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heme/themeOverride2.xml" ContentType="application/vnd.openxmlformats-officedocument.themeOverr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Override3.xml" ContentType="application/vnd.openxmlformats-officedocument.themeOverr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Override4.xml" ContentType="application/vnd.openxmlformats-officedocument.themeOverr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heme/themeOverride5.xml" ContentType="application/vnd.openxmlformats-officedocument.themeOverr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heme/themeOverride6.xml" ContentType="application/vnd.openxmlformats-officedocument.themeOverr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heme/themeOverride7.xml" ContentType="application/vnd.openxmlformats-officedocument.themeOverride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heme/themeOverride8.xml" ContentType="application/vnd.openxmlformats-officedocument.themeOverride+xml"/>
  <Override PartName="/ppt/notesSlides/notesSlide1.xml" ContentType="application/vnd.openxmlformats-officedocument.presentationml.notesSlide+xml"/>
  <Override PartName="/ppt/tags/tag26.xml" ContentType="application/vnd.openxmlformats-officedocument.presentationml.tags+xml"/>
  <Override PartName="/ppt/notesSlides/notesSlide2.xml" ContentType="application/vnd.openxmlformats-officedocument.presentationml.notesSlide+xml"/>
  <Override PartName="/ppt/tags/tag27.xml" ContentType="application/vnd.openxmlformats-officedocument.presentationml.tags+xml"/>
  <Override PartName="/ppt/notesSlides/notesSlide3.xml" ContentType="application/vnd.openxmlformats-officedocument.presentationml.notesSlide+xml"/>
  <Override PartName="/ppt/tags/tag28.xml" ContentType="application/vnd.openxmlformats-officedocument.presentationml.tags+xml"/>
  <Override PartName="/ppt/notesSlides/notesSlide4.xml" ContentType="application/vnd.openxmlformats-officedocument.presentationml.notesSlide+xml"/>
  <Override PartName="/ppt/tags/tag29.xml" ContentType="application/vnd.openxmlformats-officedocument.presentationml.tags+xml"/>
  <Override PartName="/ppt/notesSlides/notesSlide5.xml" ContentType="application/vnd.openxmlformats-officedocument.presentationml.notesSlide+xml"/>
  <Override PartName="/ppt/tags/tag30.xml" ContentType="application/vnd.openxmlformats-officedocument.presentationml.tags+xml"/>
  <Override PartName="/ppt/notesSlides/notesSlide6.xml" ContentType="application/vnd.openxmlformats-officedocument.presentationml.notesSlide+xml"/>
  <Override PartName="/ppt/tags/tag31.xml" ContentType="application/vnd.openxmlformats-officedocument.presentationml.tags+xml"/>
  <Override PartName="/ppt/notesSlides/notesSlide7.xml" ContentType="application/vnd.openxmlformats-officedocument.presentationml.notesSlide+xml"/>
  <Override PartName="/ppt/tags/tag32.xml" ContentType="application/vnd.openxmlformats-officedocument.presentationml.tags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4"/>
  </p:notesMasterIdLst>
  <p:sldIdLst>
    <p:sldId id="256" r:id="rId2"/>
    <p:sldId id="269" r:id="rId3"/>
    <p:sldId id="258" r:id="rId4"/>
    <p:sldId id="1689" r:id="rId5"/>
    <p:sldId id="1697" r:id="rId6"/>
    <p:sldId id="1698" r:id="rId7"/>
    <p:sldId id="1700" r:id="rId8"/>
    <p:sldId id="270" r:id="rId9"/>
    <p:sldId id="1694" r:id="rId10"/>
    <p:sldId id="1695" r:id="rId11"/>
    <p:sldId id="1688" r:id="rId12"/>
    <p:sldId id="1692" r:id="rId13"/>
    <p:sldId id="271" r:id="rId14"/>
    <p:sldId id="1691" r:id="rId15"/>
    <p:sldId id="1693" r:id="rId16"/>
    <p:sldId id="1701" r:id="rId17"/>
    <p:sldId id="1702" r:id="rId18"/>
    <p:sldId id="272" r:id="rId19"/>
    <p:sldId id="1703" r:id="rId20"/>
    <p:sldId id="1690" r:id="rId21"/>
    <p:sldId id="1704" r:id="rId22"/>
    <p:sldId id="1705" r:id="rId23"/>
    <p:sldId id="273" r:id="rId24"/>
    <p:sldId id="1699" r:id="rId25"/>
    <p:sldId id="1706" r:id="rId26"/>
    <p:sldId id="1707" r:id="rId27"/>
    <p:sldId id="1708" r:id="rId28"/>
    <p:sldId id="274" r:id="rId29"/>
    <p:sldId id="1711" r:id="rId30"/>
    <p:sldId id="1713" r:id="rId31"/>
    <p:sldId id="1714" r:id="rId32"/>
    <p:sldId id="1712" r:id="rId33"/>
    <p:sldId id="261" r:id="rId34"/>
    <p:sldId id="266" r:id="rId35"/>
    <p:sldId id="259" r:id="rId36"/>
    <p:sldId id="260" r:id="rId37"/>
    <p:sldId id="1715" r:id="rId38"/>
    <p:sldId id="262" r:id="rId39"/>
    <p:sldId id="263" r:id="rId40"/>
    <p:sldId id="265" r:id="rId41"/>
    <p:sldId id="1716" r:id="rId42"/>
    <p:sldId id="1717" r:id="rId43"/>
  </p:sldIdLst>
  <p:sldSz cx="12192000" cy="6858000"/>
  <p:notesSz cx="6858000" cy="9144000"/>
  <p:custDataLst>
    <p:tags r:id="rId4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6D0F9"/>
    <a:srgbClr val="617BAF"/>
    <a:srgbClr val="EDB159"/>
    <a:srgbClr val="A20000"/>
    <a:srgbClr val="A40000"/>
    <a:srgbClr val="9E0000"/>
    <a:srgbClr val="C7450B"/>
    <a:srgbClr val="E24E0C"/>
    <a:srgbClr val="DC6140"/>
    <a:srgbClr val="E6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6182" autoAdjust="0"/>
  </p:normalViewPr>
  <p:slideViewPr>
    <p:cSldViewPr snapToGrid="0">
      <p:cViewPr>
        <p:scale>
          <a:sx n="66" d="100"/>
          <a:sy n="66" d="100"/>
        </p:scale>
        <p:origin x="1200" y="113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2018/9/18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16305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6981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2053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9883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1395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36877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12927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本素材由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提供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尊重知识产权并注重保护用户享有的各项权利。郑重提醒您：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插件中提供的任何信息内容的所有权、知识产权归其原始权利人或权利受让人所有，您免费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/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购买获得的是信息内容的使用权，并受下述条款的约束；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禁止在接入互联网或移动互联网的任何网站、平台、应用或程序上以任何方式为他人提供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插件资源内容的下载。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resource is supplied by 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respects all intellectual property rights and protects all the rights its users acquired. Solemnly remind you: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ownership and intellectual property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belongs to its owner or the assignee of this ownership. you only acquired the usage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Add-in, as well as respected the following restrain terms: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2.You are not permitted to provide the resource of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in any website, platform, application access to the Internet or mobile Internet.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41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865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矩形 226">
            <a:extLst>
              <a:ext uri="{FF2B5EF4-FFF2-40B4-BE49-F238E27FC236}">
                <a16:creationId xmlns="" xmlns:a16="http://schemas.microsoft.com/office/drawing/2014/main" id="{FB6BCC3F-7883-4EE3-853D-9B4232FF286B}"/>
              </a:ext>
            </a:extLst>
          </p:cNvPr>
          <p:cNvSpPr/>
          <p:nvPr userDrawn="1"/>
        </p:nvSpPr>
        <p:spPr>
          <a:xfrm>
            <a:off x="10103949" y="-19674"/>
            <a:ext cx="2079021" cy="690241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01" name="副标题 2"/>
          <p:cNvSpPr>
            <a:spLocks noGrp="1"/>
          </p:cNvSpPr>
          <p:nvPr userDrawn="1">
            <p:ph type="subTitle" idx="1" hasCustomPrompt="1"/>
          </p:nvPr>
        </p:nvSpPr>
        <p:spPr>
          <a:xfrm>
            <a:off x="669924" y="3195320"/>
            <a:ext cx="5426075" cy="558799"/>
          </a:xfrm>
        </p:spPr>
        <p:txBody>
          <a:bodyPr anchor="ctr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/>
              <a:t>Click to edit Master subtitle style</a:t>
            </a:r>
          </a:p>
        </p:txBody>
      </p:sp>
      <p:sp>
        <p:nvSpPr>
          <p:cNvPr id="9802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669924" y="1898469"/>
            <a:ext cx="5426075" cy="1279115"/>
          </a:xfrm>
        </p:spPr>
        <p:txBody>
          <a:bodyPr anchor="ctr">
            <a:normAutofit/>
          </a:bodyPr>
          <a:lstStyle>
            <a:lvl1pPr algn="l"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12" name="文本占位符 13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669924" y="4940892"/>
            <a:ext cx="5426075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  <a:endParaRPr lang="zh-CN" altLang="en-US" dirty="0"/>
          </a:p>
        </p:txBody>
      </p:sp>
      <p:sp>
        <p:nvSpPr>
          <p:cNvPr id="13" name="文本占位符 13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669924" y="5220292"/>
            <a:ext cx="5426075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1pPr>
            <a:lvl2pPr marL="685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2pPr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4pPr>
            <a:lvl5pPr marL="2000250" marR="0" indent="-17145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defRPr>
            </a:lvl5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  <a:p>
            <a:pPr marL="2000250" marR="0" lvl="4" indent="-17145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Fifth level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FFBDFFEF-AAD8-473B-AB8B-43764100E9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2018/9/18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5A740886-8DB7-4D6A-A716-E03161CBC2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31D68E9C-F2B1-43D9-B15A-091D5C7BC5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9670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"/>
          <p:cNvSpPr>
            <a:spLocks noGrp="1"/>
          </p:cNvSpPr>
          <p:nvPr userDrawn="1">
            <p:ph type="title" hasCustomPrompt="1"/>
          </p:nvPr>
        </p:nvSpPr>
        <p:spPr>
          <a:xfrm>
            <a:off x="675698" y="3640180"/>
            <a:ext cx="5419185" cy="895350"/>
          </a:xfr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21" name="文本占位符 2"/>
          <p:cNvSpPr>
            <a:spLocks noGrp="1"/>
          </p:cNvSpPr>
          <p:nvPr userDrawn="1">
            <p:ph type="body" idx="1" hasCustomPrompt="1"/>
          </p:nvPr>
        </p:nvSpPr>
        <p:spPr>
          <a:xfrm>
            <a:off x="669924" y="4611730"/>
            <a:ext cx="5426075" cy="1015623"/>
          </a:xfrm>
        </p:spPr>
        <p:txBody>
          <a:bodyPr anchor="t">
            <a:normAutofit/>
          </a:bodyPr>
          <a:lstStyle>
            <a:lvl1pPr marL="0" indent="0" algn="l">
              <a:buNone/>
              <a:defRPr sz="1100">
                <a:solidFill>
                  <a:schemeClr val="tx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dirty="0"/>
              <a:t>Edit Master text styles</a:t>
            </a:r>
          </a:p>
        </p:txBody>
      </p:sp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994989D6-25E1-41DE-9B39-F0E7E75722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2018/9/18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B8982F88-95D3-4764-91F2-EFE7D5109A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BEAAADA8-7FF3-4F88-9087-4968123439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6DB2F6A5-C375-4D8F-913A-2BD1A96CDB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2018/9/18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B656F6A2-60FE-42A9-A150-20442F034B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9C9952BA-1023-47A6-A0E9-FAF6BE9A8F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81748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669924" y="1961379"/>
            <a:ext cx="5426076" cy="1621509"/>
          </a:xfrm>
        </p:spPr>
        <p:txBody>
          <a:bodyPr anchor="b"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14" name="文本占位符 62"/>
          <p:cNvSpPr>
            <a:spLocks noGrp="1"/>
          </p:cNvSpPr>
          <p:nvPr userDrawn="1">
            <p:ph type="body" sz="quarter" idx="17" hasCustomPrompt="1"/>
          </p:nvPr>
        </p:nvSpPr>
        <p:spPr>
          <a:xfrm>
            <a:off x="669924" y="5234979"/>
            <a:ext cx="5426076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buNone/>
              <a:defRPr lang="zh-CN" altLang="en-US" sz="1600" smtClean="0">
                <a:solidFill>
                  <a:schemeClr val="bg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Signature</a:t>
            </a:r>
          </a:p>
        </p:txBody>
      </p:sp>
      <p:sp>
        <p:nvSpPr>
          <p:cNvPr id="15" name="文本占位符 62"/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669924" y="5545850"/>
            <a:ext cx="5426076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buNone/>
              <a:defRPr lang="zh-CN" altLang="en-US" sz="1600" smtClean="0">
                <a:solidFill>
                  <a:schemeClr val="bg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Data</a:t>
            </a:r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  <a:p>
            <a:pPr marL="2000250" marR="0" lvl="4" indent="-17145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Fifth level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401732" y="6242600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2018/9/18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669924" y="6242600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599" y="6242600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0" r:id="rId2"/>
    <p:sldLayoutId id="2147483651" r:id="rId3"/>
    <p:sldLayoutId id="2147483654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marR="0" indent="-228600" algn="l" defTabSz="914400" rtl="0" eaLnBrk="1" fontAlgn="auto" latinLnBrk="0" hangingPunct="1">
        <a:lnSpc>
          <a:spcPct val="90000"/>
        </a:lnSpc>
        <a:spcBef>
          <a:spcPts val="10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marR="0" indent="-22860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marR="0" indent="-22860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marR="0" indent="-22860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00250" marR="0" indent="-17145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kumimoji="0" lang="zh-CN" altLang="en-US" sz="1200" b="0" i="0" u="none" strike="noStrike" kern="1200" cap="none" spc="0" normalizeH="0" baseline="0" noProof="0">
          <a:ln>
            <a:noFill/>
          </a:ln>
          <a:solidFill>
            <a:srgbClr val="000000"/>
          </a:solidFill>
          <a:effectLst/>
          <a:uLnTx/>
          <a:uFillTx/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3.xml"/><Relationship Id="rId5" Type="http://schemas.openxmlformats.org/officeDocument/2006/relationships/image" Target="../media/image2.jpg"/><Relationship Id="rId4" Type="http://schemas.openxmlformats.org/officeDocument/2006/relationships/image" Target="../media/image5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8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8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9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0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2.xml"/><Relationship Id="rId6" Type="http://schemas.openxmlformats.org/officeDocument/2006/relationships/image" Target="../media/image11.png"/><Relationship Id="rId5" Type="http://schemas.openxmlformats.org/officeDocument/2006/relationships/image" Target="../media/image10.emf"/><Relationship Id="rId4" Type="http://schemas.openxmlformats.org/officeDocument/2006/relationships/hyperlink" Target="https://www.islide.cc/" TargetMode="Externa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标题 4"/>
          <p:cNvSpPr>
            <a:spLocks noGrp="1"/>
          </p:cNvSpPr>
          <p:nvPr>
            <p:ph type="subTitle" idx="1"/>
          </p:nvPr>
        </p:nvSpPr>
        <p:spPr>
          <a:xfrm>
            <a:off x="686426" y="2638615"/>
            <a:ext cx="10834062" cy="329807"/>
          </a:xfrm>
        </p:spPr>
        <p:txBody>
          <a:bodyPr>
            <a:normAutofit fontScale="92500" lnSpcReduction="10000"/>
          </a:bodyPr>
          <a:lstStyle/>
          <a:p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</a:rPr>
              <a:t>Subtitle here</a:t>
            </a:r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686426" y="1833545"/>
            <a:ext cx="10834062" cy="697200"/>
          </a:xfrm>
        </p:spPr>
        <p:txBody>
          <a:bodyPr>
            <a:normAutofit/>
          </a:bodyPr>
          <a:lstStyle/>
          <a:p>
            <a:r>
              <a:rPr lang="zh-CN" altLang="en-US" b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扁平化</a:t>
            </a:r>
            <a:r>
              <a:rPr lang="zh-CN" altLang="en-US" dirty="0">
                <a:solidFill>
                  <a:schemeClr val="accent1"/>
                </a:solidFill>
              </a:rPr>
              <a:t>商务计划书主题模板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686426" y="3541859"/>
            <a:ext cx="3057428" cy="270486"/>
          </a:xfrm>
        </p:spPr>
        <p:txBody>
          <a:bodyPr/>
          <a:lstStyle/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Speaker name and title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1"/>
          </p:nvPr>
        </p:nvSpPr>
        <p:spPr>
          <a:xfrm>
            <a:off x="686426" y="3838130"/>
            <a:ext cx="3057428" cy="270486"/>
          </a:xfrm>
        </p:spPr>
        <p:txBody>
          <a:bodyPr/>
          <a:lstStyle/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www.islide.cc</a:t>
            </a:r>
            <a:endParaRPr lang="en-US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0ED7C460-A9EB-4016-BFC6-D0031B55B2DF}"/>
              </a:ext>
            </a:extLst>
          </p:cNvPr>
          <p:cNvGrpSpPr/>
          <p:nvPr/>
        </p:nvGrpSpPr>
        <p:grpSpPr>
          <a:xfrm>
            <a:off x="686426" y="5538350"/>
            <a:ext cx="3187700" cy="584857"/>
            <a:chOff x="416689" y="1415352"/>
            <a:chExt cx="5537069" cy="1015902"/>
          </a:xfrm>
        </p:grpSpPr>
        <p:grpSp>
          <p:nvGrpSpPr>
            <p:cNvPr id="10" name="组合 9">
              <a:extLst>
                <a:ext uri="{FF2B5EF4-FFF2-40B4-BE49-F238E27FC236}">
                  <a16:creationId xmlns="" xmlns:a16="http://schemas.microsoft.com/office/drawing/2014/main" id="{FA4A9C10-E493-4948-9E42-0735A2AC3750}"/>
                </a:ext>
              </a:extLst>
            </p:cNvPr>
            <p:cNvGrpSpPr/>
            <p:nvPr userDrawn="1"/>
          </p:nvGrpSpPr>
          <p:grpSpPr>
            <a:xfrm>
              <a:off x="2681968" y="1415352"/>
              <a:ext cx="3271790" cy="1015901"/>
              <a:chOff x="0" y="3026106"/>
              <a:chExt cx="2057400" cy="781570"/>
            </a:xfrm>
          </p:grpSpPr>
          <p:sp>
            <p:nvSpPr>
              <p:cNvPr id="12" name="文本框 11">
                <a:extLst>
                  <a:ext uri="{FF2B5EF4-FFF2-40B4-BE49-F238E27FC236}">
                    <a16:creationId xmlns="" xmlns:a16="http://schemas.microsoft.com/office/drawing/2014/main" id="{82513903-F63A-4871-8084-DC4A38AFB689}"/>
                  </a:ext>
                </a:extLst>
              </p:cNvPr>
              <p:cNvSpPr txBox="1"/>
              <p:nvPr/>
            </p:nvSpPr>
            <p:spPr>
              <a:xfrm>
                <a:off x="0" y="3260494"/>
                <a:ext cx="2057400" cy="547182"/>
              </a:xfrm>
              <a:prstGeom prst="rect">
                <a:avLst/>
              </a:prstGeom>
              <a:noFill/>
            </p:spPr>
            <p:txBody>
              <a:bodyPr wrap="none" rtlCol="0">
                <a:prstTxWarp prst="textPlain">
                  <a:avLst/>
                </a:prstTxWarp>
                <a:spAutoFit/>
              </a:bodyPr>
              <a:lstStyle/>
              <a:p>
                <a:r>
                  <a:rPr lang="en-US" altLang="zh-CN" sz="16600" b="1" dirty="0">
                    <a:solidFill>
                      <a:schemeClr val="accent3"/>
                    </a:solidFill>
                    <a:latin typeface="+mn-lt"/>
                  </a:rPr>
                  <a:t>REPORT</a:t>
                </a:r>
                <a:endParaRPr lang="zh-CN" altLang="en-US" sz="16600" b="1" dirty="0">
                  <a:solidFill>
                    <a:schemeClr val="accent3"/>
                  </a:solidFill>
                  <a:latin typeface="+mn-lt"/>
                </a:endParaRPr>
              </a:p>
            </p:txBody>
          </p:sp>
          <p:sp>
            <p:nvSpPr>
              <p:cNvPr id="13" name="矩形 12">
                <a:extLst>
                  <a:ext uri="{FF2B5EF4-FFF2-40B4-BE49-F238E27FC236}">
                    <a16:creationId xmlns="" xmlns:a16="http://schemas.microsoft.com/office/drawing/2014/main" id="{430848B3-4C65-43FA-95EF-03F475E891AF}"/>
                  </a:ext>
                </a:extLst>
              </p:cNvPr>
              <p:cNvSpPr/>
              <p:nvPr/>
            </p:nvSpPr>
            <p:spPr>
              <a:xfrm>
                <a:off x="0" y="3026106"/>
                <a:ext cx="1251032" cy="218356"/>
              </a:xfrm>
              <a:prstGeom prst="rect">
                <a:avLst/>
              </a:prstGeom>
              <a:noFill/>
            </p:spPr>
            <p:txBody>
              <a:bodyPr wrap="none" numCol="1" rtlCol="0">
                <a:prstTxWarp prst="textPlain">
                  <a:avLst/>
                </a:prstTxWarp>
                <a:spAutoFit/>
              </a:bodyPr>
              <a:lstStyle/>
              <a:p>
                <a:pPr lvl="0"/>
                <a:r>
                  <a:rPr lang="en-US" altLang="zh-CN" sz="16600" noProof="0" dirty="0">
                    <a:solidFill>
                      <a:schemeClr val="accent3"/>
                    </a:solidFill>
                    <a:latin typeface="+mn-lt"/>
                  </a:rPr>
                  <a:t>BUSINESS</a:t>
                </a:r>
              </a:p>
            </p:txBody>
          </p:sp>
        </p:grpSp>
        <p:sp>
          <p:nvSpPr>
            <p:cNvPr id="11" name="文本框 10">
              <a:extLst>
                <a:ext uri="{FF2B5EF4-FFF2-40B4-BE49-F238E27FC236}">
                  <a16:creationId xmlns="" xmlns:a16="http://schemas.microsoft.com/office/drawing/2014/main" id="{372EA71B-F3F7-4594-B220-7E10320D0324}"/>
                </a:ext>
              </a:extLst>
            </p:cNvPr>
            <p:cNvSpPr txBox="1"/>
            <p:nvPr userDrawn="1"/>
          </p:nvSpPr>
          <p:spPr>
            <a:xfrm>
              <a:off x="416689" y="1415353"/>
              <a:ext cx="2125322" cy="1015901"/>
            </a:xfrm>
            <a:prstGeom prst="rect">
              <a:avLst/>
            </a:prstGeom>
            <a:noFill/>
          </p:spPr>
          <p:txBody>
            <a:bodyPr wrap="none" rtlCol="0">
              <a:prstTxWarp prst="textPlain">
                <a:avLst/>
              </a:prstTxWarp>
              <a:spAutoFit/>
            </a:bodyPr>
            <a:lstStyle/>
            <a:p>
              <a:r>
                <a:rPr lang="en-US" altLang="zh-CN" sz="9600" dirty="0">
                  <a:solidFill>
                    <a:schemeClr val="accent3"/>
                  </a:solidFill>
                  <a:latin typeface="Impact" panose="020B0806030902050204" pitchFamily="34" charset="0"/>
                </a:rPr>
                <a:t>2018</a:t>
              </a:r>
              <a:endParaRPr lang="zh-CN" altLang="en-US" sz="9600" dirty="0">
                <a:solidFill>
                  <a:schemeClr val="accent3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6B1368C3-1772-4EFA-99F2-3E9C6C31B652}"/>
              </a:ext>
            </a:extLst>
          </p:cNvPr>
          <p:cNvGrpSpPr/>
          <p:nvPr/>
        </p:nvGrpSpPr>
        <p:grpSpPr>
          <a:xfrm>
            <a:off x="0" y="2533650"/>
            <a:ext cx="12182969" cy="4328886"/>
            <a:chOff x="-909506" y="1918279"/>
            <a:chExt cx="12891555" cy="4939722"/>
          </a:xfrm>
        </p:grpSpPr>
        <p:sp>
          <p:nvSpPr>
            <p:cNvPr id="15" name="Freeform 5">
              <a:extLst>
                <a:ext uri="{FF2B5EF4-FFF2-40B4-BE49-F238E27FC236}">
                  <a16:creationId xmlns="" xmlns:a16="http://schemas.microsoft.com/office/drawing/2014/main" id="{C1D1EF98-B647-41D5-BC62-92267AA13E7E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3367" y="6589076"/>
              <a:ext cx="549644" cy="228822"/>
            </a:xfrm>
            <a:custGeom>
              <a:avLst/>
              <a:gdLst>
                <a:gd name="T0" fmla="*/ 63 w 112"/>
                <a:gd name="T1" fmla="*/ 19 h 47"/>
                <a:gd name="T2" fmla="*/ 49 w 112"/>
                <a:gd name="T3" fmla="*/ 3 h 47"/>
                <a:gd name="T4" fmla="*/ 30 w 112"/>
                <a:gd name="T5" fmla="*/ 11 h 47"/>
                <a:gd name="T6" fmla="*/ 9 w 112"/>
                <a:gd name="T7" fmla="*/ 16 h 47"/>
                <a:gd name="T8" fmla="*/ 8 w 112"/>
                <a:gd name="T9" fmla="*/ 46 h 47"/>
                <a:gd name="T10" fmla="*/ 14 w 112"/>
                <a:gd name="T11" fmla="*/ 47 h 47"/>
                <a:gd name="T12" fmla="*/ 77 w 112"/>
                <a:gd name="T13" fmla="*/ 46 h 47"/>
                <a:gd name="T14" fmla="*/ 94 w 112"/>
                <a:gd name="T15" fmla="*/ 43 h 47"/>
                <a:gd name="T16" fmla="*/ 105 w 112"/>
                <a:gd name="T17" fmla="*/ 12 h 47"/>
                <a:gd name="T18" fmla="*/ 83 w 112"/>
                <a:gd name="T19" fmla="*/ 6 h 47"/>
                <a:gd name="T20" fmla="*/ 63 w 112"/>
                <a:gd name="T21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2" h="47">
                  <a:moveTo>
                    <a:pt x="63" y="19"/>
                  </a:moveTo>
                  <a:cubicBezTo>
                    <a:pt x="60" y="11"/>
                    <a:pt x="56" y="5"/>
                    <a:pt x="49" y="3"/>
                  </a:cubicBezTo>
                  <a:cubicBezTo>
                    <a:pt x="41" y="0"/>
                    <a:pt x="33" y="4"/>
                    <a:pt x="30" y="11"/>
                  </a:cubicBezTo>
                  <a:cubicBezTo>
                    <a:pt x="24" y="5"/>
                    <a:pt x="14" y="10"/>
                    <a:pt x="9" y="16"/>
                  </a:cubicBezTo>
                  <a:cubicBezTo>
                    <a:pt x="0" y="27"/>
                    <a:pt x="7" y="45"/>
                    <a:pt x="8" y="46"/>
                  </a:cubicBezTo>
                  <a:cubicBezTo>
                    <a:pt x="10" y="47"/>
                    <a:pt x="14" y="47"/>
                    <a:pt x="14" y="47"/>
                  </a:cubicBezTo>
                  <a:cubicBezTo>
                    <a:pt x="77" y="46"/>
                    <a:pt x="77" y="46"/>
                    <a:pt x="77" y="46"/>
                  </a:cubicBezTo>
                  <a:cubicBezTo>
                    <a:pt x="77" y="46"/>
                    <a:pt x="88" y="46"/>
                    <a:pt x="94" y="43"/>
                  </a:cubicBezTo>
                  <a:cubicBezTo>
                    <a:pt x="104" y="39"/>
                    <a:pt x="112" y="21"/>
                    <a:pt x="105" y="12"/>
                  </a:cubicBezTo>
                  <a:cubicBezTo>
                    <a:pt x="100" y="5"/>
                    <a:pt x="91" y="4"/>
                    <a:pt x="83" y="6"/>
                  </a:cubicBezTo>
                  <a:cubicBezTo>
                    <a:pt x="76" y="9"/>
                    <a:pt x="69" y="13"/>
                    <a:pt x="63" y="19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6">
              <a:extLst>
                <a:ext uri="{FF2B5EF4-FFF2-40B4-BE49-F238E27FC236}">
                  <a16:creationId xmlns="" xmlns:a16="http://schemas.microsoft.com/office/drawing/2014/main" id="{BC9F4530-B4D9-4AAF-8305-3C620C6DD7F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73931" y="6584358"/>
              <a:ext cx="549644" cy="245335"/>
            </a:xfrm>
            <a:custGeom>
              <a:avLst/>
              <a:gdLst>
                <a:gd name="T0" fmla="*/ 15 w 112"/>
                <a:gd name="T1" fmla="*/ 50 h 50"/>
                <a:gd name="T2" fmla="*/ 9 w 112"/>
                <a:gd name="T3" fmla="*/ 48 h 50"/>
                <a:gd name="T4" fmla="*/ 9 w 112"/>
                <a:gd name="T5" fmla="*/ 16 h 50"/>
                <a:gd name="T6" fmla="*/ 24 w 112"/>
                <a:gd name="T7" fmla="*/ 7 h 50"/>
                <a:gd name="T8" fmla="*/ 31 w 112"/>
                <a:gd name="T9" fmla="*/ 9 h 50"/>
                <a:gd name="T10" fmla="*/ 38 w 112"/>
                <a:gd name="T11" fmla="*/ 3 h 50"/>
                <a:gd name="T12" fmla="*/ 51 w 112"/>
                <a:gd name="T13" fmla="*/ 2 h 50"/>
                <a:gd name="T14" fmla="*/ 66 w 112"/>
                <a:gd name="T15" fmla="*/ 16 h 50"/>
                <a:gd name="T16" fmla="*/ 85 w 112"/>
                <a:gd name="T17" fmla="*/ 5 h 50"/>
                <a:gd name="T18" fmla="*/ 108 w 112"/>
                <a:gd name="T19" fmla="*/ 11 h 50"/>
                <a:gd name="T20" fmla="*/ 110 w 112"/>
                <a:gd name="T21" fmla="*/ 29 h 50"/>
                <a:gd name="T22" fmla="*/ 96 w 112"/>
                <a:gd name="T23" fmla="*/ 46 h 50"/>
                <a:gd name="T24" fmla="*/ 79 w 112"/>
                <a:gd name="T25" fmla="*/ 49 h 50"/>
                <a:gd name="T26" fmla="*/ 16 w 112"/>
                <a:gd name="T27" fmla="*/ 50 h 50"/>
                <a:gd name="T28" fmla="*/ 15 w 112"/>
                <a:gd name="T29" fmla="*/ 50 h 50"/>
                <a:gd name="T30" fmla="*/ 25 w 112"/>
                <a:gd name="T31" fmla="*/ 11 h 50"/>
                <a:gd name="T32" fmla="*/ 24 w 112"/>
                <a:gd name="T33" fmla="*/ 12 h 50"/>
                <a:gd name="T34" fmla="*/ 12 w 112"/>
                <a:gd name="T35" fmla="*/ 19 h 50"/>
                <a:gd name="T36" fmla="*/ 12 w 112"/>
                <a:gd name="T37" fmla="*/ 45 h 50"/>
                <a:gd name="T38" fmla="*/ 16 w 112"/>
                <a:gd name="T39" fmla="*/ 46 h 50"/>
                <a:gd name="T40" fmla="*/ 79 w 112"/>
                <a:gd name="T41" fmla="*/ 45 h 50"/>
                <a:gd name="T42" fmla="*/ 95 w 112"/>
                <a:gd name="T43" fmla="*/ 42 h 50"/>
                <a:gd name="T44" fmla="*/ 106 w 112"/>
                <a:gd name="T45" fmla="*/ 28 h 50"/>
                <a:gd name="T46" fmla="*/ 105 w 112"/>
                <a:gd name="T47" fmla="*/ 14 h 50"/>
                <a:gd name="T48" fmla="*/ 86 w 112"/>
                <a:gd name="T49" fmla="*/ 9 h 50"/>
                <a:gd name="T50" fmla="*/ 66 w 112"/>
                <a:gd name="T51" fmla="*/ 21 h 50"/>
                <a:gd name="T52" fmla="*/ 64 w 112"/>
                <a:gd name="T53" fmla="*/ 22 h 50"/>
                <a:gd name="T54" fmla="*/ 63 w 112"/>
                <a:gd name="T55" fmla="*/ 20 h 50"/>
                <a:gd name="T56" fmla="*/ 50 w 112"/>
                <a:gd name="T57" fmla="*/ 6 h 50"/>
                <a:gd name="T58" fmla="*/ 40 w 112"/>
                <a:gd name="T59" fmla="*/ 7 h 50"/>
                <a:gd name="T60" fmla="*/ 34 w 112"/>
                <a:gd name="T61" fmla="*/ 12 h 50"/>
                <a:gd name="T62" fmla="*/ 33 w 112"/>
                <a:gd name="T63" fmla="*/ 14 h 50"/>
                <a:gd name="T64" fmla="*/ 31 w 112"/>
                <a:gd name="T65" fmla="*/ 13 h 50"/>
                <a:gd name="T66" fmla="*/ 25 w 112"/>
                <a:gd name="T67" fmla="*/ 1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2" h="50">
                  <a:moveTo>
                    <a:pt x="15" y="50"/>
                  </a:moveTo>
                  <a:cubicBezTo>
                    <a:pt x="13" y="50"/>
                    <a:pt x="11" y="50"/>
                    <a:pt x="9" y="48"/>
                  </a:cubicBezTo>
                  <a:cubicBezTo>
                    <a:pt x="7" y="46"/>
                    <a:pt x="0" y="27"/>
                    <a:pt x="9" y="16"/>
                  </a:cubicBezTo>
                  <a:cubicBezTo>
                    <a:pt x="13" y="11"/>
                    <a:pt x="19" y="8"/>
                    <a:pt x="24" y="7"/>
                  </a:cubicBezTo>
                  <a:cubicBezTo>
                    <a:pt x="27" y="7"/>
                    <a:pt x="29" y="8"/>
                    <a:pt x="31" y="9"/>
                  </a:cubicBezTo>
                  <a:cubicBezTo>
                    <a:pt x="33" y="6"/>
                    <a:pt x="35" y="4"/>
                    <a:pt x="38" y="3"/>
                  </a:cubicBezTo>
                  <a:cubicBezTo>
                    <a:pt x="42" y="1"/>
                    <a:pt x="47" y="0"/>
                    <a:pt x="51" y="2"/>
                  </a:cubicBezTo>
                  <a:cubicBezTo>
                    <a:pt x="57" y="4"/>
                    <a:pt x="63" y="9"/>
                    <a:pt x="66" y="16"/>
                  </a:cubicBezTo>
                  <a:cubicBezTo>
                    <a:pt x="72" y="11"/>
                    <a:pt x="78" y="7"/>
                    <a:pt x="85" y="5"/>
                  </a:cubicBezTo>
                  <a:cubicBezTo>
                    <a:pt x="92" y="3"/>
                    <a:pt x="103" y="4"/>
                    <a:pt x="108" y="11"/>
                  </a:cubicBezTo>
                  <a:cubicBezTo>
                    <a:pt x="112" y="16"/>
                    <a:pt x="112" y="22"/>
                    <a:pt x="110" y="29"/>
                  </a:cubicBezTo>
                  <a:cubicBezTo>
                    <a:pt x="108" y="37"/>
                    <a:pt x="103" y="44"/>
                    <a:pt x="96" y="46"/>
                  </a:cubicBezTo>
                  <a:cubicBezTo>
                    <a:pt x="91" y="49"/>
                    <a:pt x="79" y="49"/>
                    <a:pt x="79" y="49"/>
                  </a:cubicBezTo>
                  <a:cubicBezTo>
                    <a:pt x="16" y="50"/>
                    <a:pt x="16" y="50"/>
                    <a:pt x="16" y="50"/>
                  </a:cubicBezTo>
                  <a:cubicBezTo>
                    <a:pt x="16" y="50"/>
                    <a:pt x="15" y="50"/>
                    <a:pt x="15" y="50"/>
                  </a:cubicBezTo>
                  <a:close/>
                  <a:moveTo>
                    <a:pt x="25" y="11"/>
                  </a:moveTo>
                  <a:cubicBezTo>
                    <a:pt x="25" y="11"/>
                    <a:pt x="25" y="11"/>
                    <a:pt x="24" y="12"/>
                  </a:cubicBezTo>
                  <a:cubicBezTo>
                    <a:pt x="20" y="12"/>
                    <a:pt x="16" y="15"/>
                    <a:pt x="12" y="19"/>
                  </a:cubicBezTo>
                  <a:cubicBezTo>
                    <a:pt x="5" y="28"/>
                    <a:pt x="11" y="44"/>
                    <a:pt x="12" y="45"/>
                  </a:cubicBezTo>
                  <a:cubicBezTo>
                    <a:pt x="12" y="45"/>
                    <a:pt x="14" y="46"/>
                    <a:pt x="16" y="46"/>
                  </a:cubicBezTo>
                  <a:cubicBezTo>
                    <a:pt x="79" y="45"/>
                    <a:pt x="79" y="45"/>
                    <a:pt x="79" y="45"/>
                  </a:cubicBezTo>
                  <a:cubicBezTo>
                    <a:pt x="79" y="45"/>
                    <a:pt x="90" y="44"/>
                    <a:pt x="95" y="42"/>
                  </a:cubicBezTo>
                  <a:cubicBezTo>
                    <a:pt x="100" y="41"/>
                    <a:pt x="104" y="35"/>
                    <a:pt x="106" y="28"/>
                  </a:cubicBezTo>
                  <a:cubicBezTo>
                    <a:pt x="108" y="22"/>
                    <a:pt x="108" y="17"/>
                    <a:pt x="105" y="14"/>
                  </a:cubicBezTo>
                  <a:cubicBezTo>
                    <a:pt x="101" y="8"/>
                    <a:pt x="92" y="7"/>
                    <a:pt x="86" y="9"/>
                  </a:cubicBezTo>
                  <a:cubicBezTo>
                    <a:pt x="79" y="11"/>
                    <a:pt x="72" y="16"/>
                    <a:pt x="66" y="21"/>
                  </a:cubicBezTo>
                  <a:cubicBezTo>
                    <a:pt x="65" y="22"/>
                    <a:pt x="65" y="22"/>
                    <a:pt x="64" y="22"/>
                  </a:cubicBezTo>
                  <a:cubicBezTo>
                    <a:pt x="63" y="21"/>
                    <a:pt x="63" y="21"/>
                    <a:pt x="63" y="20"/>
                  </a:cubicBezTo>
                  <a:cubicBezTo>
                    <a:pt x="60" y="13"/>
                    <a:pt x="56" y="7"/>
                    <a:pt x="50" y="6"/>
                  </a:cubicBezTo>
                  <a:cubicBezTo>
                    <a:pt x="47" y="5"/>
                    <a:pt x="43" y="5"/>
                    <a:pt x="40" y="7"/>
                  </a:cubicBezTo>
                  <a:cubicBezTo>
                    <a:pt x="37" y="8"/>
                    <a:pt x="35" y="10"/>
                    <a:pt x="34" y="12"/>
                  </a:cubicBezTo>
                  <a:cubicBezTo>
                    <a:pt x="34" y="13"/>
                    <a:pt x="34" y="14"/>
                    <a:pt x="33" y="14"/>
                  </a:cubicBezTo>
                  <a:cubicBezTo>
                    <a:pt x="32" y="14"/>
                    <a:pt x="32" y="14"/>
                    <a:pt x="31" y="13"/>
                  </a:cubicBezTo>
                  <a:cubicBezTo>
                    <a:pt x="30" y="12"/>
                    <a:pt x="28" y="11"/>
                    <a:pt x="25" y="11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7">
              <a:extLst>
                <a:ext uri="{FF2B5EF4-FFF2-40B4-BE49-F238E27FC236}">
                  <a16:creationId xmlns="" xmlns:a16="http://schemas.microsoft.com/office/drawing/2014/main" id="{9F4AE1C2-CEA1-431D-9A91-FCE509AAA760}"/>
                </a:ext>
              </a:extLst>
            </p:cNvPr>
            <p:cNvSpPr>
              <a:spLocks/>
            </p:cNvSpPr>
            <p:nvPr/>
          </p:nvSpPr>
          <p:spPr bwMode="auto">
            <a:xfrm>
              <a:off x="9255059" y="6657487"/>
              <a:ext cx="28308" cy="73129"/>
            </a:xfrm>
            <a:custGeom>
              <a:avLst/>
              <a:gdLst>
                <a:gd name="T0" fmla="*/ 3 w 6"/>
                <a:gd name="T1" fmla="*/ 2 h 15"/>
                <a:gd name="T2" fmla="*/ 0 w 6"/>
                <a:gd name="T3" fmla="*/ 13 h 15"/>
                <a:gd name="T4" fmla="*/ 4 w 6"/>
                <a:gd name="T5" fmla="*/ 13 h 15"/>
                <a:gd name="T6" fmla="*/ 5 w 6"/>
                <a:gd name="T7" fmla="*/ 4 h 15"/>
                <a:gd name="T8" fmla="*/ 3 w 6"/>
                <a:gd name="T9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5">
                  <a:moveTo>
                    <a:pt x="3" y="2"/>
                  </a:moveTo>
                  <a:cubicBezTo>
                    <a:pt x="1" y="6"/>
                    <a:pt x="0" y="9"/>
                    <a:pt x="0" y="13"/>
                  </a:cubicBezTo>
                  <a:cubicBezTo>
                    <a:pt x="1" y="15"/>
                    <a:pt x="4" y="15"/>
                    <a:pt x="4" y="13"/>
                  </a:cubicBezTo>
                  <a:cubicBezTo>
                    <a:pt x="3" y="10"/>
                    <a:pt x="4" y="7"/>
                    <a:pt x="5" y="4"/>
                  </a:cubicBezTo>
                  <a:cubicBezTo>
                    <a:pt x="6" y="2"/>
                    <a:pt x="3" y="0"/>
                    <a:pt x="3" y="2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8">
              <a:extLst>
                <a:ext uri="{FF2B5EF4-FFF2-40B4-BE49-F238E27FC236}">
                  <a16:creationId xmlns="" xmlns:a16="http://schemas.microsoft.com/office/drawing/2014/main" id="{E9EC3EBD-2E68-4F8F-A45B-E0DF18FC02E8}"/>
                </a:ext>
              </a:extLst>
            </p:cNvPr>
            <p:cNvSpPr>
              <a:spLocks/>
            </p:cNvSpPr>
            <p:nvPr/>
          </p:nvSpPr>
          <p:spPr bwMode="auto">
            <a:xfrm>
              <a:off x="9214956" y="6671641"/>
              <a:ext cx="25949" cy="68411"/>
            </a:xfrm>
            <a:custGeom>
              <a:avLst/>
              <a:gdLst>
                <a:gd name="T0" fmla="*/ 1 w 5"/>
                <a:gd name="T1" fmla="*/ 2 h 14"/>
                <a:gd name="T2" fmla="*/ 1 w 5"/>
                <a:gd name="T3" fmla="*/ 12 h 14"/>
                <a:gd name="T4" fmla="*/ 4 w 5"/>
                <a:gd name="T5" fmla="*/ 11 h 14"/>
                <a:gd name="T6" fmla="*/ 4 w 5"/>
                <a:gd name="T7" fmla="*/ 2 h 14"/>
                <a:gd name="T8" fmla="*/ 1 w 5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4">
                  <a:moveTo>
                    <a:pt x="1" y="2"/>
                  </a:moveTo>
                  <a:cubicBezTo>
                    <a:pt x="1" y="5"/>
                    <a:pt x="0" y="9"/>
                    <a:pt x="1" y="12"/>
                  </a:cubicBezTo>
                  <a:cubicBezTo>
                    <a:pt x="2" y="14"/>
                    <a:pt x="5" y="13"/>
                    <a:pt x="4" y="11"/>
                  </a:cubicBezTo>
                  <a:cubicBezTo>
                    <a:pt x="4" y="8"/>
                    <a:pt x="4" y="5"/>
                    <a:pt x="4" y="2"/>
                  </a:cubicBezTo>
                  <a:cubicBezTo>
                    <a:pt x="5" y="1"/>
                    <a:pt x="2" y="0"/>
                    <a:pt x="1" y="2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9">
              <a:extLst>
                <a:ext uri="{FF2B5EF4-FFF2-40B4-BE49-F238E27FC236}">
                  <a16:creationId xmlns="" xmlns:a16="http://schemas.microsoft.com/office/drawing/2014/main" id="{1808B22E-0675-42F9-A0CB-8304B23D8C04}"/>
                </a:ext>
              </a:extLst>
            </p:cNvPr>
            <p:cNvSpPr>
              <a:spLocks/>
            </p:cNvSpPr>
            <p:nvPr/>
          </p:nvSpPr>
          <p:spPr bwMode="auto">
            <a:xfrm>
              <a:off x="9299880" y="6633897"/>
              <a:ext cx="18872" cy="14154"/>
            </a:xfrm>
            <a:custGeom>
              <a:avLst/>
              <a:gdLst>
                <a:gd name="T0" fmla="*/ 2 w 4"/>
                <a:gd name="T1" fmla="*/ 3 h 3"/>
                <a:gd name="T2" fmla="*/ 2 w 4"/>
                <a:gd name="T3" fmla="*/ 0 h 3"/>
                <a:gd name="T4" fmla="*/ 2 w 4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2" y="3"/>
                  </a:moveTo>
                  <a:cubicBezTo>
                    <a:pt x="4" y="3"/>
                    <a:pt x="4" y="0"/>
                    <a:pt x="2" y="0"/>
                  </a:cubicBezTo>
                  <a:cubicBezTo>
                    <a:pt x="0" y="0"/>
                    <a:pt x="0" y="3"/>
                    <a:pt x="2" y="3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0">
              <a:extLst>
                <a:ext uri="{FF2B5EF4-FFF2-40B4-BE49-F238E27FC236}">
                  <a16:creationId xmlns="" xmlns:a16="http://schemas.microsoft.com/office/drawing/2014/main" id="{1CBB4CE8-934E-49F9-93C5-F8C75124A120}"/>
                </a:ext>
              </a:extLst>
            </p:cNvPr>
            <p:cNvSpPr>
              <a:spLocks/>
            </p:cNvSpPr>
            <p:nvPr/>
          </p:nvSpPr>
          <p:spPr bwMode="auto">
            <a:xfrm>
              <a:off x="9354137" y="6711744"/>
              <a:ext cx="14154" cy="33026"/>
            </a:xfrm>
            <a:custGeom>
              <a:avLst/>
              <a:gdLst>
                <a:gd name="T0" fmla="*/ 0 w 3"/>
                <a:gd name="T1" fmla="*/ 2 h 7"/>
                <a:gd name="T2" fmla="*/ 0 w 3"/>
                <a:gd name="T3" fmla="*/ 5 h 7"/>
                <a:gd name="T4" fmla="*/ 3 w 3"/>
                <a:gd name="T5" fmla="*/ 5 h 7"/>
                <a:gd name="T6" fmla="*/ 3 w 3"/>
                <a:gd name="T7" fmla="*/ 2 h 7"/>
                <a:gd name="T8" fmla="*/ 0 w 3"/>
                <a:gd name="T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7">
                  <a:moveTo>
                    <a:pt x="0" y="2"/>
                  </a:moveTo>
                  <a:cubicBezTo>
                    <a:pt x="0" y="3"/>
                    <a:pt x="0" y="4"/>
                    <a:pt x="0" y="5"/>
                  </a:cubicBezTo>
                  <a:cubicBezTo>
                    <a:pt x="0" y="7"/>
                    <a:pt x="3" y="7"/>
                    <a:pt x="3" y="5"/>
                  </a:cubicBezTo>
                  <a:cubicBezTo>
                    <a:pt x="3" y="4"/>
                    <a:pt x="3" y="3"/>
                    <a:pt x="3" y="2"/>
                  </a:cubicBezTo>
                  <a:cubicBezTo>
                    <a:pt x="3" y="0"/>
                    <a:pt x="0" y="0"/>
                    <a:pt x="0" y="2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1">
              <a:extLst>
                <a:ext uri="{FF2B5EF4-FFF2-40B4-BE49-F238E27FC236}">
                  <a16:creationId xmlns="" xmlns:a16="http://schemas.microsoft.com/office/drawing/2014/main" id="{BE220D2B-A0CF-4DD9-B799-71CAB8D782D4}"/>
                </a:ext>
              </a:extLst>
            </p:cNvPr>
            <p:cNvSpPr>
              <a:spLocks/>
            </p:cNvSpPr>
            <p:nvPr/>
          </p:nvSpPr>
          <p:spPr bwMode="auto">
            <a:xfrm>
              <a:off x="9608907" y="6735334"/>
              <a:ext cx="14154" cy="30667"/>
            </a:xfrm>
            <a:custGeom>
              <a:avLst/>
              <a:gdLst>
                <a:gd name="T0" fmla="*/ 0 w 3"/>
                <a:gd name="T1" fmla="*/ 2 h 6"/>
                <a:gd name="T2" fmla="*/ 0 w 3"/>
                <a:gd name="T3" fmla="*/ 4 h 6"/>
                <a:gd name="T4" fmla="*/ 3 w 3"/>
                <a:gd name="T5" fmla="*/ 4 h 6"/>
                <a:gd name="T6" fmla="*/ 3 w 3"/>
                <a:gd name="T7" fmla="*/ 2 h 6"/>
                <a:gd name="T8" fmla="*/ 0 w 3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">
                  <a:moveTo>
                    <a:pt x="0" y="2"/>
                  </a:moveTo>
                  <a:cubicBezTo>
                    <a:pt x="0" y="3"/>
                    <a:pt x="0" y="3"/>
                    <a:pt x="0" y="4"/>
                  </a:cubicBezTo>
                  <a:cubicBezTo>
                    <a:pt x="0" y="6"/>
                    <a:pt x="3" y="6"/>
                    <a:pt x="3" y="4"/>
                  </a:cubicBezTo>
                  <a:cubicBezTo>
                    <a:pt x="3" y="3"/>
                    <a:pt x="3" y="3"/>
                    <a:pt x="3" y="2"/>
                  </a:cubicBezTo>
                  <a:cubicBezTo>
                    <a:pt x="3" y="0"/>
                    <a:pt x="0" y="0"/>
                    <a:pt x="0" y="2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2">
              <a:extLst>
                <a:ext uri="{FF2B5EF4-FFF2-40B4-BE49-F238E27FC236}">
                  <a16:creationId xmlns="" xmlns:a16="http://schemas.microsoft.com/office/drawing/2014/main" id="{BEA89D59-7660-4AB1-8231-3ED7E105477F}"/>
                </a:ext>
              </a:extLst>
            </p:cNvPr>
            <p:cNvSpPr>
              <a:spLocks/>
            </p:cNvSpPr>
            <p:nvPr/>
          </p:nvSpPr>
          <p:spPr bwMode="auto">
            <a:xfrm>
              <a:off x="9573523" y="6711744"/>
              <a:ext cx="30667" cy="28308"/>
            </a:xfrm>
            <a:custGeom>
              <a:avLst/>
              <a:gdLst>
                <a:gd name="T0" fmla="*/ 2 w 6"/>
                <a:gd name="T1" fmla="*/ 3 h 6"/>
                <a:gd name="T2" fmla="*/ 2 w 6"/>
                <a:gd name="T3" fmla="*/ 4 h 6"/>
                <a:gd name="T4" fmla="*/ 4 w 6"/>
                <a:gd name="T5" fmla="*/ 2 h 6"/>
                <a:gd name="T6" fmla="*/ 4 w 6"/>
                <a:gd name="T7" fmla="*/ 1 h 6"/>
                <a:gd name="T8" fmla="*/ 2 w 6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2" y="3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4" y="6"/>
                    <a:pt x="6" y="3"/>
                    <a:pt x="4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2" y="0"/>
                    <a:pt x="0" y="2"/>
                    <a:pt x="2" y="3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3">
              <a:extLst>
                <a:ext uri="{FF2B5EF4-FFF2-40B4-BE49-F238E27FC236}">
                  <a16:creationId xmlns="" xmlns:a16="http://schemas.microsoft.com/office/drawing/2014/main" id="{748EDF8E-DBC4-437F-A2B0-54FB2DB94455}"/>
                </a:ext>
              </a:extLst>
            </p:cNvPr>
            <p:cNvSpPr>
              <a:spLocks/>
            </p:cNvSpPr>
            <p:nvPr/>
          </p:nvSpPr>
          <p:spPr bwMode="auto">
            <a:xfrm>
              <a:off x="4709290" y="6353177"/>
              <a:ext cx="559080" cy="40103"/>
            </a:xfrm>
            <a:custGeom>
              <a:avLst/>
              <a:gdLst>
                <a:gd name="T0" fmla="*/ 109 w 114"/>
                <a:gd name="T1" fmla="*/ 8 h 8"/>
                <a:gd name="T2" fmla="*/ 4 w 114"/>
                <a:gd name="T3" fmla="*/ 8 h 8"/>
                <a:gd name="T4" fmla="*/ 0 w 114"/>
                <a:gd name="T5" fmla="*/ 4 h 8"/>
                <a:gd name="T6" fmla="*/ 4 w 114"/>
                <a:gd name="T7" fmla="*/ 0 h 8"/>
                <a:gd name="T8" fmla="*/ 109 w 114"/>
                <a:gd name="T9" fmla="*/ 0 h 8"/>
                <a:gd name="T10" fmla="*/ 114 w 114"/>
                <a:gd name="T11" fmla="*/ 4 h 8"/>
                <a:gd name="T12" fmla="*/ 109 w 114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" h="8">
                  <a:moveTo>
                    <a:pt x="109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2" y="0"/>
                    <a:pt x="114" y="1"/>
                    <a:pt x="114" y="4"/>
                  </a:cubicBezTo>
                  <a:cubicBezTo>
                    <a:pt x="114" y="6"/>
                    <a:pt x="112" y="8"/>
                    <a:pt x="109" y="8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4">
              <a:extLst>
                <a:ext uri="{FF2B5EF4-FFF2-40B4-BE49-F238E27FC236}">
                  <a16:creationId xmlns="" xmlns:a16="http://schemas.microsoft.com/office/drawing/2014/main" id="{BB6DEE02-BADD-40ED-9E09-4643476847EF}"/>
                </a:ext>
              </a:extLst>
            </p:cNvPr>
            <p:cNvSpPr>
              <a:spLocks/>
            </p:cNvSpPr>
            <p:nvPr/>
          </p:nvSpPr>
          <p:spPr bwMode="auto">
            <a:xfrm>
              <a:off x="9719780" y="4565064"/>
              <a:ext cx="75488" cy="40103"/>
            </a:xfrm>
            <a:custGeom>
              <a:avLst/>
              <a:gdLst>
                <a:gd name="T0" fmla="*/ 15 w 15"/>
                <a:gd name="T1" fmla="*/ 8 h 8"/>
                <a:gd name="T2" fmla="*/ 12 w 15"/>
                <a:gd name="T3" fmla="*/ 8 h 8"/>
                <a:gd name="T4" fmla="*/ 7 w 15"/>
                <a:gd name="T5" fmla="*/ 3 h 8"/>
                <a:gd name="T6" fmla="*/ 3 w 15"/>
                <a:gd name="T7" fmla="*/ 8 h 8"/>
                <a:gd name="T8" fmla="*/ 0 w 15"/>
                <a:gd name="T9" fmla="*/ 8 h 8"/>
                <a:gd name="T10" fmla="*/ 7 w 15"/>
                <a:gd name="T11" fmla="*/ 0 h 8"/>
                <a:gd name="T12" fmla="*/ 15 w 15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8">
                  <a:moveTo>
                    <a:pt x="15" y="8"/>
                  </a:moveTo>
                  <a:cubicBezTo>
                    <a:pt x="12" y="8"/>
                    <a:pt x="12" y="8"/>
                    <a:pt x="12" y="8"/>
                  </a:cubicBezTo>
                  <a:cubicBezTo>
                    <a:pt x="12" y="5"/>
                    <a:pt x="10" y="3"/>
                    <a:pt x="7" y="3"/>
                  </a:cubicBezTo>
                  <a:cubicBezTo>
                    <a:pt x="5" y="3"/>
                    <a:pt x="3" y="5"/>
                    <a:pt x="3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" y="0"/>
                    <a:pt x="15" y="3"/>
                    <a:pt x="15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5">
              <a:extLst>
                <a:ext uri="{FF2B5EF4-FFF2-40B4-BE49-F238E27FC236}">
                  <a16:creationId xmlns="" xmlns:a16="http://schemas.microsoft.com/office/drawing/2014/main" id="{C51E5471-84BC-4F87-AC45-70B0494C6BC9}"/>
                </a:ext>
              </a:extLst>
            </p:cNvPr>
            <p:cNvSpPr>
              <a:spLocks/>
            </p:cNvSpPr>
            <p:nvPr/>
          </p:nvSpPr>
          <p:spPr bwMode="auto">
            <a:xfrm>
              <a:off x="9774036" y="3706392"/>
              <a:ext cx="73129" cy="35385"/>
            </a:xfrm>
            <a:custGeom>
              <a:avLst/>
              <a:gdLst>
                <a:gd name="T0" fmla="*/ 15 w 15"/>
                <a:gd name="T1" fmla="*/ 7 h 7"/>
                <a:gd name="T2" fmla="*/ 12 w 15"/>
                <a:gd name="T3" fmla="*/ 7 h 7"/>
                <a:gd name="T4" fmla="*/ 7 w 15"/>
                <a:gd name="T5" fmla="*/ 3 h 7"/>
                <a:gd name="T6" fmla="*/ 3 w 15"/>
                <a:gd name="T7" fmla="*/ 7 h 7"/>
                <a:gd name="T8" fmla="*/ 0 w 15"/>
                <a:gd name="T9" fmla="*/ 7 h 7"/>
                <a:gd name="T10" fmla="*/ 7 w 15"/>
                <a:gd name="T11" fmla="*/ 0 h 7"/>
                <a:gd name="T12" fmla="*/ 15 w 15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7">
                  <a:moveTo>
                    <a:pt x="15" y="7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2" y="5"/>
                    <a:pt x="10" y="3"/>
                    <a:pt x="7" y="3"/>
                  </a:cubicBezTo>
                  <a:cubicBezTo>
                    <a:pt x="5" y="3"/>
                    <a:pt x="3" y="5"/>
                    <a:pt x="3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" y="0"/>
                    <a:pt x="15" y="3"/>
                    <a:pt x="1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6">
              <a:extLst>
                <a:ext uri="{FF2B5EF4-FFF2-40B4-BE49-F238E27FC236}">
                  <a16:creationId xmlns="" xmlns:a16="http://schemas.microsoft.com/office/drawing/2014/main" id="{5A444117-31F7-4C48-9677-A14E99FF6EE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08894" y="6362613"/>
              <a:ext cx="700619" cy="363284"/>
            </a:xfrm>
            <a:custGeom>
              <a:avLst/>
              <a:gdLst>
                <a:gd name="T0" fmla="*/ 143 w 143"/>
                <a:gd name="T1" fmla="*/ 74 h 74"/>
                <a:gd name="T2" fmla="*/ 0 w 143"/>
                <a:gd name="T3" fmla="*/ 74 h 74"/>
                <a:gd name="T4" fmla="*/ 2 w 143"/>
                <a:gd name="T5" fmla="*/ 68 h 74"/>
                <a:gd name="T6" fmla="*/ 11 w 143"/>
                <a:gd name="T7" fmla="*/ 5 h 74"/>
                <a:gd name="T8" fmla="*/ 11 w 143"/>
                <a:gd name="T9" fmla="*/ 1 h 74"/>
                <a:gd name="T10" fmla="*/ 132 w 143"/>
                <a:gd name="T11" fmla="*/ 0 h 74"/>
                <a:gd name="T12" fmla="*/ 132 w 143"/>
                <a:gd name="T13" fmla="*/ 5 h 74"/>
                <a:gd name="T14" fmla="*/ 141 w 143"/>
                <a:gd name="T15" fmla="*/ 69 h 74"/>
                <a:gd name="T16" fmla="*/ 143 w 143"/>
                <a:gd name="T17" fmla="*/ 74 h 74"/>
                <a:gd name="T18" fmla="*/ 12 w 143"/>
                <a:gd name="T19" fmla="*/ 66 h 74"/>
                <a:gd name="T20" fmla="*/ 132 w 143"/>
                <a:gd name="T21" fmla="*/ 66 h 74"/>
                <a:gd name="T22" fmla="*/ 124 w 143"/>
                <a:gd name="T23" fmla="*/ 9 h 74"/>
                <a:gd name="T24" fmla="*/ 20 w 143"/>
                <a:gd name="T25" fmla="*/ 9 h 74"/>
                <a:gd name="T26" fmla="*/ 12 w 143"/>
                <a:gd name="T27" fmla="*/ 66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3" h="74">
                  <a:moveTo>
                    <a:pt x="143" y="74"/>
                  </a:moveTo>
                  <a:cubicBezTo>
                    <a:pt x="0" y="74"/>
                    <a:pt x="0" y="74"/>
                    <a:pt x="0" y="74"/>
                  </a:cubicBezTo>
                  <a:cubicBezTo>
                    <a:pt x="2" y="68"/>
                    <a:pt x="2" y="68"/>
                    <a:pt x="2" y="68"/>
                  </a:cubicBezTo>
                  <a:cubicBezTo>
                    <a:pt x="12" y="46"/>
                    <a:pt x="13" y="27"/>
                    <a:pt x="11" y="5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32" y="5"/>
                    <a:pt x="132" y="5"/>
                    <a:pt x="132" y="5"/>
                  </a:cubicBezTo>
                  <a:cubicBezTo>
                    <a:pt x="132" y="19"/>
                    <a:pt x="136" y="51"/>
                    <a:pt x="141" y="69"/>
                  </a:cubicBezTo>
                  <a:lnTo>
                    <a:pt x="143" y="74"/>
                  </a:lnTo>
                  <a:close/>
                  <a:moveTo>
                    <a:pt x="12" y="66"/>
                  </a:moveTo>
                  <a:cubicBezTo>
                    <a:pt x="132" y="66"/>
                    <a:pt x="132" y="66"/>
                    <a:pt x="132" y="66"/>
                  </a:cubicBezTo>
                  <a:cubicBezTo>
                    <a:pt x="127" y="48"/>
                    <a:pt x="124" y="23"/>
                    <a:pt x="124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1" y="28"/>
                    <a:pt x="20" y="46"/>
                    <a:pt x="12" y="66"/>
                  </a:cubicBez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7">
              <a:extLst>
                <a:ext uri="{FF2B5EF4-FFF2-40B4-BE49-F238E27FC236}">
                  <a16:creationId xmlns="" xmlns:a16="http://schemas.microsoft.com/office/drawing/2014/main" id="{8CDBAEDD-48D7-432A-A2E3-48E5A82580D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68989" y="4333883"/>
              <a:ext cx="3378071" cy="2073551"/>
            </a:xfrm>
            <a:custGeom>
              <a:avLst/>
              <a:gdLst>
                <a:gd name="T0" fmla="*/ 232 w 689"/>
                <a:gd name="T1" fmla="*/ 423 h 423"/>
                <a:gd name="T2" fmla="*/ 31 w 689"/>
                <a:gd name="T3" fmla="*/ 421 h 423"/>
                <a:gd name="T4" fmla="*/ 10 w 689"/>
                <a:gd name="T5" fmla="*/ 395 h 423"/>
                <a:gd name="T6" fmla="*/ 7 w 689"/>
                <a:gd name="T7" fmla="*/ 317 h 423"/>
                <a:gd name="T8" fmla="*/ 6 w 689"/>
                <a:gd name="T9" fmla="*/ 23 h 423"/>
                <a:gd name="T10" fmla="*/ 30 w 689"/>
                <a:gd name="T11" fmla="*/ 0 h 423"/>
                <a:gd name="T12" fmla="*/ 31 w 689"/>
                <a:gd name="T13" fmla="*/ 0 h 423"/>
                <a:gd name="T14" fmla="*/ 657 w 689"/>
                <a:gd name="T15" fmla="*/ 1 h 423"/>
                <a:gd name="T16" fmla="*/ 681 w 689"/>
                <a:gd name="T17" fmla="*/ 25 h 423"/>
                <a:gd name="T18" fmla="*/ 683 w 689"/>
                <a:gd name="T19" fmla="*/ 89 h 423"/>
                <a:gd name="T20" fmla="*/ 679 w 689"/>
                <a:gd name="T21" fmla="*/ 361 h 423"/>
                <a:gd name="T22" fmla="*/ 678 w 689"/>
                <a:gd name="T23" fmla="*/ 372 h 423"/>
                <a:gd name="T24" fmla="*/ 653 w 689"/>
                <a:gd name="T25" fmla="*/ 419 h 423"/>
                <a:gd name="T26" fmla="*/ 232 w 689"/>
                <a:gd name="T27" fmla="*/ 423 h 423"/>
                <a:gd name="T28" fmla="*/ 30 w 689"/>
                <a:gd name="T29" fmla="*/ 7 h 423"/>
                <a:gd name="T30" fmla="*/ 12 w 689"/>
                <a:gd name="T31" fmla="*/ 23 h 423"/>
                <a:gd name="T32" fmla="*/ 14 w 689"/>
                <a:gd name="T33" fmla="*/ 317 h 423"/>
                <a:gd name="T34" fmla="*/ 16 w 689"/>
                <a:gd name="T35" fmla="*/ 395 h 423"/>
                <a:gd name="T36" fmla="*/ 34 w 689"/>
                <a:gd name="T37" fmla="*/ 414 h 423"/>
                <a:gd name="T38" fmla="*/ 651 w 689"/>
                <a:gd name="T39" fmla="*/ 412 h 423"/>
                <a:gd name="T40" fmla="*/ 672 w 689"/>
                <a:gd name="T41" fmla="*/ 372 h 423"/>
                <a:gd name="T42" fmla="*/ 672 w 689"/>
                <a:gd name="T43" fmla="*/ 360 h 423"/>
                <a:gd name="T44" fmla="*/ 677 w 689"/>
                <a:gd name="T45" fmla="*/ 89 h 423"/>
                <a:gd name="T46" fmla="*/ 675 w 689"/>
                <a:gd name="T47" fmla="*/ 25 h 423"/>
                <a:gd name="T48" fmla="*/ 657 w 689"/>
                <a:gd name="T49" fmla="*/ 7 h 423"/>
                <a:gd name="T50" fmla="*/ 31 w 689"/>
                <a:gd name="T51" fmla="*/ 7 h 423"/>
                <a:gd name="T52" fmla="*/ 30 w 689"/>
                <a:gd name="T53" fmla="*/ 7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89" h="423">
                  <a:moveTo>
                    <a:pt x="232" y="423"/>
                  </a:moveTo>
                  <a:cubicBezTo>
                    <a:pt x="123" y="423"/>
                    <a:pt x="35" y="422"/>
                    <a:pt x="31" y="421"/>
                  </a:cubicBezTo>
                  <a:cubicBezTo>
                    <a:pt x="22" y="417"/>
                    <a:pt x="10" y="405"/>
                    <a:pt x="10" y="395"/>
                  </a:cubicBezTo>
                  <a:cubicBezTo>
                    <a:pt x="9" y="376"/>
                    <a:pt x="8" y="349"/>
                    <a:pt x="7" y="317"/>
                  </a:cubicBezTo>
                  <a:cubicBezTo>
                    <a:pt x="5" y="223"/>
                    <a:pt x="0" y="94"/>
                    <a:pt x="6" y="23"/>
                  </a:cubicBezTo>
                  <a:cubicBezTo>
                    <a:pt x="7" y="10"/>
                    <a:pt x="17" y="0"/>
                    <a:pt x="30" y="0"/>
                  </a:cubicBezTo>
                  <a:cubicBezTo>
                    <a:pt x="30" y="0"/>
                    <a:pt x="31" y="0"/>
                    <a:pt x="31" y="0"/>
                  </a:cubicBezTo>
                  <a:cubicBezTo>
                    <a:pt x="657" y="1"/>
                    <a:pt x="657" y="1"/>
                    <a:pt x="657" y="1"/>
                  </a:cubicBezTo>
                  <a:cubicBezTo>
                    <a:pt x="670" y="1"/>
                    <a:pt x="681" y="12"/>
                    <a:pt x="681" y="25"/>
                  </a:cubicBezTo>
                  <a:cubicBezTo>
                    <a:pt x="682" y="46"/>
                    <a:pt x="683" y="67"/>
                    <a:pt x="683" y="89"/>
                  </a:cubicBezTo>
                  <a:cubicBezTo>
                    <a:pt x="686" y="179"/>
                    <a:pt x="689" y="273"/>
                    <a:pt x="679" y="361"/>
                  </a:cubicBezTo>
                  <a:cubicBezTo>
                    <a:pt x="679" y="365"/>
                    <a:pt x="678" y="368"/>
                    <a:pt x="678" y="372"/>
                  </a:cubicBezTo>
                  <a:cubicBezTo>
                    <a:pt x="677" y="391"/>
                    <a:pt x="676" y="414"/>
                    <a:pt x="653" y="419"/>
                  </a:cubicBezTo>
                  <a:cubicBezTo>
                    <a:pt x="641" y="421"/>
                    <a:pt x="409" y="423"/>
                    <a:pt x="232" y="423"/>
                  </a:cubicBezTo>
                  <a:close/>
                  <a:moveTo>
                    <a:pt x="30" y="7"/>
                  </a:moveTo>
                  <a:cubicBezTo>
                    <a:pt x="21" y="7"/>
                    <a:pt x="13" y="14"/>
                    <a:pt x="12" y="23"/>
                  </a:cubicBezTo>
                  <a:cubicBezTo>
                    <a:pt x="7" y="94"/>
                    <a:pt x="11" y="223"/>
                    <a:pt x="14" y="317"/>
                  </a:cubicBezTo>
                  <a:cubicBezTo>
                    <a:pt x="15" y="348"/>
                    <a:pt x="16" y="375"/>
                    <a:pt x="16" y="395"/>
                  </a:cubicBezTo>
                  <a:cubicBezTo>
                    <a:pt x="16" y="401"/>
                    <a:pt x="26" y="412"/>
                    <a:pt x="34" y="414"/>
                  </a:cubicBezTo>
                  <a:cubicBezTo>
                    <a:pt x="47" y="417"/>
                    <a:pt x="636" y="415"/>
                    <a:pt x="651" y="412"/>
                  </a:cubicBezTo>
                  <a:cubicBezTo>
                    <a:pt x="670" y="409"/>
                    <a:pt x="671" y="390"/>
                    <a:pt x="672" y="372"/>
                  </a:cubicBezTo>
                  <a:cubicBezTo>
                    <a:pt x="672" y="368"/>
                    <a:pt x="672" y="364"/>
                    <a:pt x="672" y="360"/>
                  </a:cubicBezTo>
                  <a:cubicBezTo>
                    <a:pt x="682" y="272"/>
                    <a:pt x="679" y="179"/>
                    <a:pt x="677" y="89"/>
                  </a:cubicBezTo>
                  <a:cubicBezTo>
                    <a:pt x="676" y="67"/>
                    <a:pt x="675" y="46"/>
                    <a:pt x="675" y="25"/>
                  </a:cubicBezTo>
                  <a:cubicBezTo>
                    <a:pt x="674" y="15"/>
                    <a:pt x="667" y="8"/>
                    <a:pt x="657" y="7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7"/>
                    <a:pt x="30" y="7"/>
                    <a:pt x="30" y="7"/>
                  </a:cubicBez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8">
              <a:extLst>
                <a:ext uri="{FF2B5EF4-FFF2-40B4-BE49-F238E27FC236}">
                  <a16:creationId xmlns="" xmlns:a16="http://schemas.microsoft.com/office/drawing/2014/main" id="{7984C034-FDD2-4E8B-BCA6-359F16099F35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7503" y="4437679"/>
              <a:ext cx="3172839" cy="1710267"/>
            </a:xfrm>
            <a:custGeom>
              <a:avLst/>
              <a:gdLst>
                <a:gd name="T0" fmla="*/ 618 w 647"/>
                <a:gd name="T1" fmla="*/ 1 h 349"/>
                <a:gd name="T2" fmla="*/ 27 w 647"/>
                <a:gd name="T3" fmla="*/ 1 h 349"/>
                <a:gd name="T4" fmla="*/ 7 w 647"/>
                <a:gd name="T5" fmla="*/ 17 h 349"/>
                <a:gd name="T6" fmla="*/ 11 w 647"/>
                <a:gd name="T7" fmla="*/ 327 h 349"/>
                <a:gd name="T8" fmla="*/ 29 w 647"/>
                <a:gd name="T9" fmla="*/ 346 h 349"/>
                <a:gd name="T10" fmla="*/ 613 w 647"/>
                <a:gd name="T11" fmla="*/ 344 h 349"/>
                <a:gd name="T12" fmla="*/ 635 w 647"/>
                <a:gd name="T13" fmla="*/ 299 h 349"/>
                <a:gd name="T14" fmla="*/ 637 w 647"/>
                <a:gd name="T15" fmla="*/ 19 h 349"/>
                <a:gd name="T16" fmla="*/ 618 w 647"/>
                <a:gd name="T17" fmla="*/ 1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7" h="349">
                  <a:moveTo>
                    <a:pt x="618" y="1"/>
                  </a:moveTo>
                  <a:cubicBezTo>
                    <a:pt x="27" y="1"/>
                    <a:pt x="27" y="1"/>
                    <a:pt x="27" y="1"/>
                  </a:cubicBezTo>
                  <a:cubicBezTo>
                    <a:pt x="17" y="0"/>
                    <a:pt x="8" y="8"/>
                    <a:pt x="7" y="17"/>
                  </a:cubicBezTo>
                  <a:cubicBezTo>
                    <a:pt x="0" y="96"/>
                    <a:pt x="9" y="261"/>
                    <a:pt x="11" y="327"/>
                  </a:cubicBezTo>
                  <a:cubicBezTo>
                    <a:pt x="11" y="334"/>
                    <a:pt x="21" y="344"/>
                    <a:pt x="29" y="346"/>
                  </a:cubicBezTo>
                  <a:cubicBezTo>
                    <a:pt x="38" y="349"/>
                    <a:pt x="599" y="347"/>
                    <a:pt x="613" y="344"/>
                  </a:cubicBezTo>
                  <a:cubicBezTo>
                    <a:pt x="637" y="340"/>
                    <a:pt x="633" y="315"/>
                    <a:pt x="635" y="299"/>
                  </a:cubicBezTo>
                  <a:cubicBezTo>
                    <a:pt x="647" y="207"/>
                    <a:pt x="640" y="108"/>
                    <a:pt x="637" y="19"/>
                  </a:cubicBezTo>
                  <a:cubicBezTo>
                    <a:pt x="637" y="9"/>
                    <a:pt x="628" y="2"/>
                    <a:pt x="618" y="1"/>
                  </a:cubicBezTo>
                  <a:close/>
                </a:path>
              </a:pathLst>
            </a:custGeom>
            <a:solidFill>
              <a:srgbClr val="B6D0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9">
              <a:extLst>
                <a:ext uri="{FF2B5EF4-FFF2-40B4-BE49-F238E27FC236}">
                  <a16:creationId xmlns="" xmlns:a16="http://schemas.microsoft.com/office/drawing/2014/main" id="{0DDA2DB1-E373-41D2-A68E-0083B78AF2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83354" y="6685795"/>
              <a:ext cx="1349341" cy="153334"/>
            </a:xfrm>
            <a:custGeom>
              <a:avLst/>
              <a:gdLst>
                <a:gd name="T0" fmla="*/ 260 w 275"/>
                <a:gd name="T1" fmla="*/ 31 h 31"/>
                <a:gd name="T2" fmla="*/ 15 w 275"/>
                <a:gd name="T3" fmla="*/ 31 h 31"/>
                <a:gd name="T4" fmla="*/ 0 w 275"/>
                <a:gd name="T5" fmla="*/ 16 h 31"/>
                <a:gd name="T6" fmla="*/ 15 w 275"/>
                <a:gd name="T7" fmla="*/ 0 h 31"/>
                <a:gd name="T8" fmla="*/ 260 w 275"/>
                <a:gd name="T9" fmla="*/ 0 h 31"/>
                <a:gd name="T10" fmla="*/ 275 w 275"/>
                <a:gd name="T11" fmla="*/ 16 h 31"/>
                <a:gd name="T12" fmla="*/ 260 w 275"/>
                <a:gd name="T13" fmla="*/ 31 h 31"/>
                <a:gd name="T14" fmla="*/ 15 w 275"/>
                <a:gd name="T15" fmla="*/ 7 h 31"/>
                <a:gd name="T16" fmla="*/ 7 w 275"/>
                <a:gd name="T17" fmla="*/ 16 h 31"/>
                <a:gd name="T18" fmla="*/ 15 w 275"/>
                <a:gd name="T19" fmla="*/ 24 h 31"/>
                <a:gd name="T20" fmla="*/ 260 w 275"/>
                <a:gd name="T21" fmla="*/ 24 h 31"/>
                <a:gd name="T22" fmla="*/ 269 w 275"/>
                <a:gd name="T23" fmla="*/ 16 h 31"/>
                <a:gd name="T24" fmla="*/ 260 w 275"/>
                <a:gd name="T25" fmla="*/ 7 h 31"/>
                <a:gd name="T26" fmla="*/ 15 w 275"/>
                <a:gd name="T27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75" h="31">
                  <a:moveTo>
                    <a:pt x="260" y="31"/>
                  </a:moveTo>
                  <a:cubicBezTo>
                    <a:pt x="15" y="31"/>
                    <a:pt x="15" y="31"/>
                    <a:pt x="15" y="31"/>
                  </a:cubicBezTo>
                  <a:cubicBezTo>
                    <a:pt x="5" y="31"/>
                    <a:pt x="0" y="23"/>
                    <a:pt x="0" y="16"/>
                  </a:cubicBezTo>
                  <a:cubicBezTo>
                    <a:pt x="0" y="8"/>
                    <a:pt x="5" y="0"/>
                    <a:pt x="15" y="0"/>
                  </a:cubicBezTo>
                  <a:cubicBezTo>
                    <a:pt x="260" y="0"/>
                    <a:pt x="260" y="0"/>
                    <a:pt x="260" y="0"/>
                  </a:cubicBezTo>
                  <a:cubicBezTo>
                    <a:pt x="270" y="0"/>
                    <a:pt x="275" y="8"/>
                    <a:pt x="275" y="16"/>
                  </a:cubicBezTo>
                  <a:cubicBezTo>
                    <a:pt x="275" y="23"/>
                    <a:pt x="270" y="31"/>
                    <a:pt x="260" y="31"/>
                  </a:cubicBezTo>
                  <a:close/>
                  <a:moveTo>
                    <a:pt x="15" y="7"/>
                  </a:moveTo>
                  <a:cubicBezTo>
                    <a:pt x="8" y="7"/>
                    <a:pt x="7" y="12"/>
                    <a:pt x="7" y="16"/>
                  </a:cubicBezTo>
                  <a:cubicBezTo>
                    <a:pt x="7" y="19"/>
                    <a:pt x="8" y="24"/>
                    <a:pt x="15" y="24"/>
                  </a:cubicBezTo>
                  <a:cubicBezTo>
                    <a:pt x="260" y="24"/>
                    <a:pt x="260" y="24"/>
                    <a:pt x="260" y="24"/>
                  </a:cubicBezTo>
                  <a:cubicBezTo>
                    <a:pt x="267" y="24"/>
                    <a:pt x="269" y="19"/>
                    <a:pt x="269" y="16"/>
                  </a:cubicBezTo>
                  <a:cubicBezTo>
                    <a:pt x="269" y="12"/>
                    <a:pt x="267" y="7"/>
                    <a:pt x="260" y="7"/>
                  </a:cubicBezTo>
                  <a:lnTo>
                    <a:pt x="15" y="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0">
              <a:extLst>
                <a:ext uri="{FF2B5EF4-FFF2-40B4-BE49-F238E27FC236}">
                  <a16:creationId xmlns="" xmlns:a16="http://schemas.microsoft.com/office/drawing/2014/main" id="{918E49A7-98DE-49A5-A3F5-4575B3C335B6}"/>
                </a:ext>
              </a:extLst>
            </p:cNvPr>
            <p:cNvSpPr>
              <a:spLocks/>
            </p:cNvSpPr>
            <p:nvPr/>
          </p:nvSpPr>
          <p:spPr bwMode="auto">
            <a:xfrm>
              <a:off x="6209606" y="6251741"/>
              <a:ext cx="9436" cy="0"/>
            </a:xfrm>
            <a:custGeom>
              <a:avLst/>
              <a:gdLst>
                <a:gd name="T0" fmla="*/ 2 w 2"/>
                <a:gd name="T1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0" y="0"/>
                    <a:pt x="0" y="0"/>
                    <a:pt x="2" y="0"/>
                  </a:cubicBezTo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1">
              <a:extLst>
                <a:ext uri="{FF2B5EF4-FFF2-40B4-BE49-F238E27FC236}">
                  <a16:creationId xmlns="" xmlns:a16="http://schemas.microsoft.com/office/drawing/2014/main" id="{E7D5CD8B-B841-450D-953F-5665806C1D31}"/>
                </a:ext>
              </a:extLst>
            </p:cNvPr>
            <p:cNvSpPr>
              <a:spLocks/>
            </p:cNvSpPr>
            <p:nvPr/>
          </p:nvSpPr>
          <p:spPr bwMode="auto">
            <a:xfrm>
              <a:off x="6164785" y="6206920"/>
              <a:ext cx="108513" cy="82565"/>
            </a:xfrm>
            <a:custGeom>
              <a:avLst/>
              <a:gdLst>
                <a:gd name="T0" fmla="*/ 11 w 22"/>
                <a:gd name="T1" fmla="*/ 17 h 17"/>
                <a:gd name="T2" fmla="*/ 11 w 22"/>
                <a:gd name="T3" fmla="*/ 0 h 17"/>
                <a:gd name="T4" fmla="*/ 11 w 22"/>
                <a:gd name="T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7">
                  <a:moveTo>
                    <a:pt x="11" y="17"/>
                  </a:moveTo>
                  <a:cubicBezTo>
                    <a:pt x="22" y="17"/>
                    <a:pt x="22" y="0"/>
                    <a:pt x="11" y="0"/>
                  </a:cubicBezTo>
                  <a:cubicBezTo>
                    <a:pt x="0" y="0"/>
                    <a:pt x="0" y="17"/>
                    <a:pt x="11" y="17"/>
                  </a:cubicBez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2">
              <a:extLst>
                <a:ext uri="{FF2B5EF4-FFF2-40B4-BE49-F238E27FC236}">
                  <a16:creationId xmlns="" xmlns:a16="http://schemas.microsoft.com/office/drawing/2014/main" id="{DCAFBC50-1B23-4CB3-9B40-4441AA24573F}"/>
                </a:ext>
              </a:extLst>
            </p:cNvPr>
            <p:cNvSpPr>
              <a:spLocks/>
            </p:cNvSpPr>
            <p:nvPr/>
          </p:nvSpPr>
          <p:spPr bwMode="auto">
            <a:xfrm>
              <a:off x="6381812" y="6251741"/>
              <a:ext cx="4718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1" y="0"/>
                  </a:cubicBezTo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3">
              <a:extLst>
                <a:ext uri="{FF2B5EF4-FFF2-40B4-BE49-F238E27FC236}">
                  <a16:creationId xmlns="" xmlns:a16="http://schemas.microsoft.com/office/drawing/2014/main" id="{E9296422-E190-40B3-8BC9-A0D2D6F2C939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2273" y="6206920"/>
              <a:ext cx="108513" cy="82565"/>
            </a:xfrm>
            <a:custGeom>
              <a:avLst/>
              <a:gdLst>
                <a:gd name="T0" fmla="*/ 11 w 22"/>
                <a:gd name="T1" fmla="*/ 17 h 17"/>
                <a:gd name="T2" fmla="*/ 11 w 22"/>
                <a:gd name="T3" fmla="*/ 0 h 17"/>
                <a:gd name="T4" fmla="*/ 11 w 22"/>
                <a:gd name="T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7">
                  <a:moveTo>
                    <a:pt x="11" y="17"/>
                  </a:moveTo>
                  <a:cubicBezTo>
                    <a:pt x="22" y="17"/>
                    <a:pt x="22" y="0"/>
                    <a:pt x="11" y="0"/>
                  </a:cubicBezTo>
                  <a:cubicBezTo>
                    <a:pt x="0" y="0"/>
                    <a:pt x="0" y="17"/>
                    <a:pt x="11" y="17"/>
                  </a:cubicBez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4">
              <a:extLst>
                <a:ext uri="{FF2B5EF4-FFF2-40B4-BE49-F238E27FC236}">
                  <a16:creationId xmlns="" xmlns:a16="http://schemas.microsoft.com/office/drawing/2014/main" id="{A96AA0C5-91CE-4D8D-B8A7-2A647FA093F4}"/>
                </a:ext>
              </a:extLst>
            </p:cNvPr>
            <p:cNvSpPr>
              <a:spLocks/>
            </p:cNvSpPr>
            <p:nvPr/>
          </p:nvSpPr>
          <p:spPr bwMode="auto">
            <a:xfrm>
              <a:off x="6546941" y="6251741"/>
              <a:ext cx="11795" cy="0"/>
            </a:xfrm>
            <a:custGeom>
              <a:avLst/>
              <a:gdLst>
                <a:gd name="T0" fmla="*/ 2 w 2"/>
                <a:gd name="T1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0" y="0"/>
                    <a:pt x="0" y="0"/>
                    <a:pt x="2" y="0"/>
                  </a:cubicBezTo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5">
              <a:extLst>
                <a:ext uri="{FF2B5EF4-FFF2-40B4-BE49-F238E27FC236}">
                  <a16:creationId xmlns="" xmlns:a16="http://schemas.microsoft.com/office/drawing/2014/main" id="{9FDCB1DF-4E5E-404B-BA18-9F9C0C4F7D45}"/>
                </a:ext>
              </a:extLst>
            </p:cNvPr>
            <p:cNvSpPr>
              <a:spLocks/>
            </p:cNvSpPr>
            <p:nvPr/>
          </p:nvSpPr>
          <p:spPr bwMode="auto">
            <a:xfrm>
              <a:off x="6504479" y="6206920"/>
              <a:ext cx="108513" cy="82565"/>
            </a:xfrm>
            <a:custGeom>
              <a:avLst/>
              <a:gdLst>
                <a:gd name="T0" fmla="*/ 11 w 22"/>
                <a:gd name="T1" fmla="*/ 17 h 17"/>
                <a:gd name="T2" fmla="*/ 11 w 22"/>
                <a:gd name="T3" fmla="*/ 0 h 17"/>
                <a:gd name="T4" fmla="*/ 11 w 22"/>
                <a:gd name="T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7">
                  <a:moveTo>
                    <a:pt x="11" y="17"/>
                  </a:moveTo>
                  <a:cubicBezTo>
                    <a:pt x="22" y="17"/>
                    <a:pt x="22" y="0"/>
                    <a:pt x="11" y="0"/>
                  </a:cubicBezTo>
                  <a:cubicBezTo>
                    <a:pt x="0" y="0"/>
                    <a:pt x="0" y="17"/>
                    <a:pt x="11" y="17"/>
                  </a:cubicBez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6">
              <a:extLst>
                <a:ext uri="{FF2B5EF4-FFF2-40B4-BE49-F238E27FC236}">
                  <a16:creationId xmlns="" xmlns:a16="http://schemas.microsoft.com/office/drawing/2014/main" id="{D315678B-12E8-4FE7-AFCE-DF0F464E6E58}"/>
                </a:ext>
              </a:extLst>
            </p:cNvPr>
            <p:cNvSpPr>
              <a:spLocks/>
            </p:cNvSpPr>
            <p:nvPr/>
          </p:nvSpPr>
          <p:spPr bwMode="auto">
            <a:xfrm>
              <a:off x="7655665" y="4397576"/>
              <a:ext cx="4718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1" y="0"/>
                  </a:cubicBezTo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7">
              <a:extLst>
                <a:ext uri="{FF2B5EF4-FFF2-40B4-BE49-F238E27FC236}">
                  <a16:creationId xmlns="" xmlns:a16="http://schemas.microsoft.com/office/drawing/2014/main" id="{64C2B6B3-D7D1-411D-8687-22558665DE8E}"/>
                </a:ext>
              </a:extLst>
            </p:cNvPr>
            <p:cNvSpPr>
              <a:spLocks/>
            </p:cNvSpPr>
            <p:nvPr/>
          </p:nvSpPr>
          <p:spPr bwMode="auto">
            <a:xfrm>
              <a:off x="7632076" y="4378704"/>
              <a:ext cx="54257" cy="40103"/>
            </a:xfrm>
            <a:custGeom>
              <a:avLst/>
              <a:gdLst>
                <a:gd name="T0" fmla="*/ 6 w 11"/>
                <a:gd name="T1" fmla="*/ 8 h 8"/>
                <a:gd name="T2" fmla="*/ 6 w 11"/>
                <a:gd name="T3" fmla="*/ 0 h 8"/>
                <a:gd name="T4" fmla="*/ 6 w 11"/>
                <a:gd name="T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8">
                  <a:moveTo>
                    <a:pt x="6" y="8"/>
                  </a:moveTo>
                  <a:cubicBezTo>
                    <a:pt x="11" y="8"/>
                    <a:pt x="11" y="0"/>
                    <a:pt x="6" y="0"/>
                  </a:cubicBezTo>
                  <a:cubicBezTo>
                    <a:pt x="0" y="0"/>
                    <a:pt x="0" y="8"/>
                    <a:pt x="6" y="8"/>
                  </a:cubicBez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8">
              <a:extLst>
                <a:ext uri="{FF2B5EF4-FFF2-40B4-BE49-F238E27FC236}">
                  <a16:creationId xmlns="" xmlns:a16="http://schemas.microsoft.com/office/drawing/2014/main" id="{9029B5B7-9043-434B-94C6-46C45EBAB30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42144" y="6235228"/>
              <a:ext cx="412823" cy="526054"/>
            </a:xfrm>
            <a:custGeom>
              <a:avLst/>
              <a:gdLst>
                <a:gd name="T0" fmla="*/ 175 w 175"/>
                <a:gd name="T1" fmla="*/ 223 h 223"/>
                <a:gd name="T2" fmla="*/ 0 w 175"/>
                <a:gd name="T3" fmla="*/ 223 h 223"/>
                <a:gd name="T4" fmla="*/ 67 w 175"/>
                <a:gd name="T5" fmla="*/ 0 h 223"/>
                <a:gd name="T6" fmla="*/ 108 w 175"/>
                <a:gd name="T7" fmla="*/ 0 h 223"/>
                <a:gd name="T8" fmla="*/ 175 w 175"/>
                <a:gd name="T9" fmla="*/ 223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5" h="223">
                  <a:moveTo>
                    <a:pt x="175" y="223"/>
                  </a:moveTo>
                  <a:lnTo>
                    <a:pt x="0" y="223"/>
                  </a:lnTo>
                  <a:lnTo>
                    <a:pt x="67" y="0"/>
                  </a:lnTo>
                  <a:lnTo>
                    <a:pt x="108" y="0"/>
                  </a:lnTo>
                  <a:lnTo>
                    <a:pt x="175" y="223"/>
                  </a:lnTo>
                  <a:close/>
                </a:path>
              </a:pathLst>
            </a:custGeom>
            <a:solidFill>
              <a:srgbClr val="B6D0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Rectangle 29">
              <a:extLst>
                <a:ext uri="{FF2B5EF4-FFF2-40B4-BE49-F238E27FC236}">
                  <a16:creationId xmlns="" xmlns:a16="http://schemas.microsoft.com/office/drawing/2014/main" id="{02AF0BFC-2934-44C3-BE04-1B88EEFF5E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09118" y="6761282"/>
              <a:ext cx="478875" cy="56616"/>
            </a:xfrm>
            <a:prstGeom prst="rect">
              <a:avLst/>
            </a:prstGeom>
            <a:solidFill>
              <a:srgbClr val="B6D0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0">
              <a:extLst>
                <a:ext uri="{FF2B5EF4-FFF2-40B4-BE49-F238E27FC236}">
                  <a16:creationId xmlns="" xmlns:a16="http://schemas.microsoft.com/office/drawing/2014/main" id="{70BFAB69-340D-4062-8238-94D3FD9624A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42144" y="6626820"/>
              <a:ext cx="412823" cy="134462"/>
            </a:xfrm>
            <a:custGeom>
              <a:avLst/>
              <a:gdLst>
                <a:gd name="T0" fmla="*/ 17 w 175"/>
                <a:gd name="T1" fmla="*/ 0 h 57"/>
                <a:gd name="T2" fmla="*/ 0 w 175"/>
                <a:gd name="T3" fmla="*/ 57 h 57"/>
                <a:gd name="T4" fmla="*/ 175 w 175"/>
                <a:gd name="T5" fmla="*/ 57 h 57"/>
                <a:gd name="T6" fmla="*/ 158 w 175"/>
                <a:gd name="T7" fmla="*/ 0 h 57"/>
                <a:gd name="T8" fmla="*/ 17 w 175"/>
                <a:gd name="T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5" h="57">
                  <a:moveTo>
                    <a:pt x="17" y="0"/>
                  </a:moveTo>
                  <a:lnTo>
                    <a:pt x="0" y="57"/>
                  </a:lnTo>
                  <a:lnTo>
                    <a:pt x="175" y="57"/>
                  </a:lnTo>
                  <a:lnTo>
                    <a:pt x="158" y="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1">
              <a:extLst>
                <a:ext uri="{FF2B5EF4-FFF2-40B4-BE49-F238E27FC236}">
                  <a16:creationId xmlns="" xmlns:a16="http://schemas.microsoft.com/office/drawing/2014/main" id="{22C2E042-6A54-42E1-9975-E5EBFBC1871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19991" y="6362613"/>
              <a:ext cx="257130" cy="132103"/>
            </a:xfrm>
            <a:custGeom>
              <a:avLst/>
              <a:gdLst>
                <a:gd name="T0" fmla="*/ 0 w 109"/>
                <a:gd name="T1" fmla="*/ 56 h 56"/>
                <a:gd name="T2" fmla="*/ 109 w 109"/>
                <a:gd name="T3" fmla="*/ 56 h 56"/>
                <a:gd name="T4" fmla="*/ 92 w 109"/>
                <a:gd name="T5" fmla="*/ 0 h 56"/>
                <a:gd name="T6" fmla="*/ 17 w 109"/>
                <a:gd name="T7" fmla="*/ 0 h 56"/>
                <a:gd name="T8" fmla="*/ 0 w 109"/>
                <a:gd name="T9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56">
                  <a:moveTo>
                    <a:pt x="0" y="56"/>
                  </a:moveTo>
                  <a:lnTo>
                    <a:pt x="109" y="56"/>
                  </a:lnTo>
                  <a:lnTo>
                    <a:pt x="92" y="0"/>
                  </a:lnTo>
                  <a:lnTo>
                    <a:pt x="17" y="0"/>
                  </a:lnTo>
                  <a:lnTo>
                    <a:pt x="0" y="56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2">
              <a:extLst>
                <a:ext uri="{FF2B5EF4-FFF2-40B4-BE49-F238E27FC236}">
                  <a16:creationId xmlns="" xmlns:a16="http://schemas.microsoft.com/office/drawing/2014/main" id="{9ED6D917-EC04-4F0C-8434-806127720B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128095" y="6147945"/>
              <a:ext cx="853954" cy="665235"/>
            </a:xfrm>
            <a:custGeom>
              <a:avLst/>
              <a:gdLst>
                <a:gd name="T0" fmla="*/ 42 w 362"/>
                <a:gd name="T1" fmla="*/ 282 h 282"/>
                <a:gd name="T2" fmla="*/ 81 w 362"/>
                <a:gd name="T3" fmla="*/ 282 h 282"/>
                <a:gd name="T4" fmla="*/ 81 w 362"/>
                <a:gd name="T5" fmla="*/ 131 h 282"/>
                <a:gd name="T6" fmla="*/ 281 w 362"/>
                <a:gd name="T7" fmla="*/ 131 h 282"/>
                <a:gd name="T8" fmla="*/ 281 w 362"/>
                <a:gd name="T9" fmla="*/ 282 h 282"/>
                <a:gd name="T10" fmla="*/ 320 w 362"/>
                <a:gd name="T11" fmla="*/ 282 h 282"/>
                <a:gd name="T12" fmla="*/ 320 w 362"/>
                <a:gd name="T13" fmla="*/ 131 h 282"/>
                <a:gd name="T14" fmla="*/ 362 w 362"/>
                <a:gd name="T15" fmla="*/ 131 h 282"/>
                <a:gd name="T16" fmla="*/ 362 w 362"/>
                <a:gd name="T17" fmla="*/ 10 h 282"/>
                <a:gd name="T18" fmla="*/ 328 w 362"/>
                <a:gd name="T19" fmla="*/ 10 h 282"/>
                <a:gd name="T20" fmla="*/ 328 w 362"/>
                <a:gd name="T21" fmla="*/ 0 h 282"/>
                <a:gd name="T22" fmla="*/ 270 w 362"/>
                <a:gd name="T23" fmla="*/ 0 h 282"/>
                <a:gd name="T24" fmla="*/ 270 w 362"/>
                <a:gd name="T25" fmla="*/ 10 h 282"/>
                <a:gd name="T26" fmla="*/ 94 w 362"/>
                <a:gd name="T27" fmla="*/ 10 h 282"/>
                <a:gd name="T28" fmla="*/ 94 w 362"/>
                <a:gd name="T29" fmla="*/ 0 h 282"/>
                <a:gd name="T30" fmla="*/ 37 w 362"/>
                <a:gd name="T31" fmla="*/ 0 h 282"/>
                <a:gd name="T32" fmla="*/ 37 w 362"/>
                <a:gd name="T33" fmla="*/ 10 h 282"/>
                <a:gd name="T34" fmla="*/ 0 w 362"/>
                <a:gd name="T35" fmla="*/ 10 h 282"/>
                <a:gd name="T36" fmla="*/ 0 w 362"/>
                <a:gd name="T37" fmla="*/ 131 h 282"/>
                <a:gd name="T38" fmla="*/ 42 w 362"/>
                <a:gd name="T39" fmla="*/ 131 h 282"/>
                <a:gd name="T40" fmla="*/ 42 w 362"/>
                <a:gd name="T41" fmla="*/ 282 h 282"/>
                <a:gd name="T42" fmla="*/ 349 w 362"/>
                <a:gd name="T43" fmla="*/ 23 h 282"/>
                <a:gd name="T44" fmla="*/ 349 w 362"/>
                <a:gd name="T45" fmla="*/ 25 h 282"/>
                <a:gd name="T46" fmla="*/ 324 w 362"/>
                <a:gd name="T47" fmla="*/ 118 h 282"/>
                <a:gd name="T48" fmla="*/ 281 w 362"/>
                <a:gd name="T49" fmla="*/ 118 h 282"/>
                <a:gd name="T50" fmla="*/ 306 w 362"/>
                <a:gd name="T51" fmla="*/ 23 h 282"/>
                <a:gd name="T52" fmla="*/ 349 w 362"/>
                <a:gd name="T53" fmla="*/ 23 h 282"/>
                <a:gd name="T54" fmla="*/ 237 w 362"/>
                <a:gd name="T55" fmla="*/ 118 h 282"/>
                <a:gd name="T56" fmla="*/ 193 w 362"/>
                <a:gd name="T57" fmla="*/ 118 h 282"/>
                <a:gd name="T58" fmla="*/ 218 w 362"/>
                <a:gd name="T59" fmla="*/ 23 h 282"/>
                <a:gd name="T60" fmla="*/ 260 w 362"/>
                <a:gd name="T61" fmla="*/ 23 h 282"/>
                <a:gd name="T62" fmla="*/ 237 w 362"/>
                <a:gd name="T63" fmla="*/ 118 h 282"/>
                <a:gd name="T64" fmla="*/ 148 w 362"/>
                <a:gd name="T65" fmla="*/ 118 h 282"/>
                <a:gd name="T66" fmla="*/ 106 w 362"/>
                <a:gd name="T67" fmla="*/ 118 h 282"/>
                <a:gd name="T68" fmla="*/ 129 w 362"/>
                <a:gd name="T69" fmla="*/ 23 h 282"/>
                <a:gd name="T70" fmla="*/ 173 w 362"/>
                <a:gd name="T71" fmla="*/ 23 h 282"/>
                <a:gd name="T72" fmla="*/ 148 w 362"/>
                <a:gd name="T73" fmla="*/ 118 h 282"/>
                <a:gd name="T74" fmla="*/ 42 w 362"/>
                <a:gd name="T75" fmla="*/ 23 h 282"/>
                <a:gd name="T76" fmla="*/ 85 w 362"/>
                <a:gd name="T77" fmla="*/ 23 h 282"/>
                <a:gd name="T78" fmla="*/ 60 w 362"/>
                <a:gd name="T79" fmla="*/ 118 h 282"/>
                <a:gd name="T80" fmla="*/ 19 w 362"/>
                <a:gd name="T81" fmla="*/ 118 h 282"/>
                <a:gd name="T82" fmla="*/ 42 w 362"/>
                <a:gd name="T83" fmla="*/ 23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62" h="282">
                  <a:moveTo>
                    <a:pt x="42" y="282"/>
                  </a:moveTo>
                  <a:lnTo>
                    <a:pt x="81" y="282"/>
                  </a:lnTo>
                  <a:lnTo>
                    <a:pt x="81" y="131"/>
                  </a:lnTo>
                  <a:lnTo>
                    <a:pt x="281" y="131"/>
                  </a:lnTo>
                  <a:lnTo>
                    <a:pt x="281" y="282"/>
                  </a:lnTo>
                  <a:lnTo>
                    <a:pt x="320" y="282"/>
                  </a:lnTo>
                  <a:lnTo>
                    <a:pt x="320" y="131"/>
                  </a:lnTo>
                  <a:lnTo>
                    <a:pt x="362" y="131"/>
                  </a:lnTo>
                  <a:lnTo>
                    <a:pt x="362" y="10"/>
                  </a:lnTo>
                  <a:lnTo>
                    <a:pt x="328" y="10"/>
                  </a:lnTo>
                  <a:lnTo>
                    <a:pt x="328" y="0"/>
                  </a:lnTo>
                  <a:lnTo>
                    <a:pt x="270" y="0"/>
                  </a:lnTo>
                  <a:lnTo>
                    <a:pt x="270" y="10"/>
                  </a:lnTo>
                  <a:lnTo>
                    <a:pt x="94" y="10"/>
                  </a:lnTo>
                  <a:lnTo>
                    <a:pt x="94" y="0"/>
                  </a:lnTo>
                  <a:lnTo>
                    <a:pt x="37" y="0"/>
                  </a:lnTo>
                  <a:lnTo>
                    <a:pt x="37" y="10"/>
                  </a:lnTo>
                  <a:lnTo>
                    <a:pt x="0" y="10"/>
                  </a:lnTo>
                  <a:lnTo>
                    <a:pt x="0" y="131"/>
                  </a:lnTo>
                  <a:lnTo>
                    <a:pt x="42" y="131"/>
                  </a:lnTo>
                  <a:lnTo>
                    <a:pt x="42" y="282"/>
                  </a:lnTo>
                  <a:close/>
                  <a:moveTo>
                    <a:pt x="349" y="23"/>
                  </a:moveTo>
                  <a:lnTo>
                    <a:pt x="349" y="25"/>
                  </a:lnTo>
                  <a:lnTo>
                    <a:pt x="324" y="118"/>
                  </a:lnTo>
                  <a:lnTo>
                    <a:pt x="281" y="118"/>
                  </a:lnTo>
                  <a:lnTo>
                    <a:pt x="306" y="23"/>
                  </a:lnTo>
                  <a:lnTo>
                    <a:pt x="349" y="23"/>
                  </a:lnTo>
                  <a:close/>
                  <a:moveTo>
                    <a:pt x="237" y="118"/>
                  </a:moveTo>
                  <a:lnTo>
                    <a:pt x="193" y="118"/>
                  </a:lnTo>
                  <a:lnTo>
                    <a:pt x="218" y="23"/>
                  </a:lnTo>
                  <a:lnTo>
                    <a:pt x="260" y="23"/>
                  </a:lnTo>
                  <a:lnTo>
                    <a:pt x="237" y="118"/>
                  </a:lnTo>
                  <a:close/>
                  <a:moveTo>
                    <a:pt x="148" y="118"/>
                  </a:moveTo>
                  <a:lnTo>
                    <a:pt x="106" y="118"/>
                  </a:lnTo>
                  <a:lnTo>
                    <a:pt x="129" y="23"/>
                  </a:lnTo>
                  <a:lnTo>
                    <a:pt x="173" y="23"/>
                  </a:lnTo>
                  <a:lnTo>
                    <a:pt x="148" y="118"/>
                  </a:lnTo>
                  <a:close/>
                  <a:moveTo>
                    <a:pt x="42" y="23"/>
                  </a:moveTo>
                  <a:lnTo>
                    <a:pt x="85" y="23"/>
                  </a:lnTo>
                  <a:lnTo>
                    <a:pt x="60" y="118"/>
                  </a:lnTo>
                  <a:lnTo>
                    <a:pt x="19" y="118"/>
                  </a:lnTo>
                  <a:lnTo>
                    <a:pt x="42" y="23"/>
                  </a:lnTo>
                  <a:close/>
                </a:path>
              </a:pathLst>
            </a:custGeom>
            <a:solidFill>
              <a:srgbClr val="B6D0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3">
              <a:extLst>
                <a:ext uri="{FF2B5EF4-FFF2-40B4-BE49-F238E27FC236}">
                  <a16:creationId xmlns="" xmlns:a16="http://schemas.microsoft.com/office/drawing/2014/main" id="{16760D2F-9055-4AB7-89D0-EA19E0B93F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82735" y="2894900"/>
              <a:ext cx="500105" cy="493029"/>
            </a:xfrm>
            <a:custGeom>
              <a:avLst/>
              <a:gdLst>
                <a:gd name="T0" fmla="*/ 90 w 102"/>
                <a:gd name="T1" fmla="*/ 84 h 101"/>
                <a:gd name="T2" fmla="*/ 85 w 102"/>
                <a:gd name="T3" fmla="*/ 75 h 101"/>
                <a:gd name="T4" fmla="*/ 88 w 102"/>
                <a:gd name="T5" fmla="*/ 60 h 101"/>
                <a:gd name="T6" fmla="*/ 99 w 102"/>
                <a:gd name="T7" fmla="*/ 57 h 101"/>
                <a:gd name="T8" fmla="*/ 102 w 102"/>
                <a:gd name="T9" fmla="*/ 47 h 101"/>
                <a:gd name="T10" fmla="*/ 92 w 102"/>
                <a:gd name="T11" fmla="*/ 44 h 101"/>
                <a:gd name="T12" fmla="*/ 84 w 102"/>
                <a:gd name="T13" fmla="*/ 31 h 101"/>
                <a:gd name="T14" fmla="*/ 90 w 102"/>
                <a:gd name="T15" fmla="*/ 22 h 101"/>
                <a:gd name="T16" fmla="*/ 84 w 102"/>
                <a:gd name="T17" fmla="*/ 12 h 101"/>
                <a:gd name="T18" fmla="*/ 75 w 102"/>
                <a:gd name="T19" fmla="*/ 17 h 101"/>
                <a:gd name="T20" fmla="*/ 61 w 102"/>
                <a:gd name="T21" fmla="*/ 13 h 101"/>
                <a:gd name="T22" fmla="*/ 58 w 102"/>
                <a:gd name="T23" fmla="*/ 3 h 101"/>
                <a:gd name="T24" fmla="*/ 47 w 102"/>
                <a:gd name="T25" fmla="*/ 0 h 101"/>
                <a:gd name="T26" fmla="*/ 44 w 102"/>
                <a:gd name="T27" fmla="*/ 10 h 101"/>
                <a:gd name="T28" fmla="*/ 32 w 102"/>
                <a:gd name="T29" fmla="*/ 17 h 101"/>
                <a:gd name="T30" fmla="*/ 22 w 102"/>
                <a:gd name="T31" fmla="*/ 12 h 101"/>
                <a:gd name="T32" fmla="*/ 12 w 102"/>
                <a:gd name="T33" fmla="*/ 17 h 101"/>
                <a:gd name="T34" fmla="*/ 17 w 102"/>
                <a:gd name="T35" fmla="*/ 26 h 101"/>
                <a:gd name="T36" fmla="*/ 14 w 102"/>
                <a:gd name="T37" fmla="*/ 41 h 101"/>
                <a:gd name="T38" fmla="*/ 3 w 102"/>
                <a:gd name="T39" fmla="*/ 44 h 101"/>
                <a:gd name="T40" fmla="*/ 0 w 102"/>
                <a:gd name="T41" fmla="*/ 55 h 101"/>
                <a:gd name="T42" fmla="*/ 10 w 102"/>
                <a:gd name="T43" fmla="*/ 57 h 101"/>
                <a:gd name="T44" fmla="*/ 18 w 102"/>
                <a:gd name="T45" fmla="*/ 70 h 101"/>
                <a:gd name="T46" fmla="*/ 12 w 102"/>
                <a:gd name="T47" fmla="*/ 79 h 101"/>
                <a:gd name="T48" fmla="*/ 18 w 102"/>
                <a:gd name="T49" fmla="*/ 89 h 101"/>
                <a:gd name="T50" fmla="*/ 27 w 102"/>
                <a:gd name="T51" fmla="*/ 84 h 101"/>
                <a:gd name="T52" fmla="*/ 41 w 102"/>
                <a:gd name="T53" fmla="*/ 88 h 101"/>
                <a:gd name="T54" fmla="*/ 44 w 102"/>
                <a:gd name="T55" fmla="*/ 98 h 101"/>
                <a:gd name="T56" fmla="*/ 55 w 102"/>
                <a:gd name="T57" fmla="*/ 101 h 101"/>
                <a:gd name="T58" fmla="*/ 58 w 102"/>
                <a:gd name="T59" fmla="*/ 91 h 101"/>
                <a:gd name="T60" fmla="*/ 71 w 102"/>
                <a:gd name="T61" fmla="*/ 84 h 101"/>
                <a:gd name="T62" fmla="*/ 80 w 102"/>
                <a:gd name="T63" fmla="*/ 89 h 101"/>
                <a:gd name="T64" fmla="*/ 51 w 102"/>
                <a:gd name="T65" fmla="*/ 74 h 101"/>
                <a:gd name="T66" fmla="*/ 51 w 102"/>
                <a:gd name="T67" fmla="*/ 27 h 101"/>
                <a:gd name="T68" fmla="*/ 51 w 102"/>
                <a:gd name="T69" fmla="*/ 7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2" h="101">
                  <a:moveTo>
                    <a:pt x="84" y="89"/>
                  </a:moveTo>
                  <a:cubicBezTo>
                    <a:pt x="90" y="84"/>
                    <a:pt x="90" y="84"/>
                    <a:pt x="90" y="84"/>
                  </a:cubicBezTo>
                  <a:cubicBezTo>
                    <a:pt x="91" y="82"/>
                    <a:pt x="91" y="81"/>
                    <a:pt x="90" y="79"/>
                  </a:cubicBezTo>
                  <a:cubicBezTo>
                    <a:pt x="85" y="75"/>
                    <a:pt x="85" y="75"/>
                    <a:pt x="85" y="75"/>
                  </a:cubicBezTo>
                  <a:cubicBezTo>
                    <a:pt x="84" y="73"/>
                    <a:pt x="83" y="71"/>
                    <a:pt x="84" y="70"/>
                  </a:cubicBezTo>
                  <a:cubicBezTo>
                    <a:pt x="88" y="60"/>
                    <a:pt x="88" y="60"/>
                    <a:pt x="88" y="60"/>
                  </a:cubicBezTo>
                  <a:cubicBezTo>
                    <a:pt x="89" y="59"/>
                    <a:pt x="90" y="57"/>
                    <a:pt x="92" y="57"/>
                  </a:cubicBezTo>
                  <a:cubicBezTo>
                    <a:pt x="99" y="57"/>
                    <a:pt x="99" y="57"/>
                    <a:pt x="99" y="57"/>
                  </a:cubicBezTo>
                  <a:cubicBezTo>
                    <a:pt x="101" y="57"/>
                    <a:pt x="102" y="56"/>
                    <a:pt x="102" y="55"/>
                  </a:cubicBezTo>
                  <a:cubicBezTo>
                    <a:pt x="102" y="47"/>
                    <a:pt x="102" y="47"/>
                    <a:pt x="102" y="47"/>
                  </a:cubicBezTo>
                  <a:cubicBezTo>
                    <a:pt x="102" y="45"/>
                    <a:pt x="101" y="44"/>
                    <a:pt x="99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0" y="44"/>
                    <a:pt x="89" y="42"/>
                    <a:pt x="88" y="41"/>
                  </a:cubicBezTo>
                  <a:cubicBezTo>
                    <a:pt x="84" y="31"/>
                    <a:pt x="84" y="31"/>
                    <a:pt x="84" y="31"/>
                  </a:cubicBezTo>
                  <a:cubicBezTo>
                    <a:pt x="83" y="30"/>
                    <a:pt x="84" y="28"/>
                    <a:pt x="85" y="26"/>
                  </a:cubicBezTo>
                  <a:cubicBezTo>
                    <a:pt x="90" y="22"/>
                    <a:pt x="90" y="22"/>
                    <a:pt x="90" y="22"/>
                  </a:cubicBezTo>
                  <a:cubicBezTo>
                    <a:pt x="91" y="20"/>
                    <a:pt x="91" y="19"/>
                    <a:pt x="90" y="17"/>
                  </a:cubicBezTo>
                  <a:cubicBezTo>
                    <a:pt x="84" y="12"/>
                    <a:pt x="84" y="12"/>
                    <a:pt x="84" y="12"/>
                  </a:cubicBezTo>
                  <a:cubicBezTo>
                    <a:pt x="83" y="11"/>
                    <a:pt x="81" y="11"/>
                    <a:pt x="80" y="12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4" y="18"/>
                    <a:pt x="72" y="18"/>
                    <a:pt x="71" y="17"/>
                  </a:cubicBezTo>
                  <a:cubicBezTo>
                    <a:pt x="61" y="13"/>
                    <a:pt x="61" y="13"/>
                    <a:pt x="61" y="13"/>
                  </a:cubicBezTo>
                  <a:cubicBezTo>
                    <a:pt x="59" y="13"/>
                    <a:pt x="58" y="11"/>
                    <a:pt x="58" y="10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58" y="1"/>
                    <a:pt x="57" y="0"/>
                    <a:pt x="55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6" y="0"/>
                    <a:pt x="44" y="1"/>
                    <a:pt x="44" y="3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1"/>
                    <a:pt x="43" y="13"/>
                    <a:pt x="41" y="13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0" y="18"/>
                    <a:pt x="28" y="18"/>
                    <a:pt x="27" y="17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1" y="11"/>
                    <a:pt x="19" y="11"/>
                    <a:pt x="18" y="12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1" y="19"/>
                    <a:pt x="11" y="20"/>
                    <a:pt x="12" y="22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28"/>
                    <a:pt x="19" y="30"/>
                    <a:pt x="18" y="31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42"/>
                    <a:pt x="12" y="44"/>
                    <a:pt x="10" y="44"/>
                  </a:cubicBezTo>
                  <a:cubicBezTo>
                    <a:pt x="3" y="44"/>
                    <a:pt x="3" y="44"/>
                    <a:pt x="3" y="44"/>
                  </a:cubicBezTo>
                  <a:cubicBezTo>
                    <a:pt x="2" y="44"/>
                    <a:pt x="0" y="45"/>
                    <a:pt x="0" y="47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6"/>
                    <a:pt x="2" y="57"/>
                    <a:pt x="3" y="57"/>
                  </a:cubicBezTo>
                  <a:cubicBezTo>
                    <a:pt x="10" y="57"/>
                    <a:pt x="10" y="57"/>
                    <a:pt x="10" y="57"/>
                  </a:cubicBezTo>
                  <a:cubicBezTo>
                    <a:pt x="12" y="57"/>
                    <a:pt x="14" y="59"/>
                    <a:pt x="14" y="60"/>
                  </a:cubicBezTo>
                  <a:cubicBezTo>
                    <a:pt x="18" y="70"/>
                    <a:pt x="18" y="70"/>
                    <a:pt x="18" y="70"/>
                  </a:cubicBezTo>
                  <a:cubicBezTo>
                    <a:pt x="19" y="71"/>
                    <a:pt x="18" y="73"/>
                    <a:pt x="17" y="75"/>
                  </a:cubicBezTo>
                  <a:cubicBezTo>
                    <a:pt x="12" y="79"/>
                    <a:pt x="12" y="79"/>
                    <a:pt x="12" y="79"/>
                  </a:cubicBezTo>
                  <a:cubicBezTo>
                    <a:pt x="11" y="81"/>
                    <a:pt x="11" y="82"/>
                    <a:pt x="12" y="84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19" y="90"/>
                    <a:pt x="21" y="90"/>
                    <a:pt x="22" y="89"/>
                  </a:cubicBezTo>
                  <a:cubicBezTo>
                    <a:pt x="27" y="84"/>
                    <a:pt x="27" y="84"/>
                    <a:pt x="27" y="84"/>
                  </a:cubicBezTo>
                  <a:cubicBezTo>
                    <a:pt x="28" y="83"/>
                    <a:pt x="30" y="83"/>
                    <a:pt x="32" y="84"/>
                  </a:cubicBezTo>
                  <a:cubicBezTo>
                    <a:pt x="41" y="88"/>
                    <a:pt x="41" y="88"/>
                    <a:pt x="41" y="88"/>
                  </a:cubicBezTo>
                  <a:cubicBezTo>
                    <a:pt x="43" y="88"/>
                    <a:pt x="44" y="90"/>
                    <a:pt x="44" y="91"/>
                  </a:cubicBezTo>
                  <a:cubicBezTo>
                    <a:pt x="44" y="98"/>
                    <a:pt x="44" y="98"/>
                    <a:pt x="44" y="98"/>
                  </a:cubicBezTo>
                  <a:cubicBezTo>
                    <a:pt x="44" y="100"/>
                    <a:pt x="46" y="101"/>
                    <a:pt x="47" y="101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7" y="101"/>
                    <a:pt x="58" y="100"/>
                    <a:pt x="58" y="98"/>
                  </a:cubicBezTo>
                  <a:cubicBezTo>
                    <a:pt x="58" y="91"/>
                    <a:pt x="58" y="91"/>
                    <a:pt x="58" y="91"/>
                  </a:cubicBezTo>
                  <a:cubicBezTo>
                    <a:pt x="58" y="90"/>
                    <a:pt x="59" y="88"/>
                    <a:pt x="61" y="88"/>
                  </a:cubicBezTo>
                  <a:cubicBezTo>
                    <a:pt x="71" y="84"/>
                    <a:pt x="71" y="84"/>
                    <a:pt x="71" y="84"/>
                  </a:cubicBezTo>
                  <a:cubicBezTo>
                    <a:pt x="72" y="83"/>
                    <a:pt x="74" y="83"/>
                    <a:pt x="75" y="84"/>
                  </a:cubicBezTo>
                  <a:cubicBezTo>
                    <a:pt x="80" y="89"/>
                    <a:pt x="80" y="89"/>
                    <a:pt x="80" y="89"/>
                  </a:cubicBezTo>
                  <a:cubicBezTo>
                    <a:pt x="81" y="90"/>
                    <a:pt x="83" y="90"/>
                    <a:pt x="84" y="89"/>
                  </a:cubicBezTo>
                  <a:close/>
                  <a:moveTo>
                    <a:pt x="51" y="74"/>
                  </a:moveTo>
                  <a:cubicBezTo>
                    <a:pt x="38" y="74"/>
                    <a:pt x="28" y="63"/>
                    <a:pt x="28" y="51"/>
                  </a:cubicBezTo>
                  <a:cubicBezTo>
                    <a:pt x="28" y="38"/>
                    <a:pt x="38" y="27"/>
                    <a:pt x="51" y="27"/>
                  </a:cubicBezTo>
                  <a:cubicBezTo>
                    <a:pt x="64" y="27"/>
                    <a:pt x="74" y="38"/>
                    <a:pt x="74" y="51"/>
                  </a:cubicBezTo>
                  <a:cubicBezTo>
                    <a:pt x="74" y="63"/>
                    <a:pt x="64" y="74"/>
                    <a:pt x="51" y="74"/>
                  </a:cubicBezTo>
                  <a:close/>
                </a:path>
              </a:pathLst>
            </a:custGeom>
            <a:solidFill>
              <a:srgbClr val="B6D0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4">
              <a:extLst>
                <a:ext uri="{FF2B5EF4-FFF2-40B4-BE49-F238E27FC236}">
                  <a16:creationId xmlns="" xmlns:a16="http://schemas.microsoft.com/office/drawing/2014/main" id="{CEB94B1C-31FE-4C8D-85D1-FF8B4C35ECF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55455" y="3319518"/>
              <a:ext cx="304309" cy="304310"/>
            </a:xfrm>
            <a:custGeom>
              <a:avLst/>
              <a:gdLst>
                <a:gd name="T0" fmla="*/ 61 w 62"/>
                <a:gd name="T1" fmla="*/ 19 h 62"/>
                <a:gd name="T2" fmla="*/ 54 w 62"/>
                <a:gd name="T3" fmla="*/ 20 h 62"/>
                <a:gd name="T4" fmla="*/ 47 w 62"/>
                <a:gd name="T5" fmla="*/ 13 h 62"/>
                <a:gd name="T6" fmla="*/ 49 w 62"/>
                <a:gd name="T7" fmla="*/ 7 h 62"/>
                <a:gd name="T8" fmla="*/ 44 w 62"/>
                <a:gd name="T9" fmla="*/ 2 h 62"/>
                <a:gd name="T10" fmla="*/ 39 w 62"/>
                <a:gd name="T11" fmla="*/ 7 h 62"/>
                <a:gd name="T12" fmla="*/ 30 w 62"/>
                <a:gd name="T13" fmla="*/ 7 h 62"/>
                <a:gd name="T14" fmla="*/ 27 w 62"/>
                <a:gd name="T15" fmla="*/ 1 h 62"/>
                <a:gd name="T16" fmla="*/ 20 w 62"/>
                <a:gd name="T17" fmla="*/ 2 h 62"/>
                <a:gd name="T18" fmla="*/ 20 w 62"/>
                <a:gd name="T19" fmla="*/ 8 h 62"/>
                <a:gd name="T20" fmla="*/ 14 w 62"/>
                <a:gd name="T21" fmla="*/ 15 h 62"/>
                <a:gd name="T22" fmla="*/ 7 w 62"/>
                <a:gd name="T23" fmla="*/ 13 h 62"/>
                <a:gd name="T24" fmla="*/ 2 w 62"/>
                <a:gd name="T25" fmla="*/ 18 h 62"/>
                <a:gd name="T26" fmla="*/ 7 w 62"/>
                <a:gd name="T27" fmla="*/ 23 h 62"/>
                <a:gd name="T28" fmla="*/ 7 w 62"/>
                <a:gd name="T29" fmla="*/ 32 h 62"/>
                <a:gd name="T30" fmla="*/ 2 w 62"/>
                <a:gd name="T31" fmla="*/ 35 h 62"/>
                <a:gd name="T32" fmla="*/ 2 w 62"/>
                <a:gd name="T33" fmla="*/ 42 h 62"/>
                <a:gd name="T34" fmla="*/ 8 w 62"/>
                <a:gd name="T35" fmla="*/ 42 h 62"/>
                <a:gd name="T36" fmla="*/ 15 w 62"/>
                <a:gd name="T37" fmla="*/ 48 h 62"/>
                <a:gd name="T38" fmla="*/ 13 w 62"/>
                <a:gd name="T39" fmla="*/ 55 h 62"/>
                <a:gd name="T40" fmla="*/ 19 w 62"/>
                <a:gd name="T41" fmla="*/ 60 h 62"/>
                <a:gd name="T42" fmla="*/ 23 w 62"/>
                <a:gd name="T43" fmla="*/ 55 h 62"/>
                <a:gd name="T44" fmla="*/ 32 w 62"/>
                <a:gd name="T45" fmla="*/ 55 h 62"/>
                <a:gd name="T46" fmla="*/ 36 w 62"/>
                <a:gd name="T47" fmla="*/ 61 h 62"/>
                <a:gd name="T48" fmla="*/ 43 w 62"/>
                <a:gd name="T49" fmla="*/ 60 h 62"/>
                <a:gd name="T50" fmla="*/ 43 w 62"/>
                <a:gd name="T51" fmla="*/ 54 h 62"/>
                <a:gd name="T52" fmla="*/ 49 w 62"/>
                <a:gd name="T53" fmla="*/ 47 h 62"/>
                <a:gd name="T54" fmla="*/ 55 w 62"/>
                <a:gd name="T55" fmla="*/ 49 h 62"/>
                <a:gd name="T56" fmla="*/ 60 w 62"/>
                <a:gd name="T57" fmla="*/ 44 h 62"/>
                <a:gd name="T58" fmla="*/ 56 w 62"/>
                <a:gd name="T59" fmla="*/ 39 h 62"/>
                <a:gd name="T60" fmla="*/ 55 w 62"/>
                <a:gd name="T61" fmla="*/ 30 h 62"/>
                <a:gd name="T62" fmla="*/ 61 w 62"/>
                <a:gd name="T63" fmla="*/ 26 h 62"/>
                <a:gd name="T64" fmla="*/ 44 w 62"/>
                <a:gd name="T65" fmla="*/ 38 h 62"/>
                <a:gd name="T66" fmla="*/ 18 w 62"/>
                <a:gd name="T67" fmla="*/ 24 h 62"/>
                <a:gd name="T68" fmla="*/ 44 w 62"/>
                <a:gd name="T69" fmla="*/ 3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2" h="62">
                  <a:moveTo>
                    <a:pt x="62" y="24"/>
                  </a:moveTo>
                  <a:cubicBezTo>
                    <a:pt x="61" y="19"/>
                    <a:pt x="61" y="19"/>
                    <a:pt x="61" y="19"/>
                  </a:cubicBezTo>
                  <a:cubicBezTo>
                    <a:pt x="60" y="19"/>
                    <a:pt x="59" y="18"/>
                    <a:pt x="58" y="18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3" y="20"/>
                    <a:pt x="52" y="19"/>
                    <a:pt x="51" y="19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47" y="13"/>
                    <a:pt x="46" y="12"/>
                    <a:pt x="47" y="11"/>
                  </a:cubicBezTo>
                  <a:cubicBezTo>
                    <a:pt x="49" y="7"/>
                    <a:pt x="49" y="7"/>
                    <a:pt x="49" y="7"/>
                  </a:cubicBezTo>
                  <a:cubicBezTo>
                    <a:pt x="49" y="6"/>
                    <a:pt x="49" y="5"/>
                    <a:pt x="48" y="4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3" y="2"/>
                    <a:pt x="42" y="2"/>
                    <a:pt x="41" y="3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39" y="7"/>
                    <a:pt x="38" y="8"/>
                    <a:pt x="37" y="8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29" y="7"/>
                    <a:pt x="28" y="6"/>
                    <a:pt x="28" y="5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6" y="0"/>
                    <a:pt x="25" y="0"/>
                    <a:pt x="24" y="0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19" y="2"/>
                    <a:pt x="18" y="3"/>
                    <a:pt x="19" y="4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9"/>
                    <a:pt x="20" y="10"/>
                    <a:pt x="19" y="11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3" y="15"/>
                    <a:pt x="12" y="16"/>
                    <a:pt x="11" y="15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6" y="13"/>
                    <a:pt x="5" y="13"/>
                    <a:pt x="5" y="14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9"/>
                    <a:pt x="2" y="20"/>
                    <a:pt x="3" y="21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8" y="23"/>
                    <a:pt x="8" y="24"/>
                    <a:pt x="8" y="25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7" y="33"/>
                    <a:pt x="7" y="34"/>
                    <a:pt x="6" y="34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1" y="36"/>
                    <a:pt x="0" y="37"/>
                    <a:pt x="0" y="38"/>
                  </a:cubicBezTo>
                  <a:cubicBezTo>
                    <a:pt x="2" y="42"/>
                    <a:pt x="2" y="42"/>
                    <a:pt x="2" y="42"/>
                  </a:cubicBezTo>
                  <a:cubicBezTo>
                    <a:pt x="2" y="43"/>
                    <a:pt x="3" y="44"/>
                    <a:pt x="4" y="44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9" y="42"/>
                    <a:pt x="10" y="43"/>
                    <a:pt x="11" y="43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6" y="49"/>
                    <a:pt x="16" y="50"/>
                    <a:pt x="15" y="51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3" y="56"/>
                    <a:pt x="13" y="57"/>
                    <a:pt x="14" y="57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19" y="60"/>
                    <a:pt x="21" y="60"/>
                    <a:pt x="21" y="59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3" y="54"/>
                    <a:pt x="25" y="54"/>
                    <a:pt x="26" y="54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3" y="55"/>
                    <a:pt x="34" y="55"/>
                    <a:pt x="34" y="56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36" y="61"/>
                    <a:pt x="37" y="62"/>
                    <a:pt x="38" y="62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44" y="60"/>
                    <a:pt x="44" y="59"/>
                    <a:pt x="44" y="58"/>
                  </a:cubicBezTo>
                  <a:cubicBezTo>
                    <a:pt x="43" y="54"/>
                    <a:pt x="43" y="54"/>
                    <a:pt x="43" y="54"/>
                  </a:cubicBezTo>
                  <a:cubicBezTo>
                    <a:pt x="42" y="53"/>
                    <a:pt x="43" y="52"/>
                    <a:pt x="44" y="51"/>
                  </a:cubicBezTo>
                  <a:cubicBezTo>
                    <a:pt x="49" y="47"/>
                    <a:pt x="49" y="47"/>
                    <a:pt x="49" y="47"/>
                  </a:cubicBezTo>
                  <a:cubicBezTo>
                    <a:pt x="49" y="46"/>
                    <a:pt x="51" y="46"/>
                    <a:pt x="52" y="47"/>
                  </a:cubicBezTo>
                  <a:cubicBezTo>
                    <a:pt x="55" y="49"/>
                    <a:pt x="55" y="49"/>
                    <a:pt x="55" y="49"/>
                  </a:cubicBezTo>
                  <a:cubicBezTo>
                    <a:pt x="56" y="49"/>
                    <a:pt x="57" y="49"/>
                    <a:pt x="58" y="48"/>
                  </a:cubicBezTo>
                  <a:cubicBezTo>
                    <a:pt x="60" y="44"/>
                    <a:pt x="60" y="44"/>
                    <a:pt x="60" y="44"/>
                  </a:cubicBezTo>
                  <a:cubicBezTo>
                    <a:pt x="61" y="43"/>
                    <a:pt x="60" y="42"/>
                    <a:pt x="59" y="41"/>
                  </a:cubicBezTo>
                  <a:cubicBezTo>
                    <a:pt x="56" y="39"/>
                    <a:pt x="56" y="39"/>
                    <a:pt x="56" y="39"/>
                  </a:cubicBezTo>
                  <a:cubicBezTo>
                    <a:pt x="55" y="39"/>
                    <a:pt x="54" y="37"/>
                    <a:pt x="54" y="37"/>
                  </a:cubicBezTo>
                  <a:cubicBezTo>
                    <a:pt x="55" y="30"/>
                    <a:pt x="55" y="30"/>
                    <a:pt x="55" y="30"/>
                  </a:cubicBezTo>
                  <a:cubicBezTo>
                    <a:pt x="55" y="29"/>
                    <a:pt x="56" y="28"/>
                    <a:pt x="57" y="28"/>
                  </a:cubicBezTo>
                  <a:cubicBezTo>
                    <a:pt x="61" y="26"/>
                    <a:pt x="61" y="26"/>
                    <a:pt x="61" y="26"/>
                  </a:cubicBezTo>
                  <a:cubicBezTo>
                    <a:pt x="62" y="26"/>
                    <a:pt x="62" y="25"/>
                    <a:pt x="62" y="24"/>
                  </a:cubicBezTo>
                  <a:close/>
                  <a:moveTo>
                    <a:pt x="44" y="38"/>
                  </a:moveTo>
                  <a:cubicBezTo>
                    <a:pt x="40" y="45"/>
                    <a:pt x="31" y="47"/>
                    <a:pt x="24" y="44"/>
                  </a:cubicBezTo>
                  <a:cubicBezTo>
                    <a:pt x="17" y="40"/>
                    <a:pt x="15" y="31"/>
                    <a:pt x="18" y="24"/>
                  </a:cubicBezTo>
                  <a:cubicBezTo>
                    <a:pt x="22" y="17"/>
                    <a:pt x="31" y="14"/>
                    <a:pt x="38" y="18"/>
                  </a:cubicBezTo>
                  <a:cubicBezTo>
                    <a:pt x="45" y="22"/>
                    <a:pt x="48" y="31"/>
                    <a:pt x="44" y="38"/>
                  </a:cubicBezTo>
                  <a:close/>
                </a:path>
              </a:pathLst>
            </a:custGeom>
            <a:solidFill>
              <a:srgbClr val="B6D0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5">
              <a:extLst>
                <a:ext uri="{FF2B5EF4-FFF2-40B4-BE49-F238E27FC236}">
                  <a16:creationId xmlns="" xmlns:a16="http://schemas.microsoft.com/office/drawing/2014/main" id="{FDA4834F-23E8-4C3A-9B43-92EC4937F1B6}"/>
                </a:ext>
              </a:extLst>
            </p:cNvPr>
            <p:cNvSpPr>
              <a:spLocks/>
            </p:cNvSpPr>
            <p:nvPr/>
          </p:nvSpPr>
          <p:spPr bwMode="auto">
            <a:xfrm>
              <a:off x="7455151" y="3845572"/>
              <a:ext cx="681747" cy="37744"/>
            </a:xfrm>
            <a:custGeom>
              <a:avLst/>
              <a:gdLst>
                <a:gd name="T0" fmla="*/ 135 w 139"/>
                <a:gd name="T1" fmla="*/ 8 h 8"/>
                <a:gd name="T2" fmla="*/ 4 w 139"/>
                <a:gd name="T3" fmla="*/ 8 h 8"/>
                <a:gd name="T4" fmla="*/ 0 w 139"/>
                <a:gd name="T5" fmla="*/ 4 h 8"/>
                <a:gd name="T6" fmla="*/ 4 w 139"/>
                <a:gd name="T7" fmla="*/ 0 h 8"/>
                <a:gd name="T8" fmla="*/ 135 w 139"/>
                <a:gd name="T9" fmla="*/ 0 h 8"/>
                <a:gd name="T10" fmla="*/ 139 w 139"/>
                <a:gd name="T11" fmla="*/ 4 h 8"/>
                <a:gd name="T12" fmla="*/ 135 w 139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8">
                  <a:moveTo>
                    <a:pt x="135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37" y="0"/>
                    <a:pt x="139" y="2"/>
                    <a:pt x="139" y="4"/>
                  </a:cubicBezTo>
                  <a:cubicBezTo>
                    <a:pt x="139" y="6"/>
                    <a:pt x="137" y="8"/>
                    <a:pt x="135" y="8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6">
              <a:extLst>
                <a:ext uri="{FF2B5EF4-FFF2-40B4-BE49-F238E27FC236}">
                  <a16:creationId xmlns="" xmlns:a16="http://schemas.microsoft.com/office/drawing/2014/main" id="{3DB59DA8-973F-4F04-B579-B76F3E89A681}"/>
                </a:ext>
              </a:extLst>
            </p:cNvPr>
            <p:cNvSpPr>
              <a:spLocks/>
            </p:cNvSpPr>
            <p:nvPr/>
          </p:nvSpPr>
          <p:spPr bwMode="auto">
            <a:xfrm>
              <a:off x="5759039" y="4133369"/>
              <a:ext cx="1073339" cy="44821"/>
            </a:xfrm>
            <a:custGeom>
              <a:avLst/>
              <a:gdLst>
                <a:gd name="T0" fmla="*/ 215 w 219"/>
                <a:gd name="T1" fmla="*/ 9 h 9"/>
                <a:gd name="T2" fmla="*/ 4 w 219"/>
                <a:gd name="T3" fmla="*/ 9 h 9"/>
                <a:gd name="T4" fmla="*/ 0 w 219"/>
                <a:gd name="T5" fmla="*/ 4 h 9"/>
                <a:gd name="T6" fmla="*/ 4 w 219"/>
                <a:gd name="T7" fmla="*/ 0 h 9"/>
                <a:gd name="T8" fmla="*/ 215 w 219"/>
                <a:gd name="T9" fmla="*/ 0 h 9"/>
                <a:gd name="T10" fmla="*/ 219 w 219"/>
                <a:gd name="T11" fmla="*/ 4 h 9"/>
                <a:gd name="T12" fmla="*/ 215 w 219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9" h="9">
                  <a:moveTo>
                    <a:pt x="215" y="9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15" y="0"/>
                    <a:pt x="215" y="0"/>
                    <a:pt x="215" y="0"/>
                  </a:cubicBezTo>
                  <a:cubicBezTo>
                    <a:pt x="217" y="0"/>
                    <a:pt x="219" y="2"/>
                    <a:pt x="219" y="4"/>
                  </a:cubicBezTo>
                  <a:cubicBezTo>
                    <a:pt x="219" y="7"/>
                    <a:pt x="217" y="9"/>
                    <a:pt x="215" y="9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37">
              <a:extLst>
                <a:ext uri="{FF2B5EF4-FFF2-40B4-BE49-F238E27FC236}">
                  <a16:creationId xmlns="" xmlns:a16="http://schemas.microsoft.com/office/drawing/2014/main" id="{1C251970-F00E-40F9-9C77-81C02E7E092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10555" y="4683013"/>
              <a:ext cx="1075698" cy="42462"/>
            </a:xfrm>
            <a:custGeom>
              <a:avLst/>
              <a:gdLst>
                <a:gd name="T0" fmla="*/ 215 w 219"/>
                <a:gd name="T1" fmla="*/ 9 h 9"/>
                <a:gd name="T2" fmla="*/ 4 w 219"/>
                <a:gd name="T3" fmla="*/ 9 h 9"/>
                <a:gd name="T4" fmla="*/ 0 w 219"/>
                <a:gd name="T5" fmla="*/ 5 h 9"/>
                <a:gd name="T6" fmla="*/ 4 w 219"/>
                <a:gd name="T7" fmla="*/ 0 h 9"/>
                <a:gd name="T8" fmla="*/ 215 w 219"/>
                <a:gd name="T9" fmla="*/ 0 h 9"/>
                <a:gd name="T10" fmla="*/ 219 w 219"/>
                <a:gd name="T11" fmla="*/ 5 h 9"/>
                <a:gd name="T12" fmla="*/ 215 w 219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9" h="9">
                  <a:moveTo>
                    <a:pt x="215" y="9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15" y="0"/>
                    <a:pt x="215" y="0"/>
                    <a:pt x="215" y="0"/>
                  </a:cubicBezTo>
                  <a:cubicBezTo>
                    <a:pt x="217" y="0"/>
                    <a:pt x="219" y="2"/>
                    <a:pt x="219" y="5"/>
                  </a:cubicBezTo>
                  <a:cubicBezTo>
                    <a:pt x="219" y="7"/>
                    <a:pt x="217" y="9"/>
                    <a:pt x="215" y="9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38">
              <a:extLst>
                <a:ext uri="{FF2B5EF4-FFF2-40B4-BE49-F238E27FC236}">
                  <a16:creationId xmlns="" xmlns:a16="http://schemas.microsoft.com/office/drawing/2014/main" id="{44423F36-5EBD-4ECC-8D93-9C1D2B8B4C31}"/>
                </a:ext>
              </a:extLst>
            </p:cNvPr>
            <p:cNvSpPr>
              <a:spLocks/>
            </p:cNvSpPr>
            <p:nvPr/>
          </p:nvSpPr>
          <p:spPr bwMode="auto">
            <a:xfrm>
              <a:off x="-909506" y="6805831"/>
              <a:ext cx="12881489" cy="52170"/>
            </a:xfrm>
            <a:custGeom>
              <a:avLst/>
              <a:gdLst>
                <a:gd name="T0" fmla="*/ 1598 w 1602"/>
                <a:gd name="T1" fmla="*/ 8 h 8"/>
                <a:gd name="T2" fmla="*/ 4 w 1602"/>
                <a:gd name="T3" fmla="*/ 8 h 8"/>
                <a:gd name="T4" fmla="*/ 0 w 1602"/>
                <a:gd name="T5" fmla="*/ 4 h 8"/>
                <a:gd name="T6" fmla="*/ 4 w 1602"/>
                <a:gd name="T7" fmla="*/ 0 h 8"/>
                <a:gd name="T8" fmla="*/ 1598 w 1602"/>
                <a:gd name="T9" fmla="*/ 0 h 8"/>
                <a:gd name="T10" fmla="*/ 1602 w 1602"/>
                <a:gd name="T11" fmla="*/ 4 h 8"/>
                <a:gd name="T12" fmla="*/ 1598 w 1602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02" h="8">
                  <a:moveTo>
                    <a:pt x="1598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598" y="0"/>
                    <a:pt x="1598" y="0"/>
                    <a:pt x="1598" y="0"/>
                  </a:cubicBezTo>
                  <a:cubicBezTo>
                    <a:pt x="1600" y="0"/>
                    <a:pt x="1602" y="2"/>
                    <a:pt x="1602" y="4"/>
                  </a:cubicBezTo>
                  <a:cubicBezTo>
                    <a:pt x="1602" y="6"/>
                    <a:pt x="1600" y="8"/>
                    <a:pt x="1598" y="8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39">
              <a:extLst>
                <a:ext uri="{FF2B5EF4-FFF2-40B4-BE49-F238E27FC236}">
                  <a16:creationId xmlns="" xmlns:a16="http://schemas.microsoft.com/office/drawing/2014/main" id="{1E07A7DA-B09D-4437-A107-3462F644E66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90853" y="3628545"/>
              <a:ext cx="495387" cy="476516"/>
            </a:xfrm>
            <a:custGeom>
              <a:avLst/>
              <a:gdLst>
                <a:gd name="T0" fmla="*/ 64 w 101"/>
                <a:gd name="T1" fmla="*/ 0 h 97"/>
                <a:gd name="T2" fmla="*/ 41 w 101"/>
                <a:gd name="T3" fmla="*/ 10 h 97"/>
                <a:gd name="T4" fmla="*/ 35 w 101"/>
                <a:gd name="T5" fmla="*/ 51 h 97"/>
                <a:gd name="T6" fmla="*/ 36 w 101"/>
                <a:gd name="T7" fmla="*/ 52 h 97"/>
                <a:gd name="T8" fmla="*/ 2 w 101"/>
                <a:gd name="T9" fmla="*/ 85 h 97"/>
                <a:gd name="T10" fmla="*/ 0 w 101"/>
                <a:gd name="T11" fmla="*/ 89 h 97"/>
                <a:gd name="T12" fmla="*/ 3 w 101"/>
                <a:gd name="T13" fmla="*/ 94 h 97"/>
                <a:gd name="T14" fmla="*/ 9 w 101"/>
                <a:gd name="T15" fmla="*/ 97 h 97"/>
                <a:gd name="T16" fmla="*/ 13 w 101"/>
                <a:gd name="T17" fmla="*/ 96 h 97"/>
                <a:gd name="T18" fmla="*/ 46 w 101"/>
                <a:gd name="T19" fmla="*/ 62 h 97"/>
                <a:gd name="T20" fmla="*/ 47 w 101"/>
                <a:gd name="T21" fmla="*/ 63 h 97"/>
                <a:gd name="T22" fmla="*/ 64 w 101"/>
                <a:gd name="T23" fmla="*/ 67 h 97"/>
                <a:gd name="T24" fmla="*/ 88 w 101"/>
                <a:gd name="T25" fmla="*/ 57 h 97"/>
                <a:gd name="T26" fmla="*/ 88 w 101"/>
                <a:gd name="T27" fmla="*/ 10 h 97"/>
                <a:gd name="T28" fmla="*/ 64 w 101"/>
                <a:gd name="T29" fmla="*/ 0 h 97"/>
                <a:gd name="T30" fmla="*/ 64 w 101"/>
                <a:gd name="T31" fmla="*/ 57 h 97"/>
                <a:gd name="T32" fmla="*/ 41 w 101"/>
                <a:gd name="T33" fmla="*/ 34 h 97"/>
                <a:gd name="T34" fmla="*/ 64 w 101"/>
                <a:gd name="T35" fmla="*/ 10 h 97"/>
                <a:gd name="T36" fmla="*/ 64 w 101"/>
                <a:gd name="T37" fmla="*/ 10 h 97"/>
                <a:gd name="T38" fmla="*/ 88 w 101"/>
                <a:gd name="T39" fmla="*/ 34 h 97"/>
                <a:gd name="T40" fmla="*/ 64 w 101"/>
                <a:gd name="T41" fmla="*/ 5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1" h="97">
                  <a:moveTo>
                    <a:pt x="64" y="0"/>
                  </a:moveTo>
                  <a:cubicBezTo>
                    <a:pt x="55" y="0"/>
                    <a:pt x="47" y="4"/>
                    <a:pt x="41" y="10"/>
                  </a:cubicBezTo>
                  <a:cubicBezTo>
                    <a:pt x="30" y="21"/>
                    <a:pt x="28" y="37"/>
                    <a:pt x="35" y="51"/>
                  </a:cubicBezTo>
                  <a:cubicBezTo>
                    <a:pt x="36" y="52"/>
                    <a:pt x="36" y="52"/>
                    <a:pt x="36" y="52"/>
                  </a:cubicBezTo>
                  <a:cubicBezTo>
                    <a:pt x="2" y="85"/>
                    <a:pt x="2" y="85"/>
                    <a:pt x="2" y="85"/>
                  </a:cubicBezTo>
                  <a:cubicBezTo>
                    <a:pt x="2" y="85"/>
                    <a:pt x="0" y="87"/>
                    <a:pt x="0" y="89"/>
                  </a:cubicBezTo>
                  <a:cubicBezTo>
                    <a:pt x="0" y="91"/>
                    <a:pt x="1" y="93"/>
                    <a:pt x="3" y="94"/>
                  </a:cubicBezTo>
                  <a:cubicBezTo>
                    <a:pt x="5" y="96"/>
                    <a:pt x="7" y="97"/>
                    <a:pt x="9" y="97"/>
                  </a:cubicBezTo>
                  <a:cubicBezTo>
                    <a:pt x="11" y="97"/>
                    <a:pt x="13" y="96"/>
                    <a:pt x="13" y="96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47" y="63"/>
                    <a:pt x="47" y="63"/>
                    <a:pt x="47" y="63"/>
                  </a:cubicBezTo>
                  <a:cubicBezTo>
                    <a:pt x="52" y="66"/>
                    <a:pt x="58" y="67"/>
                    <a:pt x="64" y="67"/>
                  </a:cubicBezTo>
                  <a:cubicBezTo>
                    <a:pt x="73" y="67"/>
                    <a:pt x="82" y="64"/>
                    <a:pt x="88" y="57"/>
                  </a:cubicBezTo>
                  <a:cubicBezTo>
                    <a:pt x="101" y="44"/>
                    <a:pt x="101" y="23"/>
                    <a:pt x="88" y="10"/>
                  </a:cubicBezTo>
                  <a:cubicBezTo>
                    <a:pt x="82" y="4"/>
                    <a:pt x="73" y="0"/>
                    <a:pt x="64" y="0"/>
                  </a:cubicBezTo>
                  <a:close/>
                  <a:moveTo>
                    <a:pt x="64" y="57"/>
                  </a:moveTo>
                  <a:cubicBezTo>
                    <a:pt x="51" y="57"/>
                    <a:pt x="41" y="47"/>
                    <a:pt x="41" y="34"/>
                  </a:cubicBezTo>
                  <a:cubicBezTo>
                    <a:pt x="41" y="21"/>
                    <a:pt x="51" y="10"/>
                    <a:pt x="64" y="10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77" y="10"/>
                    <a:pt x="88" y="21"/>
                    <a:pt x="88" y="34"/>
                  </a:cubicBezTo>
                  <a:cubicBezTo>
                    <a:pt x="88" y="47"/>
                    <a:pt x="77" y="57"/>
                    <a:pt x="64" y="57"/>
                  </a:cubicBezTo>
                  <a:close/>
                </a:path>
              </a:pathLst>
            </a:custGeom>
            <a:solidFill>
              <a:srgbClr val="B6D0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Rectangle 40">
              <a:extLst>
                <a:ext uri="{FF2B5EF4-FFF2-40B4-BE49-F238E27FC236}">
                  <a16:creationId xmlns="" xmlns:a16="http://schemas.microsoft.com/office/drawing/2014/main" id="{17274482-C6AA-4227-963F-4EFA228825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45623" y="3786598"/>
              <a:ext cx="117949" cy="33026"/>
            </a:xfrm>
            <a:prstGeom prst="rect">
              <a:avLst/>
            </a:prstGeom>
            <a:solidFill>
              <a:srgbClr val="B6D0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1">
              <a:extLst>
                <a:ext uri="{FF2B5EF4-FFF2-40B4-BE49-F238E27FC236}">
                  <a16:creationId xmlns="" xmlns:a16="http://schemas.microsoft.com/office/drawing/2014/main" id="{2FBB3C0A-77F7-4111-83D5-8B8EE7B37CB9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0273" y="5211427"/>
              <a:ext cx="37744" cy="1606471"/>
            </a:xfrm>
            <a:custGeom>
              <a:avLst/>
              <a:gdLst>
                <a:gd name="T0" fmla="*/ 4 w 8"/>
                <a:gd name="T1" fmla="*/ 328 h 328"/>
                <a:gd name="T2" fmla="*/ 0 w 8"/>
                <a:gd name="T3" fmla="*/ 324 h 328"/>
                <a:gd name="T4" fmla="*/ 0 w 8"/>
                <a:gd name="T5" fmla="*/ 5 h 328"/>
                <a:gd name="T6" fmla="*/ 4 w 8"/>
                <a:gd name="T7" fmla="*/ 0 h 328"/>
                <a:gd name="T8" fmla="*/ 8 w 8"/>
                <a:gd name="T9" fmla="*/ 5 h 328"/>
                <a:gd name="T10" fmla="*/ 8 w 8"/>
                <a:gd name="T11" fmla="*/ 324 h 328"/>
                <a:gd name="T12" fmla="*/ 4 w 8"/>
                <a:gd name="T13" fmla="*/ 328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328">
                  <a:moveTo>
                    <a:pt x="4" y="328"/>
                  </a:moveTo>
                  <a:cubicBezTo>
                    <a:pt x="2" y="328"/>
                    <a:pt x="0" y="326"/>
                    <a:pt x="0" y="32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8" y="2"/>
                    <a:pt x="8" y="5"/>
                  </a:cubicBezTo>
                  <a:cubicBezTo>
                    <a:pt x="8" y="324"/>
                    <a:pt x="8" y="324"/>
                    <a:pt x="8" y="324"/>
                  </a:cubicBezTo>
                  <a:cubicBezTo>
                    <a:pt x="8" y="326"/>
                    <a:pt x="6" y="328"/>
                    <a:pt x="4" y="328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42">
              <a:extLst>
                <a:ext uri="{FF2B5EF4-FFF2-40B4-BE49-F238E27FC236}">
                  <a16:creationId xmlns="" xmlns:a16="http://schemas.microsoft.com/office/drawing/2014/main" id="{FDD0A069-47AF-42B6-A2FD-28A2506F9498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1198" y="5211427"/>
              <a:ext cx="40103" cy="1606471"/>
            </a:xfrm>
            <a:custGeom>
              <a:avLst/>
              <a:gdLst>
                <a:gd name="T0" fmla="*/ 4 w 8"/>
                <a:gd name="T1" fmla="*/ 328 h 328"/>
                <a:gd name="T2" fmla="*/ 0 w 8"/>
                <a:gd name="T3" fmla="*/ 324 h 328"/>
                <a:gd name="T4" fmla="*/ 0 w 8"/>
                <a:gd name="T5" fmla="*/ 5 h 328"/>
                <a:gd name="T6" fmla="*/ 4 w 8"/>
                <a:gd name="T7" fmla="*/ 0 h 328"/>
                <a:gd name="T8" fmla="*/ 8 w 8"/>
                <a:gd name="T9" fmla="*/ 5 h 328"/>
                <a:gd name="T10" fmla="*/ 8 w 8"/>
                <a:gd name="T11" fmla="*/ 324 h 328"/>
                <a:gd name="T12" fmla="*/ 4 w 8"/>
                <a:gd name="T13" fmla="*/ 328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328">
                  <a:moveTo>
                    <a:pt x="4" y="328"/>
                  </a:moveTo>
                  <a:cubicBezTo>
                    <a:pt x="2" y="328"/>
                    <a:pt x="0" y="326"/>
                    <a:pt x="0" y="32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8" y="2"/>
                    <a:pt x="8" y="5"/>
                  </a:cubicBezTo>
                  <a:cubicBezTo>
                    <a:pt x="8" y="324"/>
                    <a:pt x="8" y="324"/>
                    <a:pt x="8" y="324"/>
                  </a:cubicBezTo>
                  <a:cubicBezTo>
                    <a:pt x="8" y="326"/>
                    <a:pt x="7" y="328"/>
                    <a:pt x="4" y="328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43">
              <a:extLst>
                <a:ext uri="{FF2B5EF4-FFF2-40B4-BE49-F238E27FC236}">
                  <a16:creationId xmlns="" xmlns:a16="http://schemas.microsoft.com/office/drawing/2014/main" id="{1753D3E7-82CC-43D4-A32A-D269626E125C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0273" y="5319940"/>
              <a:ext cx="401028" cy="44821"/>
            </a:xfrm>
            <a:custGeom>
              <a:avLst/>
              <a:gdLst>
                <a:gd name="T0" fmla="*/ 78 w 82"/>
                <a:gd name="T1" fmla="*/ 9 h 9"/>
                <a:gd name="T2" fmla="*/ 4 w 82"/>
                <a:gd name="T3" fmla="*/ 9 h 9"/>
                <a:gd name="T4" fmla="*/ 0 w 82"/>
                <a:gd name="T5" fmla="*/ 4 h 9"/>
                <a:gd name="T6" fmla="*/ 4 w 82"/>
                <a:gd name="T7" fmla="*/ 0 h 9"/>
                <a:gd name="T8" fmla="*/ 78 w 82"/>
                <a:gd name="T9" fmla="*/ 0 h 9"/>
                <a:gd name="T10" fmla="*/ 82 w 82"/>
                <a:gd name="T11" fmla="*/ 4 h 9"/>
                <a:gd name="T12" fmla="*/ 78 w 82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9">
                  <a:moveTo>
                    <a:pt x="78" y="9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1" y="0"/>
                    <a:pt x="82" y="2"/>
                    <a:pt x="82" y="4"/>
                  </a:cubicBezTo>
                  <a:cubicBezTo>
                    <a:pt x="82" y="7"/>
                    <a:pt x="81" y="9"/>
                    <a:pt x="78" y="9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44">
              <a:extLst>
                <a:ext uri="{FF2B5EF4-FFF2-40B4-BE49-F238E27FC236}">
                  <a16:creationId xmlns="" xmlns:a16="http://schemas.microsoft.com/office/drawing/2014/main" id="{BF93338C-3DEC-41FF-B60F-6AAC3BC5D490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0273" y="5501582"/>
              <a:ext cx="401028" cy="37744"/>
            </a:xfrm>
            <a:custGeom>
              <a:avLst/>
              <a:gdLst>
                <a:gd name="T0" fmla="*/ 78 w 82"/>
                <a:gd name="T1" fmla="*/ 8 h 8"/>
                <a:gd name="T2" fmla="*/ 4 w 82"/>
                <a:gd name="T3" fmla="*/ 8 h 8"/>
                <a:gd name="T4" fmla="*/ 0 w 82"/>
                <a:gd name="T5" fmla="*/ 4 h 8"/>
                <a:gd name="T6" fmla="*/ 4 w 82"/>
                <a:gd name="T7" fmla="*/ 0 h 8"/>
                <a:gd name="T8" fmla="*/ 78 w 82"/>
                <a:gd name="T9" fmla="*/ 0 h 8"/>
                <a:gd name="T10" fmla="*/ 82 w 82"/>
                <a:gd name="T11" fmla="*/ 4 h 8"/>
                <a:gd name="T12" fmla="*/ 78 w 82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8">
                  <a:moveTo>
                    <a:pt x="78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1" y="0"/>
                    <a:pt x="82" y="2"/>
                    <a:pt x="82" y="4"/>
                  </a:cubicBezTo>
                  <a:cubicBezTo>
                    <a:pt x="82" y="6"/>
                    <a:pt x="81" y="8"/>
                    <a:pt x="78" y="8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45">
              <a:extLst>
                <a:ext uri="{FF2B5EF4-FFF2-40B4-BE49-F238E27FC236}">
                  <a16:creationId xmlns="" xmlns:a16="http://schemas.microsoft.com/office/drawing/2014/main" id="{92A9A02C-E9ED-4441-A33C-3CDA9FCCD93C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0273" y="5676148"/>
              <a:ext cx="401028" cy="44821"/>
            </a:xfrm>
            <a:custGeom>
              <a:avLst/>
              <a:gdLst>
                <a:gd name="T0" fmla="*/ 78 w 82"/>
                <a:gd name="T1" fmla="*/ 9 h 9"/>
                <a:gd name="T2" fmla="*/ 4 w 82"/>
                <a:gd name="T3" fmla="*/ 9 h 9"/>
                <a:gd name="T4" fmla="*/ 0 w 82"/>
                <a:gd name="T5" fmla="*/ 4 h 9"/>
                <a:gd name="T6" fmla="*/ 4 w 82"/>
                <a:gd name="T7" fmla="*/ 0 h 9"/>
                <a:gd name="T8" fmla="*/ 78 w 82"/>
                <a:gd name="T9" fmla="*/ 0 h 9"/>
                <a:gd name="T10" fmla="*/ 82 w 82"/>
                <a:gd name="T11" fmla="*/ 4 h 9"/>
                <a:gd name="T12" fmla="*/ 78 w 82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9">
                  <a:moveTo>
                    <a:pt x="78" y="9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1" y="0"/>
                    <a:pt x="82" y="2"/>
                    <a:pt x="82" y="4"/>
                  </a:cubicBezTo>
                  <a:cubicBezTo>
                    <a:pt x="82" y="7"/>
                    <a:pt x="81" y="9"/>
                    <a:pt x="78" y="9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46">
              <a:extLst>
                <a:ext uri="{FF2B5EF4-FFF2-40B4-BE49-F238E27FC236}">
                  <a16:creationId xmlns="" xmlns:a16="http://schemas.microsoft.com/office/drawing/2014/main" id="{241E2F33-BDD5-4E91-85F9-09B364EC0FAF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0273" y="5857790"/>
              <a:ext cx="401028" cy="40103"/>
            </a:xfrm>
            <a:custGeom>
              <a:avLst/>
              <a:gdLst>
                <a:gd name="T0" fmla="*/ 78 w 82"/>
                <a:gd name="T1" fmla="*/ 8 h 8"/>
                <a:gd name="T2" fmla="*/ 4 w 82"/>
                <a:gd name="T3" fmla="*/ 8 h 8"/>
                <a:gd name="T4" fmla="*/ 0 w 82"/>
                <a:gd name="T5" fmla="*/ 4 h 8"/>
                <a:gd name="T6" fmla="*/ 4 w 82"/>
                <a:gd name="T7" fmla="*/ 0 h 8"/>
                <a:gd name="T8" fmla="*/ 78 w 82"/>
                <a:gd name="T9" fmla="*/ 0 h 8"/>
                <a:gd name="T10" fmla="*/ 82 w 82"/>
                <a:gd name="T11" fmla="*/ 4 h 8"/>
                <a:gd name="T12" fmla="*/ 78 w 82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8">
                  <a:moveTo>
                    <a:pt x="78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1" y="0"/>
                    <a:pt x="82" y="2"/>
                    <a:pt x="82" y="4"/>
                  </a:cubicBezTo>
                  <a:cubicBezTo>
                    <a:pt x="82" y="6"/>
                    <a:pt x="81" y="8"/>
                    <a:pt x="78" y="8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47">
              <a:extLst>
                <a:ext uri="{FF2B5EF4-FFF2-40B4-BE49-F238E27FC236}">
                  <a16:creationId xmlns="" xmlns:a16="http://schemas.microsoft.com/office/drawing/2014/main" id="{40C3C0F8-6B6B-452C-BE46-4CCCBC37EBC2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0273" y="6034714"/>
              <a:ext cx="401028" cy="44821"/>
            </a:xfrm>
            <a:custGeom>
              <a:avLst/>
              <a:gdLst>
                <a:gd name="T0" fmla="*/ 78 w 82"/>
                <a:gd name="T1" fmla="*/ 9 h 9"/>
                <a:gd name="T2" fmla="*/ 4 w 82"/>
                <a:gd name="T3" fmla="*/ 9 h 9"/>
                <a:gd name="T4" fmla="*/ 0 w 82"/>
                <a:gd name="T5" fmla="*/ 4 h 9"/>
                <a:gd name="T6" fmla="*/ 4 w 82"/>
                <a:gd name="T7" fmla="*/ 0 h 9"/>
                <a:gd name="T8" fmla="*/ 78 w 82"/>
                <a:gd name="T9" fmla="*/ 0 h 9"/>
                <a:gd name="T10" fmla="*/ 82 w 82"/>
                <a:gd name="T11" fmla="*/ 4 h 9"/>
                <a:gd name="T12" fmla="*/ 78 w 82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9">
                  <a:moveTo>
                    <a:pt x="78" y="9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1" y="0"/>
                    <a:pt x="82" y="2"/>
                    <a:pt x="82" y="4"/>
                  </a:cubicBezTo>
                  <a:cubicBezTo>
                    <a:pt x="82" y="7"/>
                    <a:pt x="81" y="9"/>
                    <a:pt x="78" y="9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48">
              <a:extLst>
                <a:ext uri="{FF2B5EF4-FFF2-40B4-BE49-F238E27FC236}">
                  <a16:creationId xmlns="" xmlns:a16="http://schemas.microsoft.com/office/drawing/2014/main" id="{DA2EBF0D-5068-4716-9EB7-BD9E28C40274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0273" y="6216356"/>
              <a:ext cx="401028" cy="40103"/>
            </a:xfrm>
            <a:custGeom>
              <a:avLst/>
              <a:gdLst>
                <a:gd name="T0" fmla="*/ 78 w 82"/>
                <a:gd name="T1" fmla="*/ 8 h 8"/>
                <a:gd name="T2" fmla="*/ 4 w 82"/>
                <a:gd name="T3" fmla="*/ 8 h 8"/>
                <a:gd name="T4" fmla="*/ 0 w 82"/>
                <a:gd name="T5" fmla="*/ 4 h 8"/>
                <a:gd name="T6" fmla="*/ 4 w 82"/>
                <a:gd name="T7" fmla="*/ 0 h 8"/>
                <a:gd name="T8" fmla="*/ 78 w 82"/>
                <a:gd name="T9" fmla="*/ 0 h 8"/>
                <a:gd name="T10" fmla="*/ 82 w 82"/>
                <a:gd name="T11" fmla="*/ 4 h 8"/>
                <a:gd name="T12" fmla="*/ 78 w 82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8">
                  <a:moveTo>
                    <a:pt x="78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1" y="0"/>
                    <a:pt x="82" y="2"/>
                    <a:pt x="82" y="4"/>
                  </a:cubicBezTo>
                  <a:cubicBezTo>
                    <a:pt x="82" y="6"/>
                    <a:pt x="81" y="8"/>
                    <a:pt x="78" y="8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49">
              <a:extLst>
                <a:ext uri="{FF2B5EF4-FFF2-40B4-BE49-F238E27FC236}">
                  <a16:creationId xmlns="" xmlns:a16="http://schemas.microsoft.com/office/drawing/2014/main" id="{F2EC7075-934F-4489-9D05-E965CB9DFE05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0273" y="6393280"/>
              <a:ext cx="401028" cy="42462"/>
            </a:xfrm>
            <a:custGeom>
              <a:avLst/>
              <a:gdLst>
                <a:gd name="T0" fmla="*/ 78 w 82"/>
                <a:gd name="T1" fmla="*/ 9 h 9"/>
                <a:gd name="T2" fmla="*/ 4 w 82"/>
                <a:gd name="T3" fmla="*/ 9 h 9"/>
                <a:gd name="T4" fmla="*/ 0 w 82"/>
                <a:gd name="T5" fmla="*/ 4 h 9"/>
                <a:gd name="T6" fmla="*/ 4 w 82"/>
                <a:gd name="T7" fmla="*/ 0 h 9"/>
                <a:gd name="T8" fmla="*/ 78 w 82"/>
                <a:gd name="T9" fmla="*/ 0 h 9"/>
                <a:gd name="T10" fmla="*/ 82 w 82"/>
                <a:gd name="T11" fmla="*/ 4 h 9"/>
                <a:gd name="T12" fmla="*/ 78 w 82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9">
                  <a:moveTo>
                    <a:pt x="78" y="9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1" y="0"/>
                    <a:pt x="82" y="2"/>
                    <a:pt x="82" y="4"/>
                  </a:cubicBezTo>
                  <a:cubicBezTo>
                    <a:pt x="82" y="7"/>
                    <a:pt x="81" y="9"/>
                    <a:pt x="78" y="9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50">
              <a:extLst>
                <a:ext uri="{FF2B5EF4-FFF2-40B4-BE49-F238E27FC236}">
                  <a16:creationId xmlns="" xmlns:a16="http://schemas.microsoft.com/office/drawing/2014/main" id="{32E308C8-B79A-4A7D-BCAD-986971308F49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0273" y="6574922"/>
              <a:ext cx="401028" cy="37744"/>
            </a:xfrm>
            <a:custGeom>
              <a:avLst/>
              <a:gdLst>
                <a:gd name="T0" fmla="*/ 78 w 82"/>
                <a:gd name="T1" fmla="*/ 8 h 8"/>
                <a:gd name="T2" fmla="*/ 4 w 82"/>
                <a:gd name="T3" fmla="*/ 8 h 8"/>
                <a:gd name="T4" fmla="*/ 0 w 82"/>
                <a:gd name="T5" fmla="*/ 4 h 8"/>
                <a:gd name="T6" fmla="*/ 4 w 82"/>
                <a:gd name="T7" fmla="*/ 0 h 8"/>
                <a:gd name="T8" fmla="*/ 78 w 82"/>
                <a:gd name="T9" fmla="*/ 0 h 8"/>
                <a:gd name="T10" fmla="*/ 82 w 82"/>
                <a:gd name="T11" fmla="*/ 4 h 8"/>
                <a:gd name="T12" fmla="*/ 78 w 82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8">
                  <a:moveTo>
                    <a:pt x="78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1" y="0"/>
                    <a:pt x="82" y="2"/>
                    <a:pt x="82" y="4"/>
                  </a:cubicBezTo>
                  <a:cubicBezTo>
                    <a:pt x="82" y="6"/>
                    <a:pt x="81" y="8"/>
                    <a:pt x="78" y="8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51">
              <a:extLst>
                <a:ext uri="{FF2B5EF4-FFF2-40B4-BE49-F238E27FC236}">
                  <a16:creationId xmlns="" xmlns:a16="http://schemas.microsoft.com/office/drawing/2014/main" id="{0002C04D-57FF-4614-A966-9606FBAC52DA}"/>
                </a:ext>
              </a:extLst>
            </p:cNvPr>
            <p:cNvSpPr>
              <a:spLocks/>
            </p:cNvSpPr>
            <p:nvPr/>
          </p:nvSpPr>
          <p:spPr bwMode="auto">
            <a:xfrm>
              <a:off x="5744885" y="5192555"/>
              <a:ext cx="37744" cy="117949"/>
            </a:xfrm>
            <a:custGeom>
              <a:avLst/>
              <a:gdLst>
                <a:gd name="T0" fmla="*/ 4 w 8"/>
                <a:gd name="T1" fmla="*/ 24 h 24"/>
                <a:gd name="T2" fmla="*/ 0 w 8"/>
                <a:gd name="T3" fmla="*/ 20 h 24"/>
                <a:gd name="T4" fmla="*/ 0 w 8"/>
                <a:gd name="T5" fmla="*/ 4 h 24"/>
                <a:gd name="T6" fmla="*/ 4 w 8"/>
                <a:gd name="T7" fmla="*/ 0 h 24"/>
                <a:gd name="T8" fmla="*/ 8 w 8"/>
                <a:gd name="T9" fmla="*/ 4 h 24"/>
                <a:gd name="T10" fmla="*/ 8 w 8"/>
                <a:gd name="T11" fmla="*/ 20 h 24"/>
                <a:gd name="T12" fmla="*/ 4 w 8"/>
                <a:gd name="T1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24">
                  <a:moveTo>
                    <a:pt x="4" y="24"/>
                  </a:moveTo>
                  <a:cubicBezTo>
                    <a:pt x="2" y="24"/>
                    <a:pt x="0" y="22"/>
                    <a:pt x="0" y="2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2"/>
                    <a:pt x="6" y="24"/>
                    <a:pt x="4" y="24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52">
              <a:extLst>
                <a:ext uri="{FF2B5EF4-FFF2-40B4-BE49-F238E27FC236}">
                  <a16:creationId xmlns="" xmlns:a16="http://schemas.microsoft.com/office/drawing/2014/main" id="{A33FB7C3-85BE-448E-B314-2C5F855E34BC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4783" y="5230299"/>
              <a:ext cx="117949" cy="40103"/>
            </a:xfrm>
            <a:custGeom>
              <a:avLst/>
              <a:gdLst>
                <a:gd name="T0" fmla="*/ 20 w 24"/>
                <a:gd name="T1" fmla="*/ 8 h 8"/>
                <a:gd name="T2" fmla="*/ 4 w 24"/>
                <a:gd name="T3" fmla="*/ 8 h 8"/>
                <a:gd name="T4" fmla="*/ 0 w 24"/>
                <a:gd name="T5" fmla="*/ 4 h 8"/>
                <a:gd name="T6" fmla="*/ 4 w 24"/>
                <a:gd name="T7" fmla="*/ 0 h 8"/>
                <a:gd name="T8" fmla="*/ 20 w 24"/>
                <a:gd name="T9" fmla="*/ 0 h 8"/>
                <a:gd name="T10" fmla="*/ 24 w 24"/>
                <a:gd name="T11" fmla="*/ 4 h 8"/>
                <a:gd name="T12" fmla="*/ 20 w 24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8">
                  <a:moveTo>
                    <a:pt x="20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2" y="0"/>
                    <a:pt x="24" y="2"/>
                    <a:pt x="24" y="4"/>
                  </a:cubicBezTo>
                  <a:cubicBezTo>
                    <a:pt x="24" y="6"/>
                    <a:pt x="22" y="8"/>
                    <a:pt x="20" y="8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53">
              <a:extLst>
                <a:ext uri="{FF2B5EF4-FFF2-40B4-BE49-F238E27FC236}">
                  <a16:creationId xmlns="" xmlns:a16="http://schemas.microsoft.com/office/drawing/2014/main" id="{FE57A01F-5D14-47C5-8EB3-1E44899292CE}"/>
                </a:ext>
              </a:extLst>
            </p:cNvPr>
            <p:cNvSpPr>
              <a:spLocks/>
            </p:cNvSpPr>
            <p:nvPr/>
          </p:nvSpPr>
          <p:spPr bwMode="auto">
            <a:xfrm>
              <a:off x="7573101" y="2359409"/>
              <a:ext cx="40103" cy="117949"/>
            </a:xfrm>
            <a:custGeom>
              <a:avLst/>
              <a:gdLst>
                <a:gd name="T0" fmla="*/ 4 w 8"/>
                <a:gd name="T1" fmla="*/ 24 h 24"/>
                <a:gd name="T2" fmla="*/ 0 w 8"/>
                <a:gd name="T3" fmla="*/ 20 h 24"/>
                <a:gd name="T4" fmla="*/ 0 w 8"/>
                <a:gd name="T5" fmla="*/ 4 h 24"/>
                <a:gd name="T6" fmla="*/ 4 w 8"/>
                <a:gd name="T7" fmla="*/ 0 h 24"/>
                <a:gd name="T8" fmla="*/ 8 w 8"/>
                <a:gd name="T9" fmla="*/ 4 h 24"/>
                <a:gd name="T10" fmla="*/ 8 w 8"/>
                <a:gd name="T11" fmla="*/ 20 h 24"/>
                <a:gd name="T12" fmla="*/ 4 w 8"/>
                <a:gd name="T1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24">
                  <a:moveTo>
                    <a:pt x="4" y="24"/>
                  </a:moveTo>
                  <a:cubicBezTo>
                    <a:pt x="2" y="24"/>
                    <a:pt x="0" y="23"/>
                    <a:pt x="0" y="2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3"/>
                    <a:pt x="6" y="24"/>
                    <a:pt x="4" y="24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54">
              <a:extLst>
                <a:ext uri="{FF2B5EF4-FFF2-40B4-BE49-F238E27FC236}">
                  <a16:creationId xmlns="" xmlns:a16="http://schemas.microsoft.com/office/drawing/2014/main" id="{59B709C5-BFFF-4FF5-92BA-6C1E9B5970B1}"/>
                </a:ext>
              </a:extLst>
            </p:cNvPr>
            <p:cNvSpPr>
              <a:spLocks/>
            </p:cNvSpPr>
            <p:nvPr/>
          </p:nvSpPr>
          <p:spPr bwMode="auto">
            <a:xfrm>
              <a:off x="7532998" y="2399512"/>
              <a:ext cx="117949" cy="37744"/>
            </a:xfrm>
            <a:custGeom>
              <a:avLst/>
              <a:gdLst>
                <a:gd name="T0" fmla="*/ 20 w 24"/>
                <a:gd name="T1" fmla="*/ 8 h 8"/>
                <a:gd name="T2" fmla="*/ 4 w 24"/>
                <a:gd name="T3" fmla="*/ 8 h 8"/>
                <a:gd name="T4" fmla="*/ 0 w 24"/>
                <a:gd name="T5" fmla="*/ 4 h 8"/>
                <a:gd name="T6" fmla="*/ 4 w 24"/>
                <a:gd name="T7" fmla="*/ 0 h 8"/>
                <a:gd name="T8" fmla="*/ 20 w 24"/>
                <a:gd name="T9" fmla="*/ 0 h 8"/>
                <a:gd name="T10" fmla="*/ 24 w 24"/>
                <a:gd name="T11" fmla="*/ 4 h 8"/>
                <a:gd name="T12" fmla="*/ 20 w 24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8">
                  <a:moveTo>
                    <a:pt x="20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2" y="0"/>
                    <a:pt x="24" y="2"/>
                    <a:pt x="24" y="4"/>
                  </a:cubicBezTo>
                  <a:cubicBezTo>
                    <a:pt x="24" y="6"/>
                    <a:pt x="22" y="8"/>
                    <a:pt x="20" y="8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55">
              <a:extLst>
                <a:ext uri="{FF2B5EF4-FFF2-40B4-BE49-F238E27FC236}">
                  <a16:creationId xmlns="" xmlns:a16="http://schemas.microsoft.com/office/drawing/2014/main" id="{558C41B9-92DE-4882-8EE4-F977DA4872E1}"/>
                </a:ext>
              </a:extLst>
            </p:cNvPr>
            <p:cNvSpPr>
              <a:spLocks/>
            </p:cNvSpPr>
            <p:nvPr/>
          </p:nvSpPr>
          <p:spPr bwMode="auto">
            <a:xfrm>
              <a:off x="8136899" y="6511230"/>
              <a:ext cx="117949" cy="68411"/>
            </a:xfrm>
            <a:custGeom>
              <a:avLst/>
              <a:gdLst>
                <a:gd name="T0" fmla="*/ 20 w 24"/>
                <a:gd name="T1" fmla="*/ 14 h 14"/>
                <a:gd name="T2" fmla="*/ 19 w 24"/>
                <a:gd name="T3" fmla="*/ 13 h 14"/>
                <a:gd name="T4" fmla="*/ 3 w 24"/>
                <a:gd name="T5" fmla="*/ 9 h 14"/>
                <a:gd name="T6" fmla="*/ 0 w 24"/>
                <a:gd name="T7" fmla="*/ 4 h 14"/>
                <a:gd name="T8" fmla="*/ 5 w 24"/>
                <a:gd name="T9" fmla="*/ 1 h 14"/>
                <a:gd name="T10" fmla="*/ 21 w 24"/>
                <a:gd name="T11" fmla="*/ 6 h 14"/>
                <a:gd name="T12" fmla="*/ 24 w 24"/>
                <a:gd name="T13" fmla="*/ 11 h 14"/>
                <a:gd name="T14" fmla="*/ 20 w 24"/>
                <a:gd name="T1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14">
                  <a:moveTo>
                    <a:pt x="20" y="14"/>
                  </a:moveTo>
                  <a:cubicBezTo>
                    <a:pt x="19" y="14"/>
                    <a:pt x="19" y="14"/>
                    <a:pt x="19" y="13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1" y="2"/>
                    <a:pt x="3" y="0"/>
                    <a:pt x="5" y="1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3" y="6"/>
                    <a:pt x="24" y="8"/>
                    <a:pt x="24" y="11"/>
                  </a:cubicBezTo>
                  <a:cubicBezTo>
                    <a:pt x="23" y="12"/>
                    <a:pt x="22" y="14"/>
                    <a:pt x="20" y="14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56">
              <a:extLst>
                <a:ext uri="{FF2B5EF4-FFF2-40B4-BE49-F238E27FC236}">
                  <a16:creationId xmlns="" xmlns:a16="http://schemas.microsoft.com/office/drawing/2014/main" id="{3FBA04A2-A7B6-4ABF-9D0D-5394FF7FB0EB}"/>
                </a:ext>
              </a:extLst>
            </p:cNvPr>
            <p:cNvSpPr>
              <a:spLocks/>
            </p:cNvSpPr>
            <p:nvPr/>
          </p:nvSpPr>
          <p:spPr bwMode="auto">
            <a:xfrm>
              <a:off x="8160489" y="6485281"/>
              <a:ext cx="68411" cy="117949"/>
            </a:xfrm>
            <a:custGeom>
              <a:avLst/>
              <a:gdLst>
                <a:gd name="T0" fmla="*/ 5 w 14"/>
                <a:gd name="T1" fmla="*/ 24 h 24"/>
                <a:gd name="T2" fmla="*/ 4 w 14"/>
                <a:gd name="T3" fmla="*/ 24 h 24"/>
                <a:gd name="T4" fmla="*/ 1 w 14"/>
                <a:gd name="T5" fmla="*/ 19 h 24"/>
                <a:gd name="T6" fmla="*/ 5 w 14"/>
                <a:gd name="T7" fmla="*/ 3 h 24"/>
                <a:gd name="T8" fmla="*/ 10 w 14"/>
                <a:gd name="T9" fmla="*/ 1 h 24"/>
                <a:gd name="T10" fmla="*/ 13 w 14"/>
                <a:gd name="T11" fmla="*/ 6 h 24"/>
                <a:gd name="T12" fmla="*/ 9 w 14"/>
                <a:gd name="T13" fmla="*/ 21 h 24"/>
                <a:gd name="T14" fmla="*/ 5 w 14"/>
                <a:gd name="T1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24">
                  <a:moveTo>
                    <a:pt x="5" y="24"/>
                  </a:moveTo>
                  <a:cubicBezTo>
                    <a:pt x="4" y="24"/>
                    <a:pt x="4" y="24"/>
                    <a:pt x="4" y="24"/>
                  </a:cubicBezTo>
                  <a:cubicBezTo>
                    <a:pt x="1" y="23"/>
                    <a:pt x="0" y="21"/>
                    <a:pt x="1" y="19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6" y="1"/>
                    <a:pt x="8" y="0"/>
                    <a:pt x="10" y="1"/>
                  </a:cubicBezTo>
                  <a:cubicBezTo>
                    <a:pt x="13" y="1"/>
                    <a:pt x="14" y="3"/>
                    <a:pt x="13" y="6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3"/>
                    <a:pt x="7" y="24"/>
                    <a:pt x="5" y="24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57">
              <a:extLst>
                <a:ext uri="{FF2B5EF4-FFF2-40B4-BE49-F238E27FC236}">
                  <a16:creationId xmlns="" xmlns:a16="http://schemas.microsoft.com/office/drawing/2014/main" id="{EDCC5E11-85A0-49CE-816C-7E504891214F}"/>
                </a:ext>
              </a:extLst>
            </p:cNvPr>
            <p:cNvSpPr>
              <a:spLocks/>
            </p:cNvSpPr>
            <p:nvPr/>
          </p:nvSpPr>
          <p:spPr bwMode="auto">
            <a:xfrm>
              <a:off x="7735871" y="4123933"/>
              <a:ext cx="120308" cy="63693"/>
            </a:xfrm>
            <a:custGeom>
              <a:avLst/>
              <a:gdLst>
                <a:gd name="T0" fmla="*/ 20 w 25"/>
                <a:gd name="T1" fmla="*/ 13 h 13"/>
                <a:gd name="T2" fmla="*/ 19 w 25"/>
                <a:gd name="T3" fmla="*/ 13 h 13"/>
                <a:gd name="T4" fmla="*/ 3 w 25"/>
                <a:gd name="T5" fmla="*/ 8 h 13"/>
                <a:gd name="T6" fmla="*/ 1 w 25"/>
                <a:gd name="T7" fmla="*/ 3 h 13"/>
                <a:gd name="T8" fmla="*/ 6 w 25"/>
                <a:gd name="T9" fmla="*/ 0 h 13"/>
                <a:gd name="T10" fmla="*/ 21 w 25"/>
                <a:gd name="T11" fmla="*/ 5 h 13"/>
                <a:gd name="T12" fmla="*/ 24 w 25"/>
                <a:gd name="T13" fmla="*/ 10 h 13"/>
                <a:gd name="T14" fmla="*/ 20 w 25"/>
                <a:gd name="T1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13">
                  <a:moveTo>
                    <a:pt x="20" y="13"/>
                  </a:moveTo>
                  <a:cubicBezTo>
                    <a:pt x="20" y="13"/>
                    <a:pt x="19" y="13"/>
                    <a:pt x="19" y="13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8"/>
                    <a:pt x="0" y="5"/>
                    <a:pt x="1" y="3"/>
                  </a:cubicBezTo>
                  <a:cubicBezTo>
                    <a:pt x="1" y="1"/>
                    <a:pt x="4" y="0"/>
                    <a:pt x="6" y="0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3" y="5"/>
                    <a:pt x="25" y="8"/>
                    <a:pt x="24" y="10"/>
                  </a:cubicBezTo>
                  <a:cubicBezTo>
                    <a:pt x="24" y="12"/>
                    <a:pt x="22" y="13"/>
                    <a:pt x="20" y="13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58">
              <a:extLst>
                <a:ext uri="{FF2B5EF4-FFF2-40B4-BE49-F238E27FC236}">
                  <a16:creationId xmlns="" xmlns:a16="http://schemas.microsoft.com/office/drawing/2014/main" id="{D0567114-74FE-4399-B6B8-6CB9A56CAA79}"/>
                </a:ext>
              </a:extLst>
            </p:cNvPr>
            <p:cNvSpPr>
              <a:spLocks/>
            </p:cNvSpPr>
            <p:nvPr/>
          </p:nvSpPr>
          <p:spPr bwMode="auto">
            <a:xfrm>
              <a:off x="7764179" y="4093266"/>
              <a:ext cx="63693" cy="117949"/>
            </a:xfrm>
            <a:custGeom>
              <a:avLst/>
              <a:gdLst>
                <a:gd name="T0" fmla="*/ 4 w 13"/>
                <a:gd name="T1" fmla="*/ 24 h 24"/>
                <a:gd name="T2" fmla="*/ 3 w 13"/>
                <a:gd name="T3" fmla="*/ 24 h 24"/>
                <a:gd name="T4" fmla="*/ 0 w 13"/>
                <a:gd name="T5" fmla="*/ 19 h 24"/>
                <a:gd name="T6" fmla="*/ 5 w 13"/>
                <a:gd name="T7" fmla="*/ 4 h 24"/>
                <a:gd name="T8" fmla="*/ 10 w 13"/>
                <a:gd name="T9" fmla="*/ 1 h 24"/>
                <a:gd name="T10" fmla="*/ 13 w 13"/>
                <a:gd name="T11" fmla="*/ 6 h 24"/>
                <a:gd name="T12" fmla="*/ 8 w 13"/>
                <a:gd name="T13" fmla="*/ 21 h 24"/>
                <a:gd name="T14" fmla="*/ 4 w 13"/>
                <a:gd name="T1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24">
                  <a:moveTo>
                    <a:pt x="4" y="24"/>
                  </a:moveTo>
                  <a:cubicBezTo>
                    <a:pt x="4" y="24"/>
                    <a:pt x="3" y="24"/>
                    <a:pt x="3" y="24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1"/>
                    <a:pt x="8" y="0"/>
                    <a:pt x="10" y="1"/>
                  </a:cubicBezTo>
                  <a:cubicBezTo>
                    <a:pt x="12" y="1"/>
                    <a:pt x="13" y="4"/>
                    <a:pt x="13" y="6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3"/>
                    <a:pt x="6" y="24"/>
                    <a:pt x="4" y="24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Oval 59">
              <a:extLst>
                <a:ext uri="{FF2B5EF4-FFF2-40B4-BE49-F238E27FC236}">
                  <a16:creationId xmlns="" xmlns:a16="http://schemas.microsoft.com/office/drawing/2014/main" id="{6571463E-5A66-4917-9A1F-B58AD06A47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99972" y="3154389"/>
              <a:ext cx="563798" cy="568516"/>
            </a:xfrm>
            <a:prstGeom prst="ellipse">
              <a:avLst/>
            </a:prstGeom>
            <a:solidFill>
              <a:srgbClr val="B6D0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Oval 60">
              <a:extLst>
                <a:ext uri="{FF2B5EF4-FFF2-40B4-BE49-F238E27FC236}">
                  <a16:creationId xmlns="" xmlns:a16="http://schemas.microsoft.com/office/drawing/2014/main" id="{1AF8C052-571B-4E7D-AC06-5BDFF4E3B6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68383" y="3227517"/>
              <a:ext cx="422259" cy="4199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61">
              <a:extLst>
                <a:ext uri="{FF2B5EF4-FFF2-40B4-BE49-F238E27FC236}">
                  <a16:creationId xmlns="" xmlns:a16="http://schemas.microsoft.com/office/drawing/2014/main" id="{D22E338D-04BF-42ED-973B-EFCDFA4AF24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58947" y="3218081"/>
              <a:ext cx="441131" cy="441131"/>
            </a:xfrm>
            <a:custGeom>
              <a:avLst/>
              <a:gdLst>
                <a:gd name="T0" fmla="*/ 45 w 90"/>
                <a:gd name="T1" fmla="*/ 90 h 90"/>
                <a:gd name="T2" fmla="*/ 0 w 90"/>
                <a:gd name="T3" fmla="*/ 45 h 90"/>
                <a:gd name="T4" fmla="*/ 45 w 90"/>
                <a:gd name="T5" fmla="*/ 0 h 90"/>
                <a:gd name="T6" fmla="*/ 90 w 90"/>
                <a:gd name="T7" fmla="*/ 45 h 90"/>
                <a:gd name="T8" fmla="*/ 45 w 90"/>
                <a:gd name="T9" fmla="*/ 90 h 90"/>
                <a:gd name="T10" fmla="*/ 45 w 90"/>
                <a:gd name="T11" fmla="*/ 3 h 90"/>
                <a:gd name="T12" fmla="*/ 4 w 90"/>
                <a:gd name="T13" fmla="*/ 45 h 90"/>
                <a:gd name="T14" fmla="*/ 45 w 90"/>
                <a:gd name="T15" fmla="*/ 86 h 90"/>
                <a:gd name="T16" fmla="*/ 87 w 90"/>
                <a:gd name="T17" fmla="*/ 45 h 90"/>
                <a:gd name="T18" fmla="*/ 45 w 90"/>
                <a:gd name="T19" fmla="*/ 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0" h="90">
                  <a:moveTo>
                    <a:pt x="45" y="90"/>
                  </a:moveTo>
                  <a:cubicBezTo>
                    <a:pt x="21" y="90"/>
                    <a:pt x="0" y="70"/>
                    <a:pt x="0" y="45"/>
                  </a:cubicBezTo>
                  <a:cubicBezTo>
                    <a:pt x="0" y="20"/>
                    <a:pt x="21" y="0"/>
                    <a:pt x="45" y="0"/>
                  </a:cubicBezTo>
                  <a:cubicBezTo>
                    <a:pt x="70" y="0"/>
                    <a:pt x="90" y="20"/>
                    <a:pt x="90" y="45"/>
                  </a:cubicBezTo>
                  <a:cubicBezTo>
                    <a:pt x="90" y="70"/>
                    <a:pt x="70" y="90"/>
                    <a:pt x="45" y="90"/>
                  </a:cubicBezTo>
                  <a:close/>
                  <a:moveTo>
                    <a:pt x="45" y="3"/>
                  </a:moveTo>
                  <a:cubicBezTo>
                    <a:pt x="22" y="3"/>
                    <a:pt x="4" y="22"/>
                    <a:pt x="4" y="45"/>
                  </a:cubicBezTo>
                  <a:cubicBezTo>
                    <a:pt x="4" y="68"/>
                    <a:pt x="22" y="86"/>
                    <a:pt x="45" y="86"/>
                  </a:cubicBezTo>
                  <a:cubicBezTo>
                    <a:pt x="68" y="86"/>
                    <a:pt x="87" y="68"/>
                    <a:pt x="87" y="45"/>
                  </a:cubicBezTo>
                  <a:cubicBezTo>
                    <a:pt x="87" y="22"/>
                    <a:pt x="68" y="3"/>
                    <a:pt x="45" y="3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62">
              <a:extLst>
                <a:ext uri="{FF2B5EF4-FFF2-40B4-BE49-F238E27FC236}">
                  <a16:creationId xmlns="" xmlns:a16="http://schemas.microsoft.com/office/drawing/2014/main" id="{C38B3030-6FFC-4F44-B638-1CC83EE40EC4}"/>
                </a:ext>
              </a:extLst>
            </p:cNvPr>
            <p:cNvSpPr>
              <a:spLocks/>
            </p:cNvSpPr>
            <p:nvPr/>
          </p:nvSpPr>
          <p:spPr bwMode="auto">
            <a:xfrm>
              <a:off x="7773615" y="3319518"/>
              <a:ext cx="14154" cy="127385"/>
            </a:xfrm>
            <a:custGeom>
              <a:avLst/>
              <a:gdLst>
                <a:gd name="T0" fmla="*/ 1 w 3"/>
                <a:gd name="T1" fmla="*/ 26 h 26"/>
                <a:gd name="T2" fmla="*/ 0 w 3"/>
                <a:gd name="T3" fmla="*/ 24 h 26"/>
                <a:gd name="T4" fmla="*/ 0 w 3"/>
                <a:gd name="T5" fmla="*/ 2 h 26"/>
                <a:gd name="T6" fmla="*/ 1 w 3"/>
                <a:gd name="T7" fmla="*/ 0 h 26"/>
                <a:gd name="T8" fmla="*/ 3 w 3"/>
                <a:gd name="T9" fmla="*/ 2 h 26"/>
                <a:gd name="T10" fmla="*/ 3 w 3"/>
                <a:gd name="T11" fmla="*/ 24 h 26"/>
                <a:gd name="T12" fmla="*/ 1 w 3"/>
                <a:gd name="T1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6">
                  <a:moveTo>
                    <a:pt x="1" y="26"/>
                  </a:moveTo>
                  <a:cubicBezTo>
                    <a:pt x="0" y="26"/>
                    <a:pt x="0" y="25"/>
                    <a:pt x="0" y="2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2" y="0"/>
                    <a:pt x="3" y="1"/>
                    <a:pt x="3" y="2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2" y="26"/>
                    <a:pt x="1" y="26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63">
              <a:extLst>
                <a:ext uri="{FF2B5EF4-FFF2-40B4-BE49-F238E27FC236}">
                  <a16:creationId xmlns="" xmlns:a16="http://schemas.microsoft.com/office/drawing/2014/main" id="{57F3DB94-93B8-4318-B4D2-2079B05B8DAC}"/>
                </a:ext>
              </a:extLst>
            </p:cNvPr>
            <p:cNvSpPr>
              <a:spLocks/>
            </p:cNvSpPr>
            <p:nvPr/>
          </p:nvSpPr>
          <p:spPr bwMode="auto">
            <a:xfrm>
              <a:off x="7773615" y="3428031"/>
              <a:ext cx="141539" cy="18872"/>
            </a:xfrm>
            <a:custGeom>
              <a:avLst/>
              <a:gdLst>
                <a:gd name="T0" fmla="*/ 27 w 29"/>
                <a:gd name="T1" fmla="*/ 4 h 4"/>
                <a:gd name="T2" fmla="*/ 1 w 29"/>
                <a:gd name="T3" fmla="*/ 4 h 4"/>
                <a:gd name="T4" fmla="*/ 0 w 29"/>
                <a:gd name="T5" fmla="*/ 2 h 4"/>
                <a:gd name="T6" fmla="*/ 1 w 29"/>
                <a:gd name="T7" fmla="*/ 0 h 4"/>
                <a:gd name="T8" fmla="*/ 27 w 29"/>
                <a:gd name="T9" fmla="*/ 0 h 4"/>
                <a:gd name="T10" fmla="*/ 29 w 29"/>
                <a:gd name="T11" fmla="*/ 2 h 4"/>
                <a:gd name="T12" fmla="*/ 27 w 29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4">
                  <a:moveTo>
                    <a:pt x="27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8" y="0"/>
                    <a:pt x="29" y="1"/>
                    <a:pt x="29" y="2"/>
                  </a:cubicBezTo>
                  <a:cubicBezTo>
                    <a:pt x="29" y="3"/>
                    <a:pt x="28" y="4"/>
                    <a:pt x="27" y="4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Oval 64">
              <a:extLst>
                <a:ext uri="{FF2B5EF4-FFF2-40B4-BE49-F238E27FC236}">
                  <a16:creationId xmlns="" xmlns:a16="http://schemas.microsoft.com/office/drawing/2014/main" id="{CED8FCDC-D441-4E2E-A1DD-36D7488CD1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73615" y="3241671"/>
              <a:ext cx="14154" cy="14154"/>
            </a:xfrm>
            <a:prstGeom prst="ellipse">
              <a:avLst/>
            </a:pr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65">
              <a:extLst>
                <a:ext uri="{FF2B5EF4-FFF2-40B4-BE49-F238E27FC236}">
                  <a16:creationId xmlns="" xmlns:a16="http://schemas.microsoft.com/office/drawing/2014/main" id="{B1999E16-C55E-4048-9799-DE6A124E354F}"/>
                </a:ext>
              </a:extLst>
            </p:cNvPr>
            <p:cNvSpPr>
              <a:spLocks/>
            </p:cNvSpPr>
            <p:nvPr/>
          </p:nvSpPr>
          <p:spPr bwMode="auto">
            <a:xfrm>
              <a:off x="7901000" y="3295928"/>
              <a:ext cx="21231" cy="18872"/>
            </a:xfrm>
            <a:custGeom>
              <a:avLst/>
              <a:gdLst>
                <a:gd name="T0" fmla="*/ 4 w 4"/>
                <a:gd name="T1" fmla="*/ 3 h 4"/>
                <a:gd name="T2" fmla="*/ 1 w 4"/>
                <a:gd name="T3" fmla="*/ 3 h 4"/>
                <a:gd name="T4" fmla="*/ 1 w 4"/>
                <a:gd name="T5" fmla="*/ 1 h 4"/>
                <a:gd name="T6" fmla="*/ 4 w 4"/>
                <a:gd name="T7" fmla="*/ 1 h 4"/>
                <a:gd name="T8" fmla="*/ 4 w 4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4" y="3"/>
                  </a:moveTo>
                  <a:cubicBezTo>
                    <a:pt x="3" y="4"/>
                    <a:pt x="2" y="4"/>
                    <a:pt x="1" y="3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4" y="2"/>
                    <a:pt x="4" y="3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Oval 66">
              <a:extLst>
                <a:ext uri="{FF2B5EF4-FFF2-40B4-BE49-F238E27FC236}">
                  <a16:creationId xmlns="" xmlns:a16="http://schemas.microsoft.com/office/drawing/2014/main" id="{1625E3DF-2DD2-4CD3-B278-BCBE3DB6C5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59975" y="3428031"/>
              <a:ext cx="14154" cy="18872"/>
            </a:xfrm>
            <a:prstGeom prst="ellipse">
              <a:avLst/>
            </a:pr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67">
              <a:extLst>
                <a:ext uri="{FF2B5EF4-FFF2-40B4-BE49-F238E27FC236}">
                  <a16:creationId xmlns="" xmlns:a16="http://schemas.microsoft.com/office/drawing/2014/main" id="{1B8587EF-52F5-402A-A1B5-36B286C5EC6E}"/>
                </a:ext>
              </a:extLst>
            </p:cNvPr>
            <p:cNvSpPr>
              <a:spLocks/>
            </p:cNvSpPr>
            <p:nvPr/>
          </p:nvSpPr>
          <p:spPr bwMode="auto">
            <a:xfrm>
              <a:off x="7901000" y="3560135"/>
              <a:ext cx="21231" cy="18872"/>
            </a:xfrm>
            <a:custGeom>
              <a:avLst/>
              <a:gdLst>
                <a:gd name="T0" fmla="*/ 1 w 4"/>
                <a:gd name="T1" fmla="*/ 3 h 4"/>
                <a:gd name="T2" fmla="*/ 1 w 4"/>
                <a:gd name="T3" fmla="*/ 1 h 4"/>
                <a:gd name="T4" fmla="*/ 4 w 4"/>
                <a:gd name="T5" fmla="*/ 1 h 4"/>
                <a:gd name="T6" fmla="*/ 4 w 4"/>
                <a:gd name="T7" fmla="*/ 3 h 4"/>
                <a:gd name="T8" fmla="*/ 1 w 4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1" y="3"/>
                  </a:moveTo>
                  <a:cubicBezTo>
                    <a:pt x="0" y="3"/>
                    <a:pt x="0" y="1"/>
                    <a:pt x="1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4" y="3"/>
                    <a:pt x="4" y="3"/>
                  </a:cubicBezTo>
                  <a:cubicBezTo>
                    <a:pt x="3" y="4"/>
                    <a:pt x="2" y="4"/>
                    <a:pt x="1" y="3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Oval 68">
              <a:extLst>
                <a:ext uri="{FF2B5EF4-FFF2-40B4-BE49-F238E27FC236}">
                  <a16:creationId xmlns="" xmlns:a16="http://schemas.microsoft.com/office/drawing/2014/main" id="{999F1DD0-0530-4827-BD54-7227E19236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73615" y="3614391"/>
              <a:ext cx="14154" cy="18872"/>
            </a:xfrm>
            <a:prstGeom prst="ellipse">
              <a:avLst/>
            </a:pr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69">
              <a:extLst>
                <a:ext uri="{FF2B5EF4-FFF2-40B4-BE49-F238E27FC236}">
                  <a16:creationId xmlns="" xmlns:a16="http://schemas.microsoft.com/office/drawing/2014/main" id="{86B9A10A-66B3-4942-B63B-C6D31437F0AF}"/>
                </a:ext>
              </a:extLst>
            </p:cNvPr>
            <p:cNvSpPr>
              <a:spLocks/>
            </p:cNvSpPr>
            <p:nvPr/>
          </p:nvSpPr>
          <p:spPr bwMode="auto">
            <a:xfrm>
              <a:off x="7636794" y="3560135"/>
              <a:ext cx="18872" cy="18872"/>
            </a:xfrm>
            <a:custGeom>
              <a:avLst/>
              <a:gdLst>
                <a:gd name="T0" fmla="*/ 1 w 4"/>
                <a:gd name="T1" fmla="*/ 1 h 4"/>
                <a:gd name="T2" fmla="*/ 3 w 4"/>
                <a:gd name="T3" fmla="*/ 1 h 4"/>
                <a:gd name="T4" fmla="*/ 3 w 4"/>
                <a:gd name="T5" fmla="*/ 3 h 4"/>
                <a:gd name="T6" fmla="*/ 1 w 4"/>
                <a:gd name="T7" fmla="*/ 3 h 4"/>
                <a:gd name="T8" fmla="*/ 1 w 4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1" y="1"/>
                  </a:moveTo>
                  <a:cubicBezTo>
                    <a:pt x="2" y="0"/>
                    <a:pt x="3" y="0"/>
                    <a:pt x="3" y="1"/>
                  </a:cubicBezTo>
                  <a:cubicBezTo>
                    <a:pt x="4" y="1"/>
                    <a:pt x="4" y="3"/>
                    <a:pt x="3" y="3"/>
                  </a:cubicBezTo>
                  <a:cubicBezTo>
                    <a:pt x="3" y="4"/>
                    <a:pt x="2" y="4"/>
                    <a:pt x="1" y="3"/>
                  </a:cubicBezTo>
                  <a:cubicBezTo>
                    <a:pt x="0" y="3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Oval 70">
              <a:extLst>
                <a:ext uri="{FF2B5EF4-FFF2-40B4-BE49-F238E27FC236}">
                  <a16:creationId xmlns="" xmlns:a16="http://schemas.microsoft.com/office/drawing/2014/main" id="{615E45E0-6341-4483-A78A-CAF988EAFA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82537" y="3428031"/>
              <a:ext cx="18872" cy="18872"/>
            </a:xfrm>
            <a:prstGeom prst="ellipse">
              <a:avLst/>
            </a:pr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71">
              <a:extLst>
                <a:ext uri="{FF2B5EF4-FFF2-40B4-BE49-F238E27FC236}">
                  <a16:creationId xmlns="" xmlns:a16="http://schemas.microsoft.com/office/drawing/2014/main" id="{523E04E3-6D67-48D8-9D7E-1468738BD5E1}"/>
                </a:ext>
              </a:extLst>
            </p:cNvPr>
            <p:cNvSpPr>
              <a:spLocks/>
            </p:cNvSpPr>
            <p:nvPr/>
          </p:nvSpPr>
          <p:spPr bwMode="auto">
            <a:xfrm>
              <a:off x="7636794" y="3295928"/>
              <a:ext cx="18872" cy="18872"/>
            </a:xfrm>
            <a:custGeom>
              <a:avLst/>
              <a:gdLst>
                <a:gd name="T0" fmla="*/ 3 w 4"/>
                <a:gd name="T1" fmla="*/ 1 h 4"/>
                <a:gd name="T2" fmla="*/ 3 w 4"/>
                <a:gd name="T3" fmla="*/ 3 h 4"/>
                <a:gd name="T4" fmla="*/ 1 w 4"/>
                <a:gd name="T5" fmla="*/ 3 h 4"/>
                <a:gd name="T6" fmla="*/ 1 w 4"/>
                <a:gd name="T7" fmla="*/ 1 h 4"/>
                <a:gd name="T8" fmla="*/ 3 w 4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3" y="1"/>
                  </a:moveTo>
                  <a:cubicBezTo>
                    <a:pt x="4" y="1"/>
                    <a:pt x="4" y="2"/>
                    <a:pt x="3" y="3"/>
                  </a:cubicBezTo>
                  <a:cubicBezTo>
                    <a:pt x="3" y="4"/>
                    <a:pt x="2" y="4"/>
                    <a:pt x="1" y="3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2" y="0"/>
                    <a:pt x="3" y="0"/>
                    <a:pt x="3" y="1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72">
              <a:extLst>
                <a:ext uri="{FF2B5EF4-FFF2-40B4-BE49-F238E27FC236}">
                  <a16:creationId xmlns="" xmlns:a16="http://schemas.microsoft.com/office/drawing/2014/main" id="{C6E47CFE-7A51-4242-90E0-CC4AFBA2BC0E}"/>
                </a:ext>
              </a:extLst>
            </p:cNvPr>
            <p:cNvSpPr>
              <a:spLocks/>
            </p:cNvSpPr>
            <p:nvPr/>
          </p:nvSpPr>
          <p:spPr bwMode="auto">
            <a:xfrm>
              <a:off x="8068488" y="3314800"/>
              <a:ext cx="132103" cy="14154"/>
            </a:xfrm>
            <a:custGeom>
              <a:avLst/>
              <a:gdLst>
                <a:gd name="T0" fmla="*/ 26 w 27"/>
                <a:gd name="T1" fmla="*/ 3 h 3"/>
                <a:gd name="T2" fmla="*/ 1 w 27"/>
                <a:gd name="T3" fmla="*/ 3 h 3"/>
                <a:gd name="T4" fmla="*/ 0 w 27"/>
                <a:gd name="T5" fmla="*/ 1 h 3"/>
                <a:gd name="T6" fmla="*/ 1 w 27"/>
                <a:gd name="T7" fmla="*/ 0 h 3"/>
                <a:gd name="T8" fmla="*/ 26 w 27"/>
                <a:gd name="T9" fmla="*/ 0 h 3"/>
                <a:gd name="T10" fmla="*/ 27 w 27"/>
                <a:gd name="T11" fmla="*/ 1 h 3"/>
                <a:gd name="T12" fmla="*/ 26 w 27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3">
                  <a:moveTo>
                    <a:pt x="26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7" y="0"/>
                    <a:pt x="27" y="1"/>
                  </a:cubicBezTo>
                  <a:cubicBezTo>
                    <a:pt x="27" y="2"/>
                    <a:pt x="26" y="3"/>
                    <a:pt x="26" y="3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73">
              <a:extLst>
                <a:ext uri="{FF2B5EF4-FFF2-40B4-BE49-F238E27FC236}">
                  <a16:creationId xmlns="" xmlns:a16="http://schemas.microsoft.com/office/drawing/2014/main" id="{C5738AF9-0D9F-4125-93F5-B28A07A23869}"/>
                </a:ext>
              </a:extLst>
            </p:cNvPr>
            <p:cNvSpPr>
              <a:spLocks/>
            </p:cNvSpPr>
            <p:nvPr/>
          </p:nvSpPr>
          <p:spPr bwMode="auto">
            <a:xfrm>
              <a:off x="8068488" y="3545981"/>
              <a:ext cx="132103" cy="14154"/>
            </a:xfrm>
            <a:custGeom>
              <a:avLst/>
              <a:gdLst>
                <a:gd name="T0" fmla="*/ 26 w 27"/>
                <a:gd name="T1" fmla="*/ 3 h 3"/>
                <a:gd name="T2" fmla="*/ 1 w 27"/>
                <a:gd name="T3" fmla="*/ 3 h 3"/>
                <a:gd name="T4" fmla="*/ 0 w 27"/>
                <a:gd name="T5" fmla="*/ 2 h 3"/>
                <a:gd name="T6" fmla="*/ 1 w 27"/>
                <a:gd name="T7" fmla="*/ 0 h 3"/>
                <a:gd name="T8" fmla="*/ 26 w 27"/>
                <a:gd name="T9" fmla="*/ 0 h 3"/>
                <a:gd name="T10" fmla="*/ 27 w 27"/>
                <a:gd name="T11" fmla="*/ 2 h 3"/>
                <a:gd name="T12" fmla="*/ 26 w 27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3">
                  <a:moveTo>
                    <a:pt x="26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7" y="1"/>
                    <a:pt x="27" y="2"/>
                  </a:cubicBezTo>
                  <a:cubicBezTo>
                    <a:pt x="27" y="2"/>
                    <a:pt x="26" y="3"/>
                    <a:pt x="26" y="3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74">
              <a:extLst>
                <a:ext uri="{FF2B5EF4-FFF2-40B4-BE49-F238E27FC236}">
                  <a16:creationId xmlns="" xmlns:a16="http://schemas.microsoft.com/office/drawing/2014/main" id="{BAB056A5-7DA9-48AF-8595-A36AD099E5C2}"/>
                </a:ext>
              </a:extLst>
            </p:cNvPr>
            <p:cNvSpPr>
              <a:spLocks/>
            </p:cNvSpPr>
            <p:nvPr/>
          </p:nvSpPr>
          <p:spPr bwMode="auto">
            <a:xfrm>
              <a:off x="8113309" y="3428031"/>
              <a:ext cx="233540" cy="18872"/>
            </a:xfrm>
            <a:custGeom>
              <a:avLst/>
              <a:gdLst>
                <a:gd name="T0" fmla="*/ 47 w 48"/>
                <a:gd name="T1" fmla="*/ 4 h 4"/>
                <a:gd name="T2" fmla="*/ 1 w 48"/>
                <a:gd name="T3" fmla="*/ 4 h 4"/>
                <a:gd name="T4" fmla="*/ 0 w 48"/>
                <a:gd name="T5" fmla="*/ 2 h 4"/>
                <a:gd name="T6" fmla="*/ 1 w 48"/>
                <a:gd name="T7" fmla="*/ 0 h 4"/>
                <a:gd name="T8" fmla="*/ 47 w 48"/>
                <a:gd name="T9" fmla="*/ 0 h 4"/>
                <a:gd name="T10" fmla="*/ 48 w 48"/>
                <a:gd name="T11" fmla="*/ 2 h 4"/>
                <a:gd name="T12" fmla="*/ 47 w 48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4">
                  <a:moveTo>
                    <a:pt x="47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8" y="0"/>
                    <a:pt x="48" y="1"/>
                    <a:pt x="48" y="2"/>
                  </a:cubicBezTo>
                  <a:cubicBezTo>
                    <a:pt x="48" y="3"/>
                    <a:pt x="48" y="4"/>
                    <a:pt x="47" y="4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Rectangle 75">
              <a:extLst>
                <a:ext uri="{FF2B5EF4-FFF2-40B4-BE49-F238E27FC236}">
                  <a16:creationId xmlns="" xmlns:a16="http://schemas.microsoft.com/office/drawing/2014/main" id="{A8B8C97E-2DA7-4047-B5C0-36511977B9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96902" y="6494717"/>
              <a:ext cx="127385" cy="13210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76">
              <a:extLst>
                <a:ext uri="{FF2B5EF4-FFF2-40B4-BE49-F238E27FC236}">
                  <a16:creationId xmlns="" xmlns:a16="http://schemas.microsoft.com/office/drawing/2014/main" id="{7C345B1B-BDC5-4872-908D-0D93A055110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87466" y="6485281"/>
              <a:ext cx="153334" cy="153334"/>
            </a:xfrm>
            <a:custGeom>
              <a:avLst/>
              <a:gdLst>
                <a:gd name="T0" fmla="*/ 65 w 65"/>
                <a:gd name="T1" fmla="*/ 65 h 65"/>
                <a:gd name="T2" fmla="*/ 0 w 65"/>
                <a:gd name="T3" fmla="*/ 65 h 65"/>
                <a:gd name="T4" fmla="*/ 0 w 65"/>
                <a:gd name="T5" fmla="*/ 0 h 65"/>
                <a:gd name="T6" fmla="*/ 65 w 65"/>
                <a:gd name="T7" fmla="*/ 0 h 65"/>
                <a:gd name="T8" fmla="*/ 65 w 65"/>
                <a:gd name="T9" fmla="*/ 65 h 65"/>
                <a:gd name="T10" fmla="*/ 9 w 65"/>
                <a:gd name="T11" fmla="*/ 56 h 65"/>
                <a:gd name="T12" fmla="*/ 54 w 65"/>
                <a:gd name="T13" fmla="*/ 56 h 65"/>
                <a:gd name="T14" fmla="*/ 54 w 65"/>
                <a:gd name="T15" fmla="*/ 9 h 65"/>
                <a:gd name="T16" fmla="*/ 9 w 65"/>
                <a:gd name="T17" fmla="*/ 9 h 65"/>
                <a:gd name="T18" fmla="*/ 9 w 65"/>
                <a:gd name="T19" fmla="*/ 56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5" h="65">
                  <a:moveTo>
                    <a:pt x="65" y="65"/>
                  </a:moveTo>
                  <a:lnTo>
                    <a:pt x="0" y="65"/>
                  </a:lnTo>
                  <a:lnTo>
                    <a:pt x="0" y="0"/>
                  </a:lnTo>
                  <a:lnTo>
                    <a:pt x="65" y="0"/>
                  </a:lnTo>
                  <a:lnTo>
                    <a:pt x="65" y="65"/>
                  </a:lnTo>
                  <a:close/>
                  <a:moveTo>
                    <a:pt x="9" y="56"/>
                  </a:moveTo>
                  <a:lnTo>
                    <a:pt x="54" y="56"/>
                  </a:lnTo>
                  <a:lnTo>
                    <a:pt x="54" y="9"/>
                  </a:lnTo>
                  <a:lnTo>
                    <a:pt x="9" y="9"/>
                  </a:lnTo>
                  <a:lnTo>
                    <a:pt x="9" y="56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77">
              <a:extLst>
                <a:ext uri="{FF2B5EF4-FFF2-40B4-BE49-F238E27FC236}">
                  <a16:creationId xmlns="" xmlns:a16="http://schemas.microsoft.com/office/drawing/2014/main" id="{1AEA5ACF-DCD0-4E0E-9DF6-1D2C6F1D62B5}"/>
                </a:ext>
              </a:extLst>
            </p:cNvPr>
            <p:cNvSpPr>
              <a:spLocks/>
            </p:cNvSpPr>
            <p:nvPr/>
          </p:nvSpPr>
          <p:spPr bwMode="auto">
            <a:xfrm>
              <a:off x="8764390" y="6511230"/>
              <a:ext cx="136821" cy="14154"/>
            </a:xfrm>
            <a:custGeom>
              <a:avLst/>
              <a:gdLst>
                <a:gd name="T0" fmla="*/ 26 w 28"/>
                <a:gd name="T1" fmla="*/ 3 h 3"/>
                <a:gd name="T2" fmla="*/ 2 w 28"/>
                <a:gd name="T3" fmla="*/ 3 h 3"/>
                <a:gd name="T4" fmla="*/ 0 w 28"/>
                <a:gd name="T5" fmla="*/ 1 h 3"/>
                <a:gd name="T6" fmla="*/ 2 w 28"/>
                <a:gd name="T7" fmla="*/ 0 h 3"/>
                <a:gd name="T8" fmla="*/ 26 w 28"/>
                <a:gd name="T9" fmla="*/ 0 h 3"/>
                <a:gd name="T10" fmla="*/ 28 w 28"/>
                <a:gd name="T11" fmla="*/ 1 h 3"/>
                <a:gd name="T12" fmla="*/ 26 w 28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3">
                  <a:moveTo>
                    <a:pt x="26" y="3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7" y="0"/>
                    <a:pt x="28" y="0"/>
                    <a:pt x="28" y="1"/>
                  </a:cubicBezTo>
                  <a:cubicBezTo>
                    <a:pt x="28" y="2"/>
                    <a:pt x="27" y="3"/>
                    <a:pt x="26" y="3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78">
              <a:extLst>
                <a:ext uri="{FF2B5EF4-FFF2-40B4-BE49-F238E27FC236}">
                  <a16:creationId xmlns="" xmlns:a16="http://schemas.microsoft.com/office/drawing/2014/main" id="{B976287C-DB5B-42D7-B6B5-930F46A60263}"/>
                </a:ext>
              </a:extLst>
            </p:cNvPr>
            <p:cNvSpPr>
              <a:spLocks/>
            </p:cNvSpPr>
            <p:nvPr/>
          </p:nvSpPr>
          <p:spPr bwMode="auto">
            <a:xfrm>
              <a:off x="8764390" y="6598512"/>
              <a:ext cx="186360" cy="14154"/>
            </a:xfrm>
            <a:custGeom>
              <a:avLst/>
              <a:gdLst>
                <a:gd name="T0" fmla="*/ 35 w 38"/>
                <a:gd name="T1" fmla="*/ 3 h 3"/>
                <a:gd name="T2" fmla="*/ 3 w 38"/>
                <a:gd name="T3" fmla="*/ 3 h 3"/>
                <a:gd name="T4" fmla="*/ 0 w 38"/>
                <a:gd name="T5" fmla="*/ 2 h 3"/>
                <a:gd name="T6" fmla="*/ 3 w 38"/>
                <a:gd name="T7" fmla="*/ 0 h 3"/>
                <a:gd name="T8" fmla="*/ 35 w 38"/>
                <a:gd name="T9" fmla="*/ 0 h 3"/>
                <a:gd name="T10" fmla="*/ 38 w 38"/>
                <a:gd name="T11" fmla="*/ 2 h 3"/>
                <a:gd name="T12" fmla="*/ 35 w 38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3">
                  <a:moveTo>
                    <a:pt x="35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7" y="0"/>
                    <a:pt x="38" y="1"/>
                    <a:pt x="38" y="2"/>
                  </a:cubicBezTo>
                  <a:cubicBezTo>
                    <a:pt x="38" y="3"/>
                    <a:pt x="37" y="3"/>
                    <a:pt x="35" y="3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79">
              <a:extLst>
                <a:ext uri="{FF2B5EF4-FFF2-40B4-BE49-F238E27FC236}">
                  <a16:creationId xmlns="" xmlns:a16="http://schemas.microsoft.com/office/drawing/2014/main" id="{36823963-4DF3-42EC-B116-3E8A5B68ACD7}"/>
                </a:ext>
              </a:extLst>
            </p:cNvPr>
            <p:cNvSpPr>
              <a:spLocks/>
            </p:cNvSpPr>
            <p:nvPr/>
          </p:nvSpPr>
          <p:spPr bwMode="auto">
            <a:xfrm>
              <a:off x="8764390" y="6548973"/>
              <a:ext cx="240617" cy="21231"/>
            </a:xfrm>
            <a:custGeom>
              <a:avLst/>
              <a:gdLst>
                <a:gd name="T0" fmla="*/ 47 w 49"/>
                <a:gd name="T1" fmla="*/ 4 h 4"/>
                <a:gd name="T2" fmla="*/ 2 w 49"/>
                <a:gd name="T3" fmla="*/ 4 h 4"/>
                <a:gd name="T4" fmla="*/ 0 w 49"/>
                <a:gd name="T5" fmla="*/ 2 h 4"/>
                <a:gd name="T6" fmla="*/ 2 w 49"/>
                <a:gd name="T7" fmla="*/ 0 h 4"/>
                <a:gd name="T8" fmla="*/ 47 w 49"/>
                <a:gd name="T9" fmla="*/ 0 h 4"/>
                <a:gd name="T10" fmla="*/ 49 w 49"/>
                <a:gd name="T11" fmla="*/ 2 h 4"/>
                <a:gd name="T12" fmla="*/ 47 w 49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4">
                  <a:moveTo>
                    <a:pt x="47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8" y="0"/>
                    <a:pt x="49" y="1"/>
                    <a:pt x="49" y="2"/>
                  </a:cubicBezTo>
                  <a:cubicBezTo>
                    <a:pt x="49" y="3"/>
                    <a:pt x="48" y="4"/>
                    <a:pt x="47" y="4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Rectangle 80">
              <a:extLst>
                <a:ext uri="{FF2B5EF4-FFF2-40B4-BE49-F238E27FC236}">
                  <a16:creationId xmlns="" xmlns:a16="http://schemas.microsoft.com/office/drawing/2014/main" id="{68847E04-6255-4565-9E21-F1FA2AB08D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18936" y="4574500"/>
              <a:ext cx="132103" cy="13210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81">
              <a:extLst>
                <a:ext uri="{FF2B5EF4-FFF2-40B4-BE49-F238E27FC236}">
                  <a16:creationId xmlns="" xmlns:a16="http://schemas.microsoft.com/office/drawing/2014/main" id="{25E2EF3A-4FCD-4B3A-891F-1AC9183556B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09500" y="4565064"/>
              <a:ext cx="150975" cy="150975"/>
            </a:xfrm>
            <a:custGeom>
              <a:avLst/>
              <a:gdLst>
                <a:gd name="T0" fmla="*/ 64 w 64"/>
                <a:gd name="T1" fmla="*/ 64 h 64"/>
                <a:gd name="T2" fmla="*/ 0 w 64"/>
                <a:gd name="T3" fmla="*/ 64 h 64"/>
                <a:gd name="T4" fmla="*/ 0 w 64"/>
                <a:gd name="T5" fmla="*/ 0 h 64"/>
                <a:gd name="T6" fmla="*/ 64 w 64"/>
                <a:gd name="T7" fmla="*/ 0 h 64"/>
                <a:gd name="T8" fmla="*/ 64 w 64"/>
                <a:gd name="T9" fmla="*/ 64 h 64"/>
                <a:gd name="T10" fmla="*/ 8 w 64"/>
                <a:gd name="T11" fmla="*/ 54 h 64"/>
                <a:gd name="T12" fmla="*/ 56 w 64"/>
                <a:gd name="T13" fmla="*/ 54 h 64"/>
                <a:gd name="T14" fmla="*/ 56 w 64"/>
                <a:gd name="T15" fmla="*/ 8 h 64"/>
                <a:gd name="T16" fmla="*/ 8 w 64"/>
                <a:gd name="T17" fmla="*/ 8 h 64"/>
                <a:gd name="T18" fmla="*/ 8 w 64"/>
                <a:gd name="T19" fmla="*/ 5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64">
                  <a:moveTo>
                    <a:pt x="64" y="64"/>
                  </a:moveTo>
                  <a:lnTo>
                    <a:pt x="0" y="64"/>
                  </a:lnTo>
                  <a:lnTo>
                    <a:pt x="0" y="0"/>
                  </a:lnTo>
                  <a:lnTo>
                    <a:pt x="64" y="0"/>
                  </a:lnTo>
                  <a:lnTo>
                    <a:pt x="64" y="64"/>
                  </a:lnTo>
                  <a:close/>
                  <a:moveTo>
                    <a:pt x="8" y="54"/>
                  </a:moveTo>
                  <a:lnTo>
                    <a:pt x="56" y="54"/>
                  </a:lnTo>
                  <a:lnTo>
                    <a:pt x="56" y="8"/>
                  </a:lnTo>
                  <a:lnTo>
                    <a:pt x="8" y="8"/>
                  </a:lnTo>
                  <a:lnTo>
                    <a:pt x="8" y="54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82">
              <a:extLst>
                <a:ext uri="{FF2B5EF4-FFF2-40B4-BE49-F238E27FC236}">
                  <a16:creationId xmlns="" xmlns:a16="http://schemas.microsoft.com/office/drawing/2014/main" id="{B1EAEB53-828B-492E-9532-F2191757593D}"/>
                </a:ext>
              </a:extLst>
            </p:cNvPr>
            <p:cNvSpPr>
              <a:spLocks/>
            </p:cNvSpPr>
            <p:nvPr/>
          </p:nvSpPr>
          <p:spPr bwMode="auto">
            <a:xfrm>
              <a:off x="5542012" y="4583936"/>
              <a:ext cx="139180" cy="21231"/>
            </a:xfrm>
            <a:custGeom>
              <a:avLst/>
              <a:gdLst>
                <a:gd name="T0" fmla="*/ 2 w 28"/>
                <a:gd name="T1" fmla="*/ 4 h 4"/>
                <a:gd name="T2" fmla="*/ 26 w 28"/>
                <a:gd name="T3" fmla="*/ 4 h 4"/>
                <a:gd name="T4" fmla="*/ 28 w 28"/>
                <a:gd name="T5" fmla="*/ 2 h 4"/>
                <a:gd name="T6" fmla="*/ 26 w 28"/>
                <a:gd name="T7" fmla="*/ 0 h 4"/>
                <a:gd name="T8" fmla="*/ 2 w 28"/>
                <a:gd name="T9" fmla="*/ 0 h 4"/>
                <a:gd name="T10" fmla="*/ 0 w 28"/>
                <a:gd name="T11" fmla="*/ 2 h 4"/>
                <a:gd name="T12" fmla="*/ 2 w 28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4">
                  <a:moveTo>
                    <a:pt x="2" y="4"/>
                  </a:moveTo>
                  <a:cubicBezTo>
                    <a:pt x="26" y="4"/>
                    <a:pt x="26" y="4"/>
                    <a:pt x="26" y="4"/>
                  </a:cubicBezTo>
                  <a:cubicBezTo>
                    <a:pt x="27" y="4"/>
                    <a:pt x="28" y="3"/>
                    <a:pt x="28" y="2"/>
                  </a:cubicBezTo>
                  <a:cubicBezTo>
                    <a:pt x="28" y="1"/>
                    <a:pt x="27" y="0"/>
                    <a:pt x="2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83">
              <a:extLst>
                <a:ext uri="{FF2B5EF4-FFF2-40B4-BE49-F238E27FC236}">
                  <a16:creationId xmlns="" xmlns:a16="http://schemas.microsoft.com/office/drawing/2014/main" id="{9D3D0342-84FD-43DD-B913-05113883E14B}"/>
                </a:ext>
              </a:extLst>
            </p:cNvPr>
            <p:cNvSpPr>
              <a:spLocks/>
            </p:cNvSpPr>
            <p:nvPr/>
          </p:nvSpPr>
          <p:spPr bwMode="auto">
            <a:xfrm>
              <a:off x="5499551" y="4678295"/>
              <a:ext cx="181642" cy="14154"/>
            </a:xfrm>
            <a:custGeom>
              <a:avLst/>
              <a:gdLst>
                <a:gd name="T0" fmla="*/ 2 w 37"/>
                <a:gd name="T1" fmla="*/ 3 h 3"/>
                <a:gd name="T2" fmla="*/ 35 w 37"/>
                <a:gd name="T3" fmla="*/ 3 h 3"/>
                <a:gd name="T4" fmla="*/ 37 w 37"/>
                <a:gd name="T5" fmla="*/ 1 h 3"/>
                <a:gd name="T6" fmla="*/ 35 w 37"/>
                <a:gd name="T7" fmla="*/ 0 h 3"/>
                <a:gd name="T8" fmla="*/ 2 w 37"/>
                <a:gd name="T9" fmla="*/ 0 h 3"/>
                <a:gd name="T10" fmla="*/ 0 w 37"/>
                <a:gd name="T11" fmla="*/ 1 h 3"/>
                <a:gd name="T12" fmla="*/ 2 w 37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3">
                  <a:moveTo>
                    <a:pt x="2" y="3"/>
                  </a:moveTo>
                  <a:cubicBezTo>
                    <a:pt x="35" y="3"/>
                    <a:pt x="35" y="3"/>
                    <a:pt x="35" y="3"/>
                  </a:cubicBezTo>
                  <a:cubicBezTo>
                    <a:pt x="36" y="3"/>
                    <a:pt x="37" y="2"/>
                    <a:pt x="37" y="1"/>
                  </a:cubicBezTo>
                  <a:cubicBezTo>
                    <a:pt x="37" y="0"/>
                    <a:pt x="36" y="0"/>
                    <a:pt x="35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1" y="3"/>
                    <a:pt x="2" y="3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84">
              <a:extLst>
                <a:ext uri="{FF2B5EF4-FFF2-40B4-BE49-F238E27FC236}">
                  <a16:creationId xmlns="" xmlns:a16="http://schemas.microsoft.com/office/drawing/2014/main" id="{7BA8108C-C5CA-48DD-B273-DE6569402843}"/>
                </a:ext>
              </a:extLst>
            </p:cNvPr>
            <p:cNvSpPr>
              <a:spLocks/>
            </p:cNvSpPr>
            <p:nvPr/>
          </p:nvSpPr>
          <p:spPr bwMode="auto">
            <a:xfrm>
              <a:off x="5440576" y="4628757"/>
              <a:ext cx="240617" cy="14154"/>
            </a:xfrm>
            <a:custGeom>
              <a:avLst/>
              <a:gdLst>
                <a:gd name="T0" fmla="*/ 2 w 49"/>
                <a:gd name="T1" fmla="*/ 3 h 3"/>
                <a:gd name="T2" fmla="*/ 47 w 49"/>
                <a:gd name="T3" fmla="*/ 3 h 3"/>
                <a:gd name="T4" fmla="*/ 49 w 49"/>
                <a:gd name="T5" fmla="*/ 2 h 3"/>
                <a:gd name="T6" fmla="*/ 47 w 49"/>
                <a:gd name="T7" fmla="*/ 0 h 3"/>
                <a:gd name="T8" fmla="*/ 2 w 49"/>
                <a:gd name="T9" fmla="*/ 0 h 3"/>
                <a:gd name="T10" fmla="*/ 0 w 49"/>
                <a:gd name="T11" fmla="*/ 2 h 3"/>
                <a:gd name="T12" fmla="*/ 2 w 49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3">
                  <a:moveTo>
                    <a:pt x="2" y="3"/>
                  </a:moveTo>
                  <a:cubicBezTo>
                    <a:pt x="47" y="3"/>
                    <a:pt x="47" y="3"/>
                    <a:pt x="47" y="3"/>
                  </a:cubicBezTo>
                  <a:cubicBezTo>
                    <a:pt x="48" y="3"/>
                    <a:pt x="49" y="3"/>
                    <a:pt x="49" y="2"/>
                  </a:cubicBezTo>
                  <a:cubicBezTo>
                    <a:pt x="49" y="1"/>
                    <a:pt x="48" y="0"/>
                    <a:pt x="47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3"/>
                    <a:pt x="2" y="3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Rectangle 85">
              <a:extLst>
                <a:ext uri="{FF2B5EF4-FFF2-40B4-BE49-F238E27FC236}">
                  <a16:creationId xmlns="" xmlns:a16="http://schemas.microsoft.com/office/drawing/2014/main" id="{55D1076D-351F-4946-B93C-31FE09639B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15062" y="5065170"/>
              <a:ext cx="40103" cy="1748011"/>
            </a:xfrm>
            <a:prstGeom prst="rect">
              <a:avLst/>
            </a:prstGeom>
            <a:solidFill>
              <a:srgbClr val="3F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86">
              <a:extLst>
                <a:ext uri="{FF2B5EF4-FFF2-40B4-BE49-F238E27FC236}">
                  <a16:creationId xmlns="" xmlns:a16="http://schemas.microsoft.com/office/drawing/2014/main" id="{AC12B4CF-A8EB-422F-85FE-D68B29D36D5A}"/>
                </a:ext>
              </a:extLst>
            </p:cNvPr>
            <p:cNvSpPr>
              <a:spLocks/>
            </p:cNvSpPr>
            <p:nvPr/>
          </p:nvSpPr>
          <p:spPr bwMode="auto">
            <a:xfrm>
              <a:off x="9613625" y="4874091"/>
              <a:ext cx="250053" cy="401028"/>
            </a:xfrm>
            <a:custGeom>
              <a:avLst/>
              <a:gdLst>
                <a:gd name="T0" fmla="*/ 26 w 51"/>
                <a:gd name="T1" fmla="*/ 82 h 82"/>
                <a:gd name="T2" fmla="*/ 24 w 51"/>
                <a:gd name="T3" fmla="*/ 82 h 82"/>
                <a:gd name="T4" fmla="*/ 0 w 51"/>
                <a:gd name="T5" fmla="*/ 58 h 82"/>
                <a:gd name="T6" fmla="*/ 0 w 51"/>
                <a:gd name="T7" fmla="*/ 25 h 82"/>
                <a:gd name="T8" fmla="*/ 24 w 51"/>
                <a:gd name="T9" fmla="*/ 0 h 82"/>
                <a:gd name="T10" fmla="*/ 26 w 51"/>
                <a:gd name="T11" fmla="*/ 0 h 82"/>
                <a:gd name="T12" fmla="*/ 51 w 51"/>
                <a:gd name="T13" fmla="*/ 25 h 82"/>
                <a:gd name="T14" fmla="*/ 51 w 51"/>
                <a:gd name="T15" fmla="*/ 58 h 82"/>
                <a:gd name="T16" fmla="*/ 26 w 51"/>
                <a:gd name="T17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82">
                  <a:moveTo>
                    <a:pt x="26" y="82"/>
                  </a:moveTo>
                  <a:cubicBezTo>
                    <a:pt x="24" y="82"/>
                    <a:pt x="24" y="82"/>
                    <a:pt x="24" y="82"/>
                  </a:cubicBezTo>
                  <a:cubicBezTo>
                    <a:pt x="11" y="82"/>
                    <a:pt x="0" y="71"/>
                    <a:pt x="0" y="58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1"/>
                    <a:pt x="11" y="0"/>
                    <a:pt x="24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40" y="0"/>
                    <a:pt x="51" y="11"/>
                    <a:pt x="51" y="25"/>
                  </a:cubicBezTo>
                  <a:cubicBezTo>
                    <a:pt x="51" y="58"/>
                    <a:pt x="51" y="58"/>
                    <a:pt x="51" y="58"/>
                  </a:cubicBezTo>
                  <a:cubicBezTo>
                    <a:pt x="51" y="71"/>
                    <a:pt x="40" y="82"/>
                    <a:pt x="26" y="82"/>
                  </a:cubicBezTo>
                  <a:close/>
                </a:path>
              </a:pathLst>
            </a:custGeom>
            <a:solidFill>
              <a:srgbClr val="B6D0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87">
              <a:extLst>
                <a:ext uri="{FF2B5EF4-FFF2-40B4-BE49-F238E27FC236}">
                  <a16:creationId xmlns="" xmlns:a16="http://schemas.microsoft.com/office/drawing/2014/main" id="{74F7C4C9-076C-42E4-96C5-15F934AD619F}"/>
                </a:ext>
              </a:extLst>
            </p:cNvPr>
            <p:cNvSpPr>
              <a:spLocks/>
            </p:cNvSpPr>
            <p:nvPr/>
          </p:nvSpPr>
          <p:spPr bwMode="auto">
            <a:xfrm>
              <a:off x="9891986" y="5143016"/>
              <a:ext cx="63693" cy="23590"/>
            </a:xfrm>
            <a:custGeom>
              <a:avLst/>
              <a:gdLst>
                <a:gd name="T0" fmla="*/ 2 w 13"/>
                <a:gd name="T1" fmla="*/ 4 h 5"/>
                <a:gd name="T2" fmla="*/ 10 w 13"/>
                <a:gd name="T3" fmla="*/ 5 h 5"/>
                <a:gd name="T4" fmla="*/ 11 w 13"/>
                <a:gd name="T5" fmla="*/ 2 h 5"/>
                <a:gd name="T6" fmla="*/ 2 w 13"/>
                <a:gd name="T7" fmla="*/ 1 h 5"/>
                <a:gd name="T8" fmla="*/ 2 w 13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5">
                  <a:moveTo>
                    <a:pt x="2" y="4"/>
                  </a:moveTo>
                  <a:cubicBezTo>
                    <a:pt x="5" y="4"/>
                    <a:pt x="7" y="5"/>
                    <a:pt x="10" y="5"/>
                  </a:cubicBezTo>
                  <a:cubicBezTo>
                    <a:pt x="12" y="5"/>
                    <a:pt x="13" y="2"/>
                    <a:pt x="11" y="2"/>
                  </a:cubicBezTo>
                  <a:cubicBezTo>
                    <a:pt x="8" y="2"/>
                    <a:pt x="5" y="1"/>
                    <a:pt x="2" y="1"/>
                  </a:cubicBezTo>
                  <a:cubicBezTo>
                    <a:pt x="0" y="0"/>
                    <a:pt x="0" y="3"/>
                    <a:pt x="2" y="4"/>
                  </a:cubicBezTo>
                  <a:close/>
                </a:path>
              </a:pathLst>
            </a:custGeom>
            <a:solidFill>
              <a:srgbClr val="3F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88">
              <a:extLst>
                <a:ext uri="{FF2B5EF4-FFF2-40B4-BE49-F238E27FC236}">
                  <a16:creationId xmlns="" xmlns:a16="http://schemas.microsoft.com/office/drawing/2014/main" id="{72434CF7-7B66-4CF2-BBBF-2CB14FC1C1F0}"/>
                </a:ext>
              </a:extLst>
            </p:cNvPr>
            <p:cNvSpPr>
              <a:spLocks/>
            </p:cNvSpPr>
            <p:nvPr/>
          </p:nvSpPr>
          <p:spPr bwMode="auto">
            <a:xfrm>
              <a:off x="9882550" y="5051016"/>
              <a:ext cx="58975" cy="18872"/>
            </a:xfrm>
            <a:custGeom>
              <a:avLst/>
              <a:gdLst>
                <a:gd name="T0" fmla="*/ 3 w 12"/>
                <a:gd name="T1" fmla="*/ 4 h 4"/>
                <a:gd name="T2" fmla="*/ 10 w 12"/>
                <a:gd name="T3" fmla="*/ 3 h 4"/>
                <a:gd name="T4" fmla="*/ 10 w 12"/>
                <a:gd name="T5" fmla="*/ 0 h 4"/>
                <a:gd name="T6" fmla="*/ 2 w 12"/>
                <a:gd name="T7" fmla="*/ 1 h 4"/>
                <a:gd name="T8" fmla="*/ 3 w 12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4">
                  <a:moveTo>
                    <a:pt x="3" y="4"/>
                  </a:moveTo>
                  <a:cubicBezTo>
                    <a:pt x="6" y="3"/>
                    <a:pt x="8" y="3"/>
                    <a:pt x="10" y="3"/>
                  </a:cubicBezTo>
                  <a:cubicBezTo>
                    <a:pt x="12" y="4"/>
                    <a:pt x="12" y="0"/>
                    <a:pt x="10" y="0"/>
                  </a:cubicBezTo>
                  <a:cubicBezTo>
                    <a:pt x="8" y="0"/>
                    <a:pt x="5" y="0"/>
                    <a:pt x="2" y="1"/>
                  </a:cubicBezTo>
                  <a:cubicBezTo>
                    <a:pt x="0" y="1"/>
                    <a:pt x="1" y="4"/>
                    <a:pt x="3" y="4"/>
                  </a:cubicBezTo>
                  <a:close/>
                </a:path>
              </a:pathLst>
            </a:custGeom>
            <a:solidFill>
              <a:srgbClr val="3F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89">
              <a:extLst>
                <a:ext uri="{FF2B5EF4-FFF2-40B4-BE49-F238E27FC236}">
                  <a16:creationId xmlns="" xmlns:a16="http://schemas.microsoft.com/office/drawing/2014/main" id="{4EB75DD9-4E94-4E94-8C60-6BF98ABA943F}"/>
                </a:ext>
              </a:extLst>
            </p:cNvPr>
            <p:cNvSpPr>
              <a:spLocks/>
            </p:cNvSpPr>
            <p:nvPr/>
          </p:nvSpPr>
          <p:spPr bwMode="auto">
            <a:xfrm>
              <a:off x="9882550" y="4951938"/>
              <a:ext cx="54257" cy="35385"/>
            </a:xfrm>
            <a:custGeom>
              <a:avLst/>
              <a:gdLst>
                <a:gd name="T0" fmla="*/ 2 w 11"/>
                <a:gd name="T1" fmla="*/ 6 h 7"/>
                <a:gd name="T2" fmla="*/ 9 w 11"/>
                <a:gd name="T3" fmla="*/ 4 h 7"/>
                <a:gd name="T4" fmla="*/ 8 w 11"/>
                <a:gd name="T5" fmla="*/ 1 h 7"/>
                <a:gd name="T6" fmla="*/ 2 w 11"/>
                <a:gd name="T7" fmla="*/ 3 h 7"/>
                <a:gd name="T8" fmla="*/ 2 w 11"/>
                <a:gd name="T9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7">
                  <a:moveTo>
                    <a:pt x="2" y="6"/>
                  </a:moveTo>
                  <a:cubicBezTo>
                    <a:pt x="5" y="5"/>
                    <a:pt x="7" y="4"/>
                    <a:pt x="9" y="4"/>
                  </a:cubicBezTo>
                  <a:cubicBezTo>
                    <a:pt x="11" y="3"/>
                    <a:pt x="10" y="0"/>
                    <a:pt x="8" y="1"/>
                  </a:cubicBezTo>
                  <a:cubicBezTo>
                    <a:pt x="6" y="1"/>
                    <a:pt x="4" y="2"/>
                    <a:pt x="2" y="3"/>
                  </a:cubicBezTo>
                  <a:cubicBezTo>
                    <a:pt x="0" y="4"/>
                    <a:pt x="0" y="7"/>
                    <a:pt x="2" y="6"/>
                  </a:cubicBezTo>
                  <a:close/>
                </a:path>
              </a:pathLst>
            </a:custGeom>
            <a:solidFill>
              <a:srgbClr val="3F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90">
              <a:extLst>
                <a:ext uri="{FF2B5EF4-FFF2-40B4-BE49-F238E27FC236}">
                  <a16:creationId xmlns="" xmlns:a16="http://schemas.microsoft.com/office/drawing/2014/main" id="{E20C617D-E382-4F88-8C7F-7DA0578891C0}"/>
                </a:ext>
              </a:extLst>
            </p:cNvPr>
            <p:cNvSpPr>
              <a:spLocks/>
            </p:cNvSpPr>
            <p:nvPr/>
          </p:nvSpPr>
          <p:spPr bwMode="auto">
            <a:xfrm>
              <a:off x="9505112" y="5147734"/>
              <a:ext cx="58975" cy="30667"/>
            </a:xfrm>
            <a:custGeom>
              <a:avLst/>
              <a:gdLst>
                <a:gd name="T0" fmla="*/ 3 w 12"/>
                <a:gd name="T1" fmla="*/ 5 h 6"/>
                <a:gd name="T2" fmla="*/ 10 w 12"/>
                <a:gd name="T3" fmla="*/ 4 h 6"/>
                <a:gd name="T4" fmla="*/ 9 w 12"/>
                <a:gd name="T5" fmla="*/ 1 h 6"/>
                <a:gd name="T6" fmla="*/ 2 w 12"/>
                <a:gd name="T7" fmla="*/ 2 h 6"/>
                <a:gd name="T8" fmla="*/ 3 w 12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6">
                  <a:moveTo>
                    <a:pt x="3" y="5"/>
                  </a:moveTo>
                  <a:cubicBezTo>
                    <a:pt x="5" y="5"/>
                    <a:pt x="8" y="5"/>
                    <a:pt x="10" y="4"/>
                  </a:cubicBezTo>
                  <a:cubicBezTo>
                    <a:pt x="12" y="3"/>
                    <a:pt x="11" y="0"/>
                    <a:pt x="9" y="1"/>
                  </a:cubicBezTo>
                  <a:cubicBezTo>
                    <a:pt x="7" y="2"/>
                    <a:pt x="5" y="2"/>
                    <a:pt x="2" y="2"/>
                  </a:cubicBezTo>
                  <a:cubicBezTo>
                    <a:pt x="0" y="3"/>
                    <a:pt x="1" y="6"/>
                    <a:pt x="3" y="5"/>
                  </a:cubicBezTo>
                  <a:close/>
                </a:path>
              </a:pathLst>
            </a:custGeom>
            <a:solidFill>
              <a:srgbClr val="3F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91">
              <a:extLst>
                <a:ext uri="{FF2B5EF4-FFF2-40B4-BE49-F238E27FC236}">
                  <a16:creationId xmlns="" xmlns:a16="http://schemas.microsoft.com/office/drawing/2014/main" id="{25C199C9-698E-42B0-B9F0-6CD4A7D0385D}"/>
                </a:ext>
              </a:extLst>
            </p:cNvPr>
            <p:cNvSpPr>
              <a:spLocks/>
            </p:cNvSpPr>
            <p:nvPr/>
          </p:nvSpPr>
          <p:spPr bwMode="auto">
            <a:xfrm>
              <a:off x="9490958" y="5051016"/>
              <a:ext cx="63693" cy="23590"/>
            </a:xfrm>
            <a:custGeom>
              <a:avLst/>
              <a:gdLst>
                <a:gd name="T0" fmla="*/ 2 w 13"/>
                <a:gd name="T1" fmla="*/ 3 h 5"/>
                <a:gd name="T2" fmla="*/ 10 w 13"/>
                <a:gd name="T3" fmla="*/ 5 h 5"/>
                <a:gd name="T4" fmla="*/ 11 w 13"/>
                <a:gd name="T5" fmla="*/ 2 h 5"/>
                <a:gd name="T6" fmla="*/ 2 w 13"/>
                <a:gd name="T7" fmla="*/ 0 h 5"/>
                <a:gd name="T8" fmla="*/ 2 w 13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5">
                  <a:moveTo>
                    <a:pt x="2" y="3"/>
                  </a:moveTo>
                  <a:cubicBezTo>
                    <a:pt x="5" y="3"/>
                    <a:pt x="8" y="4"/>
                    <a:pt x="10" y="5"/>
                  </a:cubicBezTo>
                  <a:cubicBezTo>
                    <a:pt x="12" y="5"/>
                    <a:pt x="13" y="2"/>
                    <a:pt x="11" y="2"/>
                  </a:cubicBezTo>
                  <a:cubicBezTo>
                    <a:pt x="8" y="1"/>
                    <a:pt x="5" y="0"/>
                    <a:pt x="2" y="0"/>
                  </a:cubicBezTo>
                  <a:cubicBezTo>
                    <a:pt x="0" y="0"/>
                    <a:pt x="0" y="3"/>
                    <a:pt x="2" y="3"/>
                  </a:cubicBezTo>
                  <a:close/>
                </a:path>
              </a:pathLst>
            </a:custGeom>
            <a:solidFill>
              <a:srgbClr val="3F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92">
              <a:extLst>
                <a:ext uri="{FF2B5EF4-FFF2-40B4-BE49-F238E27FC236}">
                  <a16:creationId xmlns="" xmlns:a16="http://schemas.microsoft.com/office/drawing/2014/main" id="{DFB34D14-508C-4291-9ACC-C2BB435FB833}"/>
                </a:ext>
              </a:extLst>
            </p:cNvPr>
            <p:cNvSpPr>
              <a:spLocks/>
            </p:cNvSpPr>
            <p:nvPr/>
          </p:nvSpPr>
          <p:spPr bwMode="auto">
            <a:xfrm>
              <a:off x="9505112" y="4923630"/>
              <a:ext cx="54257" cy="33026"/>
            </a:xfrm>
            <a:custGeom>
              <a:avLst/>
              <a:gdLst>
                <a:gd name="T0" fmla="*/ 2 w 11"/>
                <a:gd name="T1" fmla="*/ 4 h 7"/>
                <a:gd name="T2" fmla="*/ 8 w 11"/>
                <a:gd name="T3" fmla="*/ 6 h 7"/>
                <a:gd name="T4" fmla="*/ 9 w 11"/>
                <a:gd name="T5" fmla="*/ 3 h 7"/>
                <a:gd name="T6" fmla="*/ 3 w 11"/>
                <a:gd name="T7" fmla="*/ 1 h 7"/>
                <a:gd name="T8" fmla="*/ 2 w 11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7">
                  <a:moveTo>
                    <a:pt x="2" y="4"/>
                  </a:moveTo>
                  <a:cubicBezTo>
                    <a:pt x="4" y="4"/>
                    <a:pt x="6" y="5"/>
                    <a:pt x="8" y="6"/>
                  </a:cubicBezTo>
                  <a:cubicBezTo>
                    <a:pt x="10" y="7"/>
                    <a:pt x="11" y="4"/>
                    <a:pt x="9" y="3"/>
                  </a:cubicBezTo>
                  <a:cubicBezTo>
                    <a:pt x="7" y="2"/>
                    <a:pt x="5" y="1"/>
                    <a:pt x="3" y="1"/>
                  </a:cubicBezTo>
                  <a:cubicBezTo>
                    <a:pt x="1" y="0"/>
                    <a:pt x="0" y="3"/>
                    <a:pt x="2" y="4"/>
                  </a:cubicBezTo>
                  <a:close/>
                </a:path>
              </a:pathLst>
            </a:custGeom>
            <a:solidFill>
              <a:srgbClr val="3F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93">
              <a:extLst>
                <a:ext uri="{FF2B5EF4-FFF2-40B4-BE49-F238E27FC236}">
                  <a16:creationId xmlns="" xmlns:a16="http://schemas.microsoft.com/office/drawing/2014/main" id="{9F9098A8-AC0A-4D00-99EE-BE504404722F}"/>
                </a:ext>
              </a:extLst>
            </p:cNvPr>
            <p:cNvSpPr>
              <a:spLocks/>
            </p:cNvSpPr>
            <p:nvPr/>
          </p:nvSpPr>
          <p:spPr bwMode="auto">
            <a:xfrm>
              <a:off x="9641933" y="6603230"/>
              <a:ext cx="191078" cy="235899"/>
            </a:xfrm>
            <a:custGeom>
              <a:avLst/>
              <a:gdLst>
                <a:gd name="T0" fmla="*/ 0 w 81"/>
                <a:gd name="T1" fmla="*/ 100 h 100"/>
                <a:gd name="T2" fmla="*/ 11 w 81"/>
                <a:gd name="T3" fmla="*/ 0 h 100"/>
                <a:gd name="T4" fmla="*/ 67 w 81"/>
                <a:gd name="T5" fmla="*/ 0 h 100"/>
                <a:gd name="T6" fmla="*/ 81 w 81"/>
                <a:gd name="T7" fmla="*/ 98 h 100"/>
                <a:gd name="T8" fmla="*/ 0 w 81"/>
                <a:gd name="T9" fmla="*/ 10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100">
                  <a:moveTo>
                    <a:pt x="0" y="100"/>
                  </a:moveTo>
                  <a:lnTo>
                    <a:pt x="11" y="0"/>
                  </a:lnTo>
                  <a:lnTo>
                    <a:pt x="67" y="0"/>
                  </a:lnTo>
                  <a:lnTo>
                    <a:pt x="81" y="98"/>
                  </a:lnTo>
                  <a:lnTo>
                    <a:pt x="0" y="100"/>
                  </a:ln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94">
              <a:extLst>
                <a:ext uri="{FF2B5EF4-FFF2-40B4-BE49-F238E27FC236}">
                  <a16:creationId xmlns="" xmlns:a16="http://schemas.microsoft.com/office/drawing/2014/main" id="{7241D524-6DDD-4B68-9DC8-4373322D0C19}"/>
                </a:ext>
              </a:extLst>
            </p:cNvPr>
            <p:cNvSpPr>
              <a:spLocks/>
            </p:cNvSpPr>
            <p:nvPr/>
          </p:nvSpPr>
          <p:spPr bwMode="auto">
            <a:xfrm>
              <a:off x="5405191" y="5584147"/>
              <a:ext cx="514259" cy="823287"/>
            </a:xfrm>
            <a:custGeom>
              <a:avLst/>
              <a:gdLst>
                <a:gd name="T0" fmla="*/ 102 w 105"/>
                <a:gd name="T1" fmla="*/ 28 h 168"/>
                <a:gd name="T2" fmla="*/ 84 w 105"/>
                <a:gd name="T3" fmla="*/ 7 h 168"/>
                <a:gd name="T4" fmla="*/ 65 w 105"/>
                <a:gd name="T5" fmla="*/ 61 h 168"/>
                <a:gd name="T6" fmla="*/ 54 w 105"/>
                <a:gd name="T7" fmla="*/ 36 h 168"/>
                <a:gd name="T8" fmla="*/ 43 w 105"/>
                <a:gd name="T9" fmla="*/ 78 h 168"/>
                <a:gd name="T10" fmla="*/ 42 w 105"/>
                <a:gd name="T11" fmla="*/ 100 h 168"/>
                <a:gd name="T12" fmla="*/ 19 w 105"/>
                <a:gd name="T13" fmla="*/ 54 h 168"/>
                <a:gd name="T14" fmla="*/ 0 w 105"/>
                <a:gd name="T15" fmla="*/ 75 h 168"/>
                <a:gd name="T16" fmla="*/ 20 w 105"/>
                <a:gd name="T17" fmla="*/ 120 h 168"/>
                <a:gd name="T18" fmla="*/ 41 w 105"/>
                <a:gd name="T19" fmla="*/ 125 h 168"/>
                <a:gd name="T20" fmla="*/ 44 w 105"/>
                <a:gd name="T21" fmla="*/ 164 h 168"/>
                <a:gd name="T22" fmla="*/ 44 w 105"/>
                <a:gd name="T23" fmla="*/ 164 h 168"/>
                <a:gd name="T24" fmla="*/ 44 w 105"/>
                <a:gd name="T25" fmla="*/ 164 h 168"/>
                <a:gd name="T26" fmla="*/ 54 w 105"/>
                <a:gd name="T27" fmla="*/ 164 h 168"/>
                <a:gd name="T28" fmla="*/ 54 w 105"/>
                <a:gd name="T29" fmla="*/ 164 h 168"/>
                <a:gd name="T30" fmla="*/ 60 w 105"/>
                <a:gd name="T31" fmla="*/ 164 h 168"/>
                <a:gd name="T32" fmla="*/ 66 w 105"/>
                <a:gd name="T33" fmla="*/ 85 h 168"/>
                <a:gd name="T34" fmla="*/ 88 w 105"/>
                <a:gd name="T35" fmla="*/ 79 h 168"/>
                <a:gd name="T36" fmla="*/ 102 w 105"/>
                <a:gd name="T37" fmla="*/ 2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5" h="168">
                  <a:moveTo>
                    <a:pt x="102" y="28"/>
                  </a:moveTo>
                  <a:cubicBezTo>
                    <a:pt x="101" y="20"/>
                    <a:pt x="96" y="0"/>
                    <a:pt x="84" y="7"/>
                  </a:cubicBezTo>
                  <a:cubicBezTo>
                    <a:pt x="65" y="17"/>
                    <a:pt x="88" y="55"/>
                    <a:pt x="65" y="61"/>
                  </a:cubicBezTo>
                  <a:cubicBezTo>
                    <a:pt x="64" y="46"/>
                    <a:pt x="60" y="36"/>
                    <a:pt x="54" y="36"/>
                  </a:cubicBezTo>
                  <a:cubicBezTo>
                    <a:pt x="39" y="38"/>
                    <a:pt x="43" y="71"/>
                    <a:pt x="43" y="78"/>
                  </a:cubicBezTo>
                  <a:cubicBezTo>
                    <a:pt x="43" y="85"/>
                    <a:pt x="42" y="93"/>
                    <a:pt x="42" y="100"/>
                  </a:cubicBezTo>
                  <a:cubicBezTo>
                    <a:pt x="25" y="103"/>
                    <a:pt x="29" y="60"/>
                    <a:pt x="19" y="54"/>
                  </a:cubicBezTo>
                  <a:cubicBezTo>
                    <a:pt x="3" y="45"/>
                    <a:pt x="0" y="66"/>
                    <a:pt x="0" y="75"/>
                  </a:cubicBezTo>
                  <a:cubicBezTo>
                    <a:pt x="1" y="92"/>
                    <a:pt x="5" y="111"/>
                    <a:pt x="20" y="120"/>
                  </a:cubicBezTo>
                  <a:cubicBezTo>
                    <a:pt x="26" y="123"/>
                    <a:pt x="34" y="126"/>
                    <a:pt x="41" y="125"/>
                  </a:cubicBezTo>
                  <a:cubicBezTo>
                    <a:pt x="41" y="138"/>
                    <a:pt x="42" y="151"/>
                    <a:pt x="44" y="164"/>
                  </a:cubicBezTo>
                  <a:cubicBezTo>
                    <a:pt x="44" y="164"/>
                    <a:pt x="44" y="164"/>
                    <a:pt x="44" y="164"/>
                  </a:cubicBezTo>
                  <a:cubicBezTo>
                    <a:pt x="44" y="164"/>
                    <a:pt x="44" y="164"/>
                    <a:pt x="44" y="164"/>
                  </a:cubicBezTo>
                  <a:cubicBezTo>
                    <a:pt x="54" y="164"/>
                    <a:pt x="54" y="164"/>
                    <a:pt x="54" y="164"/>
                  </a:cubicBezTo>
                  <a:cubicBezTo>
                    <a:pt x="54" y="164"/>
                    <a:pt x="54" y="164"/>
                    <a:pt x="54" y="164"/>
                  </a:cubicBezTo>
                  <a:cubicBezTo>
                    <a:pt x="54" y="168"/>
                    <a:pt x="60" y="168"/>
                    <a:pt x="60" y="164"/>
                  </a:cubicBezTo>
                  <a:cubicBezTo>
                    <a:pt x="60" y="156"/>
                    <a:pt x="65" y="118"/>
                    <a:pt x="66" y="85"/>
                  </a:cubicBezTo>
                  <a:cubicBezTo>
                    <a:pt x="73" y="86"/>
                    <a:pt x="82" y="83"/>
                    <a:pt x="88" y="79"/>
                  </a:cubicBezTo>
                  <a:cubicBezTo>
                    <a:pt x="104" y="67"/>
                    <a:pt x="105" y="46"/>
                    <a:pt x="102" y="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95">
              <a:extLst>
                <a:ext uri="{FF2B5EF4-FFF2-40B4-BE49-F238E27FC236}">
                  <a16:creationId xmlns="" xmlns:a16="http://schemas.microsoft.com/office/drawing/2014/main" id="{830DBD3F-0054-4AEC-A978-24F3B32EB9F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95755" y="5598301"/>
              <a:ext cx="535490" cy="813851"/>
            </a:xfrm>
            <a:custGeom>
              <a:avLst/>
              <a:gdLst>
                <a:gd name="T0" fmla="*/ 56 w 109"/>
                <a:gd name="T1" fmla="*/ 165 h 166"/>
                <a:gd name="T2" fmla="*/ 47 w 109"/>
                <a:gd name="T3" fmla="*/ 162 h 166"/>
                <a:gd name="T4" fmla="*/ 44 w 109"/>
                <a:gd name="T5" fmla="*/ 161 h 166"/>
                <a:gd name="T6" fmla="*/ 22 w 109"/>
                <a:gd name="T7" fmla="*/ 118 h 166"/>
                <a:gd name="T8" fmla="*/ 8 w 109"/>
                <a:gd name="T9" fmla="*/ 48 h 166"/>
                <a:gd name="T10" fmla="*/ 30 w 109"/>
                <a:gd name="T11" fmla="*/ 72 h 166"/>
                <a:gd name="T12" fmla="*/ 43 w 109"/>
                <a:gd name="T13" fmla="*/ 92 h 166"/>
                <a:gd name="T14" fmla="*/ 43 w 109"/>
                <a:gd name="T15" fmla="*/ 70 h 166"/>
                <a:gd name="T16" fmla="*/ 61 w 109"/>
                <a:gd name="T17" fmla="*/ 33 h 166"/>
                <a:gd name="T18" fmla="*/ 76 w 109"/>
                <a:gd name="T19" fmla="*/ 31 h 166"/>
                <a:gd name="T20" fmla="*/ 95 w 109"/>
                <a:gd name="T21" fmla="*/ 2 h 166"/>
                <a:gd name="T22" fmla="*/ 106 w 109"/>
                <a:gd name="T23" fmla="*/ 24 h 166"/>
                <a:gd name="T24" fmla="*/ 69 w 109"/>
                <a:gd name="T25" fmla="*/ 84 h 166"/>
                <a:gd name="T26" fmla="*/ 64 w 109"/>
                <a:gd name="T27" fmla="*/ 161 h 166"/>
                <a:gd name="T28" fmla="*/ 59 w 109"/>
                <a:gd name="T29" fmla="*/ 166 h 166"/>
                <a:gd name="T30" fmla="*/ 57 w 109"/>
                <a:gd name="T31" fmla="*/ 159 h 166"/>
                <a:gd name="T32" fmla="*/ 58 w 109"/>
                <a:gd name="T33" fmla="*/ 162 h 166"/>
                <a:gd name="T34" fmla="*/ 60 w 109"/>
                <a:gd name="T35" fmla="*/ 161 h 166"/>
                <a:gd name="T36" fmla="*/ 66 w 109"/>
                <a:gd name="T37" fmla="*/ 82 h 166"/>
                <a:gd name="T38" fmla="*/ 68 w 109"/>
                <a:gd name="T39" fmla="*/ 80 h 166"/>
                <a:gd name="T40" fmla="*/ 103 w 109"/>
                <a:gd name="T41" fmla="*/ 25 h 166"/>
                <a:gd name="T42" fmla="*/ 93 w 109"/>
                <a:gd name="T43" fmla="*/ 5 h 166"/>
                <a:gd name="T44" fmla="*/ 80 w 109"/>
                <a:gd name="T45" fmla="*/ 31 h 166"/>
                <a:gd name="T46" fmla="*/ 65 w 109"/>
                <a:gd name="T47" fmla="*/ 61 h 166"/>
                <a:gd name="T48" fmla="*/ 59 w 109"/>
                <a:gd name="T49" fmla="*/ 36 h 166"/>
                <a:gd name="T50" fmla="*/ 47 w 109"/>
                <a:gd name="T51" fmla="*/ 70 h 166"/>
                <a:gd name="T52" fmla="*/ 46 w 109"/>
                <a:gd name="T53" fmla="*/ 93 h 166"/>
                <a:gd name="T54" fmla="*/ 44 w 109"/>
                <a:gd name="T55" fmla="*/ 99 h 166"/>
                <a:gd name="T56" fmla="*/ 20 w 109"/>
                <a:gd name="T57" fmla="*/ 53 h 166"/>
                <a:gd name="T58" fmla="*/ 4 w 109"/>
                <a:gd name="T59" fmla="*/ 72 h 166"/>
                <a:gd name="T60" fmla="*/ 43 w 109"/>
                <a:gd name="T61" fmla="*/ 120 h 166"/>
                <a:gd name="T62" fmla="*/ 45 w 109"/>
                <a:gd name="T63" fmla="*/ 122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9" h="166">
                  <a:moveTo>
                    <a:pt x="59" y="166"/>
                  </a:moveTo>
                  <a:cubicBezTo>
                    <a:pt x="58" y="166"/>
                    <a:pt x="57" y="166"/>
                    <a:pt x="56" y="165"/>
                  </a:cubicBezTo>
                  <a:cubicBezTo>
                    <a:pt x="55" y="165"/>
                    <a:pt x="54" y="164"/>
                    <a:pt x="54" y="163"/>
                  </a:cubicBezTo>
                  <a:cubicBezTo>
                    <a:pt x="47" y="162"/>
                    <a:pt x="47" y="162"/>
                    <a:pt x="47" y="162"/>
                  </a:cubicBezTo>
                  <a:cubicBezTo>
                    <a:pt x="45" y="163"/>
                    <a:pt x="45" y="163"/>
                    <a:pt x="45" y="163"/>
                  </a:cubicBezTo>
                  <a:cubicBezTo>
                    <a:pt x="44" y="161"/>
                    <a:pt x="44" y="161"/>
                    <a:pt x="44" y="161"/>
                  </a:cubicBezTo>
                  <a:cubicBezTo>
                    <a:pt x="42" y="150"/>
                    <a:pt x="42" y="139"/>
                    <a:pt x="42" y="124"/>
                  </a:cubicBezTo>
                  <a:cubicBezTo>
                    <a:pt x="34" y="124"/>
                    <a:pt x="26" y="121"/>
                    <a:pt x="22" y="118"/>
                  </a:cubicBezTo>
                  <a:cubicBezTo>
                    <a:pt x="5" y="109"/>
                    <a:pt x="1" y="88"/>
                    <a:pt x="0" y="72"/>
                  </a:cubicBezTo>
                  <a:cubicBezTo>
                    <a:pt x="0" y="66"/>
                    <a:pt x="1" y="53"/>
                    <a:pt x="8" y="48"/>
                  </a:cubicBezTo>
                  <a:cubicBezTo>
                    <a:pt x="12" y="46"/>
                    <a:pt x="16" y="47"/>
                    <a:pt x="22" y="50"/>
                  </a:cubicBezTo>
                  <a:cubicBezTo>
                    <a:pt x="26" y="53"/>
                    <a:pt x="28" y="61"/>
                    <a:pt x="30" y="72"/>
                  </a:cubicBezTo>
                  <a:cubicBezTo>
                    <a:pt x="33" y="86"/>
                    <a:pt x="36" y="96"/>
                    <a:pt x="42" y="96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43" y="87"/>
                    <a:pt x="43" y="81"/>
                    <a:pt x="43" y="75"/>
                  </a:cubicBezTo>
                  <a:cubicBezTo>
                    <a:pt x="43" y="74"/>
                    <a:pt x="43" y="72"/>
                    <a:pt x="43" y="70"/>
                  </a:cubicBezTo>
                  <a:cubicBezTo>
                    <a:pt x="43" y="57"/>
                    <a:pt x="42" y="33"/>
                    <a:pt x="55" y="32"/>
                  </a:cubicBezTo>
                  <a:cubicBezTo>
                    <a:pt x="58" y="31"/>
                    <a:pt x="59" y="32"/>
                    <a:pt x="61" y="33"/>
                  </a:cubicBezTo>
                  <a:cubicBezTo>
                    <a:pt x="65" y="37"/>
                    <a:pt x="67" y="44"/>
                    <a:pt x="69" y="56"/>
                  </a:cubicBezTo>
                  <a:cubicBezTo>
                    <a:pt x="77" y="52"/>
                    <a:pt x="77" y="42"/>
                    <a:pt x="76" y="31"/>
                  </a:cubicBezTo>
                  <a:cubicBezTo>
                    <a:pt x="76" y="19"/>
                    <a:pt x="75" y="7"/>
                    <a:pt x="85" y="2"/>
                  </a:cubicBezTo>
                  <a:cubicBezTo>
                    <a:pt x="89" y="0"/>
                    <a:pt x="92" y="0"/>
                    <a:pt x="95" y="2"/>
                  </a:cubicBezTo>
                  <a:cubicBezTo>
                    <a:pt x="103" y="6"/>
                    <a:pt x="106" y="22"/>
                    <a:pt x="106" y="24"/>
                  </a:cubicBezTo>
                  <a:cubicBezTo>
                    <a:pt x="106" y="24"/>
                    <a:pt x="106" y="24"/>
                    <a:pt x="106" y="24"/>
                  </a:cubicBezTo>
                  <a:cubicBezTo>
                    <a:pt x="108" y="38"/>
                    <a:pt x="109" y="63"/>
                    <a:pt x="91" y="77"/>
                  </a:cubicBezTo>
                  <a:cubicBezTo>
                    <a:pt x="85" y="81"/>
                    <a:pt x="77" y="84"/>
                    <a:pt x="69" y="84"/>
                  </a:cubicBezTo>
                  <a:cubicBezTo>
                    <a:pt x="69" y="105"/>
                    <a:pt x="67" y="129"/>
                    <a:pt x="65" y="145"/>
                  </a:cubicBezTo>
                  <a:cubicBezTo>
                    <a:pt x="64" y="153"/>
                    <a:pt x="64" y="159"/>
                    <a:pt x="64" y="161"/>
                  </a:cubicBezTo>
                  <a:cubicBezTo>
                    <a:pt x="64" y="163"/>
                    <a:pt x="63" y="165"/>
                    <a:pt x="61" y="165"/>
                  </a:cubicBezTo>
                  <a:cubicBezTo>
                    <a:pt x="61" y="166"/>
                    <a:pt x="60" y="166"/>
                    <a:pt x="59" y="166"/>
                  </a:cubicBezTo>
                  <a:close/>
                  <a:moveTo>
                    <a:pt x="48" y="159"/>
                  </a:moveTo>
                  <a:cubicBezTo>
                    <a:pt x="57" y="159"/>
                    <a:pt x="57" y="159"/>
                    <a:pt x="57" y="159"/>
                  </a:cubicBezTo>
                  <a:cubicBezTo>
                    <a:pt x="57" y="161"/>
                    <a:pt x="57" y="161"/>
                    <a:pt x="57" y="161"/>
                  </a:cubicBezTo>
                  <a:cubicBezTo>
                    <a:pt x="57" y="162"/>
                    <a:pt x="58" y="162"/>
                    <a:pt x="58" y="162"/>
                  </a:cubicBezTo>
                  <a:cubicBezTo>
                    <a:pt x="58" y="163"/>
                    <a:pt x="59" y="163"/>
                    <a:pt x="60" y="162"/>
                  </a:cubicBezTo>
                  <a:cubicBezTo>
                    <a:pt x="60" y="162"/>
                    <a:pt x="60" y="162"/>
                    <a:pt x="60" y="161"/>
                  </a:cubicBezTo>
                  <a:cubicBezTo>
                    <a:pt x="60" y="159"/>
                    <a:pt x="61" y="153"/>
                    <a:pt x="62" y="144"/>
                  </a:cubicBezTo>
                  <a:cubicBezTo>
                    <a:pt x="63" y="128"/>
                    <a:pt x="65" y="104"/>
                    <a:pt x="66" y="82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8" y="80"/>
                    <a:pt x="68" y="80"/>
                    <a:pt x="68" y="80"/>
                  </a:cubicBezTo>
                  <a:cubicBezTo>
                    <a:pt x="75" y="81"/>
                    <a:pt x="84" y="78"/>
                    <a:pt x="89" y="74"/>
                  </a:cubicBezTo>
                  <a:cubicBezTo>
                    <a:pt x="106" y="62"/>
                    <a:pt x="105" y="38"/>
                    <a:pt x="103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2" y="19"/>
                    <a:pt x="99" y="8"/>
                    <a:pt x="93" y="5"/>
                  </a:cubicBezTo>
                  <a:cubicBezTo>
                    <a:pt x="91" y="4"/>
                    <a:pt x="89" y="4"/>
                    <a:pt x="87" y="5"/>
                  </a:cubicBezTo>
                  <a:cubicBezTo>
                    <a:pt x="79" y="9"/>
                    <a:pt x="79" y="20"/>
                    <a:pt x="80" y="31"/>
                  </a:cubicBezTo>
                  <a:cubicBezTo>
                    <a:pt x="80" y="43"/>
                    <a:pt x="81" y="56"/>
                    <a:pt x="67" y="60"/>
                  </a:cubicBezTo>
                  <a:cubicBezTo>
                    <a:pt x="65" y="61"/>
                    <a:pt x="65" y="61"/>
                    <a:pt x="65" y="61"/>
                  </a:cubicBezTo>
                  <a:cubicBezTo>
                    <a:pt x="65" y="59"/>
                    <a:pt x="65" y="59"/>
                    <a:pt x="65" y="59"/>
                  </a:cubicBezTo>
                  <a:cubicBezTo>
                    <a:pt x="64" y="43"/>
                    <a:pt x="61" y="38"/>
                    <a:pt x="59" y="36"/>
                  </a:cubicBezTo>
                  <a:cubicBezTo>
                    <a:pt x="58" y="35"/>
                    <a:pt x="57" y="35"/>
                    <a:pt x="56" y="35"/>
                  </a:cubicBezTo>
                  <a:cubicBezTo>
                    <a:pt x="46" y="36"/>
                    <a:pt x="46" y="59"/>
                    <a:pt x="47" y="70"/>
                  </a:cubicBezTo>
                  <a:cubicBezTo>
                    <a:pt x="47" y="72"/>
                    <a:pt x="47" y="74"/>
                    <a:pt x="47" y="75"/>
                  </a:cubicBezTo>
                  <a:cubicBezTo>
                    <a:pt x="47" y="81"/>
                    <a:pt x="46" y="87"/>
                    <a:pt x="46" y="93"/>
                  </a:cubicBezTo>
                  <a:cubicBezTo>
                    <a:pt x="46" y="99"/>
                    <a:pt x="46" y="99"/>
                    <a:pt x="46" y="99"/>
                  </a:cubicBezTo>
                  <a:cubicBezTo>
                    <a:pt x="44" y="99"/>
                    <a:pt x="44" y="99"/>
                    <a:pt x="44" y="99"/>
                  </a:cubicBezTo>
                  <a:cubicBezTo>
                    <a:pt x="33" y="101"/>
                    <a:pt x="30" y="86"/>
                    <a:pt x="27" y="72"/>
                  </a:cubicBezTo>
                  <a:cubicBezTo>
                    <a:pt x="25" y="64"/>
                    <a:pt x="23" y="55"/>
                    <a:pt x="20" y="53"/>
                  </a:cubicBezTo>
                  <a:cubicBezTo>
                    <a:pt x="16" y="50"/>
                    <a:pt x="13" y="50"/>
                    <a:pt x="10" y="51"/>
                  </a:cubicBezTo>
                  <a:cubicBezTo>
                    <a:pt x="5" y="55"/>
                    <a:pt x="4" y="66"/>
                    <a:pt x="4" y="72"/>
                  </a:cubicBezTo>
                  <a:cubicBezTo>
                    <a:pt x="4" y="87"/>
                    <a:pt x="8" y="107"/>
                    <a:pt x="23" y="115"/>
                  </a:cubicBezTo>
                  <a:cubicBezTo>
                    <a:pt x="29" y="118"/>
                    <a:pt x="37" y="121"/>
                    <a:pt x="43" y="120"/>
                  </a:cubicBezTo>
                  <a:cubicBezTo>
                    <a:pt x="45" y="120"/>
                    <a:pt x="45" y="120"/>
                    <a:pt x="45" y="120"/>
                  </a:cubicBezTo>
                  <a:cubicBezTo>
                    <a:pt x="45" y="122"/>
                    <a:pt x="45" y="122"/>
                    <a:pt x="45" y="122"/>
                  </a:cubicBezTo>
                  <a:cubicBezTo>
                    <a:pt x="45" y="137"/>
                    <a:pt x="46" y="149"/>
                    <a:pt x="48" y="159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96">
              <a:extLst>
                <a:ext uri="{FF2B5EF4-FFF2-40B4-BE49-F238E27FC236}">
                  <a16:creationId xmlns="" xmlns:a16="http://schemas.microsoft.com/office/drawing/2014/main" id="{D52BDFFD-951E-4530-928F-BBD6ECB6DBD1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6883" y="6397998"/>
              <a:ext cx="554362" cy="419900"/>
            </a:xfrm>
            <a:custGeom>
              <a:avLst/>
              <a:gdLst>
                <a:gd name="T0" fmla="*/ 90 w 113"/>
                <a:gd name="T1" fmla="*/ 86 h 86"/>
                <a:gd name="T2" fmla="*/ 23 w 113"/>
                <a:gd name="T3" fmla="*/ 86 h 86"/>
                <a:gd name="T4" fmla="*/ 15 w 113"/>
                <a:gd name="T5" fmla="*/ 80 h 86"/>
                <a:gd name="T6" fmla="*/ 0 w 113"/>
                <a:gd name="T7" fmla="*/ 1 h 86"/>
                <a:gd name="T8" fmla="*/ 7 w 113"/>
                <a:gd name="T9" fmla="*/ 0 h 86"/>
                <a:gd name="T10" fmla="*/ 22 w 113"/>
                <a:gd name="T11" fmla="*/ 79 h 86"/>
                <a:gd name="T12" fmla="*/ 23 w 113"/>
                <a:gd name="T13" fmla="*/ 79 h 86"/>
                <a:gd name="T14" fmla="*/ 90 w 113"/>
                <a:gd name="T15" fmla="*/ 79 h 86"/>
                <a:gd name="T16" fmla="*/ 91 w 113"/>
                <a:gd name="T17" fmla="*/ 79 h 86"/>
                <a:gd name="T18" fmla="*/ 106 w 113"/>
                <a:gd name="T19" fmla="*/ 0 h 86"/>
                <a:gd name="T20" fmla="*/ 113 w 113"/>
                <a:gd name="T21" fmla="*/ 1 h 86"/>
                <a:gd name="T22" fmla="*/ 97 w 113"/>
                <a:gd name="T23" fmla="*/ 80 h 86"/>
                <a:gd name="T24" fmla="*/ 90 w 113"/>
                <a:gd name="T25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3" h="86">
                  <a:moveTo>
                    <a:pt x="90" y="86"/>
                  </a:moveTo>
                  <a:cubicBezTo>
                    <a:pt x="23" y="86"/>
                    <a:pt x="23" y="86"/>
                    <a:pt x="23" y="86"/>
                  </a:cubicBezTo>
                  <a:cubicBezTo>
                    <a:pt x="19" y="86"/>
                    <a:pt x="16" y="83"/>
                    <a:pt x="15" y="8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22" y="79"/>
                    <a:pt x="22" y="79"/>
                    <a:pt x="23" y="79"/>
                  </a:cubicBezTo>
                  <a:cubicBezTo>
                    <a:pt x="90" y="79"/>
                    <a:pt x="90" y="79"/>
                    <a:pt x="90" y="79"/>
                  </a:cubicBezTo>
                  <a:cubicBezTo>
                    <a:pt x="90" y="79"/>
                    <a:pt x="91" y="79"/>
                    <a:pt x="91" y="79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97" y="80"/>
                    <a:pt x="97" y="80"/>
                    <a:pt x="97" y="80"/>
                  </a:cubicBezTo>
                  <a:cubicBezTo>
                    <a:pt x="97" y="83"/>
                    <a:pt x="94" y="86"/>
                    <a:pt x="90" y="86"/>
                  </a:cubicBez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97">
              <a:extLst>
                <a:ext uri="{FF2B5EF4-FFF2-40B4-BE49-F238E27FC236}">
                  <a16:creationId xmlns="" xmlns:a16="http://schemas.microsoft.com/office/drawing/2014/main" id="{CA53F946-D9AC-47CF-8532-34439728F03E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0370" y="6280049"/>
              <a:ext cx="585029" cy="127385"/>
            </a:xfrm>
            <a:custGeom>
              <a:avLst/>
              <a:gdLst>
                <a:gd name="T0" fmla="*/ 4 w 119"/>
                <a:gd name="T1" fmla="*/ 0 h 26"/>
                <a:gd name="T2" fmla="*/ 116 w 119"/>
                <a:gd name="T3" fmla="*/ 0 h 26"/>
                <a:gd name="T4" fmla="*/ 119 w 119"/>
                <a:gd name="T5" fmla="*/ 5 h 26"/>
                <a:gd name="T6" fmla="*/ 119 w 119"/>
                <a:gd name="T7" fmla="*/ 22 h 26"/>
                <a:gd name="T8" fmla="*/ 116 w 119"/>
                <a:gd name="T9" fmla="*/ 26 h 26"/>
                <a:gd name="T10" fmla="*/ 4 w 119"/>
                <a:gd name="T11" fmla="*/ 26 h 26"/>
                <a:gd name="T12" fmla="*/ 0 w 119"/>
                <a:gd name="T13" fmla="*/ 22 h 26"/>
                <a:gd name="T14" fmla="*/ 0 w 119"/>
                <a:gd name="T15" fmla="*/ 5 h 26"/>
                <a:gd name="T16" fmla="*/ 4 w 119"/>
                <a:gd name="T1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9" h="26">
                  <a:moveTo>
                    <a:pt x="4" y="0"/>
                  </a:moveTo>
                  <a:cubicBezTo>
                    <a:pt x="116" y="0"/>
                    <a:pt x="116" y="0"/>
                    <a:pt x="116" y="0"/>
                  </a:cubicBezTo>
                  <a:cubicBezTo>
                    <a:pt x="118" y="0"/>
                    <a:pt x="119" y="2"/>
                    <a:pt x="119" y="5"/>
                  </a:cubicBezTo>
                  <a:cubicBezTo>
                    <a:pt x="119" y="22"/>
                    <a:pt x="119" y="22"/>
                    <a:pt x="119" y="22"/>
                  </a:cubicBezTo>
                  <a:cubicBezTo>
                    <a:pt x="119" y="24"/>
                    <a:pt x="118" y="26"/>
                    <a:pt x="116" y="2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2" y="26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B6D0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98">
              <a:extLst>
                <a:ext uri="{FF2B5EF4-FFF2-40B4-BE49-F238E27FC236}">
                  <a16:creationId xmlns="" xmlns:a16="http://schemas.microsoft.com/office/drawing/2014/main" id="{02702F53-BBCE-4562-9DCF-5E8F7793EBB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55652" y="6270613"/>
              <a:ext cx="599183" cy="146257"/>
            </a:xfrm>
            <a:custGeom>
              <a:avLst/>
              <a:gdLst>
                <a:gd name="T0" fmla="*/ 117 w 122"/>
                <a:gd name="T1" fmla="*/ 30 h 30"/>
                <a:gd name="T2" fmla="*/ 5 w 122"/>
                <a:gd name="T3" fmla="*/ 30 h 30"/>
                <a:gd name="T4" fmla="*/ 0 w 122"/>
                <a:gd name="T5" fmla="*/ 24 h 30"/>
                <a:gd name="T6" fmla="*/ 0 w 122"/>
                <a:gd name="T7" fmla="*/ 7 h 30"/>
                <a:gd name="T8" fmla="*/ 5 w 122"/>
                <a:gd name="T9" fmla="*/ 0 h 30"/>
                <a:gd name="T10" fmla="*/ 117 w 122"/>
                <a:gd name="T11" fmla="*/ 0 h 30"/>
                <a:gd name="T12" fmla="*/ 122 w 122"/>
                <a:gd name="T13" fmla="*/ 7 h 30"/>
                <a:gd name="T14" fmla="*/ 122 w 122"/>
                <a:gd name="T15" fmla="*/ 24 h 30"/>
                <a:gd name="T16" fmla="*/ 117 w 122"/>
                <a:gd name="T17" fmla="*/ 30 h 30"/>
                <a:gd name="T18" fmla="*/ 5 w 122"/>
                <a:gd name="T19" fmla="*/ 4 h 30"/>
                <a:gd name="T20" fmla="*/ 3 w 122"/>
                <a:gd name="T21" fmla="*/ 7 h 30"/>
                <a:gd name="T22" fmla="*/ 3 w 122"/>
                <a:gd name="T23" fmla="*/ 24 h 30"/>
                <a:gd name="T24" fmla="*/ 5 w 122"/>
                <a:gd name="T25" fmla="*/ 27 h 30"/>
                <a:gd name="T26" fmla="*/ 117 w 122"/>
                <a:gd name="T27" fmla="*/ 27 h 30"/>
                <a:gd name="T28" fmla="*/ 119 w 122"/>
                <a:gd name="T29" fmla="*/ 24 h 30"/>
                <a:gd name="T30" fmla="*/ 119 w 122"/>
                <a:gd name="T31" fmla="*/ 7 h 30"/>
                <a:gd name="T32" fmla="*/ 117 w 122"/>
                <a:gd name="T33" fmla="*/ 4 h 30"/>
                <a:gd name="T34" fmla="*/ 5 w 122"/>
                <a:gd name="T35" fmla="*/ 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2" h="30">
                  <a:moveTo>
                    <a:pt x="117" y="30"/>
                  </a:moveTo>
                  <a:cubicBezTo>
                    <a:pt x="5" y="30"/>
                    <a:pt x="5" y="30"/>
                    <a:pt x="5" y="30"/>
                  </a:cubicBezTo>
                  <a:cubicBezTo>
                    <a:pt x="2" y="30"/>
                    <a:pt x="0" y="27"/>
                    <a:pt x="0" y="24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20" y="0"/>
                    <a:pt x="122" y="3"/>
                    <a:pt x="122" y="7"/>
                  </a:cubicBezTo>
                  <a:cubicBezTo>
                    <a:pt x="122" y="24"/>
                    <a:pt x="122" y="24"/>
                    <a:pt x="122" y="24"/>
                  </a:cubicBezTo>
                  <a:cubicBezTo>
                    <a:pt x="122" y="27"/>
                    <a:pt x="120" y="30"/>
                    <a:pt x="117" y="30"/>
                  </a:cubicBezTo>
                  <a:close/>
                  <a:moveTo>
                    <a:pt x="5" y="4"/>
                  </a:moveTo>
                  <a:cubicBezTo>
                    <a:pt x="4" y="4"/>
                    <a:pt x="3" y="5"/>
                    <a:pt x="3" y="7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4" y="27"/>
                    <a:pt x="5" y="27"/>
                  </a:cubicBezTo>
                  <a:cubicBezTo>
                    <a:pt x="117" y="27"/>
                    <a:pt x="117" y="27"/>
                    <a:pt x="117" y="27"/>
                  </a:cubicBezTo>
                  <a:cubicBezTo>
                    <a:pt x="118" y="27"/>
                    <a:pt x="119" y="25"/>
                    <a:pt x="119" y="24"/>
                  </a:cubicBezTo>
                  <a:cubicBezTo>
                    <a:pt x="119" y="7"/>
                    <a:pt x="119" y="7"/>
                    <a:pt x="119" y="7"/>
                  </a:cubicBezTo>
                  <a:cubicBezTo>
                    <a:pt x="119" y="5"/>
                    <a:pt x="118" y="4"/>
                    <a:pt x="117" y="4"/>
                  </a:cubicBezTo>
                  <a:lnTo>
                    <a:pt x="5" y="4"/>
                  </a:ln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99">
              <a:extLst>
                <a:ext uri="{FF2B5EF4-FFF2-40B4-BE49-F238E27FC236}">
                  <a16:creationId xmlns="" xmlns:a16="http://schemas.microsoft.com/office/drawing/2014/main" id="{BA2ED826-7F91-4E78-9698-0B75A80F2C9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55652" y="6270613"/>
              <a:ext cx="599183" cy="146257"/>
            </a:xfrm>
            <a:custGeom>
              <a:avLst/>
              <a:gdLst>
                <a:gd name="T0" fmla="*/ 117 w 122"/>
                <a:gd name="T1" fmla="*/ 30 h 30"/>
                <a:gd name="T2" fmla="*/ 5 w 122"/>
                <a:gd name="T3" fmla="*/ 30 h 30"/>
                <a:gd name="T4" fmla="*/ 0 w 122"/>
                <a:gd name="T5" fmla="*/ 24 h 30"/>
                <a:gd name="T6" fmla="*/ 0 w 122"/>
                <a:gd name="T7" fmla="*/ 7 h 30"/>
                <a:gd name="T8" fmla="*/ 5 w 122"/>
                <a:gd name="T9" fmla="*/ 0 h 30"/>
                <a:gd name="T10" fmla="*/ 117 w 122"/>
                <a:gd name="T11" fmla="*/ 0 h 30"/>
                <a:gd name="T12" fmla="*/ 122 w 122"/>
                <a:gd name="T13" fmla="*/ 7 h 30"/>
                <a:gd name="T14" fmla="*/ 122 w 122"/>
                <a:gd name="T15" fmla="*/ 24 h 30"/>
                <a:gd name="T16" fmla="*/ 117 w 122"/>
                <a:gd name="T17" fmla="*/ 30 h 30"/>
                <a:gd name="T18" fmla="*/ 5 w 122"/>
                <a:gd name="T19" fmla="*/ 3 h 30"/>
                <a:gd name="T20" fmla="*/ 3 w 122"/>
                <a:gd name="T21" fmla="*/ 7 h 30"/>
                <a:gd name="T22" fmla="*/ 3 w 122"/>
                <a:gd name="T23" fmla="*/ 24 h 30"/>
                <a:gd name="T24" fmla="*/ 5 w 122"/>
                <a:gd name="T25" fmla="*/ 27 h 30"/>
                <a:gd name="T26" fmla="*/ 117 w 122"/>
                <a:gd name="T27" fmla="*/ 27 h 30"/>
                <a:gd name="T28" fmla="*/ 119 w 122"/>
                <a:gd name="T29" fmla="*/ 24 h 30"/>
                <a:gd name="T30" fmla="*/ 119 w 122"/>
                <a:gd name="T31" fmla="*/ 7 h 30"/>
                <a:gd name="T32" fmla="*/ 117 w 122"/>
                <a:gd name="T33" fmla="*/ 3 h 30"/>
                <a:gd name="T34" fmla="*/ 5 w 122"/>
                <a:gd name="T35" fmla="*/ 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2" h="30">
                  <a:moveTo>
                    <a:pt x="117" y="30"/>
                  </a:moveTo>
                  <a:cubicBezTo>
                    <a:pt x="5" y="30"/>
                    <a:pt x="5" y="30"/>
                    <a:pt x="5" y="30"/>
                  </a:cubicBezTo>
                  <a:cubicBezTo>
                    <a:pt x="2" y="30"/>
                    <a:pt x="0" y="27"/>
                    <a:pt x="0" y="24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20" y="0"/>
                    <a:pt x="122" y="3"/>
                    <a:pt x="122" y="7"/>
                  </a:cubicBezTo>
                  <a:cubicBezTo>
                    <a:pt x="122" y="24"/>
                    <a:pt x="122" y="24"/>
                    <a:pt x="122" y="24"/>
                  </a:cubicBezTo>
                  <a:cubicBezTo>
                    <a:pt x="122" y="27"/>
                    <a:pt x="120" y="30"/>
                    <a:pt x="117" y="30"/>
                  </a:cubicBezTo>
                  <a:close/>
                  <a:moveTo>
                    <a:pt x="5" y="3"/>
                  </a:moveTo>
                  <a:cubicBezTo>
                    <a:pt x="4" y="3"/>
                    <a:pt x="3" y="5"/>
                    <a:pt x="3" y="7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6"/>
                    <a:pt x="4" y="27"/>
                    <a:pt x="5" y="27"/>
                  </a:cubicBezTo>
                  <a:cubicBezTo>
                    <a:pt x="117" y="27"/>
                    <a:pt x="117" y="27"/>
                    <a:pt x="117" y="27"/>
                  </a:cubicBezTo>
                  <a:cubicBezTo>
                    <a:pt x="118" y="27"/>
                    <a:pt x="119" y="26"/>
                    <a:pt x="119" y="24"/>
                  </a:cubicBezTo>
                  <a:cubicBezTo>
                    <a:pt x="119" y="7"/>
                    <a:pt x="119" y="7"/>
                    <a:pt x="119" y="7"/>
                  </a:cubicBezTo>
                  <a:cubicBezTo>
                    <a:pt x="119" y="5"/>
                    <a:pt x="118" y="3"/>
                    <a:pt x="117" y="3"/>
                  </a:cubicBezTo>
                  <a:lnTo>
                    <a:pt x="5" y="3"/>
                  </a:lnTo>
                  <a:close/>
                </a:path>
              </a:pathLst>
            </a:custGeom>
            <a:solidFill>
              <a:srgbClr val="B6D0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00">
              <a:extLst>
                <a:ext uri="{FF2B5EF4-FFF2-40B4-BE49-F238E27FC236}">
                  <a16:creationId xmlns="" xmlns:a16="http://schemas.microsoft.com/office/drawing/2014/main" id="{ED965F91-37B2-4AC1-ACAE-7DC8DC25388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46216" y="6265895"/>
              <a:ext cx="618055" cy="160411"/>
            </a:xfrm>
            <a:custGeom>
              <a:avLst/>
              <a:gdLst>
                <a:gd name="T0" fmla="*/ 119 w 126"/>
                <a:gd name="T1" fmla="*/ 33 h 33"/>
                <a:gd name="T2" fmla="*/ 7 w 126"/>
                <a:gd name="T3" fmla="*/ 33 h 33"/>
                <a:gd name="T4" fmla="*/ 0 w 126"/>
                <a:gd name="T5" fmla="*/ 25 h 33"/>
                <a:gd name="T6" fmla="*/ 0 w 126"/>
                <a:gd name="T7" fmla="*/ 8 h 33"/>
                <a:gd name="T8" fmla="*/ 7 w 126"/>
                <a:gd name="T9" fmla="*/ 0 h 33"/>
                <a:gd name="T10" fmla="*/ 119 w 126"/>
                <a:gd name="T11" fmla="*/ 0 h 33"/>
                <a:gd name="T12" fmla="*/ 126 w 126"/>
                <a:gd name="T13" fmla="*/ 8 h 33"/>
                <a:gd name="T14" fmla="*/ 126 w 126"/>
                <a:gd name="T15" fmla="*/ 25 h 33"/>
                <a:gd name="T16" fmla="*/ 119 w 126"/>
                <a:gd name="T17" fmla="*/ 33 h 33"/>
                <a:gd name="T18" fmla="*/ 7 w 126"/>
                <a:gd name="T19" fmla="*/ 6 h 33"/>
                <a:gd name="T20" fmla="*/ 7 w 126"/>
                <a:gd name="T21" fmla="*/ 8 h 33"/>
                <a:gd name="T22" fmla="*/ 7 w 126"/>
                <a:gd name="T23" fmla="*/ 25 h 33"/>
                <a:gd name="T24" fmla="*/ 7 w 126"/>
                <a:gd name="T25" fmla="*/ 26 h 33"/>
                <a:gd name="T26" fmla="*/ 119 w 126"/>
                <a:gd name="T27" fmla="*/ 26 h 33"/>
                <a:gd name="T28" fmla="*/ 119 w 126"/>
                <a:gd name="T29" fmla="*/ 25 h 33"/>
                <a:gd name="T30" fmla="*/ 119 w 126"/>
                <a:gd name="T31" fmla="*/ 8 h 33"/>
                <a:gd name="T32" fmla="*/ 119 w 126"/>
                <a:gd name="T33" fmla="*/ 6 h 33"/>
                <a:gd name="T34" fmla="*/ 7 w 126"/>
                <a:gd name="T35" fmla="*/ 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6" h="33">
                  <a:moveTo>
                    <a:pt x="119" y="33"/>
                  </a:moveTo>
                  <a:cubicBezTo>
                    <a:pt x="7" y="33"/>
                    <a:pt x="7" y="33"/>
                    <a:pt x="7" y="33"/>
                  </a:cubicBezTo>
                  <a:cubicBezTo>
                    <a:pt x="3" y="33"/>
                    <a:pt x="0" y="29"/>
                    <a:pt x="0" y="2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23" y="0"/>
                    <a:pt x="126" y="3"/>
                    <a:pt x="126" y="8"/>
                  </a:cubicBezTo>
                  <a:cubicBezTo>
                    <a:pt x="126" y="25"/>
                    <a:pt x="126" y="25"/>
                    <a:pt x="126" y="25"/>
                  </a:cubicBezTo>
                  <a:cubicBezTo>
                    <a:pt x="126" y="29"/>
                    <a:pt x="123" y="33"/>
                    <a:pt x="119" y="33"/>
                  </a:cubicBezTo>
                  <a:close/>
                  <a:moveTo>
                    <a:pt x="7" y="6"/>
                  </a:moveTo>
                  <a:cubicBezTo>
                    <a:pt x="7" y="6"/>
                    <a:pt x="7" y="7"/>
                    <a:pt x="7" y="8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119" y="26"/>
                    <a:pt x="119" y="26"/>
                    <a:pt x="119" y="26"/>
                  </a:cubicBezTo>
                  <a:cubicBezTo>
                    <a:pt x="119" y="26"/>
                    <a:pt x="119" y="26"/>
                    <a:pt x="119" y="25"/>
                  </a:cubicBezTo>
                  <a:cubicBezTo>
                    <a:pt x="119" y="8"/>
                    <a:pt x="119" y="8"/>
                    <a:pt x="119" y="8"/>
                  </a:cubicBezTo>
                  <a:cubicBezTo>
                    <a:pt x="119" y="7"/>
                    <a:pt x="119" y="6"/>
                    <a:pt x="119" y="6"/>
                  </a:cubicBezTo>
                  <a:lnTo>
                    <a:pt x="7" y="6"/>
                  </a:ln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01">
              <a:extLst>
                <a:ext uri="{FF2B5EF4-FFF2-40B4-BE49-F238E27FC236}">
                  <a16:creationId xmlns="" xmlns:a16="http://schemas.microsoft.com/office/drawing/2014/main" id="{E7B848E3-A093-462D-A596-BD2341B88FC4}"/>
                </a:ext>
              </a:extLst>
            </p:cNvPr>
            <p:cNvSpPr>
              <a:spLocks/>
            </p:cNvSpPr>
            <p:nvPr/>
          </p:nvSpPr>
          <p:spPr bwMode="auto">
            <a:xfrm>
              <a:off x="5431140" y="5937995"/>
              <a:ext cx="47180" cy="18872"/>
            </a:xfrm>
            <a:custGeom>
              <a:avLst/>
              <a:gdLst>
                <a:gd name="T0" fmla="*/ 2 w 10"/>
                <a:gd name="T1" fmla="*/ 3 h 4"/>
                <a:gd name="T2" fmla="*/ 8 w 10"/>
                <a:gd name="T3" fmla="*/ 4 h 4"/>
                <a:gd name="T4" fmla="*/ 8 w 10"/>
                <a:gd name="T5" fmla="*/ 1 h 4"/>
                <a:gd name="T6" fmla="*/ 2 w 10"/>
                <a:gd name="T7" fmla="*/ 0 h 4"/>
                <a:gd name="T8" fmla="*/ 2 w 10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4">
                  <a:moveTo>
                    <a:pt x="2" y="3"/>
                  </a:moveTo>
                  <a:cubicBezTo>
                    <a:pt x="4" y="3"/>
                    <a:pt x="6" y="3"/>
                    <a:pt x="8" y="4"/>
                  </a:cubicBezTo>
                  <a:cubicBezTo>
                    <a:pt x="10" y="4"/>
                    <a:pt x="10" y="1"/>
                    <a:pt x="8" y="1"/>
                  </a:cubicBezTo>
                  <a:cubicBezTo>
                    <a:pt x="6" y="0"/>
                    <a:pt x="4" y="0"/>
                    <a:pt x="2" y="0"/>
                  </a:cubicBezTo>
                  <a:cubicBezTo>
                    <a:pt x="0" y="0"/>
                    <a:pt x="0" y="3"/>
                    <a:pt x="2" y="3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02">
              <a:extLst>
                <a:ext uri="{FF2B5EF4-FFF2-40B4-BE49-F238E27FC236}">
                  <a16:creationId xmlns="" xmlns:a16="http://schemas.microsoft.com/office/drawing/2014/main" id="{8BECED52-DBDE-4561-842C-C75106B9F239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8320" y="5824764"/>
              <a:ext cx="16513" cy="28308"/>
            </a:xfrm>
            <a:custGeom>
              <a:avLst/>
              <a:gdLst>
                <a:gd name="T0" fmla="*/ 0 w 3"/>
                <a:gd name="T1" fmla="*/ 2 h 6"/>
                <a:gd name="T2" fmla="*/ 0 w 3"/>
                <a:gd name="T3" fmla="*/ 4 h 6"/>
                <a:gd name="T4" fmla="*/ 3 w 3"/>
                <a:gd name="T5" fmla="*/ 4 h 6"/>
                <a:gd name="T6" fmla="*/ 3 w 3"/>
                <a:gd name="T7" fmla="*/ 2 h 6"/>
                <a:gd name="T8" fmla="*/ 0 w 3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">
                  <a:moveTo>
                    <a:pt x="0" y="2"/>
                  </a:moveTo>
                  <a:cubicBezTo>
                    <a:pt x="0" y="2"/>
                    <a:pt x="0" y="3"/>
                    <a:pt x="0" y="4"/>
                  </a:cubicBezTo>
                  <a:cubicBezTo>
                    <a:pt x="0" y="6"/>
                    <a:pt x="3" y="6"/>
                    <a:pt x="3" y="4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3" y="0"/>
                    <a:pt x="0" y="0"/>
                    <a:pt x="0" y="2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03">
              <a:extLst>
                <a:ext uri="{FF2B5EF4-FFF2-40B4-BE49-F238E27FC236}">
                  <a16:creationId xmlns="" xmlns:a16="http://schemas.microsoft.com/office/drawing/2014/main" id="{35596C2F-4282-4E32-98ED-012F719D054C}"/>
                </a:ext>
              </a:extLst>
            </p:cNvPr>
            <p:cNvSpPr>
              <a:spLocks/>
            </p:cNvSpPr>
            <p:nvPr/>
          </p:nvSpPr>
          <p:spPr bwMode="auto">
            <a:xfrm>
              <a:off x="5518422" y="5942713"/>
              <a:ext cx="44821" cy="33026"/>
            </a:xfrm>
            <a:custGeom>
              <a:avLst/>
              <a:gdLst>
                <a:gd name="T0" fmla="*/ 3 w 9"/>
                <a:gd name="T1" fmla="*/ 6 h 7"/>
                <a:gd name="T2" fmla="*/ 7 w 9"/>
                <a:gd name="T3" fmla="*/ 4 h 7"/>
                <a:gd name="T4" fmla="*/ 5 w 9"/>
                <a:gd name="T5" fmla="*/ 1 h 7"/>
                <a:gd name="T6" fmla="*/ 1 w 9"/>
                <a:gd name="T7" fmla="*/ 3 h 7"/>
                <a:gd name="T8" fmla="*/ 3 w 9"/>
                <a:gd name="T9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7">
                  <a:moveTo>
                    <a:pt x="3" y="6"/>
                  </a:moveTo>
                  <a:cubicBezTo>
                    <a:pt x="4" y="5"/>
                    <a:pt x="6" y="5"/>
                    <a:pt x="7" y="4"/>
                  </a:cubicBezTo>
                  <a:cubicBezTo>
                    <a:pt x="9" y="3"/>
                    <a:pt x="7" y="0"/>
                    <a:pt x="5" y="1"/>
                  </a:cubicBezTo>
                  <a:cubicBezTo>
                    <a:pt x="4" y="2"/>
                    <a:pt x="3" y="3"/>
                    <a:pt x="1" y="3"/>
                  </a:cubicBezTo>
                  <a:cubicBezTo>
                    <a:pt x="0" y="4"/>
                    <a:pt x="1" y="7"/>
                    <a:pt x="3" y="6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04">
              <a:extLst>
                <a:ext uri="{FF2B5EF4-FFF2-40B4-BE49-F238E27FC236}">
                  <a16:creationId xmlns="" xmlns:a16="http://schemas.microsoft.com/office/drawing/2014/main" id="{E45EB7F4-1F49-415E-9663-2F7E1940BF25}"/>
                </a:ext>
              </a:extLst>
            </p:cNvPr>
            <p:cNvSpPr>
              <a:spLocks/>
            </p:cNvSpPr>
            <p:nvPr/>
          </p:nvSpPr>
          <p:spPr bwMode="auto">
            <a:xfrm>
              <a:off x="5440576" y="6112561"/>
              <a:ext cx="42462" cy="40103"/>
            </a:xfrm>
            <a:custGeom>
              <a:avLst/>
              <a:gdLst>
                <a:gd name="T0" fmla="*/ 3 w 9"/>
                <a:gd name="T1" fmla="*/ 7 h 8"/>
                <a:gd name="T2" fmla="*/ 8 w 9"/>
                <a:gd name="T3" fmla="*/ 3 h 8"/>
                <a:gd name="T4" fmla="*/ 6 w 9"/>
                <a:gd name="T5" fmla="*/ 1 h 8"/>
                <a:gd name="T6" fmla="*/ 1 w 9"/>
                <a:gd name="T7" fmla="*/ 4 h 8"/>
                <a:gd name="T8" fmla="*/ 3 w 9"/>
                <a:gd name="T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3" y="7"/>
                  </a:moveTo>
                  <a:cubicBezTo>
                    <a:pt x="5" y="6"/>
                    <a:pt x="6" y="5"/>
                    <a:pt x="8" y="3"/>
                  </a:cubicBezTo>
                  <a:cubicBezTo>
                    <a:pt x="9" y="2"/>
                    <a:pt x="8" y="0"/>
                    <a:pt x="6" y="1"/>
                  </a:cubicBezTo>
                  <a:cubicBezTo>
                    <a:pt x="5" y="2"/>
                    <a:pt x="3" y="3"/>
                    <a:pt x="1" y="4"/>
                  </a:cubicBezTo>
                  <a:cubicBezTo>
                    <a:pt x="0" y="5"/>
                    <a:pt x="1" y="8"/>
                    <a:pt x="3" y="7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05">
              <a:extLst>
                <a:ext uri="{FF2B5EF4-FFF2-40B4-BE49-F238E27FC236}">
                  <a16:creationId xmlns="" xmlns:a16="http://schemas.microsoft.com/office/drawing/2014/main" id="{66689F0A-D720-4429-862E-F21E09CBD8C5}"/>
                </a:ext>
              </a:extLst>
            </p:cNvPr>
            <p:cNvSpPr>
              <a:spLocks/>
            </p:cNvSpPr>
            <p:nvPr/>
          </p:nvSpPr>
          <p:spPr bwMode="auto">
            <a:xfrm>
              <a:off x="5386319" y="5994611"/>
              <a:ext cx="37744" cy="30667"/>
            </a:xfrm>
            <a:custGeom>
              <a:avLst/>
              <a:gdLst>
                <a:gd name="T0" fmla="*/ 2 w 8"/>
                <a:gd name="T1" fmla="*/ 4 h 6"/>
                <a:gd name="T2" fmla="*/ 6 w 8"/>
                <a:gd name="T3" fmla="*/ 5 h 6"/>
                <a:gd name="T4" fmla="*/ 7 w 8"/>
                <a:gd name="T5" fmla="*/ 2 h 6"/>
                <a:gd name="T6" fmla="*/ 3 w 8"/>
                <a:gd name="T7" fmla="*/ 1 h 6"/>
                <a:gd name="T8" fmla="*/ 2 w 8"/>
                <a:gd name="T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2" y="4"/>
                  </a:moveTo>
                  <a:cubicBezTo>
                    <a:pt x="3" y="5"/>
                    <a:pt x="5" y="5"/>
                    <a:pt x="6" y="5"/>
                  </a:cubicBezTo>
                  <a:cubicBezTo>
                    <a:pt x="8" y="6"/>
                    <a:pt x="8" y="3"/>
                    <a:pt x="7" y="2"/>
                  </a:cubicBezTo>
                  <a:cubicBezTo>
                    <a:pt x="5" y="2"/>
                    <a:pt x="4" y="2"/>
                    <a:pt x="3" y="1"/>
                  </a:cubicBezTo>
                  <a:cubicBezTo>
                    <a:pt x="1" y="0"/>
                    <a:pt x="0" y="3"/>
                    <a:pt x="2" y="4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06">
              <a:extLst>
                <a:ext uri="{FF2B5EF4-FFF2-40B4-BE49-F238E27FC236}">
                  <a16:creationId xmlns="" xmlns:a16="http://schemas.microsoft.com/office/drawing/2014/main" id="{78B627E6-2C94-489B-9F06-FBDB8D101C55}"/>
                </a:ext>
              </a:extLst>
            </p:cNvPr>
            <p:cNvSpPr>
              <a:spLocks/>
            </p:cNvSpPr>
            <p:nvPr/>
          </p:nvSpPr>
          <p:spPr bwMode="auto">
            <a:xfrm>
              <a:off x="5499551" y="6070099"/>
              <a:ext cx="33026" cy="28308"/>
            </a:xfrm>
            <a:custGeom>
              <a:avLst/>
              <a:gdLst>
                <a:gd name="T0" fmla="*/ 2 w 7"/>
                <a:gd name="T1" fmla="*/ 4 h 6"/>
                <a:gd name="T2" fmla="*/ 4 w 7"/>
                <a:gd name="T3" fmla="*/ 4 h 6"/>
                <a:gd name="T4" fmla="*/ 6 w 7"/>
                <a:gd name="T5" fmla="*/ 2 h 6"/>
                <a:gd name="T6" fmla="*/ 2 w 7"/>
                <a:gd name="T7" fmla="*/ 0 h 6"/>
                <a:gd name="T8" fmla="*/ 2 w 7"/>
                <a:gd name="T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2" y="4"/>
                  </a:moveTo>
                  <a:cubicBezTo>
                    <a:pt x="3" y="4"/>
                    <a:pt x="3" y="4"/>
                    <a:pt x="4" y="4"/>
                  </a:cubicBezTo>
                  <a:cubicBezTo>
                    <a:pt x="5" y="6"/>
                    <a:pt x="7" y="4"/>
                    <a:pt x="6" y="2"/>
                  </a:cubicBezTo>
                  <a:cubicBezTo>
                    <a:pt x="5" y="1"/>
                    <a:pt x="3" y="1"/>
                    <a:pt x="2" y="0"/>
                  </a:cubicBezTo>
                  <a:cubicBezTo>
                    <a:pt x="0" y="0"/>
                    <a:pt x="0" y="3"/>
                    <a:pt x="2" y="4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07">
              <a:extLst>
                <a:ext uri="{FF2B5EF4-FFF2-40B4-BE49-F238E27FC236}">
                  <a16:creationId xmlns="" xmlns:a16="http://schemas.microsoft.com/office/drawing/2014/main" id="{A8079476-B8BF-455A-A837-56EF74F4970E}"/>
                </a:ext>
              </a:extLst>
            </p:cNvPr>
            <p:cNvSpPr>
              <a:spLocks/>
            </p:cNvSpPr>
            <p:nvPr/>
          </p:nvSpPr>
          <p:spPr bwMode="auto">
            <a:xfrm>
              <a:off x="5537294" y="6147945"/>
              <a:ext cx="25949" cy="49539"/>
            </a:xfrm>
            <a:custGeom>
              <a:avLst/>
              <a:gdLst>
                <a:gd name="T0" fmla="*/ 1 w 5"/>
                <a:gd name="T1" fmla="*/ 2 h 10"/>
                <a:gd name="T2" fmla="*/ 1 w 5"/>
                <a:gd name="T3" fmla="*/ 8 h 10"/>
                <a:gd name="T4" fmla="*/ 4 w 5"/>
                <a:gd name="T5" fmla="*/ 7 h 10"/>
                <a:gd name="T6" fmla="*/ 4 w 5"/>
                <a:gd name="T7" fmla="*/ 3 h 10"/>
                <a:gd name="T8" fmla="*/ 1 w 5"/>
                <a:gd name="T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0">
                  <a:moveTo>
                    <a:pt x="1" y="2"/>
                  </a:moveTo>
                  <a:cubicBezTo>
                    <a:pt x="0" y="4"/>
                    <a:pt x="1" y="6"/>
                    <a:pt x="1" y="8"/>
                  </a:cubicBezTo>
                  <a:cubicBezTo>
                    <a:pt x="2" y="10"/>
                    <a:pt x="5" y="8"/>
                    <a:pt x="4" y="7"/>
                  </a:cubicBezTo>
                  <a:cubicBezTo>
                    <a:pt x="4" y="5"/>
                    <a:pt x="4" y="4"/>
                    <a:pt x="4" y="3"/>
                  </a:cubicBezTo>
                  <a:cubicBezTo>
                    <a:pt x="4" y="1"/>
                    <a:pt x="1" y="0"/>
                    <a:pt x="1" y="2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08">
              <a:extLst>
                <a:ext uri="{FF2B5EF4-FFF2-40B4-BE49-F238E27FC236}">
                  <a16:creationId xmlns="" xmlns:a16="http://schemas.microsoft.com/office/drawing/2014/main" id="{7633BB28-20E0-472A-BF48-84BC3CEA685E}"/>
                </a:ext>
              </a:extLst>
            </p:cNvPr>
            <p:cNvSpPr>
              <a:spLocks/>
            </p:cNvSpPr>
            <p:nvPr/>
          </p:nvSpPr>
          <p:spPr bwMode="auto">
            <a:xfrm>
              <a:off x="5610423" y="6143227"/>
              <a:ext cx="40103" cy="23590"/>
            </a:xfrm>
            <a:custGeom>
              <a:avLst/>
              <a:gdLst>
                <a:gd name="T0" fmla="*/ 2 w 8"/>
                <a:gd name="T1" fmla="*/ 4 h 5"/>
                <a:gd name="T2" fmla="*/ 5 w 8"/>
                <a:gd name="T3" fmla="*/ 4 h 5"/>
                <a:gd name="T4" fmla="*/ 6 w 8"/>
                <a:gd name="T5" fmla="*/ 1 h 5"/>
                <a:gd name="T6" fmla="*/ 3 w 8"/>
                <a:gd name="T7" fmla="*/ 1 h 5"/>
                <a:gd name="T8" fmla="*/ 2 w 8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2" y="4"/>
                  </a:moveTo>
                  <a:cubicBezTo>
                    <a:pt x="3" y="4"/>
                    <a:pt x="4" y="4"/>
                    <a:pt x="5" y="4"/>
                  </a:cubicBezTo>
                  <a:cubicBezTo>
                    <a:pt x="7" y="5"/>
                    <a:pt x="8" y="2"/>
                    <a:pt x="6" y="1"/>
                  </a:cubicBezTo>
                  <a:cubicBezTo>
                    <a:pt x="5" y="1"/>
                    <a:pt x="4" y="1"/>
                    <a:pt x="3" y="1"/>
                  </a:cubicBezTo>
                  <a:cubicBezTo>
                    <a:pt x="1" y="0"/>
                    <a:pt x="0" y="3"/>
                    <a:pt x="2" y="4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09">
              <a:extLst>
                <a:ext uri="{FF2B5EF4-FFF2-40B4-BE49-F238E27FC236}">
                  <a16:creationId xmlns="" xmlns:a16="http://schemas.microsoft.com/office/drawing/2014/main" id="{8494AA34-D928-40A4-BF1E-BD1B74897B4C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9398" y="6001688"/>
              <a:ext cx="30667" cy="37744"/>
            </a:xfrm>
            <a:custGeom>
              <a:avLst/>
              <a:gdLst>
                <a:gd name="T0" fmla="*/ 0 w 6"/>
                <a:gd name="T1" fmla="*/ 2 h 8"/>
                <a:gd name="T2" fmla="*/ 2 w 6"/>
                <a:gd name="T3" fmla="*/ 7 h 8"/>
                <a:gd name="T4" fmla="*/ 4 w 6"/>
                <a:gd name="T5" fmla="*/ 4 h 8"/>
                <a:gd name="T6" fmla="*/ 3 w 6"/>
                <a:gd name="T7" fmla="*/ 2 h 8"/>
                <a:gd name="T8" fmla="*/ 0 w 6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">
                  <a:moveTo>
                    <a:pt x="0" y="2"/>
                  </a:moveTo>
                  <a:cubicBezTo>
                    <a:pt x="0" y="4"/>
                    <a:pt x="0" y="6"/>
                    <a:pt x="2" y="7"/>
                  </a:cubicBezTo>
                  <a:cubicBezTo>
                    <a:pt x="3" y="8"/>
                    <a:pt x="6" y="6"/>
                    <a:pt x="4" y="4"/>
                  </a:cubicBezTo>
                  <a:cubicBezTo>
                    <a:pt x="3" y="4"/>
                    <a:pt x="3" y="3"/>
                    <a:pt x="3" y="2"/>
                  </a:cubicBezTo>
                  <a:cubicBezTo>
                    <a:pt x="3" y="0"/>
                    <a:pt x="0" y="0"/>
                    <a:pt x="0" y="2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10">
              <a:extLst>
                <a:ext uri="{FF2B5EF4-FFF2-40B4-BE49-F238E27FC236}">
                  <a16:creationId xmlns="" xmlns:a16="http://schemas.microsoft.com/office/drawing/2014/main" id="{EB546EDA-1B47-4274-84EE-58B0A2CF0F25}"/>
                </a:ext>
              </a:extLst>
            </p:cNvPr>
            <p:cNvSpPr>
              <a:spLocks/>
            </p:cNvSpPr>
            <p:nvPr/>
          </p:nvSpPr>
          <p:spPr bwMode="auto">
            <a:xfrm>
              <a:off x="5645808" y="5893175"/>
              <a:ext cx="23590" cy="37744"/>
            </a:xfrm>
            <a:custGeom>
              <a:avLst/>
              <a:gdLst>
                <a:gd name="T0" fmla="*/ 1 w 5"/>
                <a:gd name="T1" fmla="*/ 2 h 8"/>
                <a:gd name="T2" fmla="*/ 0 w 5"/>
                <a:gd name="T3" fmla="*/ 6 h 8"/>
                <a:gd name="T4" fmla="*/ 3 w 5"/>
                <a:gd name="T5" fmla="*/ 5 h 8"/>
                <a:gd name="T6" fmla="*/ 4 w 5"/>
                <a:gd name="T7" fmla="*/ 4 h 8"/>
                <a:gd name="T8" fmla="*/ 1 w 5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">
                  <a:moveTo>
                    <a:pt x="1" y="2"/>
                  </a:moveTo>
                  <a:cubicBezTo>
                    <a:pt x="0" y="3"/>
                    <a:pt x="0" y="4"/>
                    <a:pt x="0" y="6"/>
                  </a:cubicBezTo>
                  <a:cubicBezTo>
                    <a:pt x="1" y="8"/>
                    <a:pt x="4" y="7"/>
                    <a:pt x="3" y="5"/>
                  </a:cubicBezTo>
                  <a:cubicBezTo>
                    <a:pt x="3" y="4"/>
                    <a:pt x="3" y="4"/>
                    <a:pt x="4" y="4"/>
                  </a:cubicBezTo>
                  <a:cubicBezTo>
                    <a:pt x="5" y="2"/>
                    <a:pt x="2" y="0"/>
                    <a:pt x="1" y="2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11">
              <a:extLst>
                <a:ext uri="{FF2B5EF4-FFF2-40B4-BE49-F238E27FC236}">
                  <a16:creationId xmlns="" xmlns:a16="http://schemas.microsoft.com/office/drawing/2014/main" id="{31FC8B80-B3BC-4E5E-90C0-2503C759878C}"/>
                </a:ext>
              </a:extLst>
            </p:cNvPr>
            <p:cNvSpPr>
              <a:spLocks/>
            </p:cNvSpPr>
            <p:nvPr/>
          </p:nvSpPr>
          <p:spPr bwMode="auto">
            <a:xfrm>
              <a:off x="5733090" y="5937995"/>
              <a:ext cx="16513" cy="33026"/>
            </a:xfrm>
            <a:custGeom>
              <a:avLst/>
              <a:gdLst>
                <a:gd name="T0" fmla="*/ 0 w 3"/>
                <a:gd name="T1" fmla="*/ 2 h 7"/>
                <a:gd name="T2" fmla="*/ 0 w 3"/>
                <a:gd name="T3" fmla="*/ 5 h 7"/>
                <a:gd name="T4" fmla="*/ 3 w 3"/>
                <a:gd name="T5" fmla="*/ 5 h 7"/>
                <a:gd name="T6" fmla="*/ 3 w 3"/>
                <a:gd name="T7" fmla="*/ 2 h 7"/>
                <a:gd name="T8" fmla="*/ 0 w 3"/>
                <a:gd name="T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7">
                  <a:moveTo>
                    <a:pt x="0" y="2"/>
                  </a:moveTo>
                  <a:cubicBezTo>
                    <a:pt x="0" y="3"/>
                    <a:pt x="0" y="4"/>
                    <a:pt x="0" y="5"/>
                  </a:cubicBezTo>
                  <a:cubicBezTo>
                    <a:pt x="0" y="7"/>
                    <a:pt x="3" y="7"/>
                    <a:pt x="3" y="5"/>
                  </a:cubicBezTo>
                  <a:cubicBezTo>
                    <a:pt x="3" y="4"/>
                    <a:pt x="3" y="3"/>
                    <a:pt x="3" y="2"/>
                  </a:cubicBezTo>
                  <a:cubicBezTo>
                    <a:pt x="3" y="0"/>
                    <a:pt x="0" y="0"/>
                    <a:pt x="0" y="2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12">
              <a:extLst>
                <a:ext uri="{FF2B5EF4-FFF2-40B4-BE49-F238E27FC236}">
                  <a16:creationId xmlns="" xmlns:a16="http://schemas.microsoft.com/office/drawing/2014/main" id="{D67BA061-711B-441B-ABB6-054DD345FA61}"/>
                </a:ext>
              </a:extLst>
            </p:cNvPr>
            <p:cNvSpPr>
              <a:spLocks/>
            </p:cNvSpPr>
            <p:nvPr/>
          </p:nvSpPr>
          <p:spPr bwMode="auto">
            <a:xfrm>
              <a:off x="5582115" y="5902611"/>
              <a:ext cx="35385" cy="35385"/>
            </a:xfrm>
            <a:custGeom>
              <a:avLst/>
              <a:gdLst>
                <a:gd name="T0" fmla="*/ 2 w 7"/>
                <a:gd name="T1" fmla="*/ 4 h 7"/>
                <a:gd name="T2" fmla="*/ 4 w 7"/>
                <a:gd name="T3" fmla="*/ 6 h 7"/>
                <a:gd name="T4" fmla="*/ 6 w 7"/>
                <a:gd name="T5" fmla="*/ 3 h 7"/>
                <a:gd name="T6" fmla="*/ 4 w 7"/>
                <a:gd name="T7" fmla="*/ 1 h 7"/>
                <a:gd name="T8" fmla="*/ 2 w 7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2" y="4"/>
                  </a:moveTo>
                  <a:cubicBezTo>
                    <a:pt x="3" y="5"/>
                    <a:pt x="3" y="5"/>
                    <a:pt x="4" y="6"/>
                  </a:cubicBezTo>
                  <a:cubicBezTo>
                    <a:pt x="6" y="7"/>
                    <a:pt x="7" y="4"/>
                    <a:pt x="6" y="3"/>
                  </a:cubicBezTo>
                  <a:cubicBezTo>
                    <a:pt x="5" y="2"/>
                    <a:pt x="4" y="2"/>
                    <a:pt x="4" y="1"/>
                  </a:cubicBezTo>
                  <a:cubicBezTo>
                    <a:pt x="2" y="0"/>
                    <a:pt x="0" y="3"/>
                    <a:pt x="2" y="4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13">
              <a:extLst>
                <a:ext uri="{FF2B5EF4-FFF2-40B4-BE49-F238E27FC236}">
                  <a16:creationId xmlns="" xmlns:a16="http://schemas.microsoft.com/office/drawing/2014/main" id="{5AB994DB-BB72-48A8-820B-C9C3902DD688}"/>
                </a:ext>
              </a:extLst>
            </p:cNvPr>
            <p:cNvSpPr>
              <a:spLocks/>
            </p:cNvSpPr>
            <p:nvPr/>
          </p:nvSpPr>
          <p:spPr bwMode="auto">
            <a:xfrm>
              <a:off x="5610423" y="5779943"/>
              <a:ext cx="30667" cy="40103"/>
            </a:xfrm>
            <a:custGeom>
              <a:avLst/>
              <a:gdLst>
                <a:gd name="T0" fmla="*/ 1 w 6"/>
                <a:gd name="T1" fmla="*/ 3 h 8"/>
                <a:gd name="T2" fmla="*/ 2 w 6"/>
                <a:gd name="T3" fmla="*/ 6 h 8"/>
                <a:gd name="T4" fmla="*/ 5 w 6"/>
                <a:gd name="T5" fmla="*/ 6 h 8"/>
                <a:gd name="T6" fmla="*/ 3 w 6"/>
                <a:gd name="T7" fmla="*/ 1 h 8"/>
                <a:gd name="T8" fmla="*/ 1 w 6"/>
                <a:gd name="T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">
                  <a:moveTo>
                    <a:pt x="1" y="3"/>
                  </a:moveTo>
                  <a:cubicBezTo>
                    <a:pt x="2" y="4"/>
                    <a:pt x="2" y="5"/>
                    <a:pt x="2" y="6"/>
                  </a:cubicBezTo>
                  <a:cubicBezTo>
                    <a:pt x="2" y="8"/>
                    <a:pt x="6" y="8"/>
                    <a:pt x="5" y="6"/>
                  </a:cubicBezTo>
                  <a:cubicBezTo>
                    <a:pt x="5" y="4"/>
                    <a:pt x="5" y="2"/>
                    <a:pt x="3" y="1"/>
                  </a:cubicBezTo>
                  <a:cubicBezTo>
                    <a:pt x="2" y="0"/>
                    <a:pt x="0" y="2"/>
                    <a:pt x="1" y="3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14">
              <a:extLst>
                <a:ext uri="{FF2B5EF4-FFF2-40B4-BE49-F238E27FC236}">
                  <a16:creationId xmlns="" xmlns:a16="http://schemas.microsoft.com/office/drawing/2014/main" id="{B4208CEA-6F9A-4D95-922D-B379A43DC46B}"/>
                </a:ext>
              </a:extLst>
            </p:cNvPr>
            <p:cNvSpPr>
              <a:spLocks/>
            </p:cNvSpPr>
            <p:nvPr/>
          </p:nvSpPr>
          <p:spPr bwMode="auto">
            <a:xfrm>
              <a:off x="5655244" y="5739840"/>
              <a:ext cx="14154" cy="40103"/>
            </a:xfrm>
            <a:custGeom>
              <a:avLst/>
              <a:gdLst>
                <a:gd name="T0" fmla="*/ 0 w 3"/>
                <a:gd name="T1" fmla="*/ 2 h 8"/>
                <a:gd name="T2" fmla="*/ 0 w 3"/>
                <a:gd name="T3" fmla="*/ 6 h 8"/>
                <a:gd name="T4" fmla="*/ 3 w 3"/>
                <a:gd name="T5" fmla="*/ 6 h 8"/>
                <a:gd name="T6" fmla="*/ 3 w 3"/>
                <a:gd name="T7" fmla="*/ 2 h 8"/>
                <a:gd name="T8" fmla="*/ 0 w 3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8">
                  <a:moveTo>
                    <a:pt x="0" y="2"/>
                  </a:moveTo>
                  <a:cubicBezTo>
                    <a:pt x="0" y="3"/>
                    <a:pt x="0" y="5"/>
                    <a:pt x="0" y="6"/>
                  </a:cubicBezTo>
                  <a:cubicBezTo>
                    <a:pt x="0" y="8"/>
                    <a:pt x="3" y="8"/>
                    <a:pt x="3" y="6"/>
                  </a:cubicBezTo>
                  <a:cubicBezTo>
                    <a:pt x="3" y="5"/>
                    <a:pt x="3" y="3"/>
                    <a:pt x="3" y="2"/>
                  </a:cubicBezTo>
                  <a:cubicBezTo>
                    <a:pt x="3" y="0"/>
                    <a:pt x="0" y="0"/>
                    <a:pt x="0" y="2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15">
              <a:extLst>
                <a:ext uri="{FF2B5EF4-FFF2-40B4-BE49-F238E27FC236}">
                  <a16:creationId xmlns="" xmlns:a16="http://schemas.microsoft.com/office/drawing/2014/main" id="{62297F1D-08E7-41A2-A791-0427BDA4B91A}"/>
                </a:ext>
              </a:extLst>
            </p:cNvPr>
            <p:cNvSpPr>
              <a:spLocks/>
            </p:cNvSpPr>
            <p:nvPr/>
          </p:nvSpPr>
          <p:spPr bwMode="auto">
            <a:xfrm>
              <a:off x="5744885" y="5824764"/>
              <a:ext cx="28308" cy="28308"/>
            </a:xfrm>
            <a:custGeom>
              <a:avLst/>
              <a:gdLst>
                <a:gd name="T0" fmla="*/ 1 w 6"/>
                <a:gd name="T1" fmla="*/ 3 h 6"/>
                <a:gd name="T2" fmla="*/ 3 w 6"/>
                <a:gd name="T3" fmla="*/ 5 h 6"/>
                <a:gd name="T4" fmla="*/ 5 w 6"/>
                <a:gd name="T5" fmla="*/ 2 h 6"/>
                <a:gd name="T6" fmla="*/ 4 w 6"/>
                <a:gd name="T7" fmla="*/ 1 h 6"/>
                <a:gd name="T8" fmla="*/ 1 w 6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1" y="3"/>
                  </a:moveTo>
                  <a:cubicBezTo>
                    <a:pt x="2" y="4"/>
                    <a:pt x="2" y="4"/>
                    <a:pt x="3" y="5"/>
                  </a:cubicBezTo>
                  <a:cubicBezTo>
                    <a:pt x="4" y="6"/>
                    <a:pt x="6" y="4"/>
                    <a:pt x="5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2" y="0"/>
                    <a:pt x="0" y="2"/>
                    <a:pt x="1" y="3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16">
              <a:extLst>
                <a:ext uri="{FF2B5EF4-FFF2-40B4-BE49-F238E27FC236}">
                  <a16:creationId xmlns="" xmlns:a16="http://schemas.microsoft.com/office/drawing/2014/main" id="{5DB9FEFE-F84D-4E22-8944-BABC452A5BC3}"/>
                </a:ext>
              </a:extLst>
            </p:cNvPr>
            <p:cNvSpPr>
              <a:spLocks/>
            </p:cNvSpPr>
            <p:nvPr/>
          </p:nvSpPr>
          <p:spPr bwMode="auto">
            <a:xfrm>
              <a:off x="5754321" y="5730404"/>
              <a:ext cx="42462" cy="21231"/>
            </a:xfrm>
            <a:custGeom>
              <a:avLst/>
              <a:gdLst>
                <a:gd name="T0" fmla="*/ 2 w 9"/>
                <a:gd name="T1" fmla="*/ 4 h 4"/>
                <a:gd name="T2" fmla="*/ 7 w 9"/>
                <a:gd name="T3" fmla="*/ 4 h 4"/>
                <a:gd name="T4" fmla="*/ 7 w 9"/>
                <a:gd name="T5" fmla="*/ 1 h 4"/>
                <a:gd name="T6" fmla="*/ 2 w 9"/>
                <a:gd name="T7" fmla="*/ 1 h 4"/>
                <a:gd name="T8" fmla="*/ 2 w 9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">
                  <a:moveTo>
                    <a:pt x="2" y="4"/>
                  </a:moveTo>
                  <a:cubicBezTo>
                    <a:pt x="4" y="4"/>
                    <a:pt x="5" y="4"/>
                    <a:pt x="7" y="4"/>
                  </a:cubicBezTo>
                  <a:cubicBezTo>
                    <a:pt x="9" y="4"/>
                    <a:pt x="9" y="1"/>
                    <a:pt x="7" y="1"/>
                  </a:cubicBezTo>
                  <a:cubicBezTo>
                    <a:pt x="5" y="1"/>
                    <a:pt x="4" y="1"/>
                    <a:pt x="2" y="1"/>
                  </a:cubicBezTo>
                  <a:cubicBezTo>
                    <a:pt x="0" y="0"/>
                    <a:pt x="0" y="4"/>
                    <a:pt x="2" y="4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17">
              <a:extLst>
                <a:ext uri="{FF2B5EF4-FFF2-40B4-BE49-F238E27FC236}">
                  <a16:creationId xmlns="" xmlns:a16="http://schemas.microsoft.com/office/drawing/2014/main" id="{E19B36A6-8F8B-4D4F-ABD5-8E199626859E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7911" y="5607737"/>
              <a:ext cx="40103" cy="40103"/>
            </a:xfrm>
            <a:custGeom>
              <a:avLst/>
              <a:gdLst>
                <a:gd name="T0" fmla="*/ 2 w 8"/>
                <a:gd name="T1" fmla="*/ 4 h 8"/>
                <a:gd name="T2" fmla="*/ 5 w 8"/>
                <a:gd name="T3" fmla="*/ 7 h 8"/>
                <a:gd name="T4" fmla="*/ 7 w 8"/>
                <a:gd name="T5" fmla="*/ 4 h 8"/>
                <a:gd name="T6" fmla="*/ 4 w 8"/>
                <a:gd name="T7" fmla="*/ 2 h 8"/>
                <a:gd name="T8" fmla="*/ 2 w 8"/>
                <a:gd name="T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2" y="4"/>
                  </a:moveTo>
                  <a:cubicBezTo>
                    <a:pt x="3" y="5"/>
                    <a:pt x="4" y="6"/>
                    <a:pt x="5" y="7"/>
                  </a:cubicBezTo>
                  <a:cubicBezTo>
                    <a:pt x="6" y="8"/>
                    <a:pt x="8" y="6"/>
                    <a:pt x="7" y="4"/>
                  </a:cubicBezTo>
                  <a:cubicBezTo>
                    <a:pt x="6" y="3"/>
                    <a:pt x="5" y="2"/>
                    <a:pt x="4" y="2"/>
                  </a:cubicBezTo>
                  <a:cubicBezTo>
                    <a:pt x="3" y="0"/>
                    <a:pt x="0" y="2"/>
                    <a:pt x="2" y="4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18">
              <a:extLst>
                <a:ext uri="{FF2B5EF4-FFF2-40B4-BE49-F238E27FC236}">
                  <a16:creationId xmlns="" xmlns:a16="http://schemas.microsoft.com/office/drawing/2014/main" id="{F12BB8DD-168F-42FB-99D3-22E1E640079C}"/>
                </a:ext>
              </a:extLst>
            </p:cNvPr>
            <p:cNvSpPr>
              <a:spLocks/>
            </p:cNvSpPr>
            <p:nvPr/>
          </p:nvSpPr>
          <p:spPr bwMode="auto">
            <a:xfrm>
              <a:off x="5846322" y="5579429"/>
              <a:ext cx="14154" cy="44821"/>
            </a:xfrm>
            <a:custGeom>
              <a:avLst/>
              <a:gdLst>
                <a:gd name="T0" fmla="*/ 0 w 3"/>
                <a:gd name="T1" fmla="*/ 2 h 9"/>
                <a:gd name="T2" fmla="*/ 0 w 3"/>
                <a:gd name="T3" fmla="*/ 7 h 9"/>
                <a:gd name="T4" fmla="*/ 3 w 3"/>
                <a:gd name="T5" fmla="*/ 7 h 9"/>
                <a:gd name="T6" fmla="*/ 3 w 3"/>
                <a:gd name="T7" fmla="*/ 2 h 9"/>
                <a:gd name="T8" fmla="*/ 0 w 3"/>
                <a:gd name="T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9">
                  <a:moveTo>
                    <a:pt x="0" y="2"/>
                  </a:moveTo>
                  <a:cubicBezTo>
                    <a:pt x="0" y="3"/>
                    <a:pt x="0" y="5"/>
                    <a:pt x="0" y="7"/>
                  </a:cubicBezTo>
                  <a:cubicBezTo>
                    <a:pt x="0" y="9"/>
                    <a:pt x="3" y="9"/>
                    <a:pt x="3" y="7"/>
                  </a:cubicBezTo>
                  <a:cubicBezTo>
                    <a:pt x="3" y="5"/>
                    <a:pt x="3" y="3"/>
                    <a:pt x="3" y="2"/>
                  </a:cubicBezTo>
                  <a:cubicBezTo>
                    <a:pt x="3" y="0"/>
                    <a:pt x="0" y="0"/>
                    <a:pt x="0" y="2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19">
              <a:extLst>
                <a:ext uri="{FF2B5EF4-FFF2-40B4-BE49-F238E27FC236}">
                  <a16:creationId xmlns="" xmlns:a16="http://schemas.microsoft.com/office/drawing/2014/main" id="{AD439B1F-C9D2-4BC6-9CD7-407DC75C7923}"/>
                </a:ext>
              </a:extLst>
            </p:cNvPr>
            <p:cNvSpPr>
              <a:spLocks/>
            </p:cNvSpPr>
            <p:nvPr/>
          </p:nvSpPr>
          <p:spPr bwMode="auto">
            <a:xfrm>
              <a:off x="5855758" y="5706814"/>
              <a:ext cx="30667" cy="33026"/>
            </a:xfrm>
            <a:custGeom>
              <a:avLst/>
              <a:gdLst>
                <a:gd name="T0" fmla="*/ 4 w 6"/>
                <a:gd name="T1" fmla="*/ 5 h 7"/>
                <a:gd name="T2" fmla="*/ 5 w 6"/>
                <a:gd name="T3" fmla="*/ 3 h 7"/>
                <a:gd name="T4" fmla="*/ 2 w 6"/>
                <a:gd name="T5" fmla="*/ 1 h 7"/>
                <a:gd name="T6" fmla="*/ 1 w 6"/>
                <a:gd name="T7" fmla="*/ 3 h 7"/>
                <a:gd name="T8" fmla="*/ 4 w 6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4" y="5"/>
                  </a:moveTo>
                  <a:cubicBezTo>
                    <a:pt x="4" y="4"/>
                    <a:pt x="4" y="3"/>
                    <a:pt x="5" y="3"/>
                  </a:cubicBezTo>
                  <a:cubicBezTo>
                    <a:pt x="6" y="1"/>
                    <a:pt x="3" y="0"/>
                    <a:pt x="2" y="1"/>
                  </a:cubicBezTo>
                  <a:cubicBezTo>
                    <a:pt x="2" y="2"/>
                    <a:pt x="1" y="3"/>
                    <a:pt x="1" y="3"/>
                  </a:cubicBezTo>
                  <a:cubicBezTo>
                    <a:pt x="0" y="5"/>
                    <a:pt x="2" y="7"/>
                    <a:pt x="4" y="5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20">
              <a:extLst>
                <a:ext uri="{FF2B5EF4-FFF2-40B4-BE49-F238E27FC236}">
                  <a16:creationId xmlns="" xmlns:a16="http://schemas.microsoft.com/office/drawing/2014/main" id="{69E8E778-6D93-4328-8F0B-66B5F46E2DD6}"/>
                </a:ext>
              </a:extLst>
            </p:cNvPr>
            <p:cNvSpPr>
              <a:spLocks/>
            </p:cNvSpPr>
            <p:nvPr/>
          </p:nvSpPr>
          <p:spPr bwMode="auto">
            <a:xfrm>
              <a:off x="5808578" y="5853072"/>
              <a:ext cx="37744" cy="30667"/>
            </a:xfrm>
            <a:custGeom>
              <a:avLst/>
              <a:gdLst>
                <a:gd name="T0" fmla="*/ 3 w 8"/>
                <a:gd name="T1" fmla="*/ 5 h 6"/>
                <a:gd name="T2" fmla="*/ 6 w 8"/>
                <a:gd name="T3" fmla="*/ 4 h 6"/>
                <a:gd name="T4" fmla="*/ 6 w 8"/>
                <a:gd name="T5" fmla="*/ 1 h 6"/>
                <a:gd name="T6" fmla="*/ 2 w 8"/>
                <a:gd name="T7" fmla="*/ 2 h 6"/>
                <a:gd name="T8" fmla="*/ 3 w 8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3" y="5"/>
                  </a:moveTo>
                  <a:cubicBezTo>
                    <a:pt x="4" y="5"/>
                    <a:pt x="5" y="5"/>
                    <a:pt x="6" y="4"/>
                  </a:cubicBezTo>
                  <a:cubicBezTo>
                    <a:pt x="8" y="3"/>
                    <a:pt x="7" y="0"/>
                    <a:pt x="6" y="1"/>
                  </a:cubicBezTo>
                  <a:cubicBezTo>
                    <a:pt x="4" y="2"/>
                    <a:pt x="3" y="2"/>
                    <a:pt x="2" y="2"/>
                  </a:cubicBezTo>
                  <a:cubicBezTo>
                    <a:pt x="0" y="3"/>
                    <a:pt x="1" y="6"/>
                    <a:pt x="3" y="5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21">
              <a:extLst>
                <a:ext uri="{FF2B5EF4-FFF2-40B4-BE49-F238E27FC236}">
                  <a16:creationId xmlns="" xmlns:a16="http://schemas.microsoft.com/office/drawing/2014/main" id="{ACB2F227-3B9F-48D4-9986-41ADE39AFCCB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6989" y="5838918"/>
              <a:ext cx="37744" cy="18872"/>
            </a:xfrm>
            <a:custGeom>
              <a:avLst/>
              <a:gdLst>
                <a:gd name="T0" fmla="*/ 3 w 8"/>
                <a:gd name="T1" fmla="*/ 4 h 4"/>
                <a:gd name="T2" fmla="*/ 6 w 8"/>
                <a:gd name="T3" fmla="*/ 3 h 4"/>
                <a:gd name="T4" fmla="*/ 5 w 8"/>
                <a:gd name="T5" fmla="*/ 0 h 4"/>
                <a:gd name="T6" fmla="*/ 2 w 8"/>
                <a:gd name="T7" fmla="*/ 1 h 4"/>
                <a:gd name="T8" fmla="*/ 3 w 8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">
                  <a:moveTo>
                    <a:pt x="3" y="4"/>
                  </a:moveTo>
                  <a:cubicBezTo>
                    <a:pt x="4" y="4"/>
                    <a:pt x="5" y="4"/>
                    <a:pt x="6" y="3"/>
                  </a:cubicBezTo>
                  <a:cubicBezTo>
                    <a:pt x="8" y="3"/>
                    <a:pt x="7" y="0"/>
                    <a:pt x="5" y="0"/>
                  </a:cubicBezTo>
                  <a:cubicBezTo>
                    <a:pt x="4" y="1"/>
                    <a:pt x="3" y="1"/>
                    <a:pt x="2" y="1"/>
                  </a:cubicBezTo>
                  <a:cubicBezTo>
                    <a:pt x="0" y="1"/>
                    <a:pt x="1" y="4"/>
                    <a:pt x="3" y="4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22">
              <a:extLst>
                <a:ext uri="{FF2B5EF4-FFF2-40B4-BE49-F238E27FC236}">
                  <a16:creationId xmlns="" xmlns:a16="http://schemas.microsoft.com/office/drawing/2014/main" id="{7D971D2E-74ED-4499-89C6-87A73777ABC4}"/>
                </a:ext>
              </a:extLst>
            </p:cNvPr>
            <p:cNvSpPr>
              <a:spLocks/>
            </p:cNvSpPr>
            <p:nvPr/>
          </p:nvSpPr>
          <p:spPr bwMode="auto">
            <a:xfrm>
              <a:off x="5846322" y="5921482"/>
              <a:ext cx="14154" cy="21231"/>
            </a:xfrm>
            <a:custGeom>
              <a:avLst/>
              <a:gdLst>
                <a:gd name="T0" fmla="*/ 0 w 3"/>
                <a:gd name="T1" fmla="*/ 2 h 4"/>
                <a:gd name="T2" fmla="*/ 0 w 3"/>
                <a:gd name="T3" fmla="*/ 2 h 4"/>
                <a:gd name="T4" fmla="*/ 3 w 3"/>
                <a:gd name="T5" fmla="*/ 2 h 4"/>
                <a:gd name="T6" fmla="*/ 3 w 3"/>
                <a:gd name="T7" fmla="*/ 2 h 4"/>
                <a:gd name="T8" fmla="*/ 0 w 3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4"/>
                    <a:pt x="3" y="4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0"/>
                    <a:pt x="0" y="0"/>
                    <a:pt x="0" y="2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23">
              <a:extLst>
                <a:ext uri="{FF2B5EF4-FFF2-40B4-BE49-F238E27FC236}">
                  <a16:creationId xmlns="" xmlns:a16="http://schemas.microsoft.com/office/drawing/2014/main" id="{A9B0DFED-5777-43B2-B9B9-CEF66CF15204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0065" y="6138509"/>
              <a:ext cx="33026" cy="28308"/>
            </a:xfrm>
            <a:custGeom>
              <a:avLst/>
              <a:gdLst>
                <a:gd name="T0" fmla="*/ 3 w 7"/>
                <a:gd name="T1" fmla="*/ 5 h 6"/>
                <a:gd name="T2" fmla="*/ 5 w 7"/>
                <a:gd name="T3" fmla="*/ 4 h 6"/>
                <a:gd name="T4" fmla="*/ 4 w 7"/>
                <a:gd name="T5" fmla="*/ 1 h 6"/>
                <a:gd name="T6" fmla="*/ 2 w 7"/>
                <a:gd name="T7" fmla="*/ 3 h 6"/>
                <a:gd name="T8" fmla="*/ 3 w 7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3" y="5"/>
                  </a:moveTo>
                  <a:cubicBezTo>
                    <a:pt x="4" y="5"/>
                    <a:pt x="5" y="4"/>
                    <a:pt x="5" y="4"/>
                  </a:cubicBezTo>
                  <a:cubicBezTo>
                    <a:pt x="7" y="3"/>
                    <a:pt x="5" y="0"/>
                    <a:pt x="4" y="1"/>
                  </a:cubicBezTo>
                  <a:cubicBezTo>
                    <a:pt x="3" y="2"/>
                    <a:pt x="2" y="2"/>
                    <a:pt x="2" y="3"/>
                  </a:cubicBezTo>
                  <a:cubicBezTo>
                    <a:pt x="0" y="4"/>
                    <a:pt x="1" y="6"/>
                    <a:pt x="3" y="5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24">
              <a:extLst>
                <a:ext uri="{FF2B5EF4-FFF2-40B4-BE49-F238E27FC236}">
                  <a16:creationId xmlns="" xmlns:a16="http://schemas.microsoft.com/office/drawing/2014/main" id="{EBC6AB7F-7402-4292-8BE5-C9EC86553D6D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0629" y="6192766"/>
              <a:ext cx="47180" cy="33026"/>
            </a:xfrm>
            <a:custGeom>
              <a:avLst/>
              <a:gdLst>
                <a:gd name="T0" fmla="*/ 3 w 10"/>
                <a:gd name="T1" fmla="*/ 6 h 7"/>
                <a:gd name="T2" fmla="*/ 8 w 10"/>
                <a:gd name="T3" fmla="*/ 3 h 7"/>
                <a:gd name="T4" fmla="*/ 7 w 10"/>
                <a:gd name="T5" fmla="*/ 0 h 7"/>
                <a:gd name="T6" fmla="*/ 1 w 10"/>
                <a:gd name="T7" fmla="*/ 3 h 7"/>
                <a:gd name="T8" fmla="*/ 3 w 10"/>
                <a:gd name="T9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7">
                  <a:moveTo>
                    <a:pt x="3" y="6"/>
                  </a:moveTo>
                  <a:cubicBezTo>
                    <a:pt x="5" y="4"/>
                    <a:pt x="6" y="4"/>
                    <a:pt x="8" y="3"/>
                  </a:cubicBezTo>
                  <a:cubicBezTo>
                    <a:pt x="10" y="3"/>
                    <a:pt x="9" y="0"/>
                    <a:pt x="7" y="0"/>
                  </a:cubicBezTo>
                  <a:cubicBezTo>
                    <a:pt x="5" y="1"/>
                    <a:pt x="3" y="2"/>
                    <a:pt x="1" y="3"/>
                  </a:cubicBezTo>
                  <a:cubicBezTo>
                    <a:pt x="0" y="5"/>
                    <a:pt x="2" y="7"/>
                    <a:pt x="3" y="6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25">
              <a:extLst>
                <a:ext uri="{FF2B5EF4-FFF2-40B4-BE49-F238E27FC236}">
                  <a16:creationId xmlns="" xmlns:a16="http://schemas.microsoft.com/office/drawing/2014/main" id="{CD76B9B0-2C9D-44A9-BA55-1E9AAFCAAD1B}"/>
                </a:ext>
              </a:extLst>
            </p:cNvPr>
            <p:cNvSpPr>
              <a:spLocks/>
            </p:cNvSpPr>
            <p:nvPr/>
          </p:nvSpPr>
          <p:spPr bwMode="auto">
            <a:xfrm>
              <a:off x="5641090" y="6211638"/>
              <a:ext cx="23590" cy="33026"/>
            </a:xfrm>
            <a:custGeom>
              <a:avLst/>
              <a:gdLst>
                <a:gd name="T0" fmla="*/ 1 w 5"/>
                <a:gd name="T1" fmla="*/ 4 h 7"/>
                <a:gd name="T2" fmla="*/ 1 w 5"/>
                <a:gd name="T3" fmla="*/ 5 h 7"/>
                <a:gd name="T4" fmla="*/ 4 w 5"/>
                <a:gd name="T5" fmla="*/ 3 h 7"/>
                <a:gd name="T6" fmla="*/ 3 w 5"/>
                <a:gd name="T7" fmla="*/ 2 h 7"/>
                <a:gd name="T8" fmla="*/ 1 w 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">
                  <a:moveTo>
                    <a:pt x="1" y="4"/>
                  </a:moveTo>
                  <a:cubicBezTo>
                    <a:pt x="1" y="4"/>
                    <a:pt x="1" y="4"/>
                    <a:pt x="1" y="5"/>
                  </a:cubicBezTo>
                  <a:cubicBezTo>
                    <a:pt x="2" y="7"/>
                    <a:pt x="5" y="5"/>
                    <a:pt x="4" y="3"/>
                  </a:cubicBezTo>
                  <a:cubicBezTo>
                    <a:pt x="4" y="3"/>
                    <a:pt x="3" y="2"/>
                    <a:pt x="3" y="2"/>
                  </a:cubicBezTo>
                  <a:cubicBezTo>
                    <a:pt x="2" y="0"/>
                    <a:pt x="0" y="2"/>
                    <a:pt x="1" y="4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26">
              <a:extLst>
                <a:ext uri="{FF2B5EF4-FFF2-40B4-BE49-F238E27FC236}">
                  <a16:creationId xmlns="" xmlns:a16="http://schemas.microsoft.com/office/drawing/2014/main" id="{64974354-550C-4D3B-A42D-637ACC3C8D7A}"/>
                </a:ext>
              </a:extLst>
            </p:cNvPr>
            <p:cNvSpPr>
              <a:spLocks/>
            </p:cNvSpPr>
            <p:nvPr/>
          </p:nvSpPr>
          <p:spPr bwMode="auto">
            <a:xfrm>
              <a:off x="5577397" y="6225792"/>
              <a:ext cx="44821" cy="25949"/>
            </a:xfrm>
            <a:custGeom>
              <a:avLst/>
              <a:gdLst>
                <a:gd name="T0" fmla="*/ 2 w 9"/>
                <a:gd name="T1" fmla="*/ 4 h 5"/>
                <a:gd name="T2" fmla="*/ 7 w 9"/>
                <a:gd name="T3" fmla="*/ 5 h 5"/>
                <a:gd name="T4" fmla="*/ 6 w 9"/>
                <a:gd name="T5" fmla="*/ 2 h 5"/>
                <a:gd name="T6" fmla="*/ 3 w 9"/>
                <a:gd name="T7" fmla="*/ 1 h 5"/>
                <a:gd name="T8" fmla="*/ 2 w 9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2" y="4"/>
                  </a:moveTo>
                  <a:cubicBezTo>
                    <a:pt x="3" y="5"/>
                    <a:pt x="5" y="5"/>
                    <a:pt x="7" y="5"/>
                  </a:cubicBezTo>
                  <a:cubicBezTo>
                    <a:pt x="9" y="4"/>
                    <a:pt x="8" y="1"/>
                    <a:pt x="6" y="2"/>
                  </a:cubicBezTo>
                  <a:cubicBezTo>
                    <a:pt x="5" y="2"/>
                    <a:pt x="4" y="2"/>
                    <a:pt x="3" y="1"/>
                  </a:cubicBezTo>
                  <a:cubicBezTo>
                    <a:pt x="1" y="0"/>
                    <a:pt x="0" y="3"/>
                    <a:pt x="2" y="4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27">
              <a:extLst>
                <a:ext uri="{FF2B5EF4-FFF2-40B4-BE49-F238E27FC236}">
                  <a16:creationId xmlns="" xmlns:a16="http://schemas.microsoft.com/office/drawing/2014/main" id="{9F4DB3EE-809C-49C8-B058-97731487BF37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0065" y="6079535"/>
              <a:ext cx="54257" cy="23590"/>
            </a:xfrm>
            <a:custGeom>
              <a:avLst/>
              <a:gdLst>
                <a:gd name="T0" fmla="*/ 2 w 11"/>
                <a:gd name="T1" fmla="*/ 4 h 5"/>
                <a:gd name="T2" fmla="*/ 9 w 11"/>
                <a:gd name="T3" fmla="*/ 4 h 5"/>
                <a:gd name="T4" fmla="*/ 9 w 11"/>
                <a:gd name="T5" fmla="*/ 0 h 5"/>
                <a:gd name="T6" fmla="*/ 2 w 11"/>
                <a:gd name="T7" fmla="*/ 1 h 5"/>
                <a:gd name="T8" fmla="*/ 2 w 11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">
                  <a:moveTo>
                    <a:pt x="2" y="4"/>
                  </a:moveTo>
                  <a:cubicBezTo>
                    <a:pt x="4" y="4"/>
                    <a:pt x="7" y="4"/>
                    <a:pt x="9" y="4"/>
                  </a:cubicBezTo>
                  <a:cubicBezTo>
                    <a:pt x="11" y="3"/>
                    <a:pt x="11" y="0"/>
                    <a:pt x="9" y="0"/>
                  </a:cubicBezTo>
                  <a:cubicBezTo>
                    <a:pt x="7" y="1"/>
                    <a:pt x="4" y="1"/>
                    <a:pt x="2" y="1"/>
                  </a:cubicBezTo>
                  <a:cubicBezTo>
                    <a:pt x="0" y="2"/>
                    <a:pt x="0" y="5"/>
                    <a:pt x="2" y="4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28">
              <a:extLst>
                <a:ext uri="{FF2B5EF4-FFF2-40B4-BE49-F238E27FC236}">
                  <a16:creationId xmlns="" xmlns:a16="http://schemas.microsoft.com/office/drawing/2014/main" id="{40580713-28BC-4688-807B-DE5210793D10}"/>
                </a:ext>
              </a:extLst>
            </p:cNvPr>
            <p:cNvSpPr>
              <a:spLocks/>
            </p:cNvSpPr>
            <p:nvPr/>
          </p:nvSpPr>
          <p:spPr bwMode="auto">
            <a:xfrm>
              <a:off x="7018739" y="4928348"/>
              <a:ext cx="573234" cy="528413"/>
            </a:xfrm>
            <a:custGeom>
              <a:avLst/>
              <a:gdLst>
                <a:gd name="T0" fmla="*/ 12 w 117"/>
                <a:gd name="T1" fmla="*/ 103 h 108"/>
                <a:gd name="T2" fmla="*/ 112 w 117"/>
                <a:gd name="T3" fmla="*/ 12 h 108"/>
                <a:gd name="T4" fmla="*/ 105 w 117"/>
                <a:gd name="T5" fmla="*/ 5 h 108"/>
                <a:gd name="T6" fmla="*/ 5 w 117"/>
                <a:gd name="T7" fmla="*/ 96 h 108"/>
                <a:gd name="T8" fmla="*/ 12 w 117"/>
                <a:gd name="T9" fmla="*/ 10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108">
                  <a:moveTo>
                    <a:pt x="12" y="103"/>
                  </a:moveTo>
                  <a:cubicBezTo>
                    <a:pt x="46" y="73"/>
                    <a:pt x="79" y="43"/>
                    <a:pt x="112" y="12"/>
                  </a:cubicBezTo>
                  <a:cubicBezTo>
                    <a:pt x="117" y="8"/>
                    <a:pt x="110" y="0"/>
                    <a:pt x="105" y="5"/>
                  </a:cubicBezTo>
                  <a:cubicBezTo>
                    <a:pt x="72" y="35"/>
                    <a:pt x="38" y="65"/>
                    <a:pt x="5" y="96"/>
                  </a:cubicBezTo>
                  <a:cubicBezTo>
                    <a:pt x="0" y="100"/>
                    <a:pt x="7" y="108"/>
                    <a:pt x="12" y="103"/>
                  </a:cubicBezTo>
                  <a:close/>
                </a:path>
              </a:pathLst>
            </a:custGeom>
            <a:solidFill>
              <a:srgbClr val="D7E7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29">
              <a:extLst>
                <a:ext uri="{FF2B5EF4-FFF2-40B4-BE49-F238E27FC236}">
                  <a16:creationId xmlns="" xmlns:a16="http://schemas.microsoft.com/office/drawing/2014/main" id="{75CB8614-B653-4AE8-B6AD-118918323480}"/>
                </a:ext>
              </a:extLst>
            </p:cNvPr>
            <p:cNvSpPr>
              <a:spLocks/>
            </p:cNvSpPr>
            <p:nvPr/>
          </p:nvSpPr>
          <p:spPr bwMode="auto">
            <a:xfrm>
              <a:off x="7573101" y="5157170"/>
              <a:ext cx="577952" cy="526054"/>
            </a:xfrm>
            <a:custGeom>
              <a:avLst/>
              <a:gdLst>
                <a:gd name="T0" fmla="*/ 13 w 118"/>
                <a:gd name="T1" fmla="*/ 102 h 107"/>
                <a:gd name="T2" fmla="*/ 113 w 118"/>
                <a:gd name="T3" fmla="*/ 12 h 107"/>
                <a:gd name="T4" fmla="*/ 106 w 118"/>
                <a:gd name="T5" fmla="*/ 4 h 107"/>
                <a:gd name="T6" fmla="*/ 5 w 118"/>
                <a:gd name="T7" fmla="*/ 95 h 107"/>
                <a:gd name="T8" fmla="*/ 13 w 118"/>
                <a:gd name="T9" fmla="*/ 102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107">
                  <a:moveTo>
                    <a:pt x="13" y="102"/>
                  </a:moveTo>
                  <a:cubicBezTo>
                    <a:pt x="46" y="72"/>
                    <a:pt x="80" y="42"/>
                    <a:pt x="113" y="12"/>
                  </a:cubicBezTo>
                  <a:cubicBezTo>
                    <a:pt x="118" y="7"/>
                    <a:pt x="111" y="0"/>
                    <a:pt x="106" y="4"/>
                  </a:cubicBezTo>
                  <a:cubicBezTo>
                    <a:pt x="72" y="34"/>
                    <a:pt x="39" y="65"/>
                    <a:pt x="5" y="95"/>
                  </a:cubicBezTo>
                  <a:cubicBezTo>
                    <a:pt x="0" y="100"/>
                    <a:pt x="8" y="107"/>
                    <a:pt x="13" y="102"/>
                  </a:cubicBezTo>
                  <a:close/>
                </a:path>
              </a:pathLst>
            </a:custGeom>
            <a:solidFill>
              <a:srgbClr val="D7E7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30">
              <a:extLst>
                <a:ext uri="{FF2B5EF4-FFF2-40B4-BE49-F238E27FC236}">
                  <a16:creationId xmlns="" xmlns:a16="http://schemas.microsoft.com/office/drawing/2014/main" id="{C6A705E4-4E76-4C72-93A6-58B407CC9F7A}"/>
                </a:ext>
              </a:extLst>
            </p:cNvPr>
            <p:cNvSpPr>
              <a:spLocks/>
            </p:cNvSpPr>
            <p:nvPr/>
          </p:nvSpPr>
          <p:spPr bwMode="auto">
            <a:xfrm>
              <a:off x="6969200" y="4760860"/>
              <a:ext cx="1118160" cy="1087494"/>
            </a:xfrm>
            <a:custGeom>
              <a:avLst/>
              <a:gdLst>
                <a:gd name="T0" fmla="*/ 12 w 228"/>
                <a:gd name="T1" fmla="*/ 218 h 222"/>
                <a:gd name="T2" fmla="*/ 223 w 228"/>
                <a:gd name="T3" fmla="*/ 12 h 222"/>
                <a:gd name="T4" fmla="*/ 215 w 228"/>
                <a:gd name="T5" fmla="*/ 5 h 222"/>
                <a:gd name="T6" fmla="*/ 5 w 228"/>
                <a:gd name="T7" fmla="*/ 210 h 222"/>
                <a:gd name="T8" fmla="*/ 12 w 228"/>
                <a:gd name="T9" fmla="*/ 218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8" h="222">
                  <a:moveTo>
                    <a:pt x="12" y="218"/>
                  </a:moveTo>
                  <a:cubicBezTo>
                    <a:pt x="82" y="149"/>
                    <a:pt x="153" y="81"/>
                    <a:pt x="223" y="12"/>
                  </a:cubicBezTo>
                  <a:cubicBezTo>
                    <a:pt x="228" y="8"/>
                    <a:pt x="220" y="0"/>
                    <a:pt x="215" y="5"/>
                  </a:cubicBezTo>
                  <a:cubicBezTo>
                    <a:pt x="145" y="73"/>
                    <a:pt x="75" y="142"/>
                    <a:pt x="5" y="210"/>
                  </a:cubicBezTo>
                  <a:cubicBezTo>
                    <a:pt x="0" y="215"/>
                    <a:pt x="7" y="222"/>
                    <a:pt x="12" y="218"/>
                  </a:cubicBezTo>
                  <a:close/>
                </a:path>
              </a:pathLst>
            </a:custGeom>
            <a:solidFill>
              <a:srgbClr val="D7E7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Rectangle 131">
              <a:extLst>
                <a:ext uri="{FF2B5EF4-FFF2-40B4-BE49-F238E27FC236}">
                  <a16:creationId xmlns="" xmlns:a16="http://schemas.microsoft.com/office/drawing/2014/main" id="{1DBBF34D-CA19-4482-AE21-F15B54CE2C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82748" y="2696745"/>
              <a:ext cx="25949" cy="1422470"/>
            </a:xfrm>
            <a:prstGeom prst="rect">
              <a:avLst/>
            </a:pr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Oval 132">
              <a:extLst>
                <a:ext uri="{FF2B5EF4-FFF2-40B4-BE49-F238E27FC236}">
                  <a16:creationId xmlns="" xmlns:a16="http://schemas.microsoft.com/office/drawing/2014/main" id="{6A3C8689-9169-4839-A403-7B4A8F4278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04901" y="4029573"/>
              <a:ext cx="181642" cy="176924"/>
            </a:xfrm>
            <a:prstGeom prst="ellipse">
              <a:avLst/>
            </a:pr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33">
              <a:extLst>
                <a:ext uri="{FF2B5EF4-FFF2-40B4-BE49-F238E27FC236}">
                  <a16:creationId xmlns="" xmlns:a16="http://schemas.microsoft.com/office/drawing/2014/main" id="{622D6B93-0DDE-4432-970C-E0FDDD33ED3D}"/>
                </a:ext>
              </a:extLst>
            </p:cNvPr>
            <p:cNvSpPr>
              <a:spLocks/>
            </p:cNvSpPr>
            <p:nvPr/>
          </p:nvSpPr>
          <p:spPr bwMode="auto">
            <a:xfrm>
              <a:off x="8523773" y="4187626"/>
              <a:ext cx="158052" cy="235899"/>
            </a:xfrm>
            <a:custGeom>
              <a:avLst/>
              <a:gdLst>
                <a:gd name="T0" fmla="*/ 15 w 32"/>
                <a:gd name="T1" fmla="*/ 48 h 48"/>
                <a:gd name="T2" fmla="*/ 4 w 32"/>
                <a:gd name="T3" fmla="*/ 43 h 48"/>
                <a:gd name="T4" fmla="*/ 0 w 32"/>
                <a:gd name="T5" fmla="*/ 31 h 48"/>
                <a:gd name="T6" fmla="*/ 2 w 32"/>
                <a:gd name="T7" fmla="*/ 29 h 48"/>
                <a:gd name="T8" fmla="*/ 5 w 32"/>
                <a:gd name="T9" fmla="*/ 31 h 48"/>
                <a:gd name="T10" fmla="*/ 8 w 32"/>
                <a:gd name="T11" fmla="*/ 40 h 48"/>
                <a:gd name="T12" fmla="*/ 15 w 32"/>
                <a:gd name="T13" fmla="*/ 43 h 48"/>
                <a:gd name="T14" fmla="*/ 27 w 32"/>
                <a:gd name="T15" fmla="*/ 30 h 48"/>
                <a:gd name="T16" fmla="*/ 15 w 32"/>
                <a:gd name="T17" fmla="*/ 18 h 48"/>
                <a:gd name="T18" fmla="*/ 13 w 32"/>
                <a:gd name="T19" fmla="*/ 16 h 48"/>
                <a:gd name="T20" fmla="*/ 13 w 32"/>
                <a:gd name="T21" fmla="*/ 2 h 48"/>
                <a:gd name="T22" fmla="*/ 15 w 32"/>
                <a:gd name="T23" fmla="*/ 0 h 48"/>
                <a:gd name="T24" fmla="*/ 17 w 32"/>
                <a:gd name="T25" fmla="*/ 2 h 48"/>
                <a:gd name="T26" fmla="*/ 17 w 32"/>
                <a:gd name="T27" fmla="*/ 13 h 48"/>
                <a:gd name="T28" fmla="*/ 32 w 32"/>
                <a:gd name="T29" fmla="*/ 30 h 48"/>
                <a:gd name="T30" fmla="*/ 15 w 32"/>
                <a:gd name="T31" fmla="*/ 48 h 48"/>
                <a:gd name="T32" fmla="*/ 15 w 32"/>
                <a:gd name="T33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" h="48">
                  <a:moveTo>
                    <a:pt x="15" y="48"/>
                  </a:moveTo>
                  <a:cubicBezTo>
                    <a:pt x="15" y="48"/>
                    <a:pt x="9" y="48"/>
                    <a:pt x="4" y="43"/>
                  </a:cubicBezTo>
                  <a:cubicBezTo>
                    <a:pt x="1" y="40"/>
                    <a:pt x="0" y="36"/>
                    <a:pt x="0" y="31"/>
                  </a:cubicBezTo>
                  <a:cubicBezTo>
                    <a:pt x="0" y="30"/>
                    <a:pt x="1" y="29"/>
                    <a:pt x="2" y="29"/>
                  </a:cubicBezTo>
                  <a:cubicBezTo>
                    <a:pt x="4" y="29"/>
                    <a:pt x="5" y="30"/>
                    <a:pt x="5" y="31"/>
                  </a:cubicBezTo>
                  <a:cubicBezTo>
                    <a:pt x="5" y="35"/>
                    <a:pt x="6" y="38"/>
                    <a:pt x="8" y="40"/>
                  </a:cubicBezTo>
                  <a:cubicBezTo>
                    <a:pt x="11" y="43"/>
                    <a:pt x="15" y="43"/>
                    <a:pt x="15" y="43"/>
                  </a:cubicBezTo>
                  <a:cubicBezTo>
                    <a:pt x="22" y="43"/>
                    <a:pt x="27" y="37"/>
                    <a:pt x="27" y="30"/>
                  </a:cubicBezTo>
                  <a:cubicBezTo>
                    <a:pt x="27" y="24"/>
                    <a:pt x="22" y="18"/>
                    <a:pt x="15" y="18"/>
                  </a:cubicBezTo>
                  <a:cubicBezTo>
                    <a:pt x="14" y="18"/>
                    <a:pt x="13" y="17"/>
                    <a:pt x="13" y="16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1"/>
                    <a:pt x="14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26" y="14"/>
                    <a:pt x="32" y="22"/>
                    <a:pt x="32" y="30"/>
                  </a:cubicBezTo>
                  <a:cubicBezTo>
                    <a:pt x="32" y="40"/>
                    <a:pt x="25" y="48"/>
                    <a:pt x="15" y="48"/>
                  </a:cubicBezTo>
                  <a:cubicBezTo>
                    <a:pt x="15" y="48"/>
                    <a:pt x="15" y="48"/>
                    <a:pt x="15" y="48"/>
                  </a:cubicBez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34">
              <a:extLst>
                <a:ext uri="{FF2B5EF4-FFF2-40B4-BE49-F238E27FC236}">
                  <a16:creationId xmlns="" xmlns:a16="http://schemas.microsoft.com/office/drawing/2014/main" id="{ABB58B49-4655-436B-AD9C-E2A0A5E84EC5}"/>
                </a:ext>
              </a:extLst>
            </p:cNvPr>
            <p:cNvSpPr>
              <a:spLocks/>
            </p:cNvSpPr>
            <p:nvPr/>
          </p:nvSpPr>
          <p:spPr bwMode="auto">
            <a:xfrm>
              <a:off x="8113309" y="4383422"/>
              <a:ext cx="514259" cy="92001"/>
            </a:xfrm>
            <a:custGeom>
              <a:avLst/>
              <a:gdLst>
                <a:gd name="T0" fmla="*/ 2 w 105"/>
                <a:gd name="T1" fmla="*/ 19 h 19"/>
                <a:gd name="T2" fmla="*/ 1 w 105"/>
                <a:gd name="T3" fmla="*/ 17 h 19"/>
                <a:gd name="T4" fmla="*/ 2 w 105"/>
                <a:gd name="T5" fmla="*/ 15 h 19"/>
                <a:gd name="T6" fmla="*/ 102 w 105"/>
                <a:gd name="T7" fmla="*/ 0 h 19"/>
                <a:gd name="T8" fmla="*/ 105 w 105"/>
                <a:gd name="T9" fmla="*/ 2 h 19"/>
                <a:gd name="T10" fmla="*/ 103 w 105"/>
                <a:gd name="T11" fmla="*/ 4 h 19"/>
                <a:gd name="T12" fmla="*/ 3 w 105"/>
                <a:gd name="T13" fmla="*/ 19 h 19"/>
                <a:gd name="T14" fmla="*/ 2 w 105"/>
                <a:gd name="T1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5" h="19">
                  <a:moveTo>
                    <a:pt x="2" y="19"/>
                  </a:moveTo>
                  <a:cubicBezTo>
                    <a:pt x="1" y="19"/>
                    <a:pt x="1" y="18"/>
                    <a:pt x="1" y="17"/>
                  </a:cubicBezTo>
                  <a:cubicBezTo>
                    <a:pt x="0" y="16"/>
                    <a:pt x="1" y="15"/>
                    <a:pt x="2" y="15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103" y="0"/>
                    <a:pt x="104" y="1"/>
                    <a:pt x="105" y="2"/>
                  </a:cubicBezTo>
                  <a:cubicBezTo>
                    <a:pt x="105" y="3"/>
                    <a:pt x="104" y="4"/>
                    <a:pt x="103" y="4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2" y="19"/>
                  </a:cubicBez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135">
              <a:extLst>
                <a:ext uri="{FF2B5EF4-FFF2-40B4-BE49-F238E27FC236}">
                  <a16:creationId xmlns="" xmlns:a16="http://schemas.microsoft.com/office/drawing/2014/main" id="{57A9596F-9BE7-4B50-BA7E-5FC56AB97270}"/>
                </a:ext>
              </a:extLst>
            </p:cNvPr>
            <p:cNvSpPr>
              <a:spLocks/>
            </p:cNvSpPr>
            <p:nvPr/>
          </p:nvSpPr>
          <p:spPr bwMode="auto">
            <a:xfrm>
              <a:off x="8601620" y="4383422"/>
              <a:ext cx="471798" cy="254771"/>
            </a:xfrm>
            <a:custGeom>
              <a:avLst/>
              <a:gdLst>
                <a:gd name="T0" fmla="*/ 94 w 96"/>
                <a:gd name="T1" fmla="*/ 52 h 52"/>
                <a:gd name="T2" fmla="*/ 93 w 96"/>
                <a:gd name="T3" fmla="*/ 52 h 52"/>
                <a:gd name="T4" fmla="*/ 1 w 96"/>
                <a:gd name="T5" fmla="*/ 4 h 52"/>
                <a:gd name="T6" fmla="*/ 0 w 96"/>
                <a:gd name="T7" fmla="*/ 1 h 52"/>
                <a:gd name="T8" fmla="*/ 3 w 96"/>
                <a:gd name="T9" fmla="*/ 0 h 52"/>
                <a:gd name="T10" fmla="*/ 95 w 96"/>
                <a:gd name="T11" fmla="*/ 48 h 52"/>
                <a:gd name="T12" fmla="*/ 96 w 96"/>
                <a:gd name="T13" fmla="*/ 51 h 52"/>
                <a:gd name="T14" fmla="*/ 94 w 96"/>
                <a:gd name="T15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6" h="52">
                  <a:moveTo>
                    <a:pt x="94" y="52"/>
                  </a:moveTo>
                  <a:cubicBezTo>
                    <a:pt x="93" y="52"/>
                    <a:pt x="93" y="52"/>
                    <a:pt x="93" y="52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2"/>
                    <a:pt x="0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95" y="48"/>
                    <a:pt x="95" y="48"/>
                    <a:pt x="95" y="48"/>
                  </a:cubicBezTo>
                  <a:cubicBezTo>
                    <a:pt x="96" y="49"/>
                    <a:pt x="96" y="50"/>
                    <a:pt x="96" y="51"/>
                  </a:cubicBezTo>
                  <a:cubicBezTo>
                    <a:pt x="95" y="52"/>
                    <a:pt x="94" y="52"/>
                    <a:pt x="94" y="52"/>
                  </a:cubicBez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136">
              <a:extLst>
                <a:ext uri="{FF2B5EF4-FFF2-40B4-BE49-F238E27FC236}">
                  <a16:creationId xmlns="" xmlns:a16="http://schemas.microsoft.com/office/drawing/2014/main" id="{53F47A9F-85F9-4637-BAFA-1E544E0D2571}"/>
                </a:ext>
              </a:extLst>
            </p:cNvPr>
            <p:cNvSpPr>
              <a:spLocks/>
            </p:cNvSpPr>
            <p:nvPr/>
          </p:nvSpPr>
          <p:spPr bwMode="auto">
            <a:xfrm>
              <a:off x="7724076" y="4442397"/>
              <a:ext cx="1564009" cy="1146469"/>
            </a:xfrm>
            <a:custGeom>
              <a:avLst/>
              <a:gdLst>
                <a:gd name="T0" fmla="*/ 265 w 319"/>
                <a:gd name="T1" fmla="*/ 231 h 234"/>
                <a:gd name="T2" fmla="*/ 21 w 319"/>
                <a:gd name="T3" fmla="*/ 189 h 234"/>
                <a:gd name="T4" fmla="*/ 2 w 319"/>
                <a:gd name="T5" fmla="*/ 162 h 234"/>
                <a:gd name="T6" fmla="*/ 27 w 319"/>
                <a:gd name="T7" fmla="*/ 21 h 234"/>
                <a:gd name="T8" fmla="*/ 54 w 319"/>
                <a:gd name="T9" fmla="*/ 2 h 234"/>
                <a:gd name="T10" fmla="*/ 297 w 319"/>
                <a:gd name="T11" fmla="*/ 45 h 234"/>
                <a:gd name="T12" fmla="*/ 317 w 319"/>
                <a:gd name="T13" fmla="*/ 72 h 234"/>
                <a:gd name="T14" fmla="*/ 292 w 319"/>
                <a:gd name="T15" fmla="*/ 212 h 234"/>
                <a:gd name="T16" fmla="*/ 265 w 319"/>
                <a:gd name="T17" fmla="*/ 231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9" h="234">
                  <a:moveTo>
                    <a:pt x="265" y="231"/>
                  </a:moveTo>
                  <a:cubicBezTo>
                    <a:pt x="21" y="189"/>
                    <a:pt x="21" y="189"/>
                    <a:pt x="21" y="189"/>
                  </a:cubicBezTo>
                  <a:cubicBezTo>
                    <a:pt x="8" y="187"/>
                    <a:pt x="0" y="175"/>
                    <a:pt x="2" y="162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9" y="9"/>
                    <a:pt x="41" y="0"/>
                    <a:pt x="54" y="2"/>
                  </a:cubicBezTo>
                  <a:cubicBezTo>
                    <a:pt x="297" y="45"/>
                    <a:pt x="297" y="45"/>
                    <a:pt x="297" y="45"/>
                  </a:cubicBezTo>
                  <a:cubicBezTo>
                    <a:pt x="310" y="47"/>
                    <a:pt x="319" y="59"/>
                    <a:pt x="317" y="72"/>
                  </a:cubicBezTo>
                  <a:cubicBezTo>
                    <a:pt x="292" y="212"/>
                    <a:pt x="292" y="212"/>
                    <a:pt x="292" y="212"/>
                  </a:cubicBezTo>
                  <a:cubicBezTo>
                    <a:pt x="290" y="225"/>
                    <a:pt x="278" y="234"/>
                    <a:pt x="265" y="2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137">
              <a:extLst>
                <a:ext uri="{FF2B5EF4-FFF2-40B4-BE49-F238E27FC236}">
                  <a16:creationId xmlns="" xmlns:a16="http://schemas.microsoft.com/office/drawing/2014/main" id="{B32C0796-93A9-478B-8046-C83897C0A17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14640" y="4428243"/>
              <a:ext cx="1585240" cy="1165340"/>
            </a:xfrm>
            <a:custGeom>
              <a:avLst/>
              <a:gdLst>
                <a:gd name="T0" fmla="*/ 270 w 323"/>
                <a:gd name="T1" fmla="*/ 238 h 238"/>
                <a:gd name="T2" fmla="*/ 266 w 323"/>
                <a:gd name="T3" fmla="*/ 237 h 238"/>
                <a:gd name="T4" fmla="*/ 24 w 323"/>
                <a:gd name="T5" fmla="*/ 195 h 238"/>
                <a:gd name="T6" fmla="*/ 6 w 323"/>
                <a:gd name="T7" fmla="*/ 184 h 238"/>
                <a:gd name="T8" fmla="*/ 1 w 323"/>
                <a:gd name="T9" fmla="*/ 163 h 238"/>
                <a:gd name="T10" fmla="*/ 25 w 323"/>
                <a:gd name="T11" fmla="*/ 25 h 238"/>
                <a:gd name="T12" fmla="*/ 57 w 323"/>
                <a:gd name="T13" fmla="*/ 2 h 238"/>
                <a:gd name="T14" fmla="*/ 299 w 323"/>
                <a:gd name="T15" fmla="*/ 44 h 238"/>
                <a:gd name="T16" fmla="*/ 317 w 323"/>
                <a:gd name="T17" fmla="*/ 56 h 238"/>
                <a:gd name="T18" fmla="*/ 322 w 323"/>
                <a:gd name="T19" fmla="*/ 76 h 238"/>
                <a:gd name="T20" fmla="*/ 297 w 323"/>
                <a:gd name="T21" fmla="*/ 215 h 238"/>
                <a:gd name="T22" fmla="*/ 270 w 323"/>
                <a:gd name="T23" fmla="*/ 238 h 238"/>
                <a:gd name="T24" fmla="*/ 52 w 323"/>
                <a:gd name="T25" fmla="*/ 8 h 238"/>
                <a:gd name="T26" fmla="*/ 31 w 323"/>
                <a:gd name="T27" fmla="*/ 26 h 238"/>
                <a:gd name="T28" fmla="*/ 7 w 323"/>
                <a:gd name="T29" fmla="*/ 164 h 238"/>
                <a:gd name="T30" fmla="*/ 11 w 323"/>
                <a:gd name="T31" fmla="*/ 180 h 238"/>
                <a:gd name="T32" fmla="*/ 25 w 323"/>
                <a:gd name="T33" fmla="*/ 189 h 238"/>
                <a:gd name="T34" fmla="*/ 267 w 323"/>
                <a:gd name="T35" fmla="*/ 231 h 238"/>
                <a:gd name="T36" fmla="*/ 291 w 323"/>
                <a:gd name="T37" fmla="*/ 214 h 238"/>
                <a:gd name="T38" fmla="*/ 315 w 323"/>
                <a:gd name="T39" fmla="*/ 75 h 238"/>
                <a:gd name="T40" fmla="*/ 312 w 323"/>
                <a:gd name="T41" fmla="*/ 59 h 238"/>
                <a:gd name="T42" fmla="*/ 298 w 323"/>
                <a:gd name="T43" fmla="*/ 51 h 238"/>
                <a:gd name="T44" fmla="*/ 56 w 323"/>
                <a:gd name="T45" fmla="*/ 8 h 238"/>
                <a:gd name="T46" fmla="*/ 52 w 323"/>
                <a:gd name="T47" fmla="*/ 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3" h="238">
                  <a:moveTo>
                    <a:pt x="270" y="238"/>
                  </a:moveTo>
                  <a:cubicBezTo>
                    <a:pt x="269" y="238"/>
                    <a:pt x="267" y="237"/>
                    <a:pt x="266" y="237"/>
                  </a:cubicBezTo>
                  <a:cubicBezTo>
                    <a:pt x="24" y="195"/>
                    <a:pt x="24" y="195"/>
                    <a:pt x="24" y="195"/>
                  </a:cubicBezTo>
                  <a:cubicBezTo>
                    <a:pt x="16" y="194"/>
                    <a:pt x="10" y="190"/>
                    <a:pt x="6" y="184"/>
                  </a:cubicBezTo>
                  <a:cubicBezTo>
                    <a:pt x="2" y="178"/>
                    <a:pt x="0" y="171"/>
                    <a:pt x="1" y="163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8" y="10"/>
                    <a:pt x="42" y="0"/>
                    <a:pt x="57" y="2"/>
                  </a:cubicBezTo>
                  <a:cubicBezTo>
                    <a:pt x="299" y="44"/>
                    <a:pt x="299" y="44"/>
                    <a:pt x="299" y="44"/>
                  </a:cubicBezTo>
                  <a:cubicBezTo>
                    <a:pt x="306" y="46"/>
                    <a:pt x="313" y="50"/>
                    <a:pt x="317" y="56"/>
                  </a:cubicBezTo>
                  <a:cubicBezTo>
                    <a:pt x="321" y="62"/>
                    <a:pt x="323" y="69"/>
                    <a:pt x="322" y="76"/>
                  </a:cubicBezTo>
                  <a:cubicBezTo>
                    <a:pt x="297" y="215"/>
                    <a:pt x="297" y="215"/>
                    <a:pt x="297" y="215"/>
                  </a:cubicBezTo>
                  <a:cubicBezTo>
                    <a:pt x="295" y="228"/>
                    <a:pt x="283" y="238"/>
                    <a:pt x="270" y="238"/>
                  </a:cubicBezTo>
                  <a:close/>
                  <a:moveTo>
                    <a:pt x="52" y="8"/>
                  </a:moveTo>
                  <a:cubicBezTo>
                    <a:pt x="42" y="8"/>
                    <a:pt x="33" y="15"/>
                    <a:pt x="31" y="26"/>
                  </a:cubicBezTo>
                  <a:cubicBezTo>
                    <a:pt x="7" y="164"/>
                    <a:pt x="7" y="164"/>
                    <a:pt x="7" y="164"/>
                  </a:cubicBezTo>
                  <a:cubicBezTo>
                    <a:pt x="6" y="170"/>
                    <a:pt x="8" y="176"/>
                    <a:pt x="11" y="180"/>
                  </a:cubicBezTo>
                  <a:cubicBezTo>
                    <a:pt x="14" y="185"/>
                    <a:pt x="19" y="188"/>
                    <a:pt x="25" y="189"/>
                  </a:cubicBezTo>
                  <a:cubicBezTo>
                    <a:pt x="267" y="231"/>
                    <a:pt x="267" y="231"/>
                    <a:pt x="267" y="231"/>
                  </a:cubicBezTo>
                  <a:cubicBezTo>
                    <a:pt x="278" y="233"/>
                    <a:pt x="289" y="225"/>
                    <a:pt x="291" y="214"/>
                  </a:cubicBezTo>
                  <a:cubicBezTo>
                    <a:pt x="315" y="75"/>
                    <a:pt x="315" y="75"/>
                    <a:pt x="315" y="75"/>
                  </a:cubicBezTo>
                  <a:cubicBezTo>
                    <a:pt x="316" y="70"/>
                    <a:pt x="315" y="64"/>
                    <a:pt x="312" y="59"/>
                  </a:cubicBezTo>
                  <a:cubicBezTo>
                    <a:pt x="309" y="55"/>
                    <a:pt x="304" y="52"/>
                    <a:pt x="298" y="51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55" y="8"/>
                    <a:pt x="54" y="8"/>
                    <a:pt x="52" y="8"/>
                  </a:cubicBez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38">
              <a:extLst>
                <a:ext uri="{FF2B5EF4-FFF2-40B4-BE49-F238E27FC236}">
                  <a16:creationId xmlns="" xmlns:a16="http://schemas.microsoft.com/office/drawing/2014/main" id="{B04B5B39-4852-4ECA-B4CC-62C6C877FEFE}"/>
                </a:ext>
              </a:extLst>
            </p:cNvPr>
            <p:cNvSpPr>
              <a:spLocks/>
            </p:cNvSpPr>
            <p:nvPr/>
          </p:nvSpPr>
          <p:spPr bwMode="auto">
            <a:xfrm>
              <a:off x="7792487" y="4520243"/>
              <a:ext cx="1422470" cy="990775"/>
            </a:xfrm>
            <a:custGeom>
              <a:avLst/>
              <a:gdLst>
                <a:gd name="T0" fmla="*/ 249 w 290"/>
                <a:gd name="T1" fmla="*/ 200 h 202"/>
                <a:gd name="T2" fmla="*/ 14 w 290"/>
                <a:gd name="T3" fmla="*/ 159 h 202"/>
                <a:gd name="T4" fmla="*/ 2 w 290"/>
                <a:gd name="T5" fmla="*/ 142 h 202"/>
                <a:gd name="T6" fmla="*/ 24 w 290"/>
                <a:gd name="T7" fmla="*/ 14 h 202"/>
                <a:gd name="T8" fmla="*/ 41 w 290"/>
                <a:gd name="T9" fmla="*/ 1 h 202"/>
                <a:gd name="T10" fmla="*/ 277 w 290"/>
                <a:gd name="T11" fmla="*/ 42 h 202"/>
                <a:gd name="T12" fmla="*/ 289 w 290"/>
                <a:gd name="T13" fmla="*/ 60 h 202"/>
                <a:gd name="T14" fmla="*/ 267 w 290"/>
                <a:gd name="T15" fmla="*/ 188 h 202"/>
                <a:gd name="T16" fmla="*/ 249 w 290"/>
                <a:gd name="T17" fmla="*/ 20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0" h="202">
                  <a:moveTo>
                    <a:pt x="249" y="200"/>
                  </a:moveTo>
                  <a:cubicBezTo>
                    <a:pt x="14" y="159"/>
                    <a:pt x="14" y="159"/>
                    <a:pt x="14" y="159"/>
                  </a:cubicBezTo>
                  <a:cubicBezTo>
                    <a:pt x="6" y="158"/>
                    <a:pt x="0" y="150"/>
                    <a:pt x="2" y="142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6" y="6"/>
                    <a:pt x="33" y="0"/>
                    <a:pt x="41" y="1"/>
                  </a:cubicBezTo>
                  <a:cubicBezTo>
                    <a:pt x="277" y="42"/>
                    <a:pt x="277" y="42"/>
                    <a:pt x="277" y="42"/>
                  </a:cubicBezTo>
                  <a:cubicBezTo>
                    <a:pt x="285" y="44"/>
                    <a:pt x="290" y="52"/>
                    <a:pt x="289" y="60"/>
                  </a:cubicBezTo>
                  <a:cubicBezTo>
                    <a:pt x="267" y="188"/>
                    <a:pt x="267" y="188"/>
                    <a:pt x="267" y="188"/>
                  </a:cubicBezTo>
                  <a:cubicBezTo>
                    <a:pt x="265" y="196"/>
                    <a:pt x="257" y="202"/>
                    <a:pt x="249" y="200"/>
                  </a:cubicBezTo>
                  <a:close/>
                </a:path>
              </a:pathLst>
            </a:custGeom>
            <a:solidFill>
              <a:srgbClr val="B6D0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39">
              <a:extLst>
                <a:ext uri="{FF2B5EF4-FFF2-40B4-BE49-F238E27FC236}">
                  <a16:creationId xmlns="" xmlns:a16="http://schemas.microsoft.com/office/drawing/2014/main" id="{A199872B-CAE8-4835-944B-82F8A797F1A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83051" y="4506089"/>
              <a:ext cx="1453136" cy="1009647"/>
            </a:xfrm>
            <a:custGeom>
              <a:avLst/>
              <a:gdLst>
                <a:gd name="T0" fmla="*/ 253 w 296"/>
                <a:gd name="T1" fmla="*/ 206 h 206"/>
                <a:gd name="T2" fmla="*/ 250 w 296"/>
                <a:gd name="T3" fmla="*/ 206 h 206"/>
                <a:gd name="T4" fmla="*/ 16 w 296"/>
                <a:gd name="T5" fmla="*/ 165 h 206"/>
                <a:gd name="T6" fmla="*/ 4 w 296"/>
                <a:gd name="T7" fmla="*/ 158 h 206"/>
                <a:gd name="T8" fmla="*/ 1 w 296"/>
                <a:gd name="T9" fmla="*/ 144 h 206"/>
                <a:gd name="T10" fmla="*/ 23 w 296"/>
                <a:gd name="T11" fmla="*/ 17 h 206"/>
                <a:gd name="T12" fmla="*/ 45 w 296"/>
                <a:gd name="T13" fmla="*/ 2 h 206"/>
                <a:gd name="T14" fmla="*/ 279 w 296"/>
                <a:gd name="T15" fmla="*/ 42 h 206"/>
                <a:gd name="T16" fmla="*/ 294 w 296"/>
                <a:gd name="T17" fmla="*/ 64 h 206"/>
                <a:gd name="T18" fmla="*/ 272 w 296"/>
                <a:gd name="T19" fmla="*/ 191 h 206"/>
                <a:gd name="T20" fmla="*/ 264 w 296"/>
                <a:gd name="T21" fmla="*/ 203 h 206"/>
                <a:gd name="T22" fmla="*/ 253 w 296"/>
                <a:gd name="T23" fmla="*/ 206 h 206"/>
                <a:gd name="T24" fmla="*/ 251 w 296"/>
                <a:gd name="T25" fmla="*/ 200 h 206"/>
                <a:gd name="T26" fmla="*/ 261 w 296"/>
                <a:gd name="T27" fmla="*/ 198 h 206"/>
                <a:gd name="T28" fmla="*/ 266 w 296"/>
                <a:gd name="T29" fmla="*/ 190 h 206"/>
                <a:gd name="T30" fmla="*/ 288 w 296"/>
                <a:gd name="T31" fmla="*/ 63 h 206"/>
                <a:gd name="T32" fmla="*/ 278 w 296"/>
                <a:gd name="T33" fmla="*/ 48 h 206"/>
                <a:gd name="T34" fmla="*/ 44 w 296"/>
                <a:gd name="T35" fmla="*/ 8 h 206"/>
                <a:gd name="T36" fmla="*/ 29 w 296"/>
                <a:gd name="T37" fmla="*/ 18 h 206"/>
                <a:gd name="T38" fmla="*/ 7 w 296"/>
                <a:gd name="T39" fmla="*/ 145 h 206"/>
                <a:gd name="T40" fmla="*/ 9 w 296"/>
                <a:gd name="T41" fmla="*/ 154 h 206"/>
                <a:gd name="T42" fmla="*/ 17 w 296"/>
                <a:gd name="T43" fmla="*/ 159 h 206"/>
                <a:gd name="T44" fmla="*/ 251 w 296"/>
                <a:gd name="T45" fmla="*/ 20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96" h="206">
                  <a:moveTo>
                    <a:pt x="253" y="206"/>
                  </a:moveTo>
                  <a:cubicBezTo>
                    <a:pt x="252" y="206"/>
                    <a:pt x="251" y="206"/>
                    <a:pt x="250" y="206"/>
                  </a:cubicBezTo>
                  <a:cubicBezTo>
                    <a:pt x="16" y="165"/>
                    <a:pt x="16" y="165"/>
                    <a:pt x="16" y="165"/>
                  </a:cubicBezTo>
                  <a:cubicBezTo>
                    <a:pt x="11" y="165"/>
                    <a:pt x="7" y="162"/>
                    <a:pt x="4" y="158"/>
                  </a:cubicBezTo>
                  <a:cubicBezTo>
                    <a:pt x="1" y="154"/>
                    <a:pt x="0" y="149"/>
                    <a:pt x="1" y="144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5" y="7"/>
                    <a:pt x="34" y="0"/>
                    <a:pt x="45" y="2"/>
                  </a:cubicBezTo>
                  <a:cubicBezTo>
                    <a:pt x="279" y="42"/>
                    <a:pt x="279" y="42"/>
                    <a:pt x="279" y="42"/>
                  </a:cubicBezTo>
                  <a:cubicBezTo>
                    <a:pt x="289" y="44"/>
                    <a:pt x="296" y="54"/>
                    <a:pt x="294" y="64"/>
                  </a:cubicBezTo>
                  <a:cubicBezTo>
                    <a:pt x="272" y="191"/>
                    <a:pt x="272" y="191"/>
                    <a:pt x="272" y="191"/>
                  </a:cubicBezTo>
                  <a:cubicBezTo>
                    <a:pt x="271" y="196"/>
                    <a:pt x="268" y="200"/>
                    <a:pt x="264" y="203"/>
                  </a:cubicBezTo>
                  <a:cubicBezTo>
                    <a:pt x="261" y="205"/>
                    <a:pt x="257" y="206"/>
                    <a:pt x="253" y="206"/>
                  </a:cubicBezTo>
                  <a:close/>
                  <a:moveTo>
                    <a:pt x="251" y="200"/>
                  </a:moveTo>
                  <a:cubicBezTo>
                    <a:pt x="254" y="200"/>
                    <a:pt x="258" y="200"/>
                    <a:pt x="261" y="198"/>
                  </a:cubicBezTo>
                  <a:cubicBezTo>
                    <a:pt x="263" y="196"/>
                    <a:pt x="265" y="193"/>
                    <a:pt x="266" y="190"/>
                  </a:cubicBezTo>
                  <a:cubicBezTo>
                    <a:pt x="288" y="63"/>
                    <a:pt x="288" y="63"/>
                    <a:pt x="288" y="63"/>
                  </a:cubicBezTo>
                  <a:cubicBezTo>
                    <a:pt x="289" y="56"/>
                    <a:pt x="284" y="49"/>
                    <a:pt x="278" y="4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37" y="6"/>
                    <a:pt x="30" y="11"/>
                    <a:pt x="29" y="18"/>
                  </a:cubicBezTo>
                  <a:cubicBezTo>
                    <a:pt x="7" y="145"/>
                    <a:pt x="7" y="145"/>
                    <a:pt x="7" y="145"/>
                  </a:cubicBezTo>
                  <a:cubicBezTo>
                    <a:pt x="6" y="148"/>
                    <a:pt x="7" y="151"/>
                    <a:pt x="9" y="154"/>
                  </a:cubicBezTo>
                  <a:cubicBezTo>
                    <a:pt x="11" y="157"/>
                    <a:pt x="14" y="159"/>
                    <a:pt x="17" y="159"/>
                  </a:cubicBezTo>
                  <a:lnTo>
                    <a:pt x="251" y="200"/>
                  </a:ln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140">
              <a:extLst>
                <a:ext uri="{FF2B5EF4-FFF2-40B4-BE49-F238E27FC236}">
                  <a16:creationId xmlns="" xmlns:a16="http://schemas.microsoft.com/office/drawing/2014/main" id="{19E9A1A2-0463-4149-BF95-49C08B55AF6F}"/>
                </a:ext>
              </a:extLst>
            </p:cNvPr>
            <p:cNvSpPr>
              <a:spLocks/>
            </p:cNvSpPr>
            <p:nvPr/>
          </p:nvSpPr>
          <p:spPr bwMode="auto">
            <a:xfrm>
              <a:off x="8469516" y="5133580"/>
              <a:ext cx="462362" cy="351489"/>
            </a:xfrm>
            <a:custGeom>
              <a:avLst/>
              <a:gdLst>
                <a:gd name="T0" fmla="*/ 0 w 196"/>
                <a:gd name="T1" fmla="*/ 116 h 149"/>
                <a:gd name="T2" fmla="*/ 127 w 196"/>
                <a:gd name="T3" fmla="*/ 0 h 149"/>
                <a:gd name="T4" fmla="*/ 196 w 196"/>
                <a:gd name="T5" fmla="*/ 149 h 149"/>
                <a:gd name="T6" fmla="*/ 0 w 196"/>
                <a:gd name="T7" fmla="*/ 116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6" h="149">
                  <a:moveTo>
                    <a:pt x="0" y="116"/>
                  </a:moveTo>
                  <a:lnTo>
                    <a:pt x="127" y="0"/>
                  </a:lnTo>
                  <a:lnTo>
                    <a:pt x="196" y="149"/>
                  </a:lnTo>
                  <a:lnTo>
                    <a:pt x="0" y="1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141">
              <a:extLst>
                <a:ext uri="{FF2B5EF4-FFF2-40B4-BE49-F238E27FC236}">
                  <a16:creationId xmlns="" xmlns:a16="http://schemas.microsoft.com/office/drawing/2014/main" id="{AEBF613E-EDF0-44C5-8FC9-91BF7A4E0D5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45926" y="5114708"/>
              <a:ext cx="504823" cy="386874"/>
            </a:xfrm>
            <a:custGeom>
              <a:avLst/>
              <a:gdLst>
                <a:gd name="T0" fmla="*/ 214 w 214"/>
                <a:gd name="T1" fmla="*/ 164 h 164"/>
                <a:gd name="T2" fmla="*/ 0 w 214"/>
                <a:gd name="T3" fmla="*/ 126 h 164"/>
                <a:gd name="T4" fmla="*/ 137 w 214"/>
                <a:gd name="T5" fmla="*/ 0 h 164"/>
                <a:gd name="T6" fmla="*/ 214 w 214"/>
                <a:gd name="T7" fmla="*/ 164 h 164"/>
                <a:gd name="T8" fmla="*/ 19 w 214"/>
                <a:gd name="T9" fmla="*/ 120 h 164"/>
                <a:gd name="T10" fmla="*/ 199 w 214"/>
                <a:gd name="T11" fmla="*/ 151 h 164"/>
                <a:gd name="T12" fmla="*/ 135 w 214"/>
                <a:gd name="T13" fmla="*/ 14 h 164"/>
                <a:gd name="T14" fmla="*/ 19 w 214"/>
                <a:gd name="T15" fmla="*/ 12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4" h="164">
                  <a:moveTo>
                    <a:pt x="214" y="164"/>
                  </a:moveTo>
                  <a:lnTo>
                    <a:pt x="0" y="126"/>
                  </a:lnTo>
                  <a:lnTo>
                    <a:pt x="137" y="0"/>
                  </a:lnTo>
                  <a:lnTo>
                    <a:pt x="214" y="164"/>
                  </a:lnTo>
                  <a:close/>
                  <a:moveTo>
                    <a:pt x="19" y="120"/>
                  </a:moveTo>
                  <a:lnTo>
                    <a:pt x="199" y="151"/>
                  </a:lnTo>
                  <a:lnTo>
                    <a:pt x="135" y="14"/>
                  </a:lnTo>
                  <a:lnTo>
                    <a:pt x="19" y="120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42">
              <a:extLst>
                <a:ext uri="{FF2B5EF4-FFF2-40B4-BE49-F238E27FC236}">
                  <a16:creationId xmlns="" xmlns:a16="http://schemas.microsoft.com/office/drawing/2014/main" id="{82B2BC6E-B3E6-4628-B95D-7F128E684FCF}"/>
                </a:ext>
              </a:extLst>
            </p:cNvPr>
            <p:cNvSpPr>
              <a:spLocks/>
            </p:cNvSpPr>
            <p:nvPr/>
          </p:nvSpPr>
          <p:spPr bwMode="auto">
            <a:xfrm>
              <a:off x="7877410" y="4819835"/>
              <a:ext cx="823287" cy="627491"/>
            </a:xfrm>
            <a:custGeom>
              <a:avLst/>
              <a:gdLst>
                <a:gd name="T0" fmla="*/ 0 w 349"/>
                <a:gd name="T1" fmla="*/ 206 h 266"/>
                <a:gd name="T2" fmla="*/ 224 w 349"/>
                <a:gd name="T3" fmla="*/ 0 h 266"/>
                <a:gd name="T4" fmla="*/ 349 w 349"/>
                <a:gd name="T5" fmla="*/ 266 h 266"/>
                <a:gd name="T6" fmla="*/ 0 w 349"/>
                <a:gd name="T7" fmla="*/ 206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9" h="266">
                  <a:moveTo>
                    <a:pt x="0" y="206"/>
                  </a:moveTo>
                  <a:lnTo>
                    <a:pt x="224" y="0"/>
                  </a:lnTo>
                  <a:lnTo>
                    <a:pt x="349" y="266"/>
                  </a:lnTo>
                  <a:lnTo>
                    <a:pt x="0" y="2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143">
              <a:extLst>
                <a:ext uri="{FF2B5EF4-FFF2-40B4-BE49-F238E27FC236}">
                  <a16:creationId xmlns="" xmlns:a16="http://schemas.microsoft.com/office/drawing/2014/main" id="{34A76548-B4CF-480C-B63A-7D3116F1F10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56179" y="4800963"/>
              <a:ext cx="863390" cy="660517"/>
            </a:xfrm>
            <a:custGeom>
              <a:avLst/>
              <a:gdLst>
                <a:gd name="T0" fmla="*/ 366 w 366"/>
                <a:gd name="T1" fmla="*/ 280 h 280"/>
                <a:gd name="T2" fmla="*/ 0 w 366"/>
                <a:gd name="T3" fmla="*/ 216 h 280"/>
                <a:gd name="T4" fmla="*/ 235 w 366"/>
                <a:gd name="T5" fmla="*/ 0 h 280"/>
                <a:gd name="T6" fmla="*/ 366 w 366"/>
                <a:gd name="T7" fmla="*/ 280 h 280"/>
                <a:gd name="T8" fmla="*/ 19 w 366"/>
                <a:gd name="T9" fmla="*/ 209 h 280"/>
                <a:gd name="T10" fmla="*/ 350 w 366"/>
                <a:gd name="T11" fmla="*/ 268 h 280"/>
                <a:gd name="T12" fmla="*/ 233 w 366"/>
                <a:gd name="T13" fmla="*/ 14 h 280"/>
                <a:gd name="T14" fmla="*/ 19 w 366"/>
                <a:gd name="T15" fmla="*/ 209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6" h="280">
                  <a:moveTo>
                    <a:pt x="366" y="280"/>
                  </a:moveTo>
                  <a:lnTo>
                    <a:pt x="0" y="216"/>
                  </a:lnTo>
                  <a:lnTo>
                    <a:pt x="235" y="0"/>
                  </a:lnTo>
                  <a:lnTo>
                    <a:pt x="366" y="280"/>
                  </a:lnTo>
                  <a:close/>
                  <a:moveTo>
                    <a:pt x="19" y="209"/>
                  </a:moveTo>
                  <a:lnTo>
                    <a:pt x="350" y="268"/>
                  </a:lnTo>
                  <a:lnTo>
                    <a:pt x="233" y="14"/>
                  </a:lnTo>
                  <a:lnTo>
                    <a:pt x="19" y="209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144">
              <a:extLst>
                <a:ext uri="{FF2B5EF4-FFF2-40B4-BE49-F238E27FC236}">
                  <a16:creationId xmlns="" xmlns:a16="http://schemas.microsoft.com/office/drawing/2014/main" id="{1F39AA6E-215F-4FA0-B0F3-A962FFCF4064}"/>
                </a:ext>
              </a:extLst>
            </p:cNvPr>
            <p:cNvSpPr>
              <a:spLocks/>
            </p:cNvSpPr>
            <p:nvPr/>
          </p:nvSpPr>
          <p:spPr bwMode="auto">
            <a:xfrm>
              <a:off x="8882339" y="4819835"/>
              <a:ext cx="162770" cy="155693"/>
            </a:xfrm>
            <a:custGeom>
              <a:avLst/>
              <a:gdLst>
                <a:gd name="T0" fmla="*/ 32 w 33"/>
                <a:gd name="T1" fmla="*/ 19 h 32"/>
                <a:gd name="T2" fmla="*/ 14 w 33"/>
                <a:gd name="T3" fmla="*/ 31 h 32"/>
                <a:gd name="T4" fmla="*/ 2 w 33"/>
                <a:gd name="T5" fmla="*/ 14 h 32"/>
                <a:gd name="T6" fmla="*/ 19 w 33"/>
                <a:gd name="T7" fmla="*/ 1 h 32"/>
                <a:gd name="T8" fmla="*/ 32 w 33"/>
                <a:gd name="T9" fmla="*/ 1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2">
                  <a:moveTo>
                    <a:pt x="32" y="19"/>
                  </a:moveTo>
                  <a:cubicBezTo>
                    <a:pt x="30" y="27"/>
                    <a:pt x="22" y="32"/>
                    <a:pt x="14" y="31"/>
                  </a:cubicBezTo>
                  <a:cubicBezTo>
                    <a:pt x="6" y="30"/>
                    <a:pt x="0" y="22"/>
                    <a:pt x="2" y="14"/>
                  </a:cubicBezTo>
                  <a:cubicBezTo>
                    <a:pt x="3" y="5"/>
                    <a:pt x="11" y="0"/>
                    <a:pt x="19" y="1"/>
                  </a:cubicBezTo>
                  <a:cubicBezTo>
                    <a:pt x="27" y="3"/>
                    <a:pt x="33" y="10"/>
                    <a:pt x="32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145">
              <a:extLst>
                <a:ext uri="{FF2B5EF4-FFF2-40B4-BE49-F238E27FC236}">
                  <a16:creationId xmlns="" xmlns:a16="http://schemas.microsoft.com/office/drawing/2014/main" id="{DA14FB42-14B7-4D4A-A142-98E9E360BDB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72903" y="4810399"/>
              <a:ext cx="176924" cy="169847"/>
            </a:xfrm>
            <a:custGeom>
              <a:avLst/>
              <a:gdLst>
                <a:gd name="T0" fmla="*/ 19 w 36"/>
                <a:gd name="T1" fmla="*/ 35 h 35"/>
                <a:gd name="T2" fmla="*/ 16 w 36"/>
                <a:gd name="T3" fmla="*/ 35 h 35"/>
                <a:gd name="T4" fmla="*/ 2 w 36"/>
                <a:gd name="T5" fmla="*/ 15 h 35"/>
                <a:gd name="T6" fmla="*/ 9 w 36"/>
                <a:gd name="T7" fmla="*/ 4 h 35"/>
                <a:gd name="T8" fmla="*/ 22 w 36"/>
                <a:gd name="T9" fmla="*/ 1 h 35"/>
                <a:gd name="T10" fmla="*/ 33 w 36"/>
                <a:gd name="T11" fmla="*/ 8 h 35"/>
                <a:gd name="T12" fmla="*/ 36 w 36"/>
                <a:gd name="T13" fmla="*/ 21 h 35"/>
                <a:gd name="T14" fmla="*/ 29 w 36"/>
                <a:gd name="T15" fmla="*/ 32 h 35"/>
                <a:gd name="T16" fmla="*/ 19 w 36"/>
                <a:gd name="T17" fmla="*/ 35 h 35"/>
                <a:gd name="T18" fmla="*/ 19 w 36"/>
                <a:gd name="T19" fmla="*/ 5 h 35"/>
                <a:gd name="T20" fmla="*/ 11 w 36"/>
                <a:gd name="T21" fmla="*/ 7 h 35"/>
                <a:gd name="T22" fmla="*/ 6 w 36"/>
                <a:gd name="T23" fmla="*/ 16 h 35"/>
                <a:gd name="T24" fmla="*/ 8 w 36"/>
                <a:gd name="T25" fmla="*/ 26 h 35"/>
                <a:gd name="T26" fmla="*/ 16 w 36"/>
                <a:gd name="T27" fmla="*/ 31 h 35"/>
                <a:gd name="T28" fmla="*/ 26 w 36"/>
                <a:gd name="T29" fmla="*/ 29 h 35"/>
                <a:gd name="T30" fmla="*/ 31 w 36"/>
                <a:gd name="T31" fmla="*/ 20 h 35"/>
                <a:gd name="T32" fmla="*/ 31 w 36"/>
                <a:gd name="T33" fmla="*/ 20 h 35"/>
                <a:gd name="T34" fmla="*/ 21 w 36"/>
                <a:gd name="T35" fmla="*/ 5 h 35"/>
                <a:gd name="T36" fmla="*/ 19 w 36"/>
                <a:gd name="T37" fmla="*/ 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6" h="35">
                  <a:moveTo>
                    <a:pt x="19" y="35"/>
                  </a:moveTo>
                  <a:cubicBezTo>
                    <a:pt x="18" y="35"/>
                    <a:pt x="17" y="35"/>
                    <a:pt x="16" y="35"/>
                  </a:cubicBezTo>
                  <a:cubicBezTo>
                    <a:pt x="6" y="33"/>
                    <a:pt x="0" y="24"/>
                    <a:pt x="2" y="15"/>
                  </a:cubicBezTo>
                  <a:cubicBezTo>
                    <a:pt x="3" y="11"/>
                    <a:pt x="5" y="7"/>
                    <a:pt x="9" y="4"/>
                  </a:cubicBezTo>
                  <a:cubicBezTo>
                    <a:pt x="13" y="1"/>
                    <a:pt x="17" y="0"/>
                    <a:pt x="22" y="1"/>
                  </a:cubicBezTo>
                  <a:cubicBezTo>
                    <a:pt x="26" y="2"/>
                    <a:pt x="30" y="4"/>
                    <a:pt x="33" y="8"/>
                  </a:cubicBezTo>
                  <a:cubicBezTo>
                    <a:pt x="35" y="12"/>
                    <a:pt x="36" y="17"/>
                    <a:pt x="36" y="21"/>
                  </a:cubicBezTo>
                  <a:cubicBezTo>
                    <a:pt x="35" y="26"/>
                    <a:pt x="32" y="29"/>
                    <a:pt x="29" y="32"/>
                  </a:cubicBezTo>
                  <a:cubicBezTo>
                    <a:pt x="26" y="34"/>
                    <a:pt x="22" y="35"/>
                    <a:pt x="19" y="35"/>
                  </a:cubicBezTo>
                  <a:close/>
                  <a:moveTo>
                    <a:pt x="19" y="5"/>
                  </a:moveTo>
                  <a:cubicBezTo>
                    <a:pt x="16" y="5"/>
                    <a:pt x="13" y="6"/>
                    <a:pt x="11" y="7"/>
                  </a:cubicBezTo>
                  <a:cubicBezTo>
                    <a:pt x="8" y="9"/>
                    <a:pt x="6" y="12"/>
                    <a:pt x="6" y="16"/>
                  </a:cubicBezTo>
                  <a:cubicBezTo>
                    <a:pt x="5" y="19"/>
                    <a:pt x="6" y="23"/>
                    <a:pt x="8" y="26"/>
                  </a:cubicBezTo>
                  <a:cubicBezTo>
                    <a:pt x="10" y="28"/>
                    <a:pt x="13" y="30"/>
                    <a:pt x="16" y="31"/>
                  </a:cubicBezTo>
                  <a:cubicBezTo>
                    <a:pt x="20" y="32"/>
                    <a:pt x="23" y="31"/>
                    <a:pt x="26" y="29"/>
                  </a:cubicBezTo>
                  <a:cubicBezTo>
                    <a:pt x="29" y="27"/>
                    <a:pt x="31" y="24"/>
                    <a:pt x="31" y="20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3" y="13"/>
                    <a:pt x="28" y="7"/>
                    <a:pt x="21" y="5"/>
                  </a:cubicBezTo>
                  <a:cubicBezTo>
                    <a:pt x="20" y="5"/>
                    <a:pt x="19" y="5"/>
                    <a:pt x="19" y="5"/>
                  </a:cubicBez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147">
              <a:extLst>
                <a:ext uri="{FF2B5EF4-FFF2-40B4-BE49-F238E27FC236}">
                  <a16:creationId xmlns="" xmlns:a16="http://schemas.microsoft.com/office/drawing/2014/main" id="{19349E4F-25E3-4571-B083-DE2E02FED5B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09013" y="1918279"/>
              <a:ext cx="368002" cy="3253046"/>
            </a:xfrm>
            <a:custGeom>
              <a:avLst/>
              <a:gdLst>
                <a:gd name="T0" fmla="*/ 156 w 156"/>
                <a:gd name="T1" fmla="*/ 1379 h 1379"/>
                <a:gd name="T2" fmla="*/ 0 w 156"/>
                <a:gd name="T3" fmla="*/ 1379 h 1379"/>
                <a:gd name="T4" fmla="*/ 0 w 156"/>
                <a:gd name="T5" fmla="*/ 0 h 1379"/>
                <a:gd name="T6" fmla="*/ 156 w 156"/>
                <a:gd name="T7" fmla="*/ 0 h 1379"/>
                <a:gd name="T8" fmla="*/ 156 w 156"/>
                <a:gd name="T9" fmla="*/ 1379 h 1379"/>
                <a:gd name="T10" fmla="*/ 14 w 156"/>
                <a:gd name="T11" fmla="*/ 1363 h 1379"/>
                <a:gd name="T12" fmla="*/ 139 w 156"/>
                <a:gd name="T13" fmla="*/ 1363 h 1379"/>
                <a:gd name="T14" fmla="*/ 139 w 156"/>
                <a:gd name="T15" fmla="*/ 17 h 1379"/>
                <a:gd name="T16" fmla="*/ 14 w 156"/>
                <a:gd name="T17" fmla="*/ 17 h 1379"/>
                <a:gd name="T18" fmla="*/ 14 w 156"/>
                <a:gd name="T19" fmla="*/ 1363 h 1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6" h="1379">
                  <a:moveTo>
                    <a:pt x="156" y="1379"/>
                  </a:moveTo>
                  <a:lnTo>
                    <a:pt x="0" y="1379"/>
                  </a:lnTo>
                  <a:lnTo>
                    <a:pt x="0" y="0"/>
                  </a:lnTo>
                  <a:lnTo>
                    <a:pt x="156" y="0"/>
                  </a:lnTo>
                  <a:lnTo>
                    <a:pt x="156" y="1379"/>
                  </a:lnTo>
                  <a:close/>
                  <a:moveTo>
                    <a:pt x="14" y="1363"/>
                  </a:moveTo>
                  <a:lnTo>
                    <a:pt x="139" y="1363"/>
                  </a:lnTo>
                  <a:lnTo>
                    <a:pt x="139" y="17"/>
                  </a:lnTo>
                  <a:lnTo>
                    <a:pt x="14" y="17"/>
                  </a:lnTo>
                  <a:lnTo>
                    <a:pt x="14" y="1363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148">
              <a:extLst>
                <a:ext uri="{FF2B5EF4-FFF2-40B4-BE49-F238E27FC236}">
                  <a16:creationId xmlns="" xmlns:a16="http://schemas.microsoft.com/office/drawing/2014/main" id="{CC529353-E7CD-413A-AD80-BF68C9B682A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13731" y="1918279"/>
              <a:ext cx="356207" cy="358566"/>
            </a:xfrm>
            <a:custGeom>
              <a:avLst/>
              <a:gdLst>
                <a:gd name="T0" fmla="*/ 151 w 151"/>
                <a:gd name="T1" fmla="*/ 152 h 152"/>
                <a:gd name="T2" fmla="*/ 0 w 151"/>
                <a:gd name="T3" fmla="*/ 152 h 152"/>
                <a:gd name="T4" fmla="*/ 0 w 151"/>
                <a:gd name="T5" fmla="*/ 0 h 152"/>
                <a:gd name="T6" fmla="*/ 151 w 151"/>
                <a:gd name="T7" fmla="*/ 0 h 152"/>
                <a:gd name="T8" fmla="*/ 151 w 151"/>
                <a:gd name="T9" fmla="*/ 152 h 152"/>
                <a:gd name="T10" fmla="*/ 14 w 151"/>
                <a:gd name="T11" fmla="*/ 137 h 152"/>
                <a:gd name="T12" fmla="*/ 135 w 151"/>
                <a:gd name="T13" fmla="*/ 137 h 152"/>
                <a:gd name="T14" fmla="*/ 135 w 151"/>
                <a:gd name="T15" fmla="*/ 15 h 152"/>
                <a:gd name="T16" fmla="*/ 14 w 151"/>
                <a:gd name="T17" fmla="*/ 15 h 152"/>
                <a:gd name="T18" fmla="*/ 14 w 151"/>
                <a:gd name="T19" fmla="*/ 137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152">
                  <a:moveTo>
                    <a:pt x="151" y="152"/>
                  </a:moveTo>
                  <a:lnTo>
                    <a:pt x="0" y="152"/>
                  </a:lnTo>
                  <a:lnTo>
                    <a:pt x="0" y="0"/>
                  </a:lnTo>
                  <a:lnTo>
                    <a:pt x="151" y="0"/>
                  </a:lnTo>
                  <a:lnTo>
                    <a:pt x="151" y="152"/>
                  </a:lnTo>
                  <a:close/>
                  <a:moveTo>
                    <a:pt x="14" y="137"/>
                  </a:moveTo>
                  <a:lnTo>
                    <a:pt x="135" y="137"/>
                  </a:lnTo>
                  <a:lnTo>
                    <a:pt x="135" y="15"/>
                  </a:lnTo>
                  <a:lnTo>
                    <a:pt x="14" y="15"/>
                  </a:lnTo>
                  <a:lnTo>
                    <a:pt x="14" y="13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149">
              <a:extLst>
                <a:ext uri="{FF2B5EF4-FFF2-40B4-BE49-F238E27FC236}">
                  <a16:creationId xmlns="" xmlns:a16="http://schemas.microsoft.com/office/drawing/2014/main" id="{9A814375-1ACE-4842-8872-02D4D4CCB30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1922996"/>
              <a:ext cx="346771" cy="349130"/>
            </a:xfrm>
            <a:custGeom>
              <a:avLst/>
              <a:gdLst>
                <a:gd name="T0" fmla="*/ 135 w 147"/>
                <a:gd name="T1" fmla="*/ 148 h 148"/>
                <a:gd name="T2" fmla="*/ 0 w 147"/>
                <a:gd name="T3" fmla="*/ 11 h 148"/>
                <a:gd name="T4" fmla="*/ 10 w 147"/>
                <a:gd name="T5" fmla="*/ 0 h 148"/>
                <a:gd name="T6" fmla="*/ 147 w 147"/>
                <a:gd name="T7" fmla="*/ 137 h 148"/>
                <a:gd name="T8" fmla="*/ 135 w 147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8">
                  <a:moveTo>
                    <a:pt x="135" y="148"/>
                  </a:moveTo>
                  <a:lnTo>
                    <a:pt x="0" y="11"/>
                  </a:lnTo>
                  <a:lnTo>
                    <a:pt x="10" y="0"/>
                  </a:lnTo>
                  <a:lnTo>
                    <a:pt x="147" y="137"/>
                  </a:lnTo>
                  <a:lnTo>
                    <a:pt x="135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150">
              <a:extLst>
                <a:ext uri="{FF2B5EF4-FFF2-40B4-BE49-F238E27FC236}">
                  <a16:creationId xmlns="" xmlns:a16="http://schemas.microsoft.com/office/drawing/2014/main" id="{FB1B2B09-B169-4E5B-8AA1-A0761F12BAD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1922996"/>
              <a:ext cx="346771" cy="349130"/>
            </a:xfrm>
            <a:custGeom>
              <a:avLst/>
              <a:gdLst>
                <a:gd name="T0" fmla="*/ 10 w 147"/>
                <a:gd name="T1" fmla="*/ 148 h 148"/>
                <a:gd name="T2" fmla="*/ 0 w 147"/>
                <a:gd name="T3" fmla="*/ 137 h 148"/>
                <a:gd name="T4" fmla="*/ 135 w 147"/>
                <a:gd name="T5" fmla="*/ 0 h 148"/>
                <a:gd name="T6" fmla="*/ 147 w 147"/>
                <a:gd name="T7" fmla="*/ 11 h 148"/>
                <a:gd name="T8" fmla="*/ 10 w 147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8">
                  <a:moveTo>
                    <a:pt x="10" y="148"/>
                  </a:moveTo>
                  <a:lnTo>
                    <a:pt x="0" y="137"/>
                  </a:lnTo>
                  <a:lnTo>
                    <a:pt x="135" y="0"/>
                  </a:lnTo>
                  <a:lnTo>
                    <a:pt x="147" y="11"/>
                  </a:lnTo>
                  <a:lnTo>
                    <a:pt x="10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151">
              <a:extLst>
                <a:ext uri="{FF2B5EF4-FFF2-40B4-BE49-F238E27FC236}">
                  <a16:creationId xmlns="" xmlns:a16="http://schemas.microsoft.com/office/drawing/2014/main" id="{3923CACB-E28D-41DA-A5C3-C1E8B065CDF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13731" y="2241460"/>
              <a:ext cx="356207" cy="358566"/>
            </a:xfrm>
            <a:custGeom>
              <a:avLst/>
              <a:gdLst>
                <a:gd name="T0" fmla="*/ 151 w 151"/>
                <a:gd name="T1" fmla="*/ 152 h 152"/>
                <a:gd name="T2" fmla="*/ 0 w 151"/>
                <a:gd name="T3" fmla="*/ 152 h 152"/>
                <a:gd name="T4" fmla="*/ 0 w 151"/>
                <a:gd name="T5" fmla="*/ 0 h 152"/>
                <a:gd name="T6" fmla="*/ 151 w 151"/>
                <a:gd name="T7" fmla="*/ 0 h 152"/>
                <a:gd name="T8" fmla="*/ 151 w 151"/>
                <a:gd name="T9" fmla="*/ 152 h 152"/>
                <a:gd name="T10" fmla="*/ 14 w 151"/>
                <a:gd name="T11" fmla="*/ 135 h 152"/>
                <a:gd name="T12" fmla="*/ 135 w 151"/>
                <a:gd name="T13" fmla="*/ 135 h 152"/>
                <a:gd name="T14" fmla="*/ 135 w 151"/>
                <a:gd name="T15" fmla="*/ 15 h 152"/>
                <a:gd name="T16" fmla="*/ 14 w 151"/>
                <a:gd name="T17" fmla="*/ 15 h 152"/>
                <a:gd name="T18" fmla="*/ 14 w 151"/>
                <a:gd name="T19" fmla="*/ 135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152">
                  <a:moveTo>
                    <a:pt x="151" y="152"/>
                  </a:moveTo>
                  <a:lnTo>
                    <a:pt x="0" y="152"/>
                  </a:lnTo>
                  <a:lnTo>
                    <a:pt x="0" y="0"/>
                  </a:lnTo>
                  <a:lnTo>
                    <a:pt x="151" y="0"/>
                  </a:lnTo>
                  <a:lnTo>
                    <a:pt x="151" y="152"/>
                  </a:lnTo>
                  <a:close/>
                  <a:moveTo>
                    <a:pt x="14" y="135"/>
                  </a:moveTo>
                  <a:lnTo>
                    <a:pt x="135" y="135"/>
                  </a:lnTo>
                  <a:lnTo>
                    <a:pt x="135" y="15"/>
                  </a:lnTo>
                  <a:lnTo>
                    <a:pt x="14" y="15"/>
                  </a:lnTo>
                  <a:lnTo>
                    <a:pt x="14" y="135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152">
              <a:extLst>
                <a:ext uri="{FF2B5EF4-FFF2-40B4-BE49-F238E27FC236}">
                  <a16:creationId xmlns="" xmlns:a16="http://schemas.microsoft.com/office/drawing/2014/main" id="{9ED41914-6B52-4184-A930-ABB38BB3BCD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2246178"/>
              <a:ext cx="346771" cy="349130"/>
            </a:xfrm>
            <a:custGeom>
              <a:avLst/>
              <a:gdLst>
                <a:gd name="T0" fmla="*/ 135 w 147"/>
                <a:gd name="T1" fmla="*/ 148 h 148"/>
                <a:gd name="T2" fmla="*/ 0 w 147"/>
                <a:gd name="T3" fmla="*/ 11 h 148"/>
                <a:gd name="T4" fmla="*/ 10 w 147"/>
                <a:gd name="T5" fmla="*/ 0 h 148"/>
                <a:gd name="T6" fmla="*/ 147 w 147"/>
                <a:gd name="T7" fmla="*/ 135 h 148"/>
                <a:gd name="T8" fmla="*/ 135 w 147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8">
                  <a:moveTo>
                    <a:pt x="135" y="148"/>
                  </a:moveTo>
                  <a:lnTo>
                    <a:pt x="0" y="11"/>
                  </a:lnTo>
                  <a:lnTo>
                    <a:pt x="10" y="0"/>
                  </a:lnTo>
                  <a:lnTo>
                    <a:pt x="147" y="135"/>
                  </a:lnTo>
                  <a:lnTo>
                    <a:pt x="135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153">
              <a:extLst>
                <a:ext uri="{FF2B5EF4-FFF2-40B4-BE49-F238E27FC236}">
                  <a16:creationId xmlns="" xmlns:a16="http://schemas.microsoft.com/office/drawing/2014/main" id="{83780560-A274-41E0-990A-F9EF1618C83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2246178"/>
              <a:ext cx="346771" cy="349130"/>
            </a:xfrm>
            <a:custGeom>
              <a:avLst/>
              <a:gdLst>
                <a:gd name="T0" fmla="*/ 10 w 147"/>
                <a:gd name="T1" fmla="*/ 148 h 148"/>
                <a:gd name="T2" fmla="*/ 0 w 147"/>
                <a:gd name="T3" fmla="*/ 135 h 148"/>
                <a:gd name="T4" fmla="*/ 135 w 147"/>
                <a:gd name="T5" fmla="*/ 0 h 148"/>
                <a:gd name="T6" fmla="*/ 147 w 147"/>
                <a:gd name="T7" fmla="*/ 11 h 148"/>
                <a:gd name="T8" fmla="*/ 10 w 147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8">
                  <a:moveTo>
                    <a:pt x="10" y="148"/>
                  </a:moveTo>
                  <a:lnTo>
                    <a:pt x="0" y="135"/>
                  </a:lnTo>
                  <a:lnTo>
                    <a:pt x="135" y="0"/>
                  </a:lnTo>
                  <a:lnTo>
                    <a:pt x="147" y="11"/>
                  </a:lnTo>
                  <a:lnTo>
                    <a:pt x="10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154">
              <a:extLst>
                <a:ext uri="{FF2B5EF4-FFF2-40B4-BE49-F238E27FC236}">
                  <a16:creationId xmlns="" xmlns:a16="http://schemas.microsoft.com/office/drawing/2014/main" id="{A94D2489-8D58-4234-9150-A890D099E42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13731" y="2559923"/>
              <a:ext cx="356207" cy="358566"/>
            </a:xfrm>
            <a:custGeom>
              <a:avLst/>
              <a:gdLst>
                <a:gd name="T0" fmla="*/ 151 w 151"/>
                <a:gd name="T1" fmla="*/ 152 h 152"/>
                <a:gd name="T2" fmla="*/ 0 w 151"/>
                <a:gd name="T3" fmla="*/ 152 h 152"/>
                <a:gd name="T4" fmla="*/ 0 w 151"/>
                <a:gd name="T5" fmla="*/ 0 h 152"/>
                <a:gd name="T6" fmla="*/ 151 w 151"/>
                <a:gd name="T7" fmla="*/ 0 h 152"/>
                <a:gd name="T8" fmla="*/ 151 w 151"/>
                <a:gd name="T9" fmla="*/ 152 h 152"/>
                <a:gd name="T10" fmla="*/ 14 w 151"/>
                <a:gd name="T11" fmla="*/ 137 h 152"/>
                <a:gd name="T12" fmla="*/ 135 w 151"/>
                <a:gd name="T13" fmla="*/ 137 h 152"/>
                <a:gd name="T14" fmla="*/ 135 w 151"/>
                <a:gd name="T15" fmla="*/ 17 h 152"/>
                <a:gd name="T16" fmla="*/ 14 w 151"/>
                <a:gd name="T17" fmla="*/ 17 h 152"/>
                <a:gd name="T18" fmla="*/ 14 w 151"/>
                <a:gd name="T19" fmla="*/ 137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152">
                  <a:moveTo>
                    <a:pt x="151" y="152"/>
                  </a:moveTo>
                  <a:lnTo>
                    <a:pt x="0" y="152"/>
                  </a:lnTo>
                  <a:lnTo>
                    <a:pt x="0" y="0"/>
                  </a:lnTo>
                  <a:lnTo>
                    <a:pt x="151" y="0"/>
                  </a:lnTo>
                  <a:lnTo>
                    <a:pt x="151" y="152"/>
                  </a:lnTo>
                  <a:close/>
                  <a:moveTo>
                    <a:pt x="14" y="137"/>
                  </a:moveTo>
                  <a:lnTo>
                    <a:pt x="135" y="137"/>
                  </a:lnTo>
                  <a:lnTo>
                    <a:pt x="135" y="17"/>
                  </a:lnTo>
                  <a:lnTo>
                    <a:pt x="14" y="17"/>
                  </a:lnTo>
                  <a:lnTo>
                    <a:pt x="14" y="13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155">
              <a:extLst>
                <a:ext uri="{FF2B5EF4-FFF2-40B4-BE49-F238E27FC236}">
                  <a16:creationId xmlns="" xmlns:a16="http://schemas.microsoft.com/office/drawing/2014/main" id="{1C06E57B-B7C3-4C54-8F36-9494F2C1E66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2564641"/>
              <a:ext cx="346771" cy="349130"/>
            </a:xfrm>
            <a:custGeom>
              <a:avLst/>
              <a:gdLst>
                <a:gd name="T0" fmla="*/ 135 w 147"/>
                <a:gd name="T1" fmla="*/ 148 h 148"/>
                <a:gd name="T2" fmla="*/ 0 w 147"/>
                <a:gd name="T3" fmla="*/ 13 h 148"/>
                <a:gd name="T4" fmla="*/ 10 w 147"/>
                <a:gd name="T5" fmla="*/ 0 h 148"/>
                <a:gd name="T6" fmla="*/ 147 w 147"/>
                <a:gd name="T7" fmla="*/ 137 h 148"/>
                <a:gd name="T8" fmla="*/ 135 w 147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8">
                  <a:moveTo>
                    <a:pt x="135" y="148"/>
                  </a:moveTo>
                  <a:lnTo>
                    <a:pt x="0" y="13"/>
                  </a:lnTo>
                  <a:lnTo>
                    <a:pt x="10" y="0"/>
                  </a:lnTo>
                  <a:lnTo>
                    <a:pt x="147" y="137"/>
                  </a:lnTo>
                  <a:lnTo>
                    <a:pt x="135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156">
              <a:extLst>
                <a:ext uri="{FF2B5EF4-FFF2-40B4-BE49-F238E27FC236}">
                  <a16:creationId xmlns="" xmlns:a16="http://schemas.microsoft.com/office/drawing/2014/main" id="{7566B781-7CDE-4A7A-BD7D-8A9F6B59A17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2564641"/>
              <a:ext cx="346771" cy="349130"/>
            </a:xfrm>
            <a:custGeom>
              <a:avLst/>
              <a:gdLst>
                <a:gd name="T0" fmla="*/ 10 w 147"/>
                <a:gd name="T1" fmla="*/ 148 h 148"/>
                <a:gd name="T2" fmla="*/ 0 w 147"/>
                <a:gd name="T3" fmla="*/ 137 h 148"/>
                <a:gd name="T4" fmla="*/ 135 w 147"/>
                <a:gd name="T5" fmla="*/ 0 h 148"/>
                <a:gd name="T6" fmla="*/ 147 w 147"/>
                <a:gd name="T7" fmla="*/ 13 h 148"/>
                <a:gd name="T8" fmla="*/ 10 w 147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8">
                  <a:moveTo>
                    <a:pt x="10" y="148"/>
                  </a:moveTo>
                  <a:lnTo>
                    <a:pt x="0" y="137"/>
                  </a:lnTo>
                  <a:lnTo>
                    <a:pt x="135" y="0"/>
                  </a:lnTo>
                  <a:lnTo>
                    <a:pt x="147" y="13"/>
                  </a:lnTo>
                  <a:lnTo>
                    <a:pt x="10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157">
              <a:extLst>
                <a:ext uri="{FF2B5EF4-FFF2-40B4-BE49-F238E27FC236}">
                  <a16:creationId xmlns="" xmlns:a16="http://schemas.microsoft.com/office/drawing/2014/main" id="{7B1139B0-6310-42A7-A154-7BD39945CE3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13731" y="2883105"/>
              <a:ext cx="356207" cy="358566"/>
            </a:xfrm>
            <a:custGeom>
              <a:avLst/>
              <a:gdLst>
                <a:gd name="T0" fmla="*/ 151 w 151"/>
                <a:gd name="T1" fmla="*/ 152 h 152"/>
                <a:gd name="T2" fmla="*/ 0 w 151"/>
                <a:gd name="T3" fmla="*/ 152 h 152"/>
                <a:gd name="T4" fmla="*/ 0 w 151"/>
                <a:gd name="T5" fmla="*/ 0 h 152"/>
                <a:gd name="T6" fmla="*/ 151 w 151"/>
                <a:gd name="T7" fmla="*/ 0 h 152"/>
                <a:gd name="T8" fmla="*/ 151 w 151"/>
                <a:gd name="T9" fmla="*/ 152 h 152"/>
                <a:gd name="T10" fmla="*/ 14 w 151"/>
                <a:gd name="T11" fmla="*/ 137 h 152"/>
                <a:gd name="T12" fmla="*/ 135 w 151"/>
                <a:gd name="T13" fmla="*/ 137 h 152"/>
                <a:gd name="T14" fmla="*/ 135 w 151"/>
                <a:gd name="T15" fmla="*/ 15 h 152"/>
                <a:gd name="T16" fmla="*/ 14 w 151"/>
                <a:gd name="T17" fmla="*/ 15 h 152"/>
                <a:gd name="T18" fmla="*/ 14 w 151"/>
                <a:gd name="T19" fmla="*/ 137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152">
                  <a:moveTo>
                    <a:pt x="151" y="152"/>
                  </a:moveTo>
                  <a:lnTo>
                    <a:pt x="0" y="152"/>
                  </a:lnTo>
                  <a:lnTo>
                    <a:pt x="0" y="0"/>
                  </a:lnTo>
                  <a:lnTo>
                    <a:pt x="151" y="0"/>
                  </a:lnTo>
                  <a:lnTo>
                    <a:pt x="151" y="152"/>
                  </a:lnTo>
                  <a:close/>
                  <a:moveTo>
                    <a:pt x="14" y="137"/>
                  </a:moveTo>
                  <a:lnTo>
                    <a:pt x="135" y="137"/>
                  </a:lnTo>
                  <a:lnTo>
                    <a:pt x="135" y="15"/>
                  </a:lnTo>
                  <a:lnTo>
                    <a:pt x="14" y="15"/>
                  </a:lnTo>
                  <a:lnTo>
                    <a:pt x="14" y="13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158">
              <a:extLst>
                <a:ext uri="{FF2B5EF4-FFF2-40B4-BE49-F238E27FC236}">
                  <a16:creationId xmlns="" xmlns:a16="http://schemas.microsoft.com/office/drawing/2014/main" id="{38A6CE28-F00C-436F-BA3F-3F01FE67F29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2887823"/>
              <a:ext cx="346771" cy="349130"/>
            </a:xfrm>
            <a:custGeom>
              <a:avLst/>
              <a:gdLst>
                <a:gd name="T0" fmla="*/ 135 w 147"/>
                <a:gd name="T1" fmla="*/ 148 h 148"/>
                <a:gd name="T2" fmla="*/ 0 w 147"/>
                <a:gd name="T3" fmla="*/ 11 h 148"/>
                <a:gd name="T4" fmla="*/ 10 w 147"/>
                <a:gd name="T5" fmla="*/ 0 h 148"/>
                <a:gd name="T6" fmla="*/ 147 w 147"/>
                <a:gd name="T7" fmla="*/ 138 h 148"/>
                <a:gd name="T8" fmla="*/ 135 w 147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8">
                  <a:moveTo>
                    <a:pt x="135" y="148"/>
                  </a:moveTo>
                  <a:lnTo>
                    <a:pt x="0" y="11"/>
                  </a:lnTo>
                  <a:lnTo>
                    <a:pt x="10" y="0"/>
                  </a:lnTo>
                  <a:lnTo>
                    <a:pt x="147" y="138"/>
                  </a:lnTo>
                  <a:lnTo>
                    <a:pt x="135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159">
              <a:extLst>
                <a:ext uri="{FF2B5EF4-FFF2-40B4-BE49-F238E27FC236}">
                  <a16:creationId xmlns="" xmlns:a16="http://schemas.microsoft.com/office/drawing/2014/main" id="{DC561C28-4C4A-489C-B940-A3897847BC2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2887823"/>
              <a:ext cx="346771" cy="349130"/>
            </a:xfrm>
            <a:custGeom>
              <a:avLst/>
              <a:gdLst>
                <a:gd name="T0" fmla="*/ 10 w 147"/>
                <a:gd name="T1" fmla="*/ 148 h 148"/>
                <a:gd name="T2" fmla="*/ 0 w 147"/>
                <a:gd name="T3" fmla="*/ 138 h 148"/>
                <a:gd name="T4" fmla="*/ 135 w 147"/>
                <a:gd name="T5" fmla="*/ 0 h 148"/>
                <a:gd name="T6" fmla="*/ 147 w 147"/>
                <a:gd name="T7" fmla="*/ 11 h 148"/>
                <a:gd name="T8" fmla="*/ 10 w 147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8">
                  <a:moveTo>
                    <a:pt x="10" y="148"/>
                  </a:moveTo>
                  <a:lnTo>
                    <a:pt x="0" y="138"/>
                  </a:lnTo>
                  <a:lnTo>
                    <a:pt x="135" y="0"/>
                  </a:lnTo>
                  <a:lnTo>
                    <a:pt x="147" y="11"/>
                  </a:lnTo>
                  <a:lnTo>
                    <a:pt x="10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160">
              <a:extLst>
                <a:ext uri="{FF2B5EF4-FFF2-40B4-BE49-F238E27FC236}">
                  <a16:creationId xmlns="" xmlns:a16="http://schemas.microsoft.com/office/drawing/2014/main" id="{9F23355C-9704-4822-9E12-13FCBC85E3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13731" y="3206286"/>
              <a:ext cx="356207" cy="358566"/>
            </a:xfrm>
            <a:custGeom>
              <a:avLst/>
              <a:gdLst>
                <a:gd name="T0" fmla="*/ 151 w 151"/>
                <a:gd name="T1" fmla="*/ 152 h 152"/>
                <a:gd name="T2" fmla="*/ 0 w 151"/>
                <a:gd name="T3" fmla="*/ 152 h 152"/>
                <a:gd name="T4" fmla="*/ 0 w 151"/>
                <a:gd name="T5" fmla="*/ 0 h 152"/>
                <a:gd name="T6" fmla="*/ 151 w 151"/>
                <a:gd name="T7" fmla="*/ 0 h 152"/>
                <a:gd name="T8" fmla="*/ 151 w 151"/>
                <a:gd name="T9" fmla="*/ 152 h 152"/>
                <a:gd name="T10" fmla="*/ 14 w 151"/>
                <a:gd name="T11" fmla="*/ 135 h 152"/>
                <a:gd name="T12" fmla="*/ 135 w 151"/>
                <a:gd name="T13" fmla="*/ 135 h 152"/>
                <a:gd name="T14" fmla="*/ 135 w 151"/>
                <a:gd name="T15" fmla="*/ 15 h 152"/>
                <a:gd name="T16" fmla="*/ 14 w 151"/>
                <a:gd name="T17" fmla="*/ 15 h 152"/>
                <a:gd name="T18" fmla="*/ 14 w 151"/>
                <a:gd name="T19" fmla="*/ 135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152">
                  <a:moveTo>
                    <a:pt x="151" y="152"/>
                  </a:moveTo>
                  <a:lnTo>
                    <a:pt x="0" y="152"/>
                  </a:lnTo>
                  <a:lnTo>
                    <a:pt x="0" y="0"/>
                  </a:lnTo>
                  <a:lnTo>
                    <a:pt x="151" y="0"/>
                  </a:lnTo>
                  <a:lnTo>
                    <a:pt x="151" y="152"/>
                  </a:lnTo>
                  <a:close/>
                  <a:moveTo>
                    <a:pt x="14" y="135"/>
                  </a:moveTo>
                  <a:lnTo>
                    <a:pt x="135" y="135"/>
                  </a:lnTo>
                  <a:lnTo>
                    <a:pt x="135" y="15"/>
                  </a:lnTo>
                  <a:lnTo>
                    <a:pt x="14" y="15"/>
                  </a:lnTo>
                  <a:lnTo>
                    <a:pt x="14" y="135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161">
              <a:extLst>
                <a:ext uri="{FF2B5EF4-FFF2-40B4-BE49-F238E27FC236}">
                  <a16:creationId xmlns="" xmlns:a16="http://schemas.microsoft.com/office/drawing/2014/main" id="{81D1931F-895E-43B3-99C2-0A65CB88E29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3213363"/>
              <a:ext cx="346771" cy="346771"/>
            </a:xfrm>
            <a:custGeom>
              <a:avLst/>
              <a:gdLst>
                <a:gd name="T0" fmla="*/ 135 w 147"/>
                <a:gd name="T1" fmla="*/ 147 h 147"/>
                <a:gd name="T2" fmla="*/ 0 w 147"/>
                <a:gd name="T3" fmla="*/ 10 h 147"/>
                <a:gd name="T4" fmla="*/ 10 w 147"/>
                <a:gd name="T5" fmla="*/ 0 h 147"/>
                <a:gd name="T6" fmla="*/ 147 w 147"/>
                <a:gd name="T7" fmla="*/ 135 h 147"/>
                <a:gd name="T8" fmla="*/ 135 w 147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7">
                  <a:moveTo>
                    <a:pt x="135" y="147"/>
                  </a:moveTo>
                  <a:lnTo>
                    <a:pt x="0" y="10"/>
                  </a:lnTo>
                  <a:lnTo>
                    <a:pt x="10" y="0"/>
                  </a:lnTo>
                  <a:lnTo>
                    <a:pt x="147" y="135"/>
                  </a:lnTo>
                  <a:lnTo>
                    <a:pt x="135" y="14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162">
              <a:extLst>
                <a:ext uri="{FF2B5EF4-FFF2-40B4-BE49-F238E27FC236}">
                  <a16:creationId xmlns="" xmlns:a16="http://schemas.microsoft.com/office/drawing/2014/main" id="{4960DBB8-5561-4603-975C-C993D0BC8BD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3213363"/>
              <a:ext cx="346771" cy="346771"/>
            </a:xfrm>
            <a:custGeom>
              <a:avLst/>
              <a:gdLst>
                <a:gd name="T0" fmla="*/ 10 w 147"/>
                <a:gd name="T1" fmla="*/ 147 h 147"/>
                <a:gd name="T2" fmla="*/ 0 w 147"/>
                <a:gd name="T3" fmla="*/ 135 h 147"/>
                <a:gd name="T4" fmla="*/ 135 w 147"/>
                <a:gd name="T5" fmla="*/ 0 h 147"/>
                <a:gd name="T6" fmla="*/ 147 w 147"/>
                <a:gd name="T7" fmla="*/ 10 h 147"/>
                <a:gd name="T8" fmla="*/ 10 w 147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7">
                  <a:moveTo>
                    <a:pt x="10" y="147"/>
                  </a:moveTo>
                  <a:lnTo>
                    <a:pt x="0" y="135"/>
                  </a:lnTo>
                  <a:lnTo>
                    <a:pt x="135" y="0"/>
                  </a:lnTo>
                  <a:lnTo>
                    <a:pt x="147" y="10"/>
                  </a:lnTo>
                  <a:lnTo>
                    <a:pt x="10" y="14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163">
              <a:extLst>
                <a:ext uri="{FF2B5EF4-FFF2-40B4-BE49-F238E27FC236}">
                  <a16:creationId xmlns="" xmlns:a16="http://schemas.microsoft.com/office/drawing/2014/main" id="{C5CFD2EA-B35F-4135-9EB7-ACD93BA28B4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13731" y="3524750"/>
              <a:ext cx="356207" cy="358566"/>
            </a:xfrm>
            <a:custGeom>
              <a:avLst/>
              <a:gdLst>
                <a:gd name="T0" fmla="*/ 151 w 151"/>
                <a:gd name="T1" fmla="*/ 152 h 152"/>
                <a:gd name="T2" fmla="*/ 0 w 151"/>
                <a:gd name="T3" fmla="*/ 152 h 152"/>
                <a:gd name="T4" fmla="*/ 0 w 151"/>
                <a:gd name="T5" fmla="*/ 0 h 152"/>
                <a:gd name="T6" fmla="*/ 151 w 151"/>
                <a:gd name="T7" fmla="*/ 0 h 152"/>
                <a:gd name="T8" fmla="*/ 151 w 151"/>
                <a:gd name="T9" fmla="*/ 152 h 152"/>
                <a:gd name="T10" fmla="*/ 14 w 151"/>
                <a:gd name="T11" fmla="*/ 138 h 152"/>
                <a:gd name="T12" fmla="*/ 135 w 151"/>
                <a:gd name="T13" fmla="*/ 138 h 152"/>
                <a:gd name="T14" fmla="*/ 135 w 151"/>
                <a:gd name="T15" fmla="*/ 17 h 152"/>
                <a:gd name="T16" fmla="*/ 14 w 151"/>
                <a:gd name="T17" fmla="*/ 17 h 152"/>
                <a:gd name="T18" fmla="*/ 14 w 151"/>
                <a:gd name="T19" fmla="*/ 138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152">
                  <a:moveTo>
                    <a:pt x="151" y="152"/>
                  </a:moveTo>
                  <a:lnTo>
                    <a:pt x="0" y="152"/>
                  </a:lnTo>
                  <a:lnTo>
                    <a:pt x="0" y="0"/>
                  </a:lnTo>
                  <a:lnTo>
                    <a:pt x="151" y="0"/>
                  </a:lnTo>
                  <a:lnTo>
                    <a:pt x="151" y="152"/>
                  </a:lnTo>
                  <a:close/>
                  <a:moveTo>
                    <a:pt x="14" y="138"/>
                  </a:moveTo>
                  <a:lnTo>
                    <a:pt x="135" y="138"/>
                  </a:lnTo>
                  <a:lnTo>
                    <a:pt x="135" y="17"/>
                  </a:lnTo>
                  <a:lnTo>
                    <a:pt x="14" y="17"/>
                  </a:lnTo>
                  <a:lnTo>
                    <a:pt x="14" y="13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164">
              <a:extLst>
                <a:ext uri="{FF2B5EF4-FFF2-40B4-BE49-F238E27FC236}">
                  <a16:creationId xmlns="" xmlns:a16="http://schemas.microsoft.com/office/drawing/2014/main" id="{67D4D66C-1BC9-4D1A-A57D-CBE6CB54EB7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3531827"/>
              <a:ext cx="346771" cy="346771"/>
            </a:xfrm>
            <a:custGeom>
              <a:avLst/>
              <a:gdLst>
                <a:gd name="T0" fmla="*/ 135 w 147"/>
                <a:gd name="T1" fmla="*/ 147 h 147"/>
                <a:gd name="T2" fmla="*/ 0 w 147"/>
                <a:gd name="T3" fmla="*/ 12 h 147"/>
                <a:gd name="T4" fmla="*/ 10 w 147"/>
                <a:gd name="T5" fmla="*/ 0 h 147"/>
                <a:gd name="T6" fmla="*/ 147 w 147"/>
                <a:gd name="T7" fmla="*/ 137 h 147"/>
                <a:gd name="T8" fmla="*/ 135 w 147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7">
                  <a:moveTo>
                    <a:pt x="135" y="147"/>
                  </a:moveTo>
                  <a:lnTo>
                    <a:pt x="0" y="12"/>
                  </a:lnTo>
                  <a:lnTo>
                    <a:pt x="10" y="0"/>
                  </a:lnTo>
                  <a:lnTo>
                    <a:pt x="147" y="137"/>
                  </a:lnTo>
                  <a:lnTo>
                    <a:pt x="135" y="14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165">
              <a:extLst>
                <a:ext uri="{FF2B5EF4-FFF2-40B4-BE49-F238E27FC236}">
                  <a16:creationId xmlns="" xmlns:a16="http://schemas.microsoft.com/office/drawing/2014/main" id="{B51FB7A1-A51A-4E54-A615-63DBC355981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3531827"/>
              <a:ext cx="346771" cy="346771"/>
            </a:xfrm>
            <a:custGeom>
              <a:avLst/>
              <a:gdLst>
                <a:gd name="T0" fmla="*/ 10 w 147"/>
                <a:gd name="T1" fmla="*/ 147 h 147"/>
                <a:gd name="T2" fmla="*/ 0 w 147"/>
                <a:gd name="T3" fmla="*/ 137 h 147"/>
                <a:gd name="T4" fmla="*/ 135 w 147"/>
                <a:gd name="T5" fmla="*/ 0 h 147"/>
                <a:gd name="T6" fmla="*/ 147 w 147"/>
                <a:gd name="T7" fmla="*/ 12 h 147"/>
                <a:gd name="T8" fmla="*/ 10 w 147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7">
                  <a:moveTo>
                    <a:pt x="10" y="147"/>
                  </a:moveTo>
                  <a:lnTo>
                    <a:pt x="0" y="137"/>
                  </a:lnTo>
                  <a:lnTo>
                    <a:pt x="135" y="0"/>
                  </a:lnTo>
                  <a:lnTo>
                    <a:pt x="147" y="12"/>
                  </a:lnTo>
                  <a:lnTo>
                    <a:pt x="10" y="14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166">
              <a:extLst>
                <a:ext uri="{FF2B5EF4-FFF2-40B4-BE49-F238E27FC236}">
                  <a16:creationId xmlns="" xmlns:a16="http://schemas.microsoft.com/office/drawing/2014/main" id="{51CA20EF-099B-40F6-860E-D1CE70983F0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13731" y="3850290"/>
              <a:ext cx="356207" cy="356207"/>
            </a:xfrm>
            <a:custGeom>
              <a:avLst/>
              <a:gdLst>
                <a:gd name="T0" fmla="*/ 151 w 151"/>
                <a:gd name="T1" fmla="*/ 151 h 151"/>
                <a:gd name="T2" fmla="*/ 0 w 151"/>
                <a:gd name="T3" fmla="*/ 151 h 151"/>
                <a:gd name="T4" fmla="*/ 0 w 151"/>
                <a:gd name="T5" fmla="*/ 0 h 151"/>
                <a:gd name="T6" fmla="*/ 151 w 151"/>
                <a:gd name="T7" fmla="*/ 0 h 151"/>
                <a:gd name="T8" fmla="*/ 151 w 151"/>
                <a:gd name="T9" fmla="*/ 151 h 151"/>
                <a:gd name="T10" fmla="*/ 14 w 151"/>
                <a:gd name="T11" fmla="*/ 137 h 151"/>
                <a:gd name="T12" fmla="*/ 135 w 151"/>
                <a:gd name="T13" fmla="*/ 137 h 151"/>
                <a:gd name="T14" fmla="*/ 135 w 151"/>
                <a:gd name="T15" fmla="*/ 14 h 151"/>
                <a:gd name="T16" fmla="*/ 14 w 151"/>
                <a:gd name="T17" fmla="*/ 14 h 151"/>
                <a:gd name="T18" fmla="*/ 14 w 151"/>
                <a:gd name="T19" fmla="*/ 13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151">
                  <a:moveTo>
                    <a:pt x="151" y="151"/>
                  </a:moveTo>
                  <a:lnTo>
                    <a:pt x="0" y="151"/>
                  </a:lnTo>
                  <a:lnTo>
                    <a:pt x="0" y="0"/>
                  </a:lnTo>
                  <a:lnTo>
                    <a:pt x="151" y="0"/>
                  </a:lnTo>
                  <a:lnTo>
                    <a:pt x="151" y="151"/>
                  </a:lnTo>
                  <a:close/>
                  <a:moveTo>
                    <a:pt x="14" y="137"/>
                  </a:moveTo>
                  <a:lnTo>
                    <a:pt x="135" y="137"/>
                  </a:lnTo>
                  <a:lnTo>
                    <a:pt x="135" y="14"/>
                  </a:lnTo>
                  <a:lnTo>
                    <a:pt x="14" y="14"/>
                  </a:lnTo>
                  <a:lnTo>
                    <a:pt x="14" y="13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167">
              <a:extLst>
                <a:ext uri="{FF2B5EF4-FFF2-40B4-BE49-F238E27FC236}">
                  <a16:creationId xmlns="" xmlns:a16="http://schemas.microsoft.com/office/drawing/2014/main" id="{A8806C5F-8167-4391-9274-0F276856CA3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3855008"/>
              <a:ext cx="346771" cy="346771"/>
            </a:xfrm>
            <a:custGeom>
              <a:avLst/>
              <a:gdLst>
                <a:gd name="T0" fmla="*/ 135 w 147"/>
                <a:gd name="T1" fmla="*/ 147 h 147"/>
                <a:gd name="T2" fmla="*/ 0 w 147"/>
                <a:gd name="T3" fmla="*/ 10 h 147"/>
                <a:gd name="T4" fmla="*/ 10 w 147"/>
                <a:gd name="T5" fmla="*/ 0 h 147"/>
                <a:gd name="T6" fmla="*/ 147 w 147"/>
                <a:gd name="T7" fmla="*/ 137 h 147"/>
                <a:gd name="T8" fmla="*/ 135 w 147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7">
                  <a:moveTo>
                    <a:pt x="135" y="147"/>
                  </a:moveTo>
                  <a:lnTo>
                    <a:pt x="0" y="10"/>
                  </a:lnTo>
                  <a:lnTo>
                    <a:pt x="10" y="0"/>
                  </a:lnTo>
                  <a:lnTo>
                    <a:pt x="147" y="137"/>
                  </a:lnTo>
                  <a:lnTo>
                    <a:pt x="135" y="14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168">
              <a:extLst>
                <a:ext uri="{FF2B5EF4-FFF2-40B4-BE49-F238E27FC236}">
                  <a16:creationId xmlns="" xmlns:a16="http://schemas.microsoft.com/office/drawing/2014/main" id="{761EE600-CF5F-4992-873B-755A12F927B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3855008"/>
              <a:ext cx="346771" cy="346771"/>
            </a:xfrm>
            <a:custGeom>
              <a:avLst/>
              <a:gdLst>
                <a:gd name="T0" fmla="*/ 10 w 147"/>
                <a:gd name="T1" fmla="*/ 147 h 147"/>
                <a:gd name="T2" fmla="*/ 0 w 147"/>
                <a:gd name="T3" fmla="*/ 137 h 147"/>
                <a:gd name="T4" fmla="*/ 135 w 147"/>
                <a:gd name="T5" fmla="*/ 0 h 147"/>
                <a:gd name="T6" fmla="*/ 147 w 147"/>
                <a:gd name="T7" fmla="*/ 10 h 147"/>
                <a:gd name="T8" fmla="*/ 10 w 147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7">
                  <a:moveTo>
                    <a:pt x="10" y="147"/>
                  </a:moveTo>
                  <a:lnTo>
                    <a:pt x="0" y="137"/>
                  </a:lnTo>
                  <a:lnTo>
                    <a:pt x="135" y="0"/>
                  </a:lnTo>
                  <a:lnTo>
                    <a:pt x="147" y="10"/>
                  </a:lnTo>
                  <a:lnTo>
                    <a:pt x="10" y="14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169">
              <a:extLst>
                <a:ext uri="{FF2B5EF4-FFF2-40B4-BE49-F238E27FC236}">
                  <a16:creationId xmlns="" xmlns:a16="http://schemas.microsoft.com/office/drawing/2014/main" id="{2016E8F1-9F23-42DF-BEEF-0E856366BEA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13731" y="4173472"/>
              <a:ext cx="356207" cy="356207"/>
            </a:xfrm>
            <a:custGeom>
              <a:avLst/>
              <a:gdLst>
                <a:gd name="T0" fmla="*/ 151 w 151"/>
                <a:gd name="T1" fmla="*/ 151 h 151"/>
                <a:gd name="T2" fmla="*/ 0 w 151"/>
                <a:gd name="T3" fmla="*/ 151 h 151"/>
                <a:gd name="T4" fmla="*/ 0 w 151"/>
                <a:gd name="T5" fmla="*/ 0 h 151"/>
                <a:gd name="T6" fmla="*/ 151 w 151"/>
                <a:gd name="T7" fmla="*/ 0 h 151"/>
                <a:gd name="T8" fmla="*/ 151 w 151"/>
                <a:gd name="T9" fmla="*/ 151 h 151"/>
                <a:gd name="T10" fmla="*/ 14 w 151"/>
                <a:gd name="T11" fmla="*/ 135 h 151"/>
                <a:gd name="T12" fmla="*/ 135 w 151"/>
                <a:gd name="T13" fmla="*/ 135 h 151"/>
                <a:gd name="T14" fmla="*/ 135 w 151"/>
                <a:gd name="T15" fmla="*/ 14 h 151"/>
                <a:gd name="T16" fmla="*/ 14 w 151"/>
                <a:gd name="T17" fmla="*/ 14 h 151"/>
                <a:gd name="T18" fmla="*/ 14 w 151"/>
                <a:gd name="T19" fmla="*/ 135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151">
                  <a:moveTo>
                    <a:pt x="151" y="151"/>
                  </a:moveTo>
                  <a:lnTo>
                    <a:pt x="0" y="151"/>
                  </a:lnTo>
                  <a:lnTo>
                    <a:pt x="0" y="0"/>
                  </a:lnTo>
                  <a:lnTo>
                    <a:pt x="151" y="0"/>
                  </a:lnTo>
                  <a:lnTo>
                    <a:pt x="151" y="151"/>
                  </a:lnTo>
                  <a:close/>
                  <a:moveTo>
                    <a:pt x="14" y="135"/>
                  </a:moveTo>
                  <a:lnTo>
                    <a:pt x="135" y="135"/>
                  </a:lnTo>
                  <a:lnTo>
                    <a:pt x="135" y="14"/>
                  </a:lnTo>
                  <a:lnTo>
                    <a:pt x="14" y="14"/>
                  </a:lnTo>
                  <a:lnTo>
                    <a:pt x="14" y="135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170">
              <a:extLst>
                <a:ext uri="{FF2B5EF4-FFF2-40B4-BE49-F238E27FC236}">
                  <a16:creationId xmlns="" xmlns:a16="http://schemas.microsoft.com/office/drawing/2014/main" id="{0E6F72B6-3521-4FC6-9D41-D8713392804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4178190"/>
              <a:ext cx="346771" cy="346771"/>
            </a:xfrm>
            <a:custGeom>
              <a:avLst/>
              <a:gdLst>
                <a:gd name="T0" fmla="*/ 135 w 147"/>
                <a:gd name="T1" fmla="*/ 147 h 147"/>
                <a:gd name="T2" fmla="*/ 0 w 147"/>
                <a:gd name="T3" fmla="*/ 10 h 147"/>
                <a:gd name="T4" fmla="*/ 10 w 147"/>
                <a:gd name="T5" fmla="*/ 0 h 147"/>
                <a:gd name="T6" fmla="*/ 147 w 147"/>
                <a:gd name="T7" fmla="*/ 135 h 147"/>
                <a:gd name="T8" fmla="*/ 135 w 147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7">
                  <a:moveTo>
                    <a:pt x="135" y="147"/>
                  </a:moveTo>
                  <a:lnTo>
                    <a:pt x="0" y="10"/>
                  </a:lnTo>
                  <a:lnTo>
                    <a:pt x="10" y="0"/>
                  </a:lnTo>
                  <a:lnTo>
                    <a:pt x="147" y="135"/>
                  </a:lnTo>
                  <a:lnTo>
                    <a:pt x="135" y="14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171">
              <a:extLst>
                <a:ext uri="{FF2B5EF4-FFF2-40B4-BE49-F238E27FC236}">
                  <a16:creationId xmlns="" xmlns:a16="http://schemas.microsoft.com/office/drawing/2014/main" id="{7922E425-5FAA-44AD-A0FE-97AA1E2E11B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4178190"/>
              <a:ext cx="346771" cy="346771"/>
            </a:xfrm>
            <a:custGeom>
              <a:avLst/>
              <a:gdLst>
                <a:gd name="T0" fmla="*/ 10 w 147"/>
                <a:gd name="T1" fmla="*/ 147 h 147"/>
                <a:gd name="T2" fmla="*/ 0 w 147"/>
                <a:gd name="T3" fmla="*/ 135 h 147"/>
                <a:gd name="T4" fmla="*/ 135 w 147"/>
                <a:gd name="T5" fmla="*/ 0 h 147"/>
                <a:gd name="T6" fmla="*/ 147 w 147"/>
                <a:gd name="T7" fmla="*/ 10 h 147"/>
                <a:gd name="T8" fmla="*/ 10 w 147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7">
                  <a:moveTo>
                    <a:pt x="10" y="147"/>
                  </a:moveTo>
                  <a:lnTo>
                    <a:pt x="0" y="135"/>
                  </a:lnTo>
                  <a:lnTo>
                    <a:pt x="135" y="0"/>
                  </a:lnTo>
                  <a:lnTo>
                    <a:pt x="147" y="10"/>
                  </a:lnTo>
                  <a:lnTo>
                    <a:pt x="10" y="14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172">
              <a:extLst>
                <a:ext uri="{FF2B5EF4-FFF2-40B4-BE49-F238E27FC236}">
                  <a16:creationId xmlns="" xmlns:a16="http://schemas.microsoft.com/office/drawing/2014/main" id="{1FDD6875-4090-41AE-8A3A-0E80B5643A6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13731" y="4491935"/>
              <a:ext cx="356207" cy="356207"/>
            </a:xfrm>
            <a:custGeom>
              <a:avLst/>
              <a:gdLst>
                <a:gd name="T0" fmla="*/ 151 w 151"/>
                <a:gd name="T1" fmla="*/ 151 h 151"/>
                <a:gd name="T2" fmla="*/ 0 w 151"/>
                <a:gd name="T3" fmla="*/ 151 h 151"/>
                <a:gd name="T4" fmla="*/ 0 w 151"/>
                <a:gd name="T5" fmla="*/ 0 h 151"/>
                <a:gd name="T6" fmla="*/ 151 w 151"/>
                <a:gd name="T7" fmla="*/ 0 h 151"/>
                <a:gd name="T8" fmla="*/ 151 w 151"/>
                <a:gd name="T9" fmla="*/ 151 h 151"/>
                <a:gd name="T10" fmla="*/ 14 w 151"/>
                <a:gd name="T11" fmla="*/ 137 h 151"/>
                <a:gd name="T12" fmla="*/ 135 w 151"/>
                <a:gd name="T13" fmla="*/ 137 h 151"/>
                <a:gd name="T14" fmla="*/ 135 w 151"/>
                <a:gd name="T15" fmla="*/ 16 h 151"/>
                <a:gd name="T16" fmla="*/ 14 w 151"/>
                <a:gd name="T17" fmla="*/ 16 h 151"/>
                <a:gd name="T18" fmla="*/ 14 w 151"/>
                <a:gd name="T19" fmla="*/ 13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151">
                  <a:moveTo>
                    <a:pt x="151" y="151"/>
                  </a:moveTo>
                  <a:lnTo>
                    <a:pt x="0" y="151"/>
                  </a:lnTo>
                  <a:lnTo>
                    <a:pt x="0" y="0"/>
                  </a:lnTo>
                  <a:lnTo>
                    <a:pt x="151" y="0"/>
                  </a:lnTo>
                  <a:lnTo>
                    <a:pt x="151" y="151"/>
                  </a:lnTo>
                  <a:close/>
                  <a:moveTo>
                    <a:pt x="14" y="137"/>
                  </a:moveTo>
                  <a:lnTo>
                    <a:pt x="135" y="137"/>
                  </a:lnTo>
                  <a:lnTo>
                    <a:pt x="135" y="16"/>
                  </a:lnTo>
                  <a:lnTo>
                    <a:pt x="14" y="16"/>
                  </a:lnTo>
                  <a:lnTo>
                    <a:pt x="14" y="13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173">
              <a:extLst>
                <a:ext uri="{FF2B5EF4-FFF2-40B4-BE49-F238E27FC236}">
                  <a16:creationId xmlns="" xmlns:a16="http://schemas.microsoft.com/office/drawing/2014/main" id="{9921E3AF-9803-4FCC-BD32-8E09BB42491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4496653"/>
              <a:ext cx="346771" cy="346771"/>
            </a:xfrm>
            <a:custGeom>
              <a:avLst/>
              <a:gdLst>
                <a:gd name="T0" fmla="*/ 135 w 147"/>
                <a:gd name="T1" fmla="*/ 147 h 147"/>
                <a:gd name="T2" fmla="*/ 0 w 147"/>
                <a:gd name="T3" fmla="*/ 12 h 147"/>
                <a:gd name="T4" fmla="*/ 10 w 147"/>
                <a:gd name="T5" fmla="*/ 0 h 147"/>
                <a:gd name="T6" fmla="*/ 147 w 147"/>
                <a:gd name="T7" fmla="*/ 137 h 147"/>
                <a:gd name="T8" fmla="*/ 135 w 147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7">
                  <a:moveTo>
                    <a:pt x="135" y="147"/>
                  </a:moveTo>
                  <a:lnTo>
                    <a:pt x="0" y="12"/>
                  </a:lnTo>
                  <a:lnTo>
                    <a:pt x="10" y="0"/>
                  </a:lnTo>
                  <a:lnTo>
                    <a:pt x="147" y="137"/>
                  </a:lnTo>
                  <a:lnTo>
                    <a:pt x="135" y="14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174">
              <a:extLst>
                <a:ext uri="{FF2B5EF4-FFF2-40B4-BE49-F238E27FC236}">
                  <a16:creationId xmlns="" xmlns:a16="http://schemas.microsoft.com/office/drawing/2014/main" id="{D060D9BC-326E-4B9C-89CA-F6503CD3486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4496653"/>
              <a:ext cx="346771" cy="346771"/>
            </a:xfrm>
            <a:custGeom>
              <a:avLst/>
              <a:gdLst>
                <a:gd name="T0" fmla="*/ 10 w 147"/>
                <a:gd name="T1" fmla="*/ 147 h 147"/>
                <a:gd name="T2" fmla="*/ 0 w 147"/>
                <a:gd name="T3" fmla="*/ 137 h 147"/>
                <a:gd name="T4" fmla="*/ 135 w 147"/>
                <a:gd name="T5" fmla="*/ 0 h 147"/>
                <a:gd name="T6" fmla="*/ 147 w 147"/>
                <a:gd name="T7" fmla="*/ 12 h 147"/>
                <a:gd name="T8" fmla="*/ 10 w 147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7">
                  <a:moveTo>
                    <a:pt x="10" y="147"/>
                  </a:moveTo>
                  <a:lnTo>
                    <a:pt x="0" y="137"/>
                  </a:lnTo>
                  <a:lnTo>
                    <a:pt x="135" y="0"/>
                  </a:lnTo>
                  <a:lnTo>
                    <a:pt x="147" y="12"/>
                  </a:lnTo>
                  <a:lnTo>
                    <a:pt x="10" y="14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175">
              <a:extLst>
                <a:ext uri="{FF2B5EF4-FFF2-40B4-BE49-F238E27FC236}">
                  <a16:creationId xmlns="" xmlns:a16="http://schemas.microsoft.com/office/drawing/2014/main" id="{824E2857-F936-496D-88A1-9E1CB240F19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13731" y="4815117"/>
              <a:ext cx="356207" cy="356207"/>
            </a:xfrm>
            <a:custGeom>
              <a:avLst/>
              <a:gdLst>
                <a:gd name="T0" fmla="*/ 151 w 151"/>
                <a:gd name="T1" fmla="*/ 151 h 151"/>
                <a:gd name="T2" fmla="*/ 0 w 151"/>
                <a:gd name="T3" fmla="*/ 151 h 151"/>
                <a:gd name="T4" fmla="*/ 0 w 151"/>
                <a:gd name="T5" fmla="*/ 0 h 151"/>
                <a:gd name="T6" fmla="*/ 151 w 151"/>
                <a:gd name="T7" fmla="*/ 0 h 151"/>
                <a:gd name="T8" fmla="*/ 151 w 151"/>
                <a:gd name="T9" fmla="*/ 151 h 151"/>
                <a:gd name="T10" fmla="*/ 14 w 151"/>
                <a:gd name="T11" fmla="*/ 135 h 151"/>
                <a:gd name="T12" fmla="*/ 135 w 151"/>
                <a:gd name="T13" fmla="*/ 135 h 151"/>
                <a:gd name="T14" fmla="*/ 135 w 151"/>
                <a:gd name="T15" fmla="*/ 14 h 151"/>
                <a:gd name="T16" fmla="*/ 14 w 151"/>
                <a:gd name="T17" fmla="*/ 14 h 151"/>
                <a:gd name="T18" fmla="*/ 14 w 151"/>
                <a:gd name="T19" fmla="*/ 135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151">
                  <a:moveTo>
                    <a:pt x="151" y="151"/>
                  </a:moveTo>
                  <a:lnTo>
                    <a:pt x="0" y="151"/>
                  </a:lnTo>
                  <a:lnTo>
                    <a:pt x="0" y="0"/>
                  </a:lnTo>
                  <a:lnTo>
                    <a:pt x="151" y="0"/>
                  </a:lnTo>
                  <a:lnTo>
                    <a:pt x="151" y="151"/>
                  </a:lnTo>
                  <a:close/>
                  <a:moveTo>
                    <a:pt x="14" y="135"/>
                  </a:moveTo>
                  <a:lnTo>
                    <a:pt x="135" y="135"/>
                  </a:lnTo>
                  <a:lnTo>
                    <a:pt x="135" y="14"/>
                  </a:lnTo>
                  <a:lnTo>
                    <a:pt x="14" y="14"/>
                  </a:lnTo>
                  <a:lnTo>
                    <a:pt x="14" y="135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176">
              <a:extLst>
                <a:ext uri="{FF2B5EF4-FFF2-40B4-BE49-F238E27FC236}">
                  <a16:creationId xmlns="" xmlns:a16="http://schemas.microsoft.com/office/drawing/2014/main" id="{30A1FA46-55BA-40F2-A1F2-D1AC2A8C385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4819835"/>
              <a:ext cx="346771" cy="346771"/>
            </a:xfrm>
            <a:custGeom>
              <a:avLst/>
              <a:gdLst>
                <a:gd name="T0" fmla="*/ 135 w 147"/>
                <a:gd name="T1" fmla="*/ 147 h 147"/>
                <a:gd name="T2" fmla="*/ 0 w 147"/>
                <a:gd name="T3" fmla="*/ 10 h 147"/>
                <a:gd name="T4" fmla="*/ 10 w 147"/>
                <a:gd name="T5" fmla="*/ 0 h 147"/>
                <a:gd name="T6" fmla="*/ 147 w 147"/>
                <a:gd name="T7" fmla="*/ 137 h 147"/>
                <a:gd name="T8" fmla="*/ 135 w 147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7">
                  <a:moveTo>
                    <a:pt x="135" y="147"/>
                  </a:moveTo>
                  <a:lnTo>
                    <a:pt x="0" y="10"/>
                  </a:lnTo>
                  <a:lnTo>
                    <a:pt x="10" y="0"/>
                  </a:lnTo>
                  <a:lnTo>
                    <a:pt x="147" y="137"/>
                  </a:lnTo>
                  <a:lnTo>
                    <a:pt x="135" y="14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177">
              <a:extLst>
                <a:ext uri="{FF2B5EF4-FFF2-40B4-BE49-F238E27FC236}">
                  <a16:creationId xmlns="" xmlns:a16="http://schemas.microsoft.com/office/drawing/2014/main" id="{1366CFDE-3877-46B2-96DF-01BB9F50CD5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4819835"/>
              <a:ext cx="346771" cy="346771"/>
            </a:xfrm>
            <a:custGeom>
              <a:avLst/>
              <a:gdLst>
                <a:gd name="T0" fmla="*/ 10 w 147"/>
                <a:gd name="T1" fmla="*/ 147 h 147"/>
                <a:gd name="T2" fmla="*/ 0 w 147"/>
                <a:gd name="T3" fmla="*/ 137 h 147"/>
                <a:gd name="T4" fmla="*/ 135 w 147"/>
                <a:gd name="T5" fmla="*/ 0 h 147"/>
                <a:gd name="T6" fmla="*/ 147 w 147"/>
                <a:gd name="T7" fmla="*/ 10 h 147"/>
                <a:gd name="T8" fmla="*/ 10 w 147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7">
                  <a:moveTo>
                    <a:pt x="10" y="147"/>
                  </a:moveTo>
                  <a:lnTo>
                    <a:pt x="0" y="137"/>
                  </a:lnTo>
                  <a:lnTo>
                    <a:pt x="135" y="0"/>
                  </a:lnTo>
                  <a:lnTo>
                    <a:pt x="147" y="10"/>
                  </a:lnTo>
                  <a:lnTo>
                    <a:pt x="10" y="14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178">
              <a:extLst>
                <a:ext uri="{FF2B5EF4-FFF2-40B4-BE49-F238E27FC236}">
                  <a16:creationId xmlns="" xmlns:a16="http://schemas.microsoft.com/office/drawing/2014/main" id="{23F8CC13-DDCF-451E-9C0E-DF0C0642D8D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750657" y="2236742"/>
              <a:ext cx="358566" cy="358566"/>
            </a:xfrm>
            <a:custGeom>
              <a:avLst/>
              <a:gdLst>
                <a:gd name="T0" fmla="*/ 152 w 152"/>
                <a:gd name="T1" fmla="*/ 152 h 152"/>
                <a:gd name="T2" fmla="*/ 0 w 152"/>
                <a:gd name="T3" fmla="*/ 152 h 152"/>
                <a:gd name="T4" fmla="*/ 0 w 152"/>
                <a:gd name="T5" fmla="*/ 0 h 152"/>
                <a:gd name="T6" fmla="*/ 152 w 152"/>
                <a:gd name="T7" fmla="*/ 0 h 152"/>
                <a:gd name="T8" fmla="*/ 152 w 152"/>
                <a:gd name="T9" fmla="*/ 152 h 152"/>
                <a:gd name="T10" fmla="*/ 17 w 152"/>
                <a:gd name="T11" fmla="*/ 135 h 152"/>
                <a:gd name="T12" fmla="*/ 137 w 152"/>
                <a:gd name="T13" fmla="*/ 135 h 152"/>
                <a:gd name="T14" fmla="*/ 137 w 152"/>
                <a:gd name="T15" fmla="*/ 15 h 152"/>
                <a:gd name="T16" fmla="*/ 17 w 152"/>
                <a:gd name="T17" fmla="*/ 15 h 152"/>
                <a:gd name="T18" fmla="*/ 17 w 152"/>
                <a:gd name="T19" fmla="*/ 135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2" h="152">
                  <a:moveTo>
                    <a:pt x="152" y="152"/>
                  </a:moveTo>
                  <a:lnTo>
                    <a:pt x="0" y="152"/>
                  </a:lnTo>
                  <a:lnTo>
                    <a:pt x="0" y="0"/>
                  </a:lnTo>
                  <a:lnTo>
                    <a:pt x="152" y="0"/>
                  </a:lnTo>
                  <a:lnTo>
                    <a:pt x="152" y="152"/>
                  </a:lnTo>
                  <a:close/>
                  <a:moveTo>
                    <a:pt x="17" y="135"/>
                  </a:moveTo>
                  <a:lnTo>
                    <a:pt x="137" y="135"/>
                  </a:lnTo>
                  <a:lnTo>
                    <a:pt x="137" y="15"/>
                  </a:lnTo>
                  <a:lnTo>
                    <a:pt x="17" y="15"/>
                  </a:lnTo>
                  <a:lnTo>
                    <a:pt x="17" y="135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179">
              <a:extLst>
                <a:ext uri="{FF2B5EF4-FFF2-40B4-BE49-F238E27FC236}">
                  <a16:creationId xmlns="" xmlns:a16="http://schemas.microsoft.com/office/drawing/2014/main" id="{77C7EA9E-60BC-4E82-A07F-BD788AEADAF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55375" y="2241460"/>
              <a:ext cx="349130" cy="349130"/>
            </a:xfrm>
            <a:custGeom>
              <a:avLst/>
              <a:gdLst>
                <a:gd name="T0" fmla="*/ 12 w 148"/>
                <a:gd name="T1" fmla="*/ 148 h 148"/>
                <a:gd name="T2" fmla="*/ 0 w 148"/>
                <a:gd name="T3" fmla="*/ 135 h 148"/>
                <a:gd name="T4" fmla="*/ 137 w 148"/>
                <a:gd name="T5" fmla="*/ 0 h 148"/>
                <a:gd name="T6" fmla="*/ 148 w 148"/>
                <a:gd name="T7" fmla="*/ 11 h 148"/>
                <a:gd name="T8" fmla="*/ 12 w 148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148">
                  <a:moveTo>
                    <a:pt x="12" y="148"/>
                  </a:moveTo>
                  <a:lnTo>
                    <a:pt x="0" y="135"/>
                  </a:lnTo>
                  <a:lnTo>
                    <a:pt x="137" y="0"/>
                  </a:lnTo>
                  <a:lnTo>
                    <a:pt x="148" y="11"/>
                  </a:lnTo>
                  <a:lnTo>
                    <a:pt x="12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180">
              <a:extLst>
                <a:ext uri="{FF2B5EF4-FFF2-40B4-BE49-F238E27FC236}">
                  <a16:creationId xmlns="" xmlns:a16="http://schemas.microsoft.com/office/drawing/2014/main" id="{6C922487-AF4B-4FB3-B35F-22C57081F29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55375" y="2241460"/>
              <a:ext cx="349130" cy="349130"/>
            </a:xfrm>
            <a:custGeom>
              <a:avLst/>
              <a:gdLst>
                <a:gd name="T0" fmla="*/ 137 w 148"/>
                <a:gd name="T1" fmla="*/ 148 h 148"/>
                <a:gd name="T2" fmla="*/ 0 w 148"/>
                <a:gd name="T3" fmla="*/ 11 h 148"/>
                <a:gd name="T4" fmla="*/ 12 w 148"/>
                <a:gd name="T5" fmla="*/ 0 h 148"/>
                <a:gd name="T6" fmla="*/ 148 w 148"/>
                <a:gd name="T7" fmla="*/ 135 h 148"/>
                <a:gd name="T8" fmla="*/ 137 w 148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148">
                  <a:moveTo>
                    <a:pt x="137" y="148"/>
                  </a:moveTo>
                  <a:lnTo>
                    <a:pt x="0" y="11"/>
                  </a:lnTo>
                  <a:lnTo>
                    <a:pt x="12" y="0"/>
                  </a:lnTo>
                  <a:lnTo>
                    <a:pt x="148" y="135"/>
                  </a:lnTo>
                  <a:lnTo>
                    <a:pt x="137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181">
              <a:extLst>
                <a:ext uri="{FF2B5EF4-FFF2-40B4-BE49-F238E27FC236}">
                  <a16:creationId xmlns="" xmlns:a16="http://schemas.microsoft.com/office/drawing/2014/main" id="{92B6C7F2-D743-44E7-BC24-7633377F053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432194" y="2236742"/>
              <a:ext cx="358566" cy="358566"/>
            </a:xfrm>
            <a:custGeom>
              <a:avLst/>
              <a:gdLst>
                <a:gd name="T0" fmla="*/ 152 w 152"/>
                <a:gd name="T1" fmla="*/ 152 h 152"/>
                <a:gd name="T2" fmla="*/ 0 w 152"/>
                <a:gd name="T3" fmla="*/ 152 h 152"/>
                <a:gd name="T4" fmla="*/ 0 w 152"/>
                <a:gd name="T5" fmla="*/ 0 h 152"/>
                <a:gd name="T6" fmla="*/ 152 w 152"/>
                <a:gd name="T7" fmla="*/ 0 h 152"/>
                <a:gd name="T8" fmla="*/ 152 w 152"/>
                <a:gd name="T9" fmla="*/ 152 h 152"/>
                <a:gd name="T10" fmla="*/ 14 w 152"/>
                <a:gd name="T11" fmla="*/ 135 h 152"/>
                <a:gd name="T12" fmla="*/ 135 w 152"/>
                <a:gd name="T13" fmla="*/ 135 h 152"/>
                <a:gd name="T14" fmla="*/ 135 w 152"/>
                <a:gd name="T15" fmla="*/ 15 h 152"/>
                <a:gd name="T16" fmla="*/ 14 w 152"/>
                <a:gd name="T17" fmla="*/ 15 h 152"/>
                <a:gd name="T18" fmla="*/ 14 w 152"/>
                <a:gd name="T19" fmla="*/ 135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2" h="152">
                  <a:moveTo>
                    <a:pt x="152" y="152"/>
                  </a:moveTo>
                  <a:lnTo>
                    <a:pt x="0" y="152"/>
                  </a:lnTo>
                  <a:lnTo>
                    <a:pt x="0" y="0"/>
                  </a:lnTo>
                  <a:lnTo>
                    <a:pt x="152" y="0"/>
                  </a:lnTo>
                  <a:lnTo>
                    <a:pt x="152" y="152"/>
                  </a:lnTo>
                  <a:close/>
                  <a:moveTo>
                    <a:pt x="14" y="135"/>
                  </a:moveTo>
                  <a:lnTo>
                    <a:pt x="135" y="135"/>
                  </a:lnTo>
                  <a:lnTo>
                    <a:pt x="135" y="15"/>
                  </a:lnTo>
                  <a:lnTo>
                    <a:pt x="14" y="15"/>
                  </a:lnTo>
                  <a:lnTo>
                    <a:pt x="14" y="135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182">
              <a:extLst>
                <a:ext uri="{FF2B5EF4-FFF2-40B4-BE49-F238E27FC236}">
                  <a16:creationId xmlns="" xmlns:a16="http://schemas.microsoft.com/office/drawing/2014/main" id="{4B693DD8-2A68-4BCA-98EB-C76AAD52A55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36912" y="2241460"/>
              <a:ext cx="346771" cy="349130"/>
            </a:xfrm>
            <a:custGeom>
              <a:avLst/>
              <a:gdLst>
                <a:gd name="T0" fmla="*/ 10 w 147"/>
                <a:gd name="T1" fmla="*/ 148 h 148"/>
                <a:gd name="T2" fmla="*/ 0 w 147"/>
                <a:gd name="T3" fmla="*/ 135 h 148"/>
                <a:gd name="T4" fmla="*/ 135 w 147"/>
                <a:gd name="T5" fmla="*/ 0 h 148"/>
                <a:gd name="T6" fmla="*/ 147 w 147"/>
                <a:gd name="T7" fmla="*/ 11 h 148"/>
                <a:gd name="T8" fmla="*/ 10 w 147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8">
                  <a:moveTo>
                    <a:pt x="10" y="148"/>
                  </a:moveTo>
                  <a:lnTo>
                    <a:pt x="0" y="135"/>
                  </a:lnTo>
                  <a:lnTo>
                    <a:pt x="135" y="0"/>
                  </a:lnTo>
                  <a:lnTo>
                    <a:pt x="147" y="11"/>
                  </a:lnTo>
                  <a:lnTo>
                    <a:pt x="10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183">
              <a:extLst>
                <a:ext uri="{FF2B5EF4-FFF2-40B4-BE49-F238E27FC236}">
                  <a16:creationId xmlns="" xmlns:a16="http://schemas.microsoft.com/office/drawing/2014/main" id="{B7A5F929-7A1C-43F8-9A08-C2AD6D6EF8D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36912" y="2241460"/>
              <a:ext cx="346771" cy="349130"/>
            </a:xfrm>
            <a:custGeom>
              <a:avLst/>
              <a:gdLst>
                <a:gd name="T0" fmla="*/ 135 w 147"/>
                <a:gd name="T1" fmla="*/ 148 h 148"/>
                <a:gd name="T2" fmla="*/ 0 w 147"/>
                <a:gd name="T3" fmla="*/ 11 h 148"/>
                <a:gd name="T4" fmla="*/ 10 w 147"/>
                <a:gd name="T5" fmla="*/ 0 h 148"/>
                <a:gd name="T6" fmla="*/ 147 w 147"/>
                <a:gd name="T7" fmla="*/ 135 h 148"/>
                <a:gd name="T8" fmla="*/ 135 w 147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8">
                  <a:moveTo>
                    <a:pt x="135" y="148"/>
                  </a:moveTo>
                  <a:lnTo>
                    <a:pt x="0" y="11"/>
                  </a:lnTo>
                  <a:lnTo>
                    <a:pt x="10" y="0"/>
                  </a:lnTo>
                  <a:lnTo>
                    <a:pt x="147" y="135"/>
                  </a:lnTo>
                  <a:lnTo>
                    <a:pt x="135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184">
              <a:extLst>
                <a:ext uri="{FF2B5EF4-FFF2-40B4-BE49-F238E27FC236}">
                  <a16:creationId xmlns="" xmlns:a16="http://schemas.microsoft.com/office/drawing/2014/main" id="{5437E5B2-D97C-4357-8D05-C495E5124BF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09013" y="2236742"/>
              <a:ext cx="356207" cy="358566"/>
            </a:xfrm>
            <a:custGeom>
              <a:avLst/>
              <a:gdLst>
                <a:gd name="T0" fmla="*/ 151 w 151"/>
                <a:gd name="T1" fmla="*/ 152 h 152"/>
                <a:gd name="T2" fmla="*/ 0 w 151"/>
                <a:gd name="T3" fmla="*/ 152 h 152"/>
                <a:gd name="T4" fmla="*/ 0 w 151"/>
                <a:gd name="T5" fmla="*/ 0 h 152"/>
                <a:gd name="T6" fmla="*/ 151 w 151"/>
                <a:gd name="T7" fmla="*/ 0 h 152"/>
                <a:gd name="T8" fmla="*/ 151 w 151"/>
                <a:gd name="T9" fmla="*/ 152 h 152"/>
                <a:gd name="T10" fmla="*/ 16 w 151"/>
                <a:gd name="T11" fmla="*/ 135 h 152"/>
                <a:gd name="T12" fmla="*/ 137 w 151"/>
                <a:gd name="T13" fmla="*/ 135 h 152"/>
                <a:gd name="T14" fmla="*/ 137 w 151"/>
                <a:gd name="T15" fmla="*/ 15 h 152"/>
                <a:gd name="T16" fmla="*/ 16 w 151"/>
                <a:gd name="T17" fmla="*/ 15 h 152"/>
                <a:gd name="T18" fmla="*/ 16 w 151"/>
                <a:gd name="T19" fmla="*/ 135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152">
                  <a:moveTo>
                    <a:pt x="151" y="152"/>
                  </a:moveTo>
                  <a:lnTo>
                    <a:pt x="0" y="152"/>
                  </a:lnTo>
                  <a:lnTo>
                    <a:pt x="0" y="0"/>
                  </a:lnTo>
                  <a:lnTo>
                    <a:pt x="151" y="0"/>
                  </a:lnTo>
                  <a:lnTo>
                    <a:pt x="151" y="152"/>
                  </a:lnTo>
                  <a:close/>
                  <a:moveTo>
                    <a:pt x="16" y="135"/>
                  </a:moveTo>
                  <a:lnTo>
                    <a:pt x="137" y="135"/>
                  </a:lnTo>
                  <a:lnTo>
                    <a:pt x="137" y="15"/>
                  </a:lnTo>
                  <a:lnTo>
                    <a:pt x="16" y="15"/>
                  </a:lnTo>
                  <a:lnTo>
                    <a:pt x="16" y="135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185">
              <a:extLst>
                <a:ext uri="{FF2B5EF4-FFF2-40B4-BE49-F238E27FC236}">
                  <a16:creationId xmlns="" xmlns:a16="http://schemas.microsoft.com/office/drawing/2014/main" id="{F13A248A-948F-45A9-B3CA-0C1D6A9E2F9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783472" y="2236742"/>
              <a:ext cx="363284" cy="358566"/>
            </a:xfrm>
            <a:custGeom>
              <a:avLst/>
              <a:gdLst>
                <a:gd name="T0" fmla="*/ 154 w 154"/>
                <a:gd name="T1" fmla="*/ 152 h 152"/>
                <a:gd name="T2" fmla="*/ 0 w 154"/>
                <a:gd name="T3" fmla="*/ 152 h 152"/>
                <a:gd name="T4" fmla="*/ 0 w 154"/>
                <a:gd name="T5" fmla="*/ 0 h 152"/>
                <a:gd name="T6" fmla="*/ 154 w 154"/>
                <a:gd name="T7" fmla="*/ 0 h 152"/>
                <a:gd name="T8" fmla="*/ 154 w 154"/>
                <a:gd name="T9" fmla="*/ 152 h 152"/>
                <a:gd name="T10" fmla="*/ 17 w 154"/>
                <a:gd name="T11" fmla="*/ 135 h 152"/>
                <a:gd name="T12" fmla="*/ 138 w 154"/>
                <a:gd name="T13" fmla="*/ 135 h 152"/>
                <a:gd name="T14" fmla="*/ 138 w 154"/>
                <a:gd name="T15" fmla="*/ 15 h 152"/>
                <a:gd name="T16" fmla="*/ 17 w 154"/>
                <a:gd name="T17" fmla="*/ 15 h 152"/>
                <a:gd name="T18" fmla="*/ 17 w 154"/>
                <a:gd name="T19" fmla="*/ 135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4" h="152">
                  <a:moveTo>
                    <a:pt x="154" y="152"/>
                  </a:moveTo>
                  <a:lnTo>
                    <a:pt x="0" y="152"/>
                  </a:lnTo>
                  <a:lnTo>
                    <a:pt x="0" y="0"/>
                  </a:lnTo>
                  <a:lnTo>
                    <a:pt x="154" y="0"/>
                  </a:lnTo>
                  <a:lnTo>
                    <a:pt x="154" y="152"/>
                  </a:lnTo>
                  <a:close/>
                  <a:moveTo>
                    <a:pt x="17" y="135"/>
                  </a:moveTo>
                  <a:lnTo>
                    <a:pt x="138" y="135"/>
                  </a:lnTo>
                  <a:lnTo>
                    <a:pt x="138" y="15"/>
                  </a:lnTo>
                  <a:lnTo>
                    <a:pt x="17" y="15"/>
                  </a:lnTo>
                  <a:lnTo>
                    <a:pt x="17" y="135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186">
              <a:extLst>
                <a:ext uri="{FF2B5EF4-FFF2-40B4-BE49-F238E27FC236}">
                  <a16:creationId xmlns="" xmlns:a16="http://schemas.microsoft.com/office/drawing/2014/main" id="{F2D7DCB6-C600-4C9A-8CED-19F2CC697C06}"/>
                </a:ext>
              </a:extLst>
            </p:cNvPr>
            <p:cNvSpPr>
              <a:spLocks/>
            </p:cNvSpPr>
            <p:nvPr/>
          </p:nvSpPr>
          <p:spPr bwMode="auto">
            <a:xfrm>
              <a:off x="9790549" y="2241460"/>
              <a:ext cx="346771" cy="349130"/>
            </a:xfrm>
            <a:custGeom>
              <a:avLst/>
              <a:gdLst>
                <a:gd name="T0" fmla="*/ 12 w 147"/>
                <a:gd name="T1" fmla="*/ 148 h 148"/>
                <a:gd name="T2" fmla="*/ 0 w 147"/>
                <a:gd name="T3" fmla="*/ 135 h 148"/>
                <a:gd name="T4" fmla="*/ 137 w 147"/>
                <a:gd name="T5" fmla="*/ 0 h 148"/>
                <a:gd name="T6" fmla="*/ 147 w 147"/>
                <a:gd name="T7" fmla="*/ 11 h 148"/>
                <a:gd name="T8" fmla="*/ 12 w 147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8">
                  <a:moveTo>
                    <a:pt x="12" y="148"/>
                  </a:moveTo>
                  <a:lnTo>
                    <a:pt x="0" y="135"/>
                  </a:lnTo>
                  <a:lnTo>
                    <a:pt x="137" y="0"/>
                  </a:lnTo>
                  <a:lnTo>
                    <a:pt x="147" y="11"/>
                  </a:lnTo>
                  <a:lnTo>
                    <a:pt x="12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187">
              <a:extLst>
                <a:ext uri="{FF2B5EF4-FFF2-40B4-BE49-F238E27FC236}">
                  <a16:creationId xmlns="" xmlns:a16="http://schemas.microsoft.com/office/drawing/2014/main" id="{0A343EDA-BE79-46AF-9DFB-5069F07D7D3C}"/>
                </a:ext>
              </a:extLst>
            </p:cNvPr>
            <p:cNvSpPr>
              <a:spLocks/>
            </p:cNvSpPr>
            <p:nvPr/>
          </p:nvSpPr>
          <p:spPr bwMode="auto">
            <a:xfrm>
              <a:off x="9790549" y="2241460"/>
              <a:ext cx="346771" cy="349130"/>
            </a:xfrm>
            <a:custGeom>
              <a:avLst/>
              <a:gdLst>
                <a:gd name="T0" fmla="*/ 137 w 147"/>
                <a:gd name="T1" fmla="*/ 148 h 148"/>
                <a:gd name="T2" fmla="*/ 0 w 147"/>
                <a:gd name="T3" fmla="*/ 11 h 148"/>
                <a:gd name="T4" fmla="*/ 12 w 147"/>
                <a:gd name="T5" fmla="*/ 0 h 148"/>
                <a:gd name="T6" fmla="*/ 147 w 147"/>
                <a:gd name="T7" fmla="*/ 135 h 148"/>
                <a:gd name="T8" fmla="*/ 137 w 147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8">
                  <a:moveTo>
                    <a:pt x="137" y="148"/>
                  </a:moveTo>
                  <a:lnTo>
                    <a:pt x="0" y="11"/>
                  </a:lnTo>
                  <a:lnTo>
                    <a:pt x="12" y="0"/>
                  </a:lnTo>
                  <a:lnTo>
                    <a:pt x="147" y="135"/>
                  </a:lnTo>
                  <a:lnTo>
                    <a:pt x="137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188">
              <a:extLst>
                <a:ext uri="{FF2B5EF4-FFF2-40B4-BE49-F238E27FC236}">
                  <a16:creationId xmlns="" xmlns:a16="http://schemas.microsoft.com/office/drawing/2014/main" id="{40A75114-B93B-45A8-B16C-C18B3CF555A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465009" y="2236742"/>
              <a:ext cx="358566" cy="358566"/>
            </a:xfrm>
            <a:custGeom>
              <a:avLst/>
              <a:gdLst>
                <a:gd name="T0" fmla="*/ 152 w 152"/>
                <a:gd name="T1" fmla="*/ 152 h 152"/>
                <a:gd name="T2" fmla="*/ 0 w 152"/>
                <a:gd name="T3" fmla="*/ 152 h 152"/>
                <a:gd name="T4" fmla="*/ 0 w 152"/>
                <a:gd name="T5" fmla="*/ 0 h 152"/>
                <a:gd name="T6" fmla="*/ 152 w 152"/>
                <a:gd name="T7" fmla="*/ 0 h 152"/>
                <a:gd name="T8" fmla="*/ 152 w 152"/>
                <a:gd name="T9" fmla="*/ 152 h 152"/>
                <a:gd name="T10" fmla="*/ 15 w 152"/>
                <a:gd name="T11" fmla="*/ 135 h 152"/>
                <a:gd name="T12" fmla="*/ 135 w 152"/>
                <a:gd name="T13" fmla="*/ 135 h 152"/>
                <a:gd name="T14" fmla="*/ 135 w 152"/>
                <a:gd name="T15" fmla="*/ 15 h 152"/>
                <a:gd name="T16" fmla="*/ 15 w 152"/>
                <a:gd name="T17" fmla="*/ 15 h 152"/>
                <a:gd name="T18" fmla="*/ 15 w 152"/>
                <a:gd name="T19" fmla="*/ 135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2" h="152">
                  <a:moveTo>
                    <a:pt x="152" y="152"/>
                  </a:moveTo>
                  <a:lnTo>
                    <a:pt x="0" y="152"/>
                  </a:lnTo>
                  <a:lnTo>
                    <a:pt x="0" y="0"/>
                  </a:lnTo>
                  <a:lnTo>
                    <a:pt x="152" y="0"/>
                  </a:lnTo>
                  <a:lnTo>
                    <a:pt x="152" y="152"/>
                  </a:lnTo>
                  <a:close/>
                  <a:moveTo>
                    <a:pt x="15" y="135"/>
                  </a:moveTo>
                  <a:lnTo>
                    <a:pt x="135" y="135"/>
                  </a:lnTo>
                  <a:lnTo>
                    <a:pt x="135" y="15"/>
                  </a:lnTo>
                  <a:lnTo>
                    <a:pt x="15" y="15"/>
                  </a:lnTo>
                  <a:lnTo>
                    <a:pt x="15" y="135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189">
              <a:extLst>
                <a:ext uri="{FF2B5EF4-FFF2-40B4-BE49-F238E27FC236}">
                  <a16:creationId xmlns="" xmlns:a16="http://schemas.microsoft.com/office/drawing/2014/main" id="{468C51C3-D83E-41B5-A795-F2E280CEAD3F}"/>
                </a:ext>
              </a:extLst>
            </p:cNvPr>
            <p:cNvSpPr>
              <a:spLocks/>
            </p:cNvSpPr>
            <p:nvPr/>
          </p:nvSpPr>
          <p:spPr bwMode="auto">
            <a:xfrm>
              <a:off x="9469727" y="2241460"/>
              <a:ext cx="349130" cy="349130"/>
            </a:xfrm>
            <a:custGeom>
              <a:avLst/>
              <a:gdLst>
                <a:gd name="T0" fmla="*/ 11 w 148"/>
                <a:gd name="T1" fmla="*/ 148 h 148"/>
                <a:gd name="T2" fmla="*/ 0 w 148"/>
                <a:gd name="T3" fmla="*/ 135 h 148"/>
                <a:gd name="T4" fmla="*/ 136 w 148"/>
                <a:gd name="T5" fmla="*/ 0 h 148"/>
                <a:gd name="T6" fmla="*/ 148 w 148"/>
                <a:gd name="T7" fmla="*/ 11 h 148"/>
                <a:gd name="T8" fmla="*/ 11 w 148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148">
                  <a:moveTo>
                    <a:pt x="11" y="148"/>
                  </a:moveTo>
                  <a:lnTo>
                    <a:pt x="0" y="135"/>
                  </a:lnTo>
                  <a:lnTo>
                    <a:pt x="136" y="0"/>
                  </a:lnTo>
                  <a:lnTo>
                    <a:pt x="148" y="11"/>
                  </a:lnTo>
                  <a:lnTo>
                    <a:pt x="11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190">
              <a:extLst>
                <a:ext uri="{FF2B5EF4-FFF2-40B4-BE49-F238E27FC236}">
                  <a16:creationId xmlns="" xmlns:a16="http://schemas.microsoft.com/office/drawing/2014/main" id="{ADC0750C-7F88-43D8-AE3A-942C8A254434}"/>
                </a:ext>
              </a:extLst>
            </p:cNvPr>
            <p:cNvSpPr>
              <a:spLocks/>
            </p:cNvSpPr>
            <p:nvPr/>
          </p:nvSpPr>
          <p:spPr bwMode="auto">
            <a:xfrm>
              <a:off x="9469727" y="2241460"/>
              <a:ext cx="349130" cy="349130"/>
            </a:xfrm>
            <a:custGeom>
              <a:avLst/>
              <a:gdLst>
                <a:gd name="T0" fmla="*/ 136 w 148"/>
                <a:gd name="T1" fmla="*/ 148 h 148"/>
                <a:gd name="T2" fmla="*/ 0 w 148"/>
                <a:gd name="T3" fmla="*/ 11 h 148"/>
                <a:gd name="T4" fmla="*/ 11 w 148"/>
                <a:gd name="T5" fmla="*/ 0 h 148"/>
                <a:gd name="T6" fmla="*/ 148 w 148"/>
                <a:gd name="T7" fmla="*/ 135 h 148"/>
                <a:gd name="T8" fmla="*/ 136 w 148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148">
                  <a:moveTo>
                    <a:pt x="136" y="148"/>
                  </a:moveTo>
                  <a:lnTo>
                    <a:pt x="0" y="11"/>
                  </a:lnTo>
                  <a:lnTo>
                    <a:pt x="11" y="0"/>
                  </a:lnTo>
                  <a:lnTo>
                    <a:pt x="148" y="135"/>
                  </a:lnTo>
                  <a:lnTo>
                    <a:pt x="136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191">
              <a:extLst>
                <a:ext uri="{FF2B5EF4-FFF2-40B4-BE49-F238E27FC236}">
                  <a16:creationId xmlns="" xmlns:a16="http://schemas.microsoft.com/office/drawing/2014/main" id="{2485E63F-82C9-4178-8711-755F25CE314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141828" y="2236742"/>
              <a:ext cx="358566" cy="358566"/>
            </a:xfrm>
            <a:custGeom>
              <a:avLst/>
              <a:gdLst>
                <a:gd name="T0" fmla="*/ 152 w 152"/>
                <a:gd name="T1" fmla="*/ 152 h 152"/>
                <a:gd name="T2" fmla="*/ 0 w 152"/>
                <a:gd name="T3" fmla="*/ 152 h 152"/>
                <a:gd name="T4" fmla="*/ 0 w 152"/>
                <a:gd name="T5" fmla="*/ 0 h 152"/>
                <a:gd name="T6" fmla="*/ 152 w 152"/>
                <a:gd name="T7" fmla="*/ 0 h 152"/>
                <a:gd name="T8" fmla="*/ 152 w 152"/>
                <a:gd name="T9" fmla="*/ 152 h 152"/>
                <a:gd name="T10" fmla="*/ 17 w 152"/>
                <a:gd name="T11" fmla="*/ 135 h 152"/>
                <a:gd name="T12" fmla="*/ 137 w 152"/>
                <a:gd name="T13" fmla="*/ 135 h 152"/>
                <a:gd name="T14" fmla="*/ 137 w 152"/>
                <a:gd name="T15" fmla="*/ 15 h 152"/>
                <a:gd name="T16" fmla="*/ 17 w 152"/>
                <a:gd name="T17" fmla="*/ 15 h 152"/>
                <a:gd name="T18" fmla="*/ 17 w 152"/>
                <a:gd name="T19" fmla="*/ 135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2" h="152">
                  <a:moveTo>
                    <a:pt x="152" y="152"/>
                  </a:moveTo>
                  <a:lnTo>
                    <a:pt x="0" y="152"/>
                  </a:lnTo>
                  <a:lnTo>
                    <a:pt x="0" y="0"/>
                  </a:lnTo>
                  <a:lnTo>
                    <a:pt x="152" y="0"/>
                  </a:lnTo>
                  <a:lnTo>
                    <a:pt x="152" y="152"/>
                  </a:lnTo>
                  <a:close/>
                  <a:moveTo>
                    <a:pt x="17" y="135"/>
                  </a:moveTo>
                  <a:lnTo>
                    <a:pt x="137" y="135"/>
                  </a:lnTo>
                  <a:lnTo>
                    <a:pt x="137" y="15"/>
                  </a:lnTo>
                  <a:lnTo>
                    <a:pt x="17" y="15"/>
                  </a:lnTo>
                  <a:lnTo>
                    <a:pt x="17" y="135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192">
              <a:extLst>
                <a:ext uri="{FF2B5EF4-FFF2-40B4-BE49-F238E27FC236}">
                  <a16:creationId xmlns="" xmlns:a16="http://schemas.microsoft.com/office/drawing/2014/main" id="{1BD00F76-8CCA-478E-BC33-0F48B8B925CF}"/>
                </a:ext>
              </a:extLst>
            </p:cNvPr>
            <p:cNvSpPr>
              <a:spLocks/>
            </p:cNvSpPr>
            <p:nvPr/>
          </p:nvSpPr>
          <p:spPr bwMode="auto">
            <a:xfrm>
              <a:off x="8818646" y="2241460"/>
              <a:ext cx="677030" cy="353848"/>
            </a:xfrm>
            <a:custGeom>
              <a:avLst/>
              <a:gdLst>
                <a:gd name="T0" fmla="*/ 70 w 138"/>
                <a:gd name="T1" fmla="*/ 72 h 72"/>
                <a:gd name="T2" fmla="*/ 4 w 138"/>
                <a:gd name="T3" fmla="*/ 72 h 72"/>
                <a:gd name="T4" fmla="*/ 1 w 138"/>
                <a:gd name="T5" fmla="*/ 69 h 72"/>
                <a:gd name="T6" fmla="*/ 1 w 138"/>
                <a:gd name="T7" fmla="*/ 65 h 72"/>
                <a:gd name="T8" fmla="*/ 67 w 138"/>
                <a:gd name="T9" fmla="*/ 0 h 72"/>
                <a:gd name="T10" fmla="*/ 72 w 138"/>
                <a:gd name="T11" fmla="*/ 5 h 72"/>
                <a:gd name="T12" fmla="*/ 13 w 138"/>
                <a:gd name="T13" fmla="*/ 64 h 72"/>
                <a:gd name="T14" fmla="*/ 68 w 138"/>
                <a:gd name="T15" fmla="*/ 64 h 72"/>
                <a:gd name="T16" fmla="*/ 133 w 138"/>
                <a:gd name="T17" fmla="*/ 0 h 72"/>
                <a:gd name="T18" fmla="*/ 138 w 138"/>
                <a:gd name="T19" fmla="*/ 5 h 72"/>
                <a:gd name="T20" fmla="*/ 72 w 138"/>
                <a:gd name="T21" fmla="*/ 71 h 72"/>
                <a:gd name="T22" fmla="*/ 70 w 138"/>
                <a:gd name="T23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8" h="72">
                  <a:moveTo>
                    <a:pt x="70" y="72"/>
                  </a:moveTo>
                  <a:cubicBezTo>
                    <a:pt x="4" y="72"/>
                    <a:pt x="4" y="72"/>
                    <a:pt x="4" y="72"/>
                  </a:cubicBezTo>
                  <a:cubicBezTo>
                    <a:pt x="3" y="72"/>
                    <a:pt x="1" y="71"/>
                    <a:pt x="1" y="69"/>
                  </a:cubicBezTo>
                  <a:cubicBezTo>
                    <a:pt x="0" y="68"/>
                    <a:pt x="0" y="66"/>
                    <a:pt x="1" y="65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13" y="64"/>
                    <a:pt x="13" y="64"/>
                    <a:pt x="13" y="64"/>
                  </a:cubicBezTo>
                  <a:cubicBezTo>
                    <a:pt x="68" y="64"/>
                    <a:pt x="68" y="64"/>
                    <a:pt x="68" y="64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38" y="5"/>
                    <a:pt x="138" y="5"/>
                    <a:pt x="138" y="5"/>
                  </a:cubicBezTo>
                  <a:cubicBezTo>
                    <a:pt x="72" y="71"/>
                    <a:pt x="72" y="71"/>
                    <a:pt x="72" y="71"/>
                  </a:cubicBezTo>
                  <a:cubicBezTo>
                    <a:pt x="72" y="71"/>
                    <a:pt x="71" y="72"/>
                    <a:pt x="70" y="72"/>
                  </a:cubicBez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193">
              <a:extLst>
                <a:ext uri="{FF2B5EF4-FFF2-40B4-BE49-F238E27FC236}">
                  <a16:creationId xmlns="" xmlns:a16="http://schemas.microsoft.com/office/drawing/2014/main" id="{DF3119FD-718A-4986-8919-EC27163DBCA2}"/>
                </a:ext>
              </a:extLst>
            </p:cNvPr>
            <p:cNvSpPr>
              <a:spLocks/>
            </p:cNvSpPr>
            <p:nvPr/>
          </p:nvSpPr>
          <p:spPr bwMode="auto">
            <a:xfrm>
              <a:off x="9146546" y="2241460"/>
              <a:ext cx="349130" cy="349130"/>
            </a:xfrm>
            <a:custGeom>
              <a:avLst/>
              <a:gdLst>
                <a:gd name="T0" fmla="*/ 137 w 148"/>
                <a:gd name="T1" fmla="*/ 148 h 148"/>
                <a:gd name="T2" fmla="*/ 0 w 148"/>
                <a:gd name="T3" fmla="*/ 11 h 148"/>
                <a:gd name="T4" fmla="*/ 11 w 148"/>
                <a:gd name="T5" fmla="*/ 0 h 148"/>
                <a:gd name="T6" fmla="*/ 148 w 148"/>
                <a:gd name="T7" fmla="*/ 135 h 148"/>
                <a:gd name="T8" fmla="*/ 137 w 148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148">
                  <a:moveTo>
                    <a:pt x="137" y="148"/>
                  </a:moveTo>
                  <a:lnTo>
                    <a:pt x="0" y="11"/>
                  </a:lnTo>
                  <a:lnTo>
                    <a:pt x="11" y="0"/>
                  </a:lnTo>
                  <a:lnTo>
                    <a:pt x="148" y="135"/>
                  </a:lnTo>
                  <a:lnTo>
                    <a:pt x="137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194">
              <a:extLst>
                <a:ext uri="{FF2B5EF4-FFF2-40B4-BE49-F238E27FC236}">
                  <a16:creationId xmlns="" xmlns:a16="http://schemas.microsoft.com/office/drawing/2014/main" id="{AD1C2CDB-6271-40CA-9A97-2721DC0ECD5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09013" y="5171324"/>
              <a:ext cx="368002" cy="358566"/>
            </a:xfrm>
            <a:custGeom>
              <a:avLst/>
              <a:gdLst>
                <a:gd name="T0" fmla="*/ 156 w 156"/>
                <a:gd name="T1" fmla="*/ 152 h 152"/>
                <a:gd name="T2" fmla="*/ 0 w 156"/>
                <a:gd name="T3" fmla="*/ 152 h 152"/>
                <a:gd name="T4" fmla="*/ 0 w 156"/>
                <a:gd name="T5" fmla="*/ 0 h 152"/>
                <a:gd name="T6" fmla="*/ 156 w 156"/>
                <a:gd name="T7" fmla="*/ 0 h 152"/>
                <a:gd name="T8" fmla="*/ 156 w 156"/>
                <a:gd name="T9" fmla="*/ 152 h 152"/>
                <a:gd name="T10" fmla="*/ 14 w 156"/>
                <a:gd name="T11" fmla="*/ 138 h 152"/>
                <a:gd name="T12" fmla="*/ 139 w 156"/>
                <a:gd name="T13" fmla="*/ 138 h 152"/>
                <a:gd name="T14" fmla="*/ 139 w 156"/>
                <a:gd name="T15" fmla="*/ 15 h 152"/>
                <a:gd name="T16" fmla="*/ 14 w 156"/>
                <a:gd name="T17" fmla="*/ 15 h 152"/>
                <a:gd name="T18" fmla="*/ 14 w 156"/>
                <a:gd name="T19" fmla="*/ 138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6" h="152">
                  <a:moveTo>
                    <a:pt x="156" y="152"/>
                  </a:moveTo>
                  <a:lnTo>
                    <a:pt x="0" y="152"/>
                  </a:lnTo>
                  <a:lnTo>
                    <a:pt x="0" y="0"/>
                  </a:lnTo>
                  <a:lnTo>
                    <a:pt x="156" y="0"/>
                  </a:lnTo>
                  <a:lnTo>
                    <a:pt x="156" y="152"/>
                  </a:lnTo>
                  <a:close/>
                  <a:moveTo>
                    <a:pt x="14" y="138"/>
                  </a:moveTo>
                  <a:lnTo>
                    <a:pt x="139" y="138"/>
                  </a:lnTo>
                  <a:lnTo>
                    <a:pt x="139" y="15"/>
                  </a:lnTo>
                  <a:lnTo>
                    <a:pt x="14" y="15"/>
                  </a:lnTo>
                  <a:lnTo>
                    <a:pt x="14" y="13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195">
              <a:extLst>
                <a:ext uri="{FF2B5EF4-FFF2-40B4-BE49-F238E27FC236}">
                  <a16:creationId xmlns="" xmlns:a16="http://schemas.microsoft.com/office/drawing/2014/main" id="{BF7084E1-DC81-4529-8FFD-38A5920628A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731" y="5178401"/>
              <a:ext cx="356207" cy="346771"/>
            </a:xfrm>
            <a:custGeom>
              <a:avLst/>
              <a:gdLst>
                <a:gd name="T0" fmla="*/ 139 w 151"/>
                <a:gd name="T1" fmla="*/ 147 h 147"/>
                <a:gd name="T2" fmla="*/ 0 w 151"/>
                <a:gd name="T3" fmla="*/ 10 h 147"/>
                <a:gd name="T4" fmla="*/ 10 w 151"/>
                <a:gd name="T5" fmla="*/ 0 h 147"/>
                <a:gd name="T6" fmla="*/ 151 w 151"/>
                <a:gd name="T7" fmla="*/ 137 h 147"/>
                <a:gd name="T8" fmla="*/ 139 w 151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147">
                  <a:moveTo>
                    <a:pt x="139" y="147"/>
                  </a:moveTo>
                  <a:lnTo>
                    <a:pt x="0" y="10"/>
                  </a:lnTo>
                  <a:lnTo>
                    <a:pt x="10" y="0"/>
                  </a:lnTo>
                  <a:lnTo>
                    <a:pt x="151" y="137"/>
                  </a:lnTo>
                  <a:lnTo>
                    <a:pt x="139" y="14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196">
              <a:extLst>
                <a:ext uri="{FF2B5EF4-FFF2-40B4-BE49-F238E27FC236}">
                  <a16:creationId xmlns="" xmlns:a16="http://schemas.microsoft.com/office/drawing/2014/main" id="{7290BF02-C51C-4433-A04D-2B0145A95FA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731" y="5178401"/>
              <a:ext cx="356207" cy="346771"/>
            </a:xfrm>
            <a:custGeom>
              <a:avLst/>
              <a:gdLst>
                <a:gd name="T0" fmla="*/ 10 w 151"/>
                <a:gd name="T1" fmla="*/ 147 h 147"/>
                <a:gd name="T2" fmla="*/ 0 w 151"/>
                <a:gd name="T3" fmla="*/ 137 h 147"/>
                <a:gd name="T4" fmla="*/ 139 w 151"/>
                <a:gd name="T5" fmla="*/ 0 h 147"/>
                <a:gd name="T6" fmla="*/ 151 w 151"/>
                <a:gd name="T7" fmla="*/ 10 h 147"/>
                <a:gd name="T8" fmla="*/ 10 w 151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147">
                  <a:moveTo>
                    <a:pt x="10" y="147"/>
                  </a:moveTo>
                  <a:lnTo>
                    <a:pt x="0" y="137"/>
                  </a:lnTo>
                  <a:lnTo>
                    <a:pt x="139" y="0"/>
                  </a:lnTo>
                  <a:lnTo>
                    <a:pt x="151" y="10"/>
                  </a:lnTo>
                  <a:lnTo>
                    <a:pt x="10" y="14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197">
              <a:extLst>
                <a:ext uri="{FF2B5EF4-FFF2-40B4-BE49-F238E27FC236}">
                  <a16:creationId xmlns="" xmlns:a16="http://schemas.microsoft.com/office/drawing/2014/main" id="{7F900874-C56B-44F5-8070-6232D30C000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09013" y="6461691"/>
              <a:ext cx="368002" cy="356207"/>
            </a:xfrm>
            <a:custGeom>
              <a:avLst/>
              <a:gdLst>
                <a:gd name="T0" fmla="*/ 156 w 156"/>
                <a:gd name="T1" fmla="*/ 151 h 151"/>
                <a:gd name="T2" fmla="*/ 0 w 156"/>
                <a:gd name="T3" fmla="*/ 151 h 151"/>
                <a:gd name="T4" fmla="*/ 0 w 156"/>
                <a:gd name="T5" fmla="*/ 0 h 151"/>
                <a:gd name="T6" fmla="*/ 156 w 156"/>
                <a:gd name="T7" fmla="*/ 0 h 151"/>
                <a:gd name="T8" fmla="*/ 156 w 156"/>
                <a:gd name="T9" fmla="*/ 151 h 151"/>
                <a:gd name="T10" fmla="*/ 14 w 156"/>
                <a:gd name="T11" fmla="*/ 135 h 151"/>
                <a:gd name="T12" fmla="*/ 139 w 156"/>
                <a:gd name="T13" fmla="*/ 135 h 151"/>
                <a:gd name="T14" fmla="*/ 139 w 156"/>
                <a:gd name="T15" fmla="*/ 14 h 151"/>
                <a:gd name="T16" fmla="*/ 14 w 156"/>
                <a:gd name="T17" fmla="*/ 14 h 151"/>
                <a:gd name="T18" fmla="*/ 14 w 156"/>
                <a:gd name="T19" fmla="*/ 135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6" h="151">
                  <a:moveTo>
                    <a:pt x="156" y="151"/>
                  </a:moveTo>
                  <a:lnTo>
                    <a:pt x="0" y="151"/>
                  </a:lnTo>
                  <a:lnTo>
                    <a:pt x="0" y="0"/>
                  </a:lnTo>
                  <a:lnTo>
                    <a:pt x="156" y="0"/>
                  </a:lnTo>
                  <a:lnTo>
                    <a:pt x="156" y="151"/>
                  </a:lnTo>
                  <a:close/>
                  <a:moveTo>
                    <a:pt x="14" y="135"/>
                  </a:moveTo>
                  <a:lnTo>
                    <a:pt x="139" y="135"/>
                  </a:lnTo>
                  <a:lnTo>
                    <a:pt x="139" y="14"/>
                  </a:lnTo>
                  <a:lnTo>
                    <a:pt x="14" y="14"/>
                  </a:lnTo>
                  <a:lnTo>
                    <a:pt x="14" y="135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198">
              <a:extLst>
                <a:ext uri="{FF2B5EF4-FFF2-40B4-BE49-F238E27FC236}">
                  <a16:creationId xmlns="" xmlns:a16="http://schemas.microsoft.com/office/drawing/2014/main" id="{6F509BA4-A193-41A2-A496-98328FE0D58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731" y="6466409"/>
              <a:ext cx="356207" cy="346771"/>
            </a:xfrm>
            <a:custGeom>
              <a:avLst/>
              <a:gdLst>
                <a:gd name="T0" fmla="*/ 139 w 151"/>
                <a:gd name="T1" fmla="*/ 147 h 147"/>
                <a:gd name="T2" fmla="*/ 0 w 151"/>
                <a:gd name="T3" fmla="*/ 10 h 147"/>
                <a:gd name="T4" fmla="*/ 10 w 151"/>
                <a:gd name="T5" fmla="*/ 0 h 147"/>
                <a:gd name="T6" fmla="*/ 151 w 151"/>
                <a:gd name="T7" fmla="*/ 135 h 147"/>
                <a:gd name="T8" fmla="*/ 139 w 151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147">
                  <a:moveTo>
                    <a:pt x="139" y="147"/>
                  </a:moveTo>
                  <a:lnTo>
                    <a:pt x="0" y="10"/>
                  </a:lnTo>
                  <a:lnTo>
                    <a:pt x="10" y="0"/>
                  </a:lnTo>
                  <a:lnTo>
                    <a:pt x="151" y="135"/>
                  </a:lnTo>
                  <a:lnTo>
                    <a:pt x="139" y="14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199">
              <a:extLst>
                <a:ext uri="{FF2B5EF4-FFF2-40B4-BE49-F238E27FC236}">
                  <a16:creationId xmlns="" xmlns:a16="http://schemas.microsoft.com/office/drawing/2014/main" id="{2AE0DE2B-34DE-4272-86A3-9E42877AD27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731" y="6466409"/>
              <a:ext cx="356207" cy="346771"/>
            </a:xfrm>
            <a:custGeom>
              <a:avLst/>
              <a:gdLst>
                <a:gd name="T0" fmla="*/ 10 w 151"/>
                <a:gd name="T1" fmla="*/ 147 h 147"/>
                <a:gd name="T2" fmla="*/ 0 w 151"/>
                <a:gd name="T3" fmla="*/ 135 h 147"/>
                <a:gd name="T4" fmla="*/ 139 w 151"/>
                <a:gd name="T5" fmla="*/ 0 h 147"/>
                <a:gd name="T6" fmla="*/ 151 w 151"/>
                <a:gd name="T7" fmla="*/ 10 h 147"/>
                <a:gd name="T8" fmla="*/ 10 w 151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147">
                  <a:moveTo>
                    <a:pt x="10" y="147"/>
                  </a:moveTo>
                  <a:lnTo>
                    <a:pt x="0" y="135"/>
                  </a:lnTo>
                  <a:lnTo>
                    <a:pt x="139" y="0"/>
                  </a:lnTo>
                  <a:lnTo>
                    <a:pt x="151" y="10"/>
                  </a:lnTo>
                  <a:lnTo>
                    <a:pt x="10" y="14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200">
              <a:extLst>
                <a:ext uri="{FF2B5EF4-FFF2-40B4-BE49-F238E27FC236}">
                  <a16:creationId xmlns="" xmlns:a16="http://schemas.microsoft.com/office/drawing/2014/main" id="{8C0A74DA-02CD-4EF2-9C4B-CC6568E268F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09013" y="5461480"/>
              <a:ext cx="368002" cy="363284"/>
            </a:xfrm>
            <a:custGeom>
              <a:avLst/>
              <a:gdLst>
                <a:gd name="T0" fmla="*/ 156 w 156"/>
                <a:gd name="T1" fmla="*/ 154 h 154"/>
                <a:gd name="T2" fmla="*/ 0 w 156"/>
                <a:gd name="T3" fmla="*/ 154 h 154"/>
                <a:gd name="T4" fmla="*/ 0 w 156"/>
                <a:gd name="T5" fmla="*/ 0 h 154"/>
                <a:gd name="T6" fmla="*/ 156 w 156"/>
                <a:gd name="T7" fmla="*/ 0 h 154"/>
                <a:gd name="T8" fmla="*/ 156 w 156"/>
                <a:gd name="T9" fmla="*/ 154 h 154"/>
                <a:gd name="T10" fmla="*/ 14 w 156"/>
                <a:gd name="T11" fmla="*/ 137 h 154"/>
                <a:gd name="T12" fmla="*/ 139 w 156"/>
                <a:gd name="T13" fmla="*/ 137 h 154"/>
                <a:gd name="T14" fmla="*/ 139 w 156"/>
                <a:gd name="T15" fmla="*/ 17 h 154"/>
                <a:gd name="T16" fmla="*/ 14 w 156"/>
                <a:gd name="T17" fmla="*/ 17 h 154"/>
                <a:gd name="T18" fmla="*/ 14 w 156"/>
                <a:gd name="T19" fmla="*/ 137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6" h="154">
                  <a:moveTo>
                    <a:pt x="156" y="154"/>
                  </a:moveTo>
                  <a:lnTo>
                    <a:pt x="0" y="154"/>
                  </a:lnTo>
                  <a:lnTo>
                    <a:pt x="0" y="0"/>
                  </a:lnTo>
                  <a:lnTo>
                    <a:pt x="156" y="0"/>
                  </a:lnTo>
                  <a:lnTo>
                    <a:pt x="156" y="154"/>
                  </a:lnTo>
                  <a:close/>
                  <a:moveTo>
                    <a:pt x="14" y="137"/>
                  </a:moveTo>
                  <a:lnTo>
                    <a:pt x="139" y="137"/>
                  </a:lnTo>
                  <a:lnTo>
                    <a:pt x="139" y="17"/>
                  </a:lnTo>
                  <a:lnTo>
                    <a:pt x="14" y="17"/>
                  </a:lnTo>
                  <a:lnTo>
                    <a:pt x="14" y="13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201">
              <a:extLst>
                <a:ext uri="{FF2B5EF4-FFF2-40B4-BE49-F238E27FC236}">
                  <a16:creationId xmlns="" xmlns:a16="http://schemas.microsoft.com/office/drawing/2014/main" id="{D6735177-ECCD-40ED-B4E2-6A94EC5D948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731" y="5466198"/>
              <a:ext cx="356207" cy="349130"/>
            </a:xfrm>
            <a:custGeom>
              <a:avLst/>
              <a:gdLst>
                <a:gd name="T0" fmla="*/ 139 w 151"/>
                <a:gd name="T1" fmla="*/ 148 h 148"/>
                <a:gd name="T2" fmla="*/ 0 w 151"/>
                <a:gd name="T3" fmla="*/ 13 h 148"/>
                <a:gd name="T4" fmla="*/ 10 w 151"/>
                <a:gd name="T5" fmla="*/ 0 h 148"/>
                <a:gd name="T6" fmla="*/ 151 w 151"/>
                <a:gd name="T7" fmla="*/ 137 h 148"/>
                <a:gd name="T8" fmla="*/ 139 w 151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148">
                  <a:moveTo>
                    <a:pt x="139" y="148"/>
                  </a:moveTo>
                  <a:lnTo>
                    <a:pt x="0" y="13"/>
                  </a:lnTo>
                  <a:lnTo>
                    <a:pt x="10" y="0"/>
                  </a:lnTo>
                  <a:lnTo>
                    <a:pt x="151" y="137"/>
                  </a:lnTo>
                  <a:lnTo>
                    <a:pt x="139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202">
              <a:extLst>
                <a:ext uri="{FF2B5EF4-FFF2-40B4-BE49-F238E27FC236}">
                  <a16:creationId xmlns="" xmlns:a16="http://schemas.microsoft.com/office/drawing/2014/main" id="{17F45AC9-AA29-4FA8-A5BE-7A13BEC915E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731" y="5466198"/>
              <a:ext cx="356207" cy="349130"/>
            </a:xfrm>
            <a:custGeom>
              <a:avLst/>
              <a:gdLst>
                <a:gd name="T0" fmla="*/ 10 w 151"/>
                <a:gd name="T1" fmla="*/ 148 h 148"/>
                <a:gd name="T2" fmla="*/ 0 w 151"/>
                <a:gd name="T3" fmla="*/ 137 h 148"/>
                <a:gd name="T4" fmla="*/ 139 w 151"/>
                <a:gd name="T5" fmla="*/ 0 h 148"/>
                <a:gd name="T6" fmla="*/ 151 w 151"/>
                <a:gd name="T7" fmla="*/ 13 h 148"/>
                <a:gd name="T8" fmla="*/ 10 w 151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148">
                  <a:moveTo>
                    <a:pt x="10" y="148"/>
                  </a:moveTo>
                  <a:lnTo>
                    <a:pt x="0" y="137"/>
                  </a:lnTo>
                  <a:lnTo>
                    <a:pt x="139" y="0"/>
                  </a:lnTo>
                  <a:lnTo>
                    <a:pt x="151" y="13"/>
                  </a:lnTo>
                  <a:lnTo>
                    <a:pt x="10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203">
              <a:extLst>
                <a:ext uri="{FF2B5EF4-FFF2-40B4-BE49-F238E27FC236}">
                  <a16:creationId xmlns="" xmlns:a16="http://schemas.microsoft.com/office/drawing/2014/main" id="{CF650867-D777-412B-AF46-6B27A8DCC93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09013" y="5784661"/>
              <a:ext cx="368002" cy="358566"/>
            </a:xfrm>
            <a:custGeom>
              <a:avLst/>
              <a:gdLst>
                <a:gd name="T0" fmla="*/ 156 w 156"/>
                <a:gd name="T1" fmla="*/ 152 h 152"/>
                <a:gd name="T2" fmla="*/ 0 w 156"/>
                <a:gd name="T3" fmla="*/ 152 h 152"/>
                <a:gd name="T4" fmla="*/ 0 w 156"/>
                <a:gd name="T5" fmla="*/ 0 h 152"/>
                <a:gd name="T6" fmla="*/ 156 w 156"/>
                <a:gd name="T7" fmla="*/ 0 h 152"/>
                <a:gd name="T8" fmla="*/ 156 w 156"/>
                <a:gd name="T9" fmla="*/ 152 h 152"/>
                <a:gd name="T10" fmla="*/ 14 w 156"/>
                <a:gd name="T11" fmla="*/ 137 h 152"/>
                <a:gd name="T12" fmla="*/ 139 w 156"/>
                <a:gd name="T13" fmla="*/ 137 h 152"/>
                <a:gd name="T14" fmla="*/ 139 w 156"/>
                <a:gd name="T15" fmla="*/ 17 h 152"/>
                <a:gd name="T16" fmla="*/ 14 w 156"/>
                <a:gd name="T17" fmla="*/ 17 h 152"/>
                <a:gd name="T18" fmla="*/ 14 w 156"/>
                <a:gd name="T19" fmla="*/ 137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6" h="152">
                  <a:moveTo>
                    <a:pt x="156" y="152"/>
                  </a:moveTo>
                  <a:lnTo>
                    <a:pt x="0" y="152"/>
                  </a:lnTo>
                  <a:lnTo>
                    <a:pt x="0" y="0"/>
                  </a:lnTo>
                  <a:lnTo>
                    <a:pt x="156" y="0"/>
                  </a:lnTo>
                  <a:lnTo>
                    <a:pt x="156" y="152"/>
                  </a:lnTo>
                  <a:close/>
                  <a:moveTo>
                    <a:pt x="14" y="137"/>
                  </a:moveTo>
                  <a:lnTo>
                    <a:pt x="139" y="137"/>
                  </a:lnTo>
                  <a:lnTo>
                    <a:pt x="139" y="17"/>
                  </a:lnTo>
                  <a:lnTo>
                    <a:pt x="14" y="17"/>
                  </a:lnTo>
                  <a:lnTo>
                    <a:pt x="14" y="13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204">
              <a:extLst>
                <a:ext uri="{FF2B5EF4-FFF2-40B4-BE49-F238E27FC236}">
                  <a16:creationId xmlns="" xmlns:a16="http://schemas.microsoft.com/office/drawing/2014/main" id="{245CFC62-A520-4938-A76B-C1E0D2CBC77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731" y="5789379"/>
              <a:ext cx="356207" cy="349130"/>
            </a:xfrm>
            <a:custGeom>
              <a:avLst/>
              <a:gdLst>
                <a:gd name="T0" fmla="*/ 139 w 151"/>
                <a:gd name="T1" fmla="*/ 148 h 148"/>
                <a:gd name="T2" fmla="*/ 0 w 151"/>
                <a:gd name="T3" fmla="*/ 11 h 148"/>
                <a:gd name="T4" fmla="*/ 10 w 151"/>
                <a:gd name="T5" fmla="*/ 0 h 148"/>
                <a:gd name="T6" fmla="*/ 151 w 151"/>
                <a:gd name="T7" fmla="*/ 137 h 148"/>
                <a:gd name="T8" fmla="*/ 139 w 151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148">
                  <a:moveTo>
                    <a:pt x="139" y="148"/>
                  </a:moveTo>
                  <a:lnTo>
                    <a:pt x="0" y="11"/>
                  </a:lnTo>
                  <a:lnTo>
                    <a:pt x="10" y="0"/>
                  </a:lnTo>
                  <a:lnTo>
                    <a:pt x="151" y="137"/>
                  </a:lnTo>
                  <a:lnTo>
                    <a:pt x="139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206">
              <a:extLst>
                <a:ext uri="{FF2B5EF4-FFF2-40B4-BE49-F238E27FC236}">
                  <a16:creationId xmlns="" xmlns:a16="http://schemas.microsoft.com/office/drawing/2014/main" id="{59B9424A-FCED-478F-BDD6-C77A2122597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731" y="5789379"/>
              <a:ext cx="356208" cy="349130"/>
            </a:xfrm>
            <a:custGeom>
              <a:avLst/>
              <a:gdLst>
                <a:gd name="T0" fmla="*/ 10 w 151"/>
                <a:gd name="T1" fmla="*/ 148 h 148"/>
                <a:gd name="T2" fmla="*/ 0 w 151"/>
                <a:gd name="T3" fmla="*/ 137 h 148"/>
                <a:gd name="T4" fmla="*/ 139 w 151"/>
                <a:gd name="T5" fmla="*/ 0 h 148"/>
                <a:gd name="T6" fmla="*/ 151 w 151"/>
                <a:gd name="T7" fmla="*/ 11 h 148"/>
                <a:gd name="T8" fmla="*/ 10 w 151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148">
                  <a:moveTo>
                    <a:pt x="10" y="148"/>
                  </a:moveTo>
                  <a:lnTo>
                    <a:pt x="0" y="137"/>
                  </a:lnTo>
                  <a:lnTo>
                    <a:pt x="139" y="0"/>
                  </a:lnTo>
                  <a:lnTo>
                    <a:pt x="151" y="11"/>
                  </a:lnTo>
                  <a:lnTo>
                    <a:pt x="10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207">
              <a:extLst>
                <a:ext uri="{FF2B5EF4-FFF2-40B4-BE49-F238E27FC236}">
                  <a16:creationId xmlns="" xmlns:a16="http://schemas.microsoft.com/office/drawing/2014/main" id="{12C97BAF-531C-4650-AAA1-1CBC8F37B36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09014" y="6107841"/>
              <a:ext cx="368002" cy="358566"/>
            </a:xfrm>
            <a:custGeom>
              <a:avLst/>
              <a:gdLst>
                <a:gd name="T0" fmla="*/ 156 w 156"/>
                <a:gd name="T1" fmla="*/ 152 h 152"/>
                <a:gd name="T2" fmla="*/ 0 w 156"/>
                <a:gd name="T3" fmla="*/ 152 h 152"/>
                <a:gd name="T4" fmla="*/ 0 w 156"/>
                <a:gd name="T5" fmla="*/ 0 h 152"/>
                <a:gd name="T6" fmla="*/ 156 w 156"/>
                <a:gd name="T7" fmla="*/ 0 h 152"/>
                <a:gd name="T8" fmla="*/ 156 w 156"/>
                <a:gd name="T9" fmla="*/ 152 h 152"/>
                <a:gd name="T10" fmla="*/ 14 w 156"/>
                <a:gd name="T11" fmla="*/ 135 h 152"/>
                <a:gd name="T12" fmla="*/ 139 w 156"/>
                <a:gd name="T13" fmla="*/ 135 h 152"/>
                <a:gd name="T14" fmla="*/ 139 w 156"/>
                <a:gd name="T15" fmla="*/ 15 h 152"/>
                <a:gd name="T16" fmla="*/ 14 w 156"/>
                <a:gd name="T17" fmla="*/ 15 h 152"/>
                <a:gd name="T18" fmla="*/ 14 w 156"/>
                <a:gd name="T19" fmla="*/ 135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6" h="152">
                  <a:moveTo>
                    <a:pt x="156" y="152"/>
                  </a:moveTo>
                  <a:lnTo>
                    <a:pt x="0" y="152"/>
                  </a:lnTo>
                  <a:lnTo>
                    <a:pt x="0" y="0"/>
                  </a:lnTo>
                  <a:lnTo>
                    <a:pt x="156" y="0"/>
                  </a:lnTo>
                  <a:lnTo>
                    <a:pt x="156" y="152"/>
                  </a:lnTo>
                  <a:close/>
                  <a:moveTo>
                    <a:pt x="14" y="135"/>
                  </a:moveTo>
                  <a:lnTo>
                    <a:pt x="139" y="135"/>
                  </a:lnTo>
                  <a:lnTo>
                    <a:pt x="139" y="15"/>
                  </a:lnTo>
                  <a:lnTo>
                    <a:pt x="14" y="15"/>
                  </a:lnTo>
                  <a:lnTo>
                    <a:pt x="14" y="135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208">
              <a:extLst>
                <a:ext uri="{FF2B5EF4-FFF2-40B4-BE49-F238E27FC236}">
                  <a16:creationId xmlns="" xmlns:a16="http://schemas.microsoft.com/office/drawing/2014/main" id="{6583E08C-3595-476F-AAD5-478D187F6E3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731" y="6112559"/>
              <a:ext cx="356208" cy="349130"/>
            </a:xfrm>
            <a:custGeom>
              <a:avLst/>
              <a:gdLst>
                <a:gd name="T0" fmla="*/ 139 w 151"/>
                <a:gd name="T1" fmla="*/ 148 h 148"/>
                <a:gd name="T2" fmla="*/ 0 w 151"/>
                <a:gd name="T3" fmla="*/ 11 h 148"/>
                <a:gd name="T4" fmla="*/ 10 w 151"/>
                <a:gd name="T5" fmla="*/ 0 h 148"/>
                <a:gd name="T6" fmla="*/ 151 w 151"/>
                <a:gd name="T7" fmla="*/ 135 h 148"/>
                <a:gd name="T8" fmla="*/ 139 w 151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148">
                  <a:moveTo>
                    <a:pt x="139" y="148"/>
                  </a:moveTo>
                  <a:lnTo>
                    <a:pt x="0" y="11"/>
                  </a:lnTo>
                  <a:lnTo>
                    <a:pt x="10" y="0"/>
                  </a:lnTo>
                  <a:lnTo>
                    <a:pt x="151" y="135"/>
                  </a:lnTo>
                  <a:lnTo>
                    <a:pt x="139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209">
              <a:extLst>
                <a:ext uri="{FF2B5EF4-FFF2-40B4-BE49-F238E27FC236}">
                  <a16:creationId xmlns="" xmlns:a16="http://schemas.microsoft.com/office/drawing/2014/main" id="{B86918BA-366B-4F70-BD81-789C4C39785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731" y="6112559"/>
              <a:ext cx="356208" cy="349130"/>
            </a:xfrm>
            <a:custGeom>
              <a:avLst/>
              <a:gdLst>
                <a:gd name="T0" fmla="*/ 10 w 151"/>
                <a:gd name="T1" fmla="*/ 148 h 148"/>
                <a:gd name="T2" fmla="*/ 0 w 151"/>
                <a:gd name="T3" fmla="*/ 135 h 148"/>
                <a:gd name="T4" fmla="*/ 139 w 151"/>
                <a:gd name="T5" fmla="*/ 0 h 148"/>
                <a:gd name="T6" fmla="*/ 151 w 151"/>
                <a:gd name="T7" fmla="*/ 11 h 148"/>
                <a:gd name="T8" fmla="*/ 10 w 151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148">
                  <a:moveTo>
                    <a:pt x="10" y="148"/>
                  </a:moveTo>
                  <a:lnTo>
                    <a:pt x="0" y="135"/>
                  </a:lnTo>
                  <a:lnTo>
                    <a:pt x="139" y="0"/>
                  </a:lnTo>
                  <a:lnTo>
                    <a:pt x="151" y="11"/>
                  </a:lnTo>
                  <a:lnTo>
                    <a:pt x="10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Line 210">
              <a:extLst>
                <a:ext uri="{FF2B5EF4-FFF2-40B4-BE49-F238E27FC236}">
                  <a16:creationId xmlns="" xmlns:a16="http://schemas.microsoft.com/office/drawing/2014/main" id="{77CCE5CC-9F40-4DD0-A2F4-DB96BC753B8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355863" y="3838494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Line 211">
              <a:extLst>
                <a:ext uri="{FF2B5EF4-FFF2-40B4-BE49-F238E27FC236}">
                  <a16:creationId xmlns="" xmlns:a16="http://schemas.microsoft.com/office/drawing/2014/main" id="{F5E0F1C3-B6DE-4BF4-AA34-4A91F827D73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355863" y="3838494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212">
              <a:extLst>
                <a:ext uri="{FF2B5EF4-FFF2-40B4-BE49-F238E27FC236}">
                  <a16:creationId xmlns="" xmlns:a16="http://schemas.microsoft.com/office/drawing/2014/main" id="{98CC0ED9-F401-46EC-82CB-9CF1B120E6B4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8119" y="3810186"/>
              <a:ext cx="77847" cy="58975"/>
            </a:xfrm>
            <a:custGeom>
              <a:avLst/>
              <a:gdLst>
                <a:gd name="T0" fmla="*/ 8 w 16"/>
                <a:gd name="T1" fmla="*/ 12 h 12"/>
                <a:gd name="T2" fmla="*/ 8 w 16"/>
                <a:gd name="T3" fmla="*/ 0 h 12"/>
                <a:gd name="T4" fmla="*/ 8 w 16"/>
                <a:gd name="T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2">
                  <a:moveTo>
                    <a:pt x="8" y="12"/>
                  </a:moveTo>
                  <a:cubicBezTo>
                    <a:pt x="16" y="12"/>
                    <a:pt x="16" y="0"/>
                    <a:pt x="8" y="0"/>
                  </a:cubicBezTo>
                  <a:cubicBezTo>
                    <a:pt x="0" y="0"/>
                    <a:pt x="0" y="12"/>
                    <a:pt x="8" y="12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Line 213">
              <a:extLst>
                <a:ext uri="{FF2B5EF4-FFF2-40B4-BE49-F238E27FC236}">
                  <a16:creationId xmlns="" xmlns:a16="http://schemas.microsoft.com/office/drawing/2014/main" id="{B1061E62-1F07-4AA7-A1E6-ECDAEF43CCD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667882" y="3201567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Line 214">
              <a:extLst>
                <a:ext uri="{FF2B5EF4-FFF2-40B4-BE49-F238E27FC236}">
                  <a16:creationId xmlns="" xmlns:a16="http://schemas.microsoft.com/office/drawing/2014/main" id="{76859CC4-E2D4-400E-843A-609424669B2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667882" y="3201567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215">
              <a:extLst>
                <a:ext uri="{FF2B5EF4-FFF2-40B4-BE49-F238E27FC236}">
                  <a16:creationId xmlns="" xmlns:a16="http://schemas.microsoft.com/office/drawing/2014/main" id="{9F3E08E8-A7E6-4045-BBF8-BCB5881E20ED}"/>
                </a:ext>
              </a:extLst>
            </p:cNvPr>
            <p:cNvSpPr>
              <a:spLocks/>
            </p:cNvSpPr>
            <p:nvPr/>
          </p:nvSpPr>
          <p:spPr bwMode="auto">
            <a:xfrm>
              <a:off x="9627780" y="3173260"/>
              <a:ext cx="77847" cy="58975"/>
            </a:xfrm>
            <a:custGeom>
              <a:avLst/>
              <a:gdLst>
                <a:gd name="T0" fmla="*/ 8 w 16"/>
                <a:gd name="T1" fmla="*/ 12 h 12"/>
                <a:gd name="T2" fmla="*/ 8 w 16"/>
                <a:gd name="T3" fmla="*/ 0 h 12"/>
                <a:gd name="T4" fmla="*/ 8 w 16"/>
                <a:gd name="T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2">
                  <a:moveTo>
                    <a:pt x="8" y="12"/>
                  </a:moveTo>
                  <a:cubicBezTo>
                    <a:pt x="16" y="12"/>
                    <a:pt x="16" y="0"/>
                    <a:pt x="8" y="0"/>
                  </a:cubicBezTo>
                  <a:cubicBezTo>
                    <a:pt x="0" y="0"/>
                    <a:pt x="0" y="12"/>
                    <a:pt x="8" y="12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216">
              <a:extLst>
                <a:ext uri="{FF2B5EF4-FFF2-40B4-BE49-F238E27FC236}">
                  <a16:creationId xmlns="" xmlns:a16="http://schemas.microsoft.com/office/drawing/2014/main" id="{3EB9927B-1FA0-41E8-A41A-9B9E3B263A4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40813" y="5383632"/>
              <a:ext cx="9436" cy="0"/>
            </a:xfrm>
            <a:custGeom>
              <a:avLst/>
              <a:gdLst>
                <a:gd name="T0" fmla="*/ 0 w 2"/>
                <a:gd name="T1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217">
              <a:extLst>
                <a:ext uri="{FF2B5EF4-FFF2-40B4-BE49-F238E27FC236}">
                  <a16:creationId xmlns="" xmlns:a16="http://schemas.microsoft.com/office/drawing/2014/main" id="{A2402FF3-8718-45D7-A104-B08D09F96B27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05429" y="5352965"/>
              <a:ext cx="77847" cy="58975"/>
            </a:xfrm>
            <a:custGeom>
              <a:avLst/>
              <a:gdLst>
                <a:gd name="T0" fmla="*/ 7 w 16"/>
                <a:gd name="T1" fmla="*/ 12 h 12"/>
                <a:gd name="T2" fmla="*/ 9 w 16"/>
                <a:gd name="T3" fmla="*/ 12 h 12"/>
                <a:gd name="T4" fmla="*/ 16 w 16"/>
                <a:gd name="T5" fmla="*/ 6 h 12"/>
                <a:gd name="T6" fmla="*/ 9 w 16"/>
                <a:gd name="T7" fmla="*/ 0 h 12"/>
                <a:gd name="T8" fmla="*/ 7 w 16"/>
                <a:gd name="T9" fmla="*/ 0 h 12"/>
                <a:gd name="T10" fmla="*/ 0 w 16"/>
                <a:gd name="T11" fmla="*/ 6 h 12"/>
                <a:gd name="T12" fmla="*/ 7 w 16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2">
                  <a:moveTo>
                    <a:pt x="7" y="12"/>
                  </a:moveTo>
                  <a:cubicBezTo>
                    <a:pt x="7" y="12"/>
                    <a:pt x="8" y="12"/>
                    <a:pt x="9" y="12"/>
                  </a:cubicBezTo>
                  <a:cubicBezTo>
                    <a:pt x="13" y="12"/>
                    <a:pt x="16" y="10"/>
                    <a:pt x="16" y="6"/>
                  </a:cubicBezTo>
                  <a:cubicBezTo>
                    <a:pt x="15" y="3"/>
                    <a:pt x="13" y="0"/>
                    <a:pt x="9" y="0"/>
                  </a:cubicBezTo>
                  <a:cubicBezTo>
                    <a:pt x="8" y="0"/>
                    <a:pt x="7" y="0"/>
                    <a:pt x="7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0"/>
                    <a:pt x="3" y="12"/>
                    <a:pt x="7" y="12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Line 218">
              <a:extLst>
                <a:ext uri="{FF2B5EF4-FFF2-40B4-BE49-F238E27FC236}">
                  <a16:creationId xmlns="" xmlns:a16="http://schemas.microsoft.com/office/drawing/2014/main" id="{A8D4320C-B431-44ED-A700-689AAF2AD40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50421" y="5829481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Line 219">
              <a:extLst>
                <a:ext uri="{FF2B5EF4-FFF2-40B4-BE49-F238E27FC236}">
                  <a16:creationId xmlns="" xmlns:a16="http://schemas.microsoft.com/office/drawing/2014/main" id="{5F8F0F75-53EE-4744-8DF2-D2D96A85ED3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50421" y="5829481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220">
              <a:extLst>
                <a:ext uri="{FF2B5EF4-FFF2-40B4-BE49-F238E27FC236}">
                  <a16:creationId xmlns="" xmlns:a16="http://schemas.microsoft.com/office/drawing/2014/main" id="{0A7701A5-4A7E-4616-8074-5A67002C4EF2}"/>
                </a:ext>
              </a:extLst>
            </p:cNvPr>
            <p:cNvSpPr>
              <a:spLocks/>
            </p:cNvSpPr>
            <p:nvPr/>
          </p:nvSpPr>
          <p:spPr bwMode="auto">
            <a:xfrm>
              <a:off x="5110318" y="5798814"/>
              <a:ext cx="80206" cy="63693"/>
            </a:xfrm>
            <a:custGeom>
              <a:avLst/>
              <a:gdLst>
                <a:gd name="T0" fmla="*/ 8 w 16"/>
                <a:gd name="T1" fmla="*/ 13 h 13"/>
                <a:gd name="T2" fmla="*/ 8 w 16"/>
                <a:gd name="T3" fmla="*/ 0 h 13"/>
                <a:gd name="T4" fmla="*/ 8 w 16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3">
                  <a:moveTo>
                    <a:pt x="8" y="13"/>
                  </a:moveTo>
                  <a:cubicBezTo>
                    <a:pt x="16" y="13"/>
                    <a:pt x="16" y="0"/>
                    <a:pt x="8" y="0"/>
                  </a:cubicBezTo>
                  <a:cubicBezTo>
                    <a:pt x="0" y="0"/>
                    <a:pt x="0" y="13"/>
                    <a:pt x="8" y="13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Line 221">
              <a:extLst>
                <a:ext uri="{FF2B5EF4-FFF2-40B4-BE49-F238E27FC236}">
                  <a16:creationId xmlns="" xmlns:a16="http://schemas.microsoft.com/office/drawing/2014/main" id="{848006DE-B81D-4EE8-AAB6-73626213319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068488" y="2904335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Line 222">
              <a:extLst>
                <a:ext uri="{FF2B5EF4-FFF2-40B4-BE49-F238E27FC236}">
                  <a16:creationId xmlns="" xmlns:a16="http://schemas.microsoft.com/office/drawing/2014/main" id="{9872919E-285D-422F-9934-78DCFA77D84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068488" y="2904335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223">
              <a:extLst>
                <a:ext uri="{FF2B5EF4-FFF2-40B4-BE49-F238E27FC236}">
                  <a16:creationId xmlns="" xmlns:a16="http://schemas.microsoft.com/office/drawing/2014/main" id="{A436F8D3-0C0B-425D-A211-E131D250885F}"/>
                </a:ext>
              </a:extLst>
            </p:cNvPr>
            <p:cNvSpPr>
              <a:spLocks/>
            </p:cNvSpPr>
            <p:nvPr/>
          </p:nvSpPr>
          <p:spPr bwMode="auto">
            <a:xfrm>
              <a:off x="8028386" y="2873669"/>
              <a:ext cx="80206" cy="58975"/>
            </a:xfrm>
            <a:custGeom>
              <a:avLst/>
              <a:gdLst>
                <a:gd name="T0" fmla="*/ 8 w 16"/>
                <a:gd name="T1" fmla="*/ 12 h 12"/>
                <a:gd name="T2" fmla="*/ 8 w 16"/>
                <a:gd name="T3" fmla="*/ 0 h 12"/>
                <a:gd name="T4" fmla="*/ 8 w 16"/>
                <a:gd name="T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2">
                  <a:moveTo>
                    <a:pt x="8" y="12"/>
                  </a:moveTo>
                  <a:cubicBezTo>
                    <a:pt x="16" y="12"/>
                    <a:pt x="16" y="0"/>
                    <a:pt x="8" y="0"/>
                  </a:cubicBezTo>
                  <a:cubicBezTo>
                    <a:pt x="0" y="0"/>
                    <a:pt x="0" y="12"/>
                    <a:pt x="8" y="12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79EFF033-61F4-4B2F-AAE1-69334DB4DB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8AE82839-9045-404F-B054-8AF0378B14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ED12E715-9A9A-4857-BAB0-32317274B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10</a:t>
            </a:fld>
            <a:endParaRPr lang="zh-CN" altLang="en-US"/>
          </a:p>
        </p:txBody>
      </p:sp>
      <p:grpSp>
        <p:nvGrpSpPr>
          <p:cNvPr id="5" name="51fd5c3e-ae99-459d-b94d-252ca072295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CF304377-05A0-43FC-B204-4DA5EC97061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1513" y="1028700"/>
            <a:ext cx="10848974" cy="5829300"/>
            <a:chOff x="671513" y="1028700"/>
            <a:chExt cx="10848974" cy="5829300"/>
          </a:xfrm>
        </p:grpSpPr>
        <p:grpSp>
          <p:nvGrpSpPr>
            <p:cNvPr id="6" name="iSḷîďé">
              <a:extLst>
                <a:ext uri="{FF2B5EF4-FFF2-40B4-BE49-F238E27FC236}">
                  <a16:creationId xmlns="" xmlns:a16="http://schemas.microsoft.com/office/drawing/2014/main" id="{AF023F13-3B7E-45CC-8947-E84EF1F2C3EE}"/>
                </a:ext>
              </a:extLst>
            </p:cNvPr>
            <p:cNvGrpSpPr/>
            <p:nvPr/>
          </p:nvGrpSpPr>
          <p:grpSpPr>
            <a:xfrm>
              <a:off x="3338932" y="1028700"/>
              <a:ext cx="5514136" cy="5829300"/>
              <a:chOff x="3338932" y="1028700"/>
              <a:chExt cx="5514136" cy="5829300"/>
            </a:xfrm>
          </p:grpSpPr>
          <p:grpSp>
            <p:nvGrpSpPr>
              <p:cNvPr id="18" name="ïṩḻîḋé">
                <a:extLst>
                  <a:ext uri="{FF2B5EF4-FFF2-40B4-BE49-F238E27FC236}">
                    <a16:creationId xmlns="" xmlns:a16="http://schemas.microsoft.com/office/drawing/2014/main" id="{60F0C6EB-D0D3-4756-847F-FF4DEF6B49DC}"/>
                  </a:ext>
                </a:extLst>
              </p:cNvPr>
              <p:cNvGrpSpPr/>
              <p:nvPr/>
            </p:nvGrpSpPr>
            <p:grpSpPr>
              <a:xfrm>
                <a:off x="4089213" y="5275571"/>
                <a:ext cx="323503" cy="913348"/>
                <a:chOff x="5021074" y="5165013"/>
                <a:chExt cx="346103" cy="977150"/>
              </a:xfrm>
              <a:solidFill>
                <a:schemeClr val="tx2"/>
              </a:solidFill>
            </p:grpSpPr>
            <p:sp>
              <p:nvSpPr>
                <p:cNvPr id="39" name="ïṩlîďê">
                  <a:extLst>
                    <a:ext uri="{FF2B5EF4-FFF2-40B4-BE49-F238E27FC236}">
                      <a16:creationId xmlns="" xmlns:a16="http://schemas.microsoft.com/office/drawing/2014/main" id="{4C39997D-3EBE-48DA-BE36-FFB548175F1F}"/>
                    </a:ext>
                  </a:extLst>
                </p:cNvPr>
                <p:cNvSpPr/>
                <p:nvPr/>
              </p:nvSpPr>
              <p:spPr bwMode="auto">
                <a:xfrm>
                  <a:off x="5123938" y="5165013"/>
                  <a:ext cx="140387" cy="154287"/>
                </a:xfrm>
                <a:prstGeom prst="ellipse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 w="15875" cap="flat">
                  <a:noFill/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0" name="îṧlïḑê">
                  <a:extLst>
                    <a:ext uri="{FF2B5EF4-FFF2-40B4-BE49-F238E27FC236}">
                      <a16:creationId xmlns="" xmlns:a16="http://schemas.microsoft.com/office/drawing/2014/main" id="{13ABDB5B-B19E-48E1-9B49-D501C8710B8E}"/>
                    </a:ext>
                  </a:extLst>
                </p:cNvPr>
                <p:cNvSpPr/>
                <p:nvPr/>
              </p:nvSpPr>
              <p:spPr bwMode="auto">
                <a:xfrm>
                  <a:off x="5021074" y="5359608"/>
                  <a:ext cx="346103" cy="782555"/>
                </a:xfrm>
                <a:custGeom>
                  <a:avLst/>
                  <a:gdLst>
                    <a:gd name="T0" fmla="*/ 105 w 105"/>
                    <a:gd name="T1" fmla="*/ 30 h 241"/>
                    <a:gd name="T2" fmla="*/ 52 w 105"/>
                    <a:gd name="T3" fmla="*/ 0 h 241"/>
                    <a:gd name="T4" fmla="*/ 0 w 105"/>
                    <a:gd name="T5" fmla="*/ 30 h 241"/>
                    <a:gd name="T6" fmla="*/ 0 w 105"/>
                    <a:gd name="T7" fmla="*/ 30 h 241"/>
                    <a:gd name="T8" fmla="*/ 0 w 105"/>
                    <a:gd name="T9" fmla="*/ 124 h 241"/>
                    <a:gd name="T10" fmla="*/ 9 w 105"/>
                    <a:gd name="T11" fmla="*/ 134 h 241"/>
                    <a:gd name="T12" fmla="*/ 19 w 105"/>
                    <a:gd name="T13" fmla="*/ 124 h 241"/>
                    <a:gd name="T14" fmla="*/ 19 w 105"/>
                    <a:gd name="T15" fmla="*/ 41 h 241"/>
                    <a:gd name="T16" fmla="*/ 25 w 105"/>
                    <a:gd name="T17" fmla="*/ 41 h 241"/>
                    <a:gd name="T18" fmla="*/ 25 w 105"/>
                    <a:gd name="T19" fmla="*/ 228 h 241"/>
                    <a:gd name="T20" fmla="*/ 25 w 105"/>
                    <a:gd name="T21" fmla="*/ 228 h 241"/>
                    <a:gd name="T22" fmla="*/ 25 w 105"/>
                    <a:gd name="T23" fmla="*/ 229 h 241"/>
                    <a:gd name="T24" fmla="*/ 36 w 105"/>
                    <a:gd name="T25" fmla="*/ 241 h 241"/>
                    <a:gd name="T26" fmla="*/ 47 w 105"/>
                    <a:gd name="T27" fmla="*/ 230 h 241"/>
                    <a:gd name="T28" fmla="*/ 47 w 105"/>
                    <a:gd name="T29" fmla="*/ 229 h 241"/>
                    <a:gd name="T30" fmla="*/ 47 w 105"/>
                    <a:gd name="T31" fmla="*/ 125 h 241"/>
                    <a:gd name="T32" fmla="*/ 52 w 105"/>
                    <a:gd name="T33" fmla="*/ 116 h 241"/>
                    <a:gd name="T34" fmla="*/ 58 w 105"/>
                    <a:gd name="T35" fmla="*/ 125 h 241"/>
                    <a:gd name="T36" fmla="*/ 58 w 105"/>
                    <a:gd name="T37" fmla="*/ 229 h 241"/>
                    <a:gd name="T38" fmla="*/ 58 w 105"/>
                    <a:gd name="T39" fmla="*/ 230 h 241"/>
                    <a:gd name="T40" fmla="*/ 69 w 105"/>
                    <a:gd name="T41" fmla="*/ 241 h 241"/>
                    <a:gd name="T42" fmla="*/ 80 w 105"/>
                    <a:gd name="T43" fmla="*/ 229 h 241"/>
                    <a:gd name="T44" fmla="*/ 80 w 105"/>
                    <a:gd name="T45" fmla="*/ 228 h 241"/>
                    <a:gd name="T46" fmla="*/ 80 w 105"/>
                    <a:gd name="T47" fmla="*/ 228 h 241"/>
                    <a:gd name="T48" fmla="*/ 80 w 105"/>
                    <a:gd name="T49" fmla="*/ 41 h 241"/>
                    <a:gd name="T50" fmla="*/ 86 w 105"/>
                    <a:gd name="T51" fmla="*/ 41 h 241"/>
                    <a:gd name="T52" fmla="*/ 86 w 105"/>
                    <a:gd name="T53" fmla="*/ 124 h 241"/>
                    <a:gd name="T54" fmla="*/ 96 w 105"/>
                    <a:gd name="T55" fmla="*/ 134 h 241"/>
                    <a:gd name="T56" fmla="*/ 105 w 105"/>
                    <a:gd name="T57" fmla="*/ 124 h 241"/>
                    <a:gd name="T58" fmla="*/ 105 w 105"/>
                    <a:gd name="T59" fmla="*/ 30 h 241"/>
                    <a:gd name="T60" fmla="*/ 105 w 105"/>
                    <a:gd name="T61" fmla="*/ 30 h 2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05" h="241">
                      <a:moveTo>
                        <a:pt x="105" y="30"/>
                      </a:moveTo>
                      <a:cubicBezTo>
                        <a:pt x="104" y="2"/>
                        <a:pt x="79" y="0"/>
                        <a:pt x="52" y="0"/>
                      </a:cubicBezTo>
                      <a:cubicBezTo>
                        <a:pt x="26" y="0"/>
                        <a:pt x="0" y="2"/>
                        <a:pt x="0" y="30"/>
                      </a:cubicBezTo>
                      <a:cubicBezTo>
                        <a:pt x="0" y="30"/>
                        <a:pt x="0" y="30"/>
                        <a:pt x="0" y="30"/>
                      </a:cubicBezTo>
                      <a:cubicBezTo>
                        <a:pt x="0" y="124"/>
                        <a:pt x="0" y="124"/>
                        <a:pt x="0" y="124"/>
                      </a:cubicBezTo>
                      <a:cubicBezTo>
                        <a:pt x="0" y="130"/>
                        <a:pt x="4" y="134"/>
                        <a:pt x="9" y="134"/>
                      </a:cubicBezTo>
                      <a:cubicBezTo>
                        <a:pt x="14" y="134"/>
                        <a:pt x="19" y="130"/>
                        <a:pt x="19" y="124"/>
                      </a:cubicBezTo>
                      <a:cubicBezTo>
                        <a:pt x="19" y="41"/>
                        <a:pt x="19" y="41"/>
                        <a:pt x="19" y="41"/>
                      </a:cubicBezTo>
                      <a:cubicBezTo>
                        <a:pt x="25" y="41"/>
                        <a:pt x="25" y="41"/>
                        <a:pt x="25" y="41"/>
                      </a:cubicBezTo>
                      <a:cubicBezTo>
                        <a:pt x="25" y="228"/>
                        <a:pt x="25" y="228"/>
                        <a:pt x="25" y="228"/>
                      </a:cubicBezTo>
                      <a:cubicBezTo>
                        <a:pt x="25" y="228"/>
                        <a:pt x="25" y="228"/>
                        <a:pt x="25" y="228"/>
                      </a:cubicBezTo>
                      <a:cubicBezTo>
                        <a:pt x="25" y="228"/>
                        <a:pt x="25" y="229"/>
                        <a:pt x="25" y="229"/>
                      </a:cubicBezTo>
                      <a:cubicBezTo>
                        <a:pt x="25" y="235"/>
                        <a:pt x="30" y="241"/>
                        <a:pt x="36" y="241"/>
                      </a:cubicBezTo>
                      <a:cubicBezTo>
                        <a:pt x="41" y="241"/>
                        <a:pt x="46" y="236"/>
                        <a:pt x="47" y="230"/>
                      </a:cubicBezTo>
                      <a:cubicBezTo>
                        <a:pt x="47" y="230"/>
                        <a:pt x="47" y="230"/>
                        <a:pt x="47" y="229"/>
                      </a:cubicBezTo>
                      <a:cubicBezTo>
                        <a:pt x="47" y="125"/>
                        <a:pt x="47" y="125"/>
                        <a:pt x="47" y="125"/>
                      </a:cubicBezTo>
                      <a:cubicBezTo>
                        <a:pt x="47" y="120"/>
                        <a:pt x="48" y="116"/>
                        <a:pt x="52" y="116"/>
                      </a:cubicBezTo>
                      <a:cubicBezTo>
                        <a:pt x="57" y="116"/>
                        <a:pt x="58" y="120"/>
                        <a:pt x="58" y="125"/>
                      </a:cubicBezTo>
                      <a:cubicBezTo>
                        <a:pt x="58" y="229"/>
                        <a:pt x="58" y="229"/>
                        <a:pt x="58" y="229"/>
                      </a:cubicBezTo>
                      <a:cubicBezTo>
                        <a:pt x="58" y="230"/>
                        <a:pt x="58" y="230"/>
                        <a:pt x="58" y="230"/>
                      </a:cubicBezTo>
                      <a:cubicBezTo>
                        <a:pt x="59" y="236"/>
                        <a:pt x="63" y="241"/>
                        <a:pt x="69" y="241"/>
                      </a:cubicBezTo>
                      <a:cubicBezTo>
                        <a:pt x="75" y="241"/>
                        <a:pt x="80" y="235"/>
                        <a:pt x="80" y="229"/>
                      </a:cubicBezTo>
                      <a:cubicBezTo>
                        <a:pt x="80" y="228"/>
                        <a:pt x="80" y="228"/>
                        <a:pt x="80" y="228"/>
                      </a:cubicBezTo>
                      <a:cubicBezTo>
                        <a:pt x="80" y="228"/>
                        <a:pt x="80" y="228"/>
                        <a:pt x="80" y="228"/>
                      </a:cubicBezTo>
                      <a:cubicBezTo>
                        <a:pt x="80" y="41"/>
                        <a:pt x="80" y="41"/>
                        <a:pt x="80" y="41"/>
                      </a:cubicBezTo>
                      <a:cubicBezTo>
                        <a:pt x="86" y="41"/>
                        <a:pt x="86" y="41"/>
                        <a:pt x="86" y="41"/>
                      </a:cubicBezTo>
                      <a:cubicBezTo>
                        <a:pt x="86" y="124"/>
                        <a:pt x="86" y="124"/>
                        <a:pt x="86" y="124"/>
                      </a:cubicBezTo>
                      <a:cubicBezTo>
                        <a:pt x="86" y="130"/>
                        <a:pt x="91" y="134"/>
                        <a:pt x="96" y="134"/>
                      </a:cubicBezTo>
                      <a:cubicBezTo>
                        <a:pt x="101" y="134"/>
                        <a:pt x="105" y="130"/>
                        <a:pt x="105" y="124"/>
                      </a:cubicBezTo>
                      <a:cubicBezTo>
                        <a:pt x="105" y="30"/>
                        <a:pt x="105" y="30"/>
                        <a:pt x="105" y="30"/>
                      </a:cubicBezTo>
                      <a:cubicBezTo>
                        <a:pt x="105" y="30"/>
                        <a:pt x="105" y="30"/>
                        <a:pt x="105" y="30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15875" cap="flat">
                  <a:noFill/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>
                  <a:norm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9" name="iṥlîdè">
                <a:extLst>
                  <a:ext uri="{FF2B5EF4-FFF2-40B4-BE49-F238E27FC236}">
                    <a16:creationId xmlns="" xmlns:a16="http://schemas.microsoft.com/office/drawing/2014/main" id="{B59F26B3-1836-437F-965B-D7A59A429867}"/>
                  </a:ext>
                </a:extLst>
              </p:cNvPr>
              <p:cNvGrpSpPr/>
              <p:nvPr/>
            </p:nvGrpSpPr>
            <p:grpSpPr>
              <a:xfrm>
                <a:off x="6471338" y="2761583"/>
                <a:ext cx="436536" cy="913347"/>
                <a:chOff x="7569592" y="2475415"/>
                <a:chExt cx="467031" cy="977151"/>
              </a:xfrm>
              <a:solidFill>
                <a:schemeClr val="tx1">
                  <a:lumMod val="50000"/>
                  <a:lumOff val="50000"/>
                </a:schemeClr>
              </a:solidFill>
            </p:grpSpPr>
            <p:sp>
              <p:nvSpPr>
                <p:cNvPr id="37" name="íṣļîdé">
                  <a:extLst>
                    <a:ext uri="{FF2B5EF4-FFF2-40B4-BE49-F238E27FC236}">
                      <a16:creationId xmlns="" xmlns:a16="http://schemas.microsoft.com/office/drawing/2014/main" id="{44E8D342-4762-4EBF-ACE1-8031A7300CF4}"/>
                    </a:ext>
                  </a:extLst>
                </p:cNvPr>
                <p:cNvSpPr/>
                <p:nvPr/>
              </p:nvSpPr>
              <p:spPr bwMode="auto">
                <a:xfrm>
                  <a:off x="7665500" y="2475415"/>
                  <a:ext cx="144557" cy="155677"/>
                </a:xfrm>
                <a:prstGeom prst="ellipse">
                  <a:avLst/>
                </a:prstGeom>
                <a:grpFill/>
                <a:ln w="15875" cap="flat">
                  <a:noFill/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8" name="iSľïďé">
                  <a:extLst>
                    <a:ext uri="{FF2B5EF4-FFF2-40B4-BE49-F238E27FC236}">
                      <a16:creationId xmlns="" xmlns:a16="http://schemas.microsoft.com/office/drawing/2014/main" id="{B6B243B0-085A-4E1B-8377-CF2716DA38C0}"/>
                    </a:ext>
                  </a:extLst>
                </p:cNvPr>
                <p:cNvSpPr/>
                <p:nvPr/>
              </p:nvSpPr>
              <p:spPr bwMode="auto">
                <a:xfrm>
                  <a:off x="7569592" y="2660281"/>
                  <a:ext cx="467031" cy="792285"/>
                </a:xfrm>
                <a:custGeom>
                  <a:avLst/>
                  <a:gdLst>
                    <a:gd name="T0" fmla="*/ 139 w 142"/>
                    <a:gd name="T1" fmla="*/ 31 h 241"/>
                    <a:gd name="T2" fmla="*/ 125 w 142"/>
                    <a:gd name="T3" fmla="*/ 32 h 241"/>
                    <a:gd name="T4" fmla="*/ 106 w 142"/>
                    <a:gd name="T5" fmla="*/ 50 h 241"/>
                    <a:gd name="T6" fmla="*/ 106 w 142"/>
                    <a:gd name="T7" fmla="*/ 30 h 241"/>
                    <a:gd name="T8" fmla="*/ 106 w 142"/>
                    <a:gd name="T9" fmla="*/ 30 h 241"/>
                    <a:gd name="T10" fmla="*/ 53 w 142"/>
                    <a:gd name="T11" fmla="*/ 0 h 241"/>
                    <a:gd name="T12" fmla="*/ 0 w 142"/>
                    <a:gd name="T13" fmla="*/ 30 h 241"/>
                    <a:gd name="T14" fmla="*/ 0 w 142"/>
                    <a:gd name="T15" fmla="*/ 30 h 241"/>
                    <a:gd name="T16" fmla="*/ 0 w 142"/>
                    <a:gd name="T17" fmla="*/ 124 h 241"/>
                    <a:gd name="T18" fmla="*/ 10 w 142"/>
                    <a:gd name="T19" fmla="*/ 134 h 241"/>
                    <a:gd name="T20" fmla="*/ 19 w 142"/>
                    <a:gd name="T21" fmla="*/ 124 h 241"/>
                    <a:gd name="T22" fmla="*/ 19 w 142"/>
                    <a:gd name="T23" fmla="*/ 41 h 241"/>
                    <a:gd name="T24" fmla="*/ 25 w 142"/>
                    <a:gd name="T25" fmla="*/ 41 h 241"/>
                    <a:gd name="T26" fmla="*/ 25 w 142"/>
                    <a:gd name="T27" fmla="*/ 228 h 241"/>
                    <a:gd name="T28" fmla="*/ 25 w 142"/>
                    <a:gd name="T29" fmla="*/ 228 h 241"/>
                    <a:gd name="T30" fmla="*/ 25 w 142"/>
                    <a:gd name="T31" fmla="*/ 229 h 241"/>
                    <a:gd name="T32" fmla="*/ 36 w 142"/>
                    <a:gd name="T33" fmla="*/ 241 h 241"/>
                    <a:gd name="T34" fmla="*/ 47 w 142"/>
                    <a:gd name="T35" fmla="*/ 230 h 241"/>
                    <a:gd name="T36" fmla="*/ 47 w 142"/>
                    <a:gd name="T37" fmla="*/ 229 h 241"/>
                    <a:gd name="T38" fmla="*/ 47 w 142"/>
                    <a:gd name="T39" fmla="*/ 125 h 241"/>
                    <a:gd name="T40" fmla="*/ 53 w 142"/>
                    <a:gd name="T41" fmla="*/ 116 h 241"/>
                    <a:gd name="T42" fmla="*/ 58 w 142"/>
                    <a:gd name="T43" fmla="*/ 125 h 241"/>
                    <a:gd name="T44" fmla="*/ 58 w 142"/>
                    <a:gd name="T45" fmla="*/ 229 h 241"/>
                    <a:gd name="T46" fmla="*/ 58 w 142"/>
                    <a:gd name="T47" fmla="*/ 230 h 241"/>
                    <a:gd name="T48" fmla="*/ 69 w 142"/>
                    <a:gd name="T49" fmla="*/ 241 h 241"/>
                    <a:gd name="T50" fmla="*/ 81 w 142"/>
                    <a:gd name="T51" fmla="*/ 229 h 241"/>
                    <a:gd name="T52" fmla="*/ 81 w 142"/>
                    <a:gd name="T53" fmla="*/ 228 h 241"/>
                    <a:gd name="T54" fmla="*/ 81 w 142"/>
                    <a:gd name="T55" fmla="*/ 41 h 241"/>
                    <a:gd name="T56" fmla="*/ 87 w 142"/>
                    <a:gd name="T57" fmla="*/ 41 h 241"/>
                    <a:gd name="T58" fmla="*/ 87 w 142"/>
                    <a:gd name="T59" fmla="*/ 69 h 241"/>
                    <a:gd name="T60" fmla="*/ 87 w 142"/>
                    <a:gd name="T61" fmla="*/ 78 h 241"/>
                    <a:gd name="T62" fmla="*/ 87 w 142"/>
                    <a:gd name="T63" fmla="*/ 96 h 241"/>
                    <a:gd name="T64" fmla="*/ 138 w 142"/>
                    <a:gd name="T65" fmla="*/ 45 h 241"/>
                    <a:gd name="T66" fmla="*/ 139 w 142"/>
                    <a:gd name="T67" fmla="*/ 31 h 2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142" h="241">
                      <a:moveTo>
                        <a:pt x="139" y="31"/>
                      </a:moveTo>
                      <a:cubicBezTo>
                        <a:pt x="135" y="27"/>
                        <a:pt x="129" y="28"/>
                        <a:pt x="125" y="32"/>
                      </a:cubicBezTo>
                      <a:cubicBezTo>
                        <a:pt x="106" y="50"/>
                        <a:pt x="106" y="50"/>
                        <a:pt x="106" y="50"/>
                      </a:cubicBezTo>
                      <a:cubicBezTo>
                        <a:pt x="106" y="30"/>
                        <a:pt x="106" y="30"/>
                        <a:pt x="106" y="30"/>
                      </a:cubicBezTo>
                      <a:cubicBezTo>
                        <a:pt x="106" y="30"/>
                        <a:pt x="106" y="30"/>
                        <a:pt x="106" y="30"/>
                      </a:cubicBezTo>
                      <a:cubicBezTo>
                        <a:pt x="105" y="2"/>
                        <a:pt x="79" y="0"/>
                        <a:pt x="53" y="0"/>
                      </a:cubicBezTo>
                      <a:cubicBezTo>
                        <a:pt x="26" y="0"/>
                        <a:pt x="1" y="2"/>
                        <a:pt x="0" y="30"/>
                      </a:cubicBezTo>
                      <a:cubicBezTo>
                        <a:pt x="0" y="30"/>
                        <a:pt x="0" y="30"/>
                        <a:pt x="0" y="30"/>
                      </a:cubicBezTo>
                      <a:cubicBezTo>
                        <a:pt x="0" y="124"/>
                        <a:pt x="0" y="124"/>
                        <a:pt x="0" y="124"/>
                      </a:cubicBezTo>
                      <a:cubicBezTo>
                        <a:pt x="0" y="130"/>
                        <a:pt x="4" y="134"/>
                        <a:pt x="10" y="134"/>
                      </a:cubicBezTo>
                      <a:cubicBezTo>
                        <a:pt x="15" y="134"/>
                        <a:pt x="19" y="130"/>
                        <a:pt x="19" y="124"/>
                      </a:cubicBezTo>
                      <a:cubicBezTo>
                        <a:pt x="19" y="41"/>
                        <a:pt x="19" y="41"/>
                        <a:pt x="19" y="41"/>
                      </a:cubicBezTo>
                      <a:cubicBezTo>
                        <a:pt x="25" y="41"/>
                        <a:pt x="25" y="41"/>
                        <a:pt x="25" y="41"/>
                      </a:cubicBezTo>
                      <a:cubicBezTo>
                        <a:pt x="25" y="228"/>
                        <a:pt x="25" y="228"/>
                        <a:pt x="25" y="228"/>
                      </a:cubicBezTo>
                      <a:cubicBezTo>
                        <a:pt x="25" y="228"/>
                        <a:pt x="25" y="228"/>
                        <a:pt x="25" y="228"/>
                      </a:cubicBezTo>
                      <a:cubicBezTo>
                        <a:pt x="25" y="228"/>
                        <a:pt x="25" y="228"/>
                        <a:pt x="25" y="229"/>
                      </a:cubicBezTo>
                      <a:cubicBezTo>
                        <a:pt x="25" y="235"/>
                        <a:pt x="30" y="241"/>
                        <a:pt x="36" y="241"/>
                      </a:cubicBezTo>
                      <a:cubicBezTo>
                        <a:pt x="42" y="241"/>
                        <a:pt x="47" y="236"/>
                        <a:pt x="47" y="230"/>
                      </a:cubicBezTo>
                      <a:cubicBezTo>
                        <a:pt x="47" y="230"/>
                        <a:pt x="47" y="230"/>
                        <a:pt x="47" y="229"/>
                      </a:cubicBezTo>
                      <a:cubicBezTo>
                        <a:pt x="47" y="125"/>
                        <a:pt x="47" y="125"/>
                        <a:pt x="47" y="125"/>
                      </a:cubicBezTo>
                      <a:cubicBezTo>
                        <a:pt x="47" y="120"/>
                        <a:pt x="48" y="116"/>
                        <a:pt x="53" y="116"/>
                      </a:cubicBezTo>
                      <a:cubicBezTo>
                        <a:pt x="58" y="116"/>
                        <a:pt x="58" y="120"/>
                        <a:pt x="58" y="125"/>
                      </a:cubicBezTo>
                      <a:cubicBezTo>
                        <a:pt x="58" y="229"/>
                        <a:pt x="58" y="229"/>
                        <a:pt x="58" y="229"/>
                      </a:cubicBezTo>
                      <a:cubicBezTo>
                        <a:pt x="58" y="230"/>
                        <a:pt x="58" y="230"/>
                        <a:pt x="58" y="230"/>
                      </a:cubicBezTo>
                      <a:cubicBezTo>
                        <a:pt x="59" y="236"/>
                        <a:pt x="64" y="241"/>
                        <a:pt x="69" y="241"/>
                      </a:cubicBezTo>
                      <a:cubicBezTo>
                        <a:pt x="76" y="241"/>
                        <a:pt x="81" y="235"/>
                        <a:pt x="81" y="229"/>
                      </a:cubicBezTo>
                      <a:cubicBezTo>
                        <a:pt x="81" y="228"/>
                        <a:pt x="81" y="228"/>
                        <a:pt x="81" y="228"/>
                      </a:cubicBezTo>
                      <a:cubicBezTo>
                        <a:pt x="81" y="41"/>
                        <a:pt x="81" y="41"/>
                        <a:pt x="81" y="41"/>
                      </a:cubicBezTo>
                      <a:cubicBezTo>
                        <a:pt x="87" y="41"/>
                        <a:pt x="87" y="41"/>
                        <a:pt x="87" y="41"/>
                      </a:cubicBezTo>
                      <a:cubicBezTo>
                        <a:pt x="87" y="69"/>
                        <a:pt x="87" y="69"/>
                        <a:pt x="87" y="69"/>
                      </a:cubicBezTo>
                      <a:cubicBezTo>
                        <a:pt x="87" y="78"/>
                        <a:pt x="87" y="78"/>
                        <a:pt x="87" y="78"/>
                      </a:cubicBezTo>
                      <a:cubicBezTo>
                        <a:pt x="87" y="96"/>
                        <a:pt x="87" y="96"/>
                        <a:pt x="87" y="96"/>
                      </a:cubicBezTo>
                      <a:cubicBezTo>
                        <a:pt x="138" y="45"/>
                        <a:pt x="138" y="45"/>
                        <a:pt x="138" y="45"/>
                      </a:cubicBezTo>
                      <a:cubicBezTo>
                        <a:pt x="142" y="41"/>
                        <a:pt x="142" y="35"/>
                        <a:pt x="139" y="31"/>
                      </a:cubicBezTo>
                      <a:close/>
                    </a:path>
                  </a:pathLst>
                </a:custGeom>
                <a:grpFill/>
                <a:ln w="15875" cap="flat">
                  <a:noFill/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>
                  <a:norm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20" name="îs1ïḓé">
                <a:extLst>
                  <a:ext uri="{FF2B5EF4-FFF2-40B4-BE49-F238E27FC236}">
                    <a16:creationId xmlns="" xmlns:a16="http://schemas.microsoft.com/office/drawing/2014/main" id="{AF0B55E0-FB84-4954-9A15-A733859449D5}"/>
                  </a:ext>
                </a:extLst>
              </p:cNvPr>
              <p:cNvGrpSpPr/>
              <p:nvPr/>
            </p:nvGrpSpPr>
            <p:grpSpPr>
              <a:xfrm>
                <a:off x="7422802" y="1248576"/>
                <a:ext cx="550867" cy="913350"/>
                <a:chOff x="8467515" y="825516"/>
                <a:chExt cx="589349" cy="977152"/>
              </a:xfrm>
              <a:solidFill>
                <a:schemeClr val="tx1">
                  <a:lumMod val="50000"/>
                  <a:lumOff val="50000"/>
                </a:schemeClr>
              </a:solidFill>
            </p:grpSpPr>
            <p:sp>
              <p:nvSpPr>
                <p:cNvPr id="35" name="íşlïďé">
                  <a:extLst>
                    <a:ext uri="{FF2B5EF4-FFF2-40B4-BE49-F238E27FC236}">
                      <a16:creationId xmlns="" xmlns:a16="http://schemas.microsoft.com/office/drawing/2014/main" id="{FB1ACCCD-3AA6-4158-9351-751BE2E279AE}"/>
                    </a:ext>
                  </a:extLst>
                </p:cNvPr>
                <p:cNvSpPr/>
                <p:nvPr/>
              </p:nvSpPr>
              <p:spPr bwMode="auto">
                <a:xfrm>
                  <a:off x="8691300" y="825516"/>
                  <a:ext cx="144557" cy="154287"/>
                </a:xfrm>
                <a:prstGeom prst="ellipse">
                  <a:avLst/>
                </a:prstGeom>
                <a:grpFill/>
                <a:ln w="15875" cap="flat">
                  <a:noFill/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6" name="íṥliḑê">
                  <a:extLst>
                    <a:ext uri="{FF2B5EF4-FFF2-40B4-BE49-F238E27FC236}">
                      <a16:creationId xmlns="" xmlns:a16="http://schemas.microsoft.com/office/drawing/2014/main" id="{16A5A8C3-FE40-458C-B3C5-9EA6134A19C9}"/>
                    </a:ext>
                  </a:extLst>
                </p:cNvPr>
                <p:cNvSpPr/>
                <p:nvPr/>
              </p:nvSpPr>
              <p:spPr bwMode="auto">
                <a:xfrm>
                  <a:off x="8467515" y="1010383"/>
                  <a:ext cx="589349" cy="792285"/>
                </a:xfrm>
                <a:custGeom>
                  <a:avLst/>
                  <a:gdLst>
                    <a:gd name="T0" fmla="*/ 177 w 179"/>
                    <a:gd name="T1" fmla="*/ 45 h 241"/>
                    <a:gd name="T2" fmla="*/ 164 w 179"/>
                    <a:gd name="T3" fmla="*/ 41 h 241"/>
                    <a:gd name="T4" fmla="*/ 143 w 179"/>
                    <a:gd name="T5" fmla="*/ 51 h 241"/>
                    <a:gd name="T6" fmla="*/ 143 w 179"/>
                    <a:gd name="T7" fmla="*/ 30 h 241"/>
                    <a:gd name="T8" fmla="*/ 143 w 179"/>
                    <a:gd name="T9" fmla="*/ 30 h 241"/>
                    <a:gd name="T10" fmla="*/ 90 w 179"/>
                    <a:gd name="T11" fmla="*/ 0 h 241"/>
                    <a:gd name="T12" fmla="*/ 37 w 179"/>
                    <a:gd name="T13" fmla="*/ 30 h 241"/>
                    <a:gd name="T14" fmla="*/ 37 w 179"/>
                    <a:gd name="T15" fmla="*/ 30 h 241"/>
                    <a:gd name="T16" fmla="*/ 37 w 179"/>
                    <a:gd name="T17" fmla="*/ 51 h 241"/>
                    <a:gd name="T18" fmla="*/ 16 w 179"/>
                    <a:gd name="T19" fmla="*/ 41 h 241"/>
                    <a:gd name="T20" fmla="*/ 3 w 179"/>
                    <a:gd name="T21" fmla="*/ 45 h 241"/>
                    <a:gd name="T22" fmla="*/ 8 w 179"/>
                    <a:gd name="T23" fmla="*/ 58 h 241"/>
                    <a:gd name="T24" fmla="*/ 56 w 179"/>
                    <a:gd name="T25" fmla="*/ 82 h 241"/>
                    <a:gd name="T26" fmla="*/ 56 w 179"/>
                    <a:gd name="T27" fmla="*/ 40 h 241"/>
                    <a:gd name="T28" fmla="*/ 62 w 179"/>
                    <a:gd name="T29" fmla="*/ 40 h 241"/>
                    <a:gd name="T30" fmla="*/ 62 w 179"/>
                    <a:gd name="T31" fmla="*/ 228 h 241"/>
                    <a:gd name="T32" fmla="*/ 62 w 179"/>
                    <a:gd name="T33" fmla="*/ 228 h 241"/>
                    <a:gd name="T34" fmla="*/ 62 w 179"/>
                    <a:gd name="T35" fmla="*/ 229 h 241"/>
                    <a:gd name="T36" fmla="*/ 73 w 179"/>
                    <a:gd name="T37" fmla="*/ 241 h 241"/>
                    <a:gd name="T38" fmla="*/ 84 w 179"/>
                    <a:gd name="T39" fmla="*/ 230 h 241"/>
                    <a:gd name="T40" fmla="*/ 84 w 179"/>
                    <a:gd name="T41" fmla="*/ 229 h 241"/>
                    <a:gd name="T42" fmla="*/ 84 w 179"/>
                    <a:gd name="T43" fmla="*/ 125 h 241"/>
                    <a:gd name="T44" fmla="*/ 90 w 179"/>
                    <a:gd name="T45" fmla="*/ 116 h 241"/>
                    <a:gd name="T46" fmla="*/ 95 w 179"/>
                    <a:gd name="T47" fmla="*/ 125 h 241"/>
                    <a:gd name="T48" fmla="*/ 95 w 179"/>
                    <a:gd name="T49" fmla="*/ 229 h 241"/>
                    <a:gd name="T50" fmla="*/ 96 w 179"/>
                    <a:gd name="T51" fmla="*/ 230 h 241"/>
                    <a:gd name="T52" fmla="*/ 106 w 179"/>
                    <a:gd name="T53" fmla="*/ 241 h 241"/>
                    <a:gd name="T54" fmla="*/ 118 w 179"/>
                    <a:gd name="T55" fmla="*/ 229 h 241"/>
                    <a:gd name="T56" fmla="*/ 118 w 179"/>
                    <a:gd name="T57" fmla="*/ 228 h 241"/>
                    <a:gd name="T58" fmla="*/ 118 w 179"/>
                    <a:gd name="T59" fmla="*/ 40 h 241"/>
                    <a:gd name="T60" fmla="*/ 124 w 179"/>
                    <a:gd name="T61" fmla="*/ 40 h 241"/>
                    <a:gd name="T62" fmla="*/ 124 w 179"/>
                    <a:gd name="T63" fmla="*/ 82 h 241"/>
                    <a:gd name="T64" fmla="*/ 172 w 179"/>
                    <a:gd name="T65" fmla="*/ 58 h 241"/>
                    <a:gd name="T66" fmla="*/ 177 w 179"/>
                    <a:gd name="T67" fmla="*/ 45 h 2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179" h="241">
                      <a:moveTo>
                        <a:pt x="177" y="45"/>
                      </a:moveTo>
                      <a:cubicBezTo>
                        <a:pt x="175" y="41"/>
                        <a:pt x="169" y="39"/>
                        <a:pt x="164" y="41"/>
                      </a:cubicBezTo>
                      <a:cubicBezTo>
                        <a:pt x="143" y="51"/>
                        <a:pt x="143" y="51"/>
                        <a:pt x="143" y="51"/>
                      </a:cubicBezTo>
                      <a:cubicBezTo>
                        <a:pt x="143" y="30"/>
                        <a:pt x="143" y="30"/>
                        <a:pt x="143" y="30"/>
                      </a:cubicBezTo>
                      <a:cubicBezTo>
                        <a:pt x="143" y="30"/>
                        <a:pt x="143" y="30"/>
                        <a:pt x="143" y="30"/>
                      </a:cubicBezTo>
                      <a:cubicBezTo>
                        <a:pt x="142" y="2"/>
                        <a:pt x="116" y="0"/>
                        <a:pt x="90" y="0"/>
                      </a:cubicBezTo>
                      <a:cubicBezTo>
                        <a:pt x="63" y="0"/>
                        <a:pt x="38" y="2"/>
                        <a:pt x="37" y="30"/>
                      </a:cubicBezTo>
                      <a:cubicBezTo>
                        <a:pt x="37" y="30"/>
                        <a:pt x="37" y="30"/>
                        <a:pt x="37" y="30"/>
                      </a:cubicBezTo>
                      <a:cubicBezTo>
                        <a:pt x="37" y="51"/>
                        <a:pt x="37" y="51"/>
                        <a:pt x="37" y="51"/>
                      </a:cubicBezTo>
                      <a:cubicBezTo>
                        <a:pt x="16" y="41"/>
                        <a:pt x="16" y="41"/>
                        <a:pt x="16" y="41"/>
                      </a:cubicBezTo>
                      <a:cubicBezTo>
                        <a:pt x="11" y="39"/>
                        <a:pt x="5" y="41"/>
                        <a:pt x="3" y="45"/>
                      </a:cubicBezTo>
                      <a:cubicBezTo>
                        <a:pt x="0" y="50"/>
                        <a:pt x="3" y="56"/>
                        <a:pt x="8" y="58"/>
                      </a:cubicBezTo>
                      <a:cubicBezTo>
                        <a:pt x="56" y="82"/>
                        <a:pt x="56" y="82"/>
                        <a:pt x="56" y="82"/>
                      </a:cubicBezTo>
                      <a:cubicBezTo>
                        <a:pt x="56" y="40"/>
                        <a:pt x="56" y="40"/>
                        <a:pt x="56" y="40"/>
                      </a:cubicBezTo>
                      <a:cubicBezTo>
                        <a:pt x="62" y="40"/>
                        <a:pt x="62" y="40"/>
                        <a:pt x="62" y="40"/>
                      </a:cubicBezTo>
                      <a:cubicBezTo>
                        <a:pt x="62" y="228"/>
                        <a:pt x="62" y="228"/>
                        <a:pt x="62" y="228"/>
                      </a:cubicBezTo>
                      <a:cubicBezTo>
                        <a:pt x="62" y="228"/>
                        <a:pt x="62" y="228"/>
                        <a:pt x="62" y="228"/>
                      </a:cubicBezTo>
                      <a:cubicBezTo>
                        <a:pt x="62" y="228"/>
                        <a:pt x="62" y="228"/>
                        <a:pt x="62" y="229"/>
                      </a:cubicBezTo>
                      <a:cubicBezTo>
                        <a:pt x="62" y="235"/>
                        <a:pt x="67" y="241"/>
                        <a:pt x="73" y="241"/>
                      </a:cubicBezTo>
                      <a:cubicBezTo>
                        <a:pt x="79" y="241"/>
                        <a:pt x="84" y="236"/>
                        <a:pt x="84" y="230"/>
                      </a:cubicBezTo>
                      <a:cubicBezTo>
                        <a:pt x="84" y="230"/>
                        <a:pt x="84" y="230"/>
                        <a:pt x="84" y="229"/>
                      </a:cubicBezTo>
                      <a:cubicBezTo>
                        <a:pt x="84" y="125"/>
                        <a:pt x="84" y="125"/>
                        <a:pt x="84" y="125"/>
                      </a:cubicBezTo>
                      <a:cubicBezTo>
                        <a:pt x="84" y="120"/>
                        <a:pt x="85" y="116"/>
                        <a:pt x="90" y="116"/>
                      </a:cubicBezTo>
                      <a:cubicBezTo>
                        <a:pt x="95" y="116"/>
                        <a:pt x="95" y="120"/>
                        <a:pt x="95" y="125"/>
                      </a:cubicBezTo>
                      <a:cubicBezTo>
                        <a:pt x="95" y="229"/>
                        <a:pt x="95" y="229"/>
                        <a:pt x="95" y="229"/>
                      </a:cubicBezTo>
                      <a:cubicBezTo>
                        <a:pt x="95" y="230"/>
                        <a:pt x="95" y="230"/>
                        <a:pt x="96" y="230"/>
                      </a:cubicBezTo>
                      <a:cubicBezTo>
                        <a:pt x="96" y="236"/>
                        <a:pt x="101" y="241"/>
                        <a:pt x="106" y="241"/>
                      </a:cubicBezTo>
                      <a:cubicBezTo>
                        <a:pt x="113" y="241"/>
                        <a:pt x="118" y="235"/>
                        <a:pt x="118" y="229"/>
                      </a:cubicBezTo>
                      <a:cubicBezTo>
                        <a:pt x="118" y="228"/>
                        <a:pt x="118" y="228"/>
                        <a:pt x="118" y="228"/>
                      </a:cubicBezTo>
                      <a:cubicBezTo>
                        <a:pt x="118" y="40"/>
                        <a:pt x="118" y="40"/>
                        <a:pt x="118" y="40"/>
                      </a:cubicBezTo>
                      <a:cubicBezTo>
                        <a:pt x="124" y="40"/>
                        <a:pt x="124" y="40"/>
                        <a:pt x="124" y="40"/>
                      </a:cubicBezTo>
                      <a:cubicBezTo>
                        <a:pt x="124" y="82"/>
                        <a:pt x="124" y="82"/>
                        <a:pt x="124" y="82"/>
                      </a:cubicBezTo>
                      <a:cubicBezTo>
                        <a:pt x="172" y="58"/>
                        <a:pt x="172" y="58"/>
                        <a:pt x="172" y="58"/>
                      </a:cubicBezTo>
                      <a:cubicBezTo>
                        <a:pt x="177" y="56"/>
                        <a:pt x="179" y="50"/>
                        <a:pt x="177" y="45"/>
                      </a:cubicBezTo>
                      <a:close/>
                    </a:path>
                  </a:pathLst>
                </a:custGeom>
                <a:grpFill/>
                <a:ln w="15875" cap="flat">
                  <a:noFill/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>
                  <a:norm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21" name="iŝḷidè">
                <a:extLst>
                  <a:ext uri="{FF2B5EF4-FFF2-40B4-BE49-F238E27FC236}">
                    <a16:creationId xmlns="" xmlns:a16="http://schemas.microsoft.com/office/drawing/2014/main" id="{5FC409BA-CBAC-463E-B43F-21798117D4D5}"/>
                  </a:ext>
                </a:extLst>
              </p:cNvPr>
              <p:cNvGrpSpPr/>
              <p:nvPr/>
            </p:nvGrpSpPr>
            <p:grpSpPr>
              <a:xfrm>
                <a:off x="5263069" y="4692205"/>
                <a:ext cx="422244" cy="912046"/>
                <a:chOff x="6276918" y="4540915"/>
                <a:chExt cx="451741" cy="975761"/>
              </a:xfrm>
              <a:solidFill>
                <a:schemeClr val="tx1">
                  <a:lumMod val="50000"/>
                  <a:lumOff val="50000"/>
                </a:schemeClr>
              </a:solidFill>
            </p:grpSpPr>
            <p:sp>
              <p:nvSpPr>
                <p:cNvPr id="31" name="iṩ1îḋe">
                  <a:extLst>
                    <a:ext uri="{FF2B5EF4-FFF2-40B4-BE49-F238E27FC236}">
                      <a16:creationId xmlns="" xmlns:a16="http://schemas.microsoft.com/office/drawing/2014/main" id="{63D73BD2-49E8-45C0-8EC6-3625847B409A}"/>
                    </a:ext>
                  </a:extLst>
                </p:cNvPr>
                <p:cNvSpPr/>
                <p:nvPr/>
              </p:nvSpPr>
              <p:spPr bwMode="auto">
                <a:xfrm>
                  <a:off x="6468734" y="4540915"/>
                  <a:ext cx="140387" cy="151507"/>
                </a:xfrm>
                <a:custGeom>
                  <a:avLst/>
                  <a:gdLst>
                    <a:gd name="T0" fmla="*/ 0 w 43"/>
                    <a:gd name="T1" fmla="*/ 23 h 46"/>
                    <a:gd name="T2" fmla="*/ 21 w 43"/>
                    <a:gd name="T3" fmla="*/ 46 h 46"/>
                    <a:gd name="T4" fmla="*/ 43 w 43"/>
                    <a:gd name="T5" fmla="*/ 23 h 46"/>
                    <a:gd name="T6" fmla="*/ 22 w 43"/>
                    <a:gd name="T7" fmla="*/ 0 h 46"/>
                    <a:gd name="T8" fmla="*/ 0 w 43"/>
                    <a:gd name="T9" fmla="*/ 23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3" h="46">
                      <a:moveTo>
                        <a:pt x="0" y="23"/>
                      </a:moveTo>
                      <a:cubicBezTo>
                        <a:pt x="0" y="35"/>
                        <a:pt x="10" y="46"/>
                        <a:pt x="21" y="46"/>
                      </a:cubicBezTo>
                      <a:cubicBezTo>
                        <a:pt x="33" y="46"/>
                        <a:pt x="43" y="36"/>
                        <a:pt x="43" y="23"/>
                      </a:cubicBezTo>
                      <a:cubicBezTo>
                        <a:pt x="43" y="10"/>
                        <a:pt x="33" y="0"/>
                        <a:pt x="22" y="0"/>
                      </a:cubicBezTo>
                      <a:cubicBezTo>
                        <a:pt x="10" y="0"/>
                        <a:pt x="0" y="10"/>
                        <a:pt x="0" y="23"/>
                      </a:cubicBezTo>
                      <a:close/>
                    </a:path>
                  </a:pathLst>
                </a:custGeom>
                <a:grpFill/>
                <a:ln w="15875" cap="flat">
                  <a:noFill/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2" name="îś1íḓé">
                  <a:extLst>
                    <a:ext uri="{FF2B5EF4-FFF2-40B4-BE49-F238E27FC236}">
                      <a16:creationId xmlns="" xmlns:a16="http://schemas.microsoft.com/office/drawing/2014/main" id="{B08B7F27-5011-48A4-919F-19D149C4BA75}"/>
                    </a:ext>
                  </a:extLst>
                </p:cNvPr>
                <p:cNvSpPr/>
                <p:nvPr/>
              </p:nvSpPr>
              <p:spPr bwMode="auto">
                <a:xfrm>
                  <a:off x="6276918" y="4704931"/>
                  <a:ext cx="442011" cy="654678"/>
                </a:xfrm>
                <a:custGeom>
                  <a:avLst/>
                  <a:gdLst>
                    <a:gd name="T0" fmla="*/ 1 w 134"/>
                    <a:gd name="T1" fmla="*/ 84 h 199"/>
                    <a:gd name="T2" fmla="*/ 10 w 134"/>
                    <a:gd name="T3" fmla="*/ 36 h 199"/>
                    <a:gd name="T4" fmla="*/ 15 w 134"/>
                    <a:gd name="T5" fmla="*/ 29 h 199"/>
                    <a:gd name="T6" fmla="*/ 61 w 134"/>
                    <a:gd name="T7" fmla="*/ 2 h 199"/>
                    <a:gd name="T8" fmla="*/ 62 w 134"/>
                    <a:gd name="T9" fmla="*/ 2 h 199"/>
                    <a:gd name="T10" fmla="*/ 62 w 134"/>
                    <a:gd name="T11" fmla="*/ 1 h 199"/>
                    <a:gd name="T12" fmla="*/ 63 w 134"/>
                    <a:gd name="T13" fmla="*/ 1 h 199"/>
                    <a:gd name="T14" fmla="*/ 63 w 134"/>
                    <a:gd name="T15" fmla="*/ 1 h 199"/>
                    <a:gd name="T16" fmla="*/ 64 w 134"/>
                    <a:gd name="T17" fmla="*/ 1 h 199"/>
                    <a:gd name="T18" fmla="*/ 64 w 134"/>
                    <a:gd name="T19" fmla="*/ 1 h 199"/>
                    <a:gd name="T20" fmla="*/ 65 w 134"/>
                    <a:gd name="T21" fmla="*/ 1 h 199"/>
                    <a:gd name="T22" fmla="*/ 65 w 134"/>
                    <a:gd name="T23" fmla="*/ 0 h 199"/>
                    <a:gd name="T24" fmla="*/ 66 w 134"/>
                    <a:gd name="T25" fmla="*/ 0 h 199"/>
                    <a:gd name="T26" fmla="*/ 66 w 134"/>
                    <a:gd name="T27" fmla="*/ 0 h 199"/>
                    <a:gd name="T28" fmla="*/ 67 w 134"/>
                    <a:gd name="T29" fmla="*/ 0 h 199"/>
                    <a:gd name="T30" fmla="*/ 67 w 134"/>
                    <a:gd name="T31" fmla="*/ 0 h 199"/>
                    <a:gd name="T32" fmla="*/ 68 w 134"/>
                    <a:gd name="T33" fmla="*/ 0 h 199"/>
                    <a:gd name="T34" fmla="*/ 68 w 134"/>
                    <a:gd name="T35" fmla="*/ 0 h 199"/>
                    <a:gd name="T36" fmla="*/ 69 w 134"/>
                    <a:gd name="T37" fmla="*/ 0 h 199"/>
                    <a:gd name="T38" fmla="*/ 69 w 134"/>
                    <a:gd name="T39" fmla="*/ 1 h 199"/>
                    <a:gd name="T40" fmla="*/ 70 w 134"/>
                    <a:gd name="T41" fmla="*/ 1 h 199"/>
                    <a:gd name="T42" fmla="*/ 70 w 134"/>
                    <a:gd name="T43" fmla="*/ 1 h 199"/>
                    <a:gd name="T44" fmla="*/ 92 w 134"/>
                    <a:gd name="T45" fmla="*/ 9 h 199"/>
                    <a:gd name="T46" fmla="*/ 99 w 134"/>
                    <a:gd name="T47" fmla="*/ 21 h 199"/>
                    <a:gd name="T48" fmla="*/ 92 w 134"/>
                    <a:gd name="T49" fmla="*/ 89 h 199"/>
                    <a:gd name="T50" fmla="*/ 92 w 134"/>
                    <a:gd name="T51" fmla="*/ 90 h 199"/>
                    <a:gd name="T52" fmla="*/ 129 w 134"/>
                    <a:gd name="T53" fmla="*/ 113 h 199"/>
                    <a:gd name="T54" fmla="*/ 134 w 134"/>
                    <a:gd name="T55" fmla="*/ 123 h 199"/>
                    <a:gd name="T56" fmla="*/ 127 w 134"/>
                    <a:gd name="T57" fmla="*/ 188 h 199"/>
                    <a:gd name="T58" fmla="*/ 116 w 134"/>
                    <a:gd name="T59" fmla="*/ 199 h 199"/>
                    <a:gd name="T60" fmla="*/ 105 w 134"/>
                    <a:gd name="T61" fmla="*/ 187 h 199"/>
                    <a:gd name="T62" fmla="*/ 112 w 134"/>
                    <a:gd name="T63" fmla="*/ 130 h 199"/>
                    <a:gd name="T64" fmla="*/ 56 w 134"/>
                    <a:gd name="T65" fmla="*/ 96 h 199"/>
                    <a:gd name="T66" fmla="*/ 55 w 134"/>
                    <a:gd name="T67" fmla="*/ 95 h 199"/>
                    <a:gd name="T68" fmla="*/ 55 w 134"/>
                    <a:gd name="T69" fmla="*/ 95 h 199"/>
                    <a:gd name="T70" fmla="*/ 54 w 134"/>
                    <a:gd name="T71" fmla="*/ 95 h 199"/>
                    <a:gd name="T72" fmla="*/ 54 w 134"/>
                    <a:gd name="T73" fmla="*/ 95 h 199"/>
                    <a:gd name="T74" fmla="*/ 53 w 134"/>
                    <a:gd name="T75" fmla="*/ 94 h 199"/>
                    <a:gd name="T76" fmla="*/ 53 w 134"/>
                    <a:gd name="T77" fmla="*/ 94 h 199"/>
                    <a:gd name="T78" fmla="*/ 52 w 134"/>
                    <a:gd name="T79" fmla="*/ 93 h 199"/>
                    <a:gd name="T80" fmla="*/ 52 w 134"/>
                    <a:gd name="T81" fmla="*/ 93 h 199"/>
                    <a:gd name="T82" fmla="*/ 52 w 134"/>
                    <a:gd name="T83" fmla="*/ 93 h 199"/>
                    <a:gd name="T84" fmla="*/ 51 w 134"/>
                    <a:gd name="T85" fmla="*/ 90 h 199"/>
                    <a:gd name="T86" fmla="*/ 51 w 134"/>
                    <a:gd name="T87" fmla="*/ 90 h 199"/>
                    <a:gd name="T88" fmla="*/ 50 w 134"/>
                    <a:gd name="T89" fmla="*/ 89 h 199"/>
                    <a:gd name="T90" fmla="*/ 50 w 134"/>
                    <a:gd name="T91" fmla="*/ 89 h 199"/>
                    <a:gd name="T92" fmla="*/ 50 w 134"/>
                    <a:gd name="T93" fmla="*/ 88 h 199"/>
                    <a:gd name="T94" fmla="*/ 50 w 134"/>
                    <a:gd name="T95" fmla="*/ 87 h 199"/>
                    <a:gd name="T96" fmla="*/ 50 w 134"/>
                    <a:gd name="T97" fmla="*/ 87 h 199"/>
                    <a:gd name="T98" fmla="*/ 50 w 134"/>
                    <a:gd name="T99" fmla="*/ 86 h 199"/>
                    <a:gd name="T100" fmla="*/ 50 w 134"/>
                    <a:gd name="T101" fmla="*/ 85 h 199"/>
                    <a:gd name="T102" fmla="*/ 50 w 134"/>
                    <a:gd name="T103" fmla="*/ 85 h 199"/>
                    <a:gd name="T104" fmla="*/ 50 w 134"/>
                    <a:gd name="T105" fmla="*/ 84 h 199"/>
                    <a:gd name="T106" fmla="*/ 50 w 134"/>
                    <a:gd name="T107" fmla="*/ 84 h 199"/>
                    <a:gd name="T108" fmla="*/ 56 w 134"/>
                    <a:gd name="T109" fmla="*/ 33 h 199"/>
                    <a:gd name="T110" fmla="*/ 31 w 134"/>
                    <a:gd name="T111" fmla="*/ 46 h 199"/>
                    <a:gd name="T112" fmla="*/ 23 w 134"/>
                    <a:gd name="T113" fmla="*/ 89 h 199"/>
                    <a:gd name="T114" fmla="*/ 10 w 134"/>
                    <a:gd name="T115" fmla="*/ 98 h 199"/>
                    <a:gd name="T116" fmla="*/ 1 w 134"/>
                    <a:gd name="T117" fmla="*/ 84 h 1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134" h="199">
                      <a:moveTo>
                        <a:pt x="1" y="84"/>
                      </a:moveTo>
                      <a:cubicBezTo>
                        <a:pt x="10" y="36"/>
                        <a:pt x="10" y="36"/>
                        <a:pt x="10" y="36"/>
                      </a:cubicBezTo>
                      <a:cubicBezTo>
                        <a:pt x="11" y="33"/>
                        <a:pt x="13" y="30"/>
                        <a:pt x="15" y="29"/>
                      </a:cubicBezTo>
                      <a:cubicBezTo>
                        <a:pt x="61" y="2"/>
                        <a:pt x="61" y="2"/>
                        <a:pt x="61" y="2"/>
                      </a:cubicBezTo>
                      <a:cubicBezTo>
                        <a:pt x="61" y="2"/>
                        <a:pt x="62" y="2"/>
                        <a:pt x="62" y="2"/>
                      </a:cubicBezTo>
                      <a:cubicBezTo>
                        <a:pt x="62" y="2"/>
                        <a:pt x="62" y="2"/>
                        <a:pt x="62" y="1"/>
                      </a:cubicBezTo>
                      <a:cubicBezTo>
                        <a:pt x="62" y="1"/>
                        <a:pt x="63" y="1"/>
                        <a:pt x="63" y="1"/>
                      </a:cubicBezTo>
                      <a:cubicBezTo>
                        <a:pt x="63" y="1"/>
                        <a:pt x="63" y="1"/>
                        <a:pt x="63" y="1"/>
                      </a:cubicBezTo>
                      <a:cubicBezTo>
                        <a:pt x="63" y="1"/>
                        <a:pt x="64" y="1"/>
                        <a:pt x="64" y="1"/>
                      </a:cubicBezTo>
                      <a:cubicBezTo>
                        <a:pt x="64" y="1"/>
                        <a:pt x="64" y="1"/>
                        <a:pt x="64" y="1"/>
                      </a:cubicBezTo>
                      <a:cubicBezTo>
                        <a:pt x="64" y="1"/>
                        <a:pt x="65" y="1"/>
                        <a:pt x="65" y="1"/>
                      </a:cubicBezTo>
                      <a:cubicBezTo>
                        <a:pt x="65" y="0"/>
                        <a:pt x="65" y="0"/>
                        <a:pt x="65" y="0"/>
                      </a:cubicBezTo>
                      <a:cubicBezTo>
                        <a:pt x="65" y="0"/>
                        <a:pt x="66" y="0"/>
                        <a:pt x="66" y="0"/>
                      </a:cubicBezTo>
                      <a:cubicBezTo>
                        <a:pt x="66" y="0"/>
                        <a:pt x="66" y="0"/>
                        <a:pt x="66" y="0"/>
                      </a:cubicBezTo>
                      <a:cubicBezTo>
                        <a:pt x="66" y="0"/>
                        <a:pt x="67" y="0"/>
                        <a:pt x="67" y="0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67" y="0"/>
                        <a:pt x="68" y="0"/>
                        <a:pt x="68" y="0"/>
                      </a:cubicBezTo>
                      <a:cubicBezTo>
                        <a:pt x="68" y="0"/>
                        <a:pt x="68" y="0"/>
                        <a:pt x="68" y="0"/>
                      </a:cubicBezTo>
                      <a:cubicBezTo>
                        <a:pt x="69" y="0"/>
                        <a:pt x="69" y="0"/>
                        <a:pt x="69" y="0"/>
                      </a:cubicBezTo>
                      <a:cubicBezTo>
                        <a:pt x="69" y="1"/>
                        <a:pt x="69" y="1"/>
                        <a:pt x="69" y="1"/>
                      </a:cubicBezTo>
                      <a:cubicBezTo>
                        <a:pt x="70" y="1"/>
                        <a:pt x="70" y="1"/>
                        <a:pt x="70" y="1"/>
                      </a:cubicBezTo>
                      <a:cubicBezTo>
                        <a:pt x="70" y="1"/>
                        <a:pt x="70" y="1"/>
                        <a:pt x="70" y="1"/>
                      </a:cubicBezTo>
                      <a:cubicBezTo>
                        <a:pt x="92" y="9"/>
                        <a:pt x="92" y="9"/>
                        <a:pt x="92" y="9"/>
                      </a:cubicBezTo>
                      <a:cubicBezTo>
                        <a:pt x="97" y="10"/>
                        <a:pt x="100" y="16"/>
                        <a:pt x="99" y="21"/>
                      </a:cubicBezTo>
                      <a:cubicBezTo>
                        <a:pt x="92" y="89"/>
                        <a:pt x="92" y="89"/>
                        <a:pt x="92" y="89"/>
                      </a:cubicBezTo>
                      <a:cubicBezTo>
                        <a:pt x="92" y="89"/>
                        <a:pt x="92" y="90"/>
                        <a:pt x="92" y="90"/>
                      </a:cubicBezTo>
                      <a:cubicBezTo>
                        <a:pt x="129" y="113"/>
                        <a:pt x="129" y="113"/>
                        <a:pt x="129" y="113"/>
                      </a:cubicBezTo>
                      <a:cubicBezTo>
                        <a:pt x="132" y="115"/>
                        <a:pt x="134" y="119"/>
                        <a:pt x="134" y="123"/>
                      </a:cubicBezTo>
                      <a:cubicBezTo>
                        <a:pt x="127" y="188"/>
                        <a:pt x="127" y="188"/>
                        <a:pt x="127" y="188"/>
                      </a:cubicBezTo>
                      <a:cubicBezTo>
                        <a:pt x="127" y="194"/>
                        <a:pt x="122" y="199"/>
                        <a:pt x="116" y="199"/>
                      </a:cubicBezTo>
                      <a:cubicBezTo>
                        <a:pt x="110" y="199"/>
                        <a:pt x="105" y="194"/>
                        <a:pt x="105" y="187"/>
                      </a:cubicBezTo>
                      <a:cubicBezTo>
                        <a:pt x="112" y="130"/>
                        <a:pt x="112" y="130"/>
                        <a:pt x="112" y="130"/>
                      </a:cubicBezTo>
                      <a:cubicBezTo>
                        <a:pt x="56" y="96"/>
                        <a:pt x="56" y="96"/>
                        <a:pt x="56" y="96"/>
                      </a:cubicBezTo>
                      <a:cubicBezTo>
                        <a:pt x="55" y="96"/>
                        <a:pt x="55" y="95"/>
                        <a:pt x="55" y="95"/>
                      </a:cubicBezTo>
                      <a:cubicBezTo>
                        <a:pt x="55" y="95"/>
                        <a:pt x="55" y="95"/>
                        <a:pt x="55" y="95"/>
                      </a:cubicBezTo>
                      <a:cubicBezTo>
                        <a:pt x="54" y="95"/>
                        <a:pt x="54" y="95"/>
                        <a:pt x="54" y="95"/>
                      </a:cubicBezTo>
                      <a:cubicBezTo>
                        <a:pt x="54" y="95"/>
                        <a:pt x="54" y="95"/>
                        <a:pt x="54" y="95"/>
                      </a:cubicBezTo>
                      <a:cubicBezTo>
                        <a:pt x="54" y="94"/>
                        <a:pt x="53" y="94"/>
                        <a:pt x="53" y="94"/>
                      </a:cubicBezTo>
                      <a:cubicBezTo>
                        <a:pt x="53" y="94"/>
                        <a:pt x="53" y="94"/>
                        <a:pt x="53" y="94"/>
                      </a:cubicBezTo>
                      <a:cubicBezTo>
                        <a:pt x="53" y="93"/>
                        <a:pt x="53" y="93"/>
                        <a:pt x="52" y="93"/>
                      </a:cubicBezTo>
                      <a:cubicBezTo>
                        <a:pt x="52" y="93"/>
                        <a:pt x="52" y="93"/>
                        <a:pt x="52" y="93"/>
                      </a:cubicBezTo>
                      <a:cubicBezTo>
                        <a:pt x="52" y="93"/>
                        <a:pt x="52" y="93"/>
                        <a:pt x="52" y="93"/>
                      </a:cubicBezTo>
                      <a:cubicBezTo>
                        <a:pt x="52" y="92"/>
                        <a:pt x="51" y="91"/>
                        <a:pt x="51" y="90"/>
                      </a:cubicBezTo>
                      <a:cubicBezTo>
                        <a:pt x="51" y="90"/>
                        <a:pt x="51" y="90"/>
                        <a:pt x="51" y="90"/>
                      </a:cubicBezTo>
                      <a:cubicBezTo>
                        <a:pt x="51" y="89"/>
                        <a:pt x="50" y="89"/>
                        <a:pt x="50" y="89"/>
                      </a:cubicBezTo>
                      <a:cubicBezTo>
                        <a:pt x="50" y="89"/>
                        <a:pt x="50" y="89"/>
                        <a:pt x="50" y="89"/>
                      </a:cubicBezTo>
                      <a:cubicBezTo>
                        <a:pt x="50" y="88"/>
                        <a:pt x="50" y="88"/>
                        <a:pt x="50" y="88"/>
                      </a:cubicBezTo>
                      <a:cubicBezTo>
                        <a:pt x="50" y="88"/>
                        <a:pt x="50" y="88"/>
                        <a:pt x="50" y="87"/>
                      </a:cubicBezTo>
                      <a:cubicBezTo>
                        <a:pt x="50" y="87"/>
                        <a:pt x="50" y="87"/>
                        <a:pt x="50" y="87"/>
                      </a:cubicBezTo>
                      <a:cubicBezTo>
                        <a:pt x="50" y="86"/>
                        <a:pt x="50" y="86"/>
                        <a:pt x="50" y="86"/>
                      </a:cubicBezTo>
                      <a:cubicBezTo>
                        <a:pt x="50" y="86"/>
                        <a:pt x="50" y="86"/>
                        <a:pt x="50" y="85"/>
                      </a:cubicBezTo>
                      <a:cubicBezTo>
                        <a:pt x="50" y="85"/>
                        <a:pt x="50" y="85"/>
                        <a:pt x="50" y="85"/>
                      </a:cubicBezTo>
                      <a:cubicBezTo>
                        <a:pt x="50" y="85"/>
                        <a:pt x="50" y="85"/>
                        <a:pt x="50" y="84"/>
                      </a:cubicBezTo>
                      <a:cubicBezTo>
                        <a:pt x="50" y="84"/>
                        <a:pt x="50" y="84"/>
                        <a:pt x="50" y="84"/>
                      </a:cubicBezTo>
                      <a:cubicBezTo>
                        <a:pt x="56" y="33"/>
                        <a:pt x="56" y="33"/>
                        <a:pt x="56" y="33"/>
                      </a:cubicBezTo>
                      <a:cubicBezTo>
                        <a:pt x="31" y="46"/>
                        <a:pt x="31" y="46"/>
                        <a:pt x="31" y="46"/>
                      </a:cubicBezTo>
                      <a:cubicBezTo>
                        <a:pt x="23" y="89"/>
                        <a:pt x="23" y="89"/>
                        <a:pt x="23" y="89"/>
                      </a:cubicBezTo>
                      <a:cubicBezTo>
                        <a:pt x="21" y="95"/>
                        <a:pt x="15" y="99"/>
                        <a:pt x="10" y="98"/>
                      </a:cubicBezTo>
                      <a:cubicBezTo>
                        <a:pt x="4" y="96"/>
                        <a:pt x="0" y="90"/>
                        <a:pt x="1" y="84"/>
                      </a:cubicBezTo>
                      <a:close/>
                    </a:path>
                  </a:pathLst>
                </a:custGeom>
                <a:grpFill/>
                <a:ln w="15875" cap="flat">
                  <a:noFill/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>
                  <a:norm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3" name="ïš1íḋè">
                  <a:extLst>
                    <a:ext uri="{FF2B5EF4-FFF2-40B4-BE49-F238E27FC236}">
                      <a16:creationId xmlns="" xmlns:a16="http://schemas.microsoft.com/office/drawing/2014/main" id="{68505867-F1F4-47D7-B795-FE64005DBC0B}"/>
                    </a:ext>
                  </a:extLst>
                </p:cNvPr>
                <p:cNvSpPr/>
                <p:nvPr/>
              </p:nvSpPr>
              <p:spPr bwMode="auto">
                <a:xfrm>
                  <a:off x="6389505" y="5039915"/>
                  <a:ext cx="132047" cy="476761"/>
                </a:xfrm>
                <a:custGeom>
                  <a:avLst/>
                  <a:gdLst>
                    <a:gd name="T0" fmla="*/ 1 w 40"/>
                    <a:gd name="T1" fmla="*/ 131 h 145"/>
                    <a:gd name="T2" fmla="*/ 19 w 40"/>
                    <a:gd name="T3" fmla="*/ 1 h 145"/>
                    <a:gd name="T4" fmla="*/ 20 w 40"/>
                    <a:gd name="T5" fmla="*/ 0 h 145"/>
                    <a:gd name="T6" fmla="*/ 40 w 40"/>
                    <a:gd name="T7" fmla="*/ 12 h 145"/>
                    <a:gd name="T8" fmla="*/ 23 w 40"/>
                    <a:gd name="T9" fmla="*/ 135 h 145"/>
                    <a:gd name="T10" fmla="*/ 10 w 40"/>
                    <a:gd name="T11" fmla="*/ 144 h 145"/>
                    <a:gd name="T12" fmla="*/ 1 w 40"/>
                    <a:gd name="T13" fmla="*/ 131 h 1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0" h="145">
                      <a:moveTo>
                        <a:pt x="1" y="131"/>
                      </a:moveTo>
                      <a:cubicBezTo>
                        <a:pt x="19" y="1"/>
                        <a:pt x="19" y="1"/>
                        <a:pt x="19" y="1"/>
                      </a:cubicBezTo>
                      <a:cubicBezTo>
                        <a:pt x="19" y="0"/>
                        <a:pt x="20" y="0"/>
                        <a:pt x="20" y="0"/>
                      </a:cubicBezTo>
                      <a:cubicBezTo>
                        <a:pt x="40" y="12"/>
                        <a:pt x="40" y="12"/>
                        <a:pt x="40" y="12"/>
                      </a:cubicBezTo>
                      <a:cubicBezTo>
                        <a:pt x="23" y="135"/>
                        <a:pt x="23" y="135"/>
                        <a:pt x="23" y="135"/>
                      </a:cubicBezTo>
                      <a:cubicBezTo>
                        <a:pt x="22" y="141"/>
                        <a:pt x="16" y="145"/>
                        <a:pt x="10" y="144"/>
                      </a:cubicBezTo>
                      <a:cubicBezTo>
                        <a:pt x="4" y="143"/>
                        <a:pt x="0" y="137"/>
                        <a:pt x="1" y="131"/>
                      </a:cubicBezTo>
                      <a:close/>
                    </a:path>
                  </a:pathLst>
                </a:custGeom>
                <a:grpFill/>
                <a:ln w="15875" cap="flat">
                  <a:noFill/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>
                  <a:norm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4" name="išľïḋê">
                  <a:extLst>
                    <a:ext uri="{FF2B5EF4-FFF2-40B4-BE49-F238E27FC236}">
                      <a16:creationId xmlns="" xmlns:a16="http://schemas.microsoft.com/office/drawing/2014/main" id="{E697A523-7BC6-46CA-ABD0-1D4687D403DE}"/>
                    </a:ext>
                  </a:extLst>
                </p:cNvPr>
                <p:cNvSpPr/>
                <p:nvPr/>
              </p:nvSpPr>
              <p:spPr bwMode="auto">
                <a:xfrm>
                  <a:off x="6603561" y="4849489"/>
                  <a:ext cx="125098" cy="141777"/>
                </a:xfrm>
                <a:custGeom>
                  <a:avLst/>
                  <a:gdLst>
                    <a:gd name="T0" fmla="*/ 3 w 38"/>
                    <a:gd name="T1" fmla="*/ 0 h 43"/>
                    <a:gd name="T2" fmla="*/ 32 w 38"/>
                    <a:gd name="T3" fmla="*/ 20 h 43"/>
                    <a:gd name="T4" fmla="*/ 35 w 38"/>
                    <a:gd name="T5" fmla="*/ 36 h 43"/>
                    <a:gd name="T6" fmla="*/ 20 w 38"/>
                    <a:gd name="T7" fmla="*/ 39 h 43"/>
                    <a:gd name="T8" fmla="*/ 0 w 38"/>
                    <a:gd name="T9" fmla="*/ 25 h 43"/>
                    <a:gd name="T10" fmla="*/ 3 w 38"/>
                    <a:gd name="T11" fmla="*/ 0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8" h="43">
                      <a:moveTo>
                        <a:pt x="3" y="0"/>
                      </a:moveTo>
                      <a:cubicBezTo>
                        <a:pt x="32" y="20"/>
                        <a:pt x="32" y="20"/>
                        <a:pt x="32" y="20"/>
                      </a:cubicBezTo>
                      <a:cubicBezTo>
                        <a:pt x="37" y="23"/>
                        <a:pt x="38" y="30"/>
                        <a:pt x="35" y="36"/>
                      </a:cubicBezTo>
                      <a:cubicBezTo>
                        <a:pt x="32" y="41"/>
                        <a:pt x="25" y="43"/>
                        <a:pt x="20" y="39"/>
                      </a:cubicBezTo>
                      <a:cubicBezTo>
                        <a:pt x="0" y="25"/>
                        <a:pt x="0" y="25"/>
                        <a:pt x="0" y="25"/>
                      </a:cubicBezTo>
                      <a:lnTo>
                        <a:pt x="3" y="0"/>
                      </a:lnTo>
                      <a:close/>
                    </a:path>
                  </a:pathLst>
                </a:custGeom>
                <a:grpFill/>
                <a:ln w="15875" cap="flat">
                  <a:noFill/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22" name="îŝḷîḑe">
                <a:extLst>
                  <a:ext uri="{FF2B5EF4-FFF2-40B4-BE49-F238E27FC236}">
                    <a16:creationId xmlns="" xmlns:a16="http://schemas.microsoft.com/office/drawing/2014/main" id="{1747467D-BFC6-436F-8A93-5ED0EFD79770}"/>
                  </a:ext>
                </a:extLst>
              </p:cNvPr>
              <p:cNvSpPr/>
              <p:nvPr/>
            </p:nvSpPr>
            <p:spPr bwMode="auto">
              <a:xfrm>
                <a:off x="5190313" y="2144455"/>
                <a:ext cx="1883859" cy="1996891"/>
              </a:xfrm>
              <a:custGeom>
                <a:avLst/>
                <a:gdLst>
                  <a:gd name="T0" fmla="*/ 148 w 613"/>
                  <a:gd name="T1" fmla="*/ 648 h 650"/>
                  <a:gd name="T2" fmla="*/ 108 w 613"/>
                  <a:gd name="T3" fmla="*/ 594 h 650"/>
                  <a:gd name="T4" fmla="*/ 233 w 613"/>
                  <a:gd name="T5" fmla="*/ 80 h 650"/>
                  <a:gd name="T6" fmla="*/ 366 w 613"/>
                  <a:gd name="T7" fmla="*/ 30 h 650"/>
                  <a:gd name="T8" fmla="*/ 534 w 613"/>
                  <a:gd name="T9" fmla="*/ 41 h 650"/>
                  <a:gd name="T10" fmla="*/ 550 w 613"/>
                  <a:gd name="T11" fmla="*/ 0 h 650"/>
                  <a:gd name="T12" fmla="*/ 613 w 613"/>
                  <a:gd name="T13" fmla="*/ 81 h 650"/>
                  <a:gd name="T14" fmla="*/ 512 w 613"/>
                  <a:gd name="T15" fmla="*/ 95 h 650"/>
                  <a:gd name="T16" fmla="*/ 529 w 613"/>
                  <a:gd name="T17" fmla="*/ 51 h 650"/>
                  <a:gd name="T18" fmla="*/ 368 w 613"/>
                  <a:gd name="T19" fmla="*/ 42 h 650"/>
                  <a:gd name="T20" fmla="*/ 239 w 613"/>
                  <a:gd name="T21" fmla="*/ 90 h 650"/>
                  <a:gd name="T22" fmla="*/ 75 w 613"/>
                  <a:gd name="T23" fmla="*/ 314 h 650"/>
                  <a:gd name="T24" fmla="*/ 118 w 613"/>
                  <a:gd name="T25" fmla="*/ 588 h 650"/>
                  <a:gd name="T26" fmla="*/ 156 w 613"/>
                  <a:gd name="T27" fmla="*/ 641 h 650"/>
                  <a:gd name="T28" fmla="*/ 158 w 613"/>
                  <a:gd name="T29" fmla="*/ 642 h 650"/>
                  <a:gd name="T30" fmla="*/ 149 w 613"/>
                  <a:gd name="T31" fmla="*/ 650 h 650"/>
                  <a:gd name="T32" fmla="*/ 148 w 613"/>
                  <a:gd name="T33" fmla="*/ 648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13" h="650">
                    <a:moveTo>
                      <a:pt x="148" y="648"/>
                    </a:moveTo>
                    <a:cubicBezTo>
                      <a:pt x="133" y="631"/>
                      <a:pt x="119" y="613"/>
                      <a:pt x="108" y="594"/>
                    </a:cubicBezTo>
                    <a:cubicBezTo>
                      <a:pt x="0" y="418"/>
                      <a:pt x="56" y="187"/>
                      <a:pt x="233" y="80"/>
                    </a:cubicBezTo>
                    <a:cubicBezTo>
                      <a:pt x="274" y="55"/>
                      <a:pt x="319" y="38"/>
                      <a:pt x="366" y="30"/>
                    </a:cubicBezTo>
                    <a:cubicBezTo>
                      <a:pt x="422" y="21"/>
                      <a:pt x="479" y="25"/>
                      <a:pt x="534" y="41"/>
                    </a:cubicBezTo>
                    <a:cubicBezTo>
                      <a:pt x="550" y="0"/>
                      <a:pt x="550" y="0"/>
                      <a:pt x="550" y="0"/>
                    </a:cubicBezTo>
                    <a:cubicBezTo>
                      <a:pt x="613" y="81"/>
                      <a:pt x="613" y="81"/>
                      <a:pt x="613" y="81"/>
                    </a:cubicBezTo>
                    <a:cubicBezTo>
                      <a:pt x="512" y="95"/>
                      <a:pt x="512" y="95"/>
                      <a:pt x="512" y="95"/>
                    </a:cubicBezTo>
                    <a:cubicBezTo>
                      <a:pt x="529" y="51"/>
                      <a:pt x="529" y="51"/>
                      <a:pt x="529" y="51"/>
                    </a:cubicBezTo>
                    <a:cubicBezTo>
                      <a:pt x="477" y="36"/>
                      <a:pt x="421" y="33"/>
                      <a:pt x="368" y="42"/>
                    </a:cubicBezTo>
                    <a:cubicBezTo>
                      <a:pt x="322" y="49"/>
                      <a:pt x="279" y="65"/>
                      <a:pt x="239" y="90"/>
                    </a:cubicBezTo>
                    <a:cubicBezTo>
                      <a:pt x="156" y="140"/>
                      <a:pt x="98" y="220"/>
                      <a:pt x="75" y="314"/>
                    </a:cubicBezTo>
                    <a:cubicBezTo>
                      <a:pt x="52" y="408"/>
                      <a:pt x="67" y="505"/>
                      <a:pt x="118" y="588"/>
                    </a:cubicBezTo>
                    <a:cubicBezTo>
                      <a:pt x="129" y="607"/>
                      <a:pt x="142" y="624"/>
                      <a:pt x="156" y="641"/>
                    </a:cubicBezTo>
                    <a:cubicBezTo>
                      <a:pt x="158" y="642"/>
                      <a:pt x="158" y="642"/>
                      <a:pt x="158" y="642"/>
                    </a:cubicBezTo>
                    <a:cubicBezTo>
                      <a:pt x="149" y="650"/>
                      <a:pt x="149" y="650"/>
                      <a:pt x="149" y="650"/>
                    </a:cubicBezTo>
                    <a:lnTo>
                      <a:pt x="148" y="648"/>
                    </a:lnTo>
                    <a:close/>
                  </a:path>
                </a:pathLst>
              </a:custGeom>
              <a:solidFill>
                <a:schemeClr val="accent1"/>
              </a:solidFill>
              <a:ln w="15875" cap="flat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" name="î$ḻîḍé">
                <a:extLst>
                  <a:ext uri="{FF2B5EF4-FFF2-40B4-BE49-F238E27FC236}">
                    <a16:creationId xmlns="" xmlns:a16="http://schemas.microsoft.com/office/drawing/2014/main" id="{38D1EB8F-0200-4423-8644-BB6D9257B407}"/>
                  </a:ext>
                </a:extLst>
              </p:cNvPr>
              <p:cNvSpPr/>
              <p:nvPr/>
            </p:nvSpPr>
            <p:spPr bwMode="auto">
              <a:xfrm>
                <a:off x="3338932" y="6238274"/>
                <a:ext cx="1500591" cy="619726"/>
              </a:xfrm>
              <a:custGeom>
                <a:avLst/>
                <a:gdLst>
                  <a:gd name="T0" fmla="*/ 485 w 488"/>
                  <a:gd name="T1" fmla="*/ 0 h 202"/>
                  <a:gd name="T2" fmla="*/ 249 w 488"/>
                  <a:gd name="T3" fmla="*/ 6 h 202"/>
                  <a:gd name="T4" fmla="*/ 0 w 488"/>
                  <a:gd name="T5" fmla="*/ 183 h 202"/>
                  <a:gd name="T6" fmla="*/ 9 w 488"/>
                  <a:gd name="T7" fmla="*/ 202 h 202"/>
                  <a:gd name="T8" fmla="*/ 254 w 488"/>
                  <a:gd name="T9" fmla="*/ 28 h 202"/>
                  <a:gd name="T10" fmla="*/ 488 w 488"/>
                  <a:gd name="T11" fmla="*/ 21 h 202"/>
                  <a:gd name="T12" fmla="*/ 485 w 488"/>
                  <a:gd name="T13" fmla="*/ 0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8" h="202">
                    <a:moveTo>
                      <a:pt x="485" y="0"/>
                    </a:moveTo>
                    <a:cubicBezTo>
                      <a:pt x="249" y="6"/>
                      <a:pt x="249" y="6"/>
                      <a:pt x="249" y="6"/>
                    </a:cubicBezTo>
                    <a:cubicBezTo>
                      <a:pt x="0" y="183"/>
                      <a:pt x="0" y="183"/>
                      <a:pt x="0" y="183"/>
                    </a:cubicBezTo>
                    <a:cubicBezTo>
                      <a:pt x="9" y="202"/>
                      <a:pt x="9" y="202"/>
                      <a:pt x="9" y="202"/>
                    </a:cubicBezTo>
                    <a:cubicBezTo>
                      <a:pt x="254" y="28"/>
                      <a:pt x="254" y="28"/>
                      <a:pt x="254" y="28"/>
                    </a:cubicBezTo>
                    <a:cubicBezTo>
                      <a:pt x="488" y="21"/>
                      <a:pt x="488" y="21"/>
                      <a:pt x="488" y="21"/>
                    </a:cubicBezTo>
                    <a:cubicBezTo>
                      <a:pt x="487" y="14"/>
                      <a:pt x="486" y="7"/>
                      <a:pt x="485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5875" cap="flat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" name="îṣḷíḋé">
                <a:extLst>
                  <a:ext uri="{FF2B5EF4-FFF2-40B4-BE49-F238E27FC236}">
                    <a16:creationId xmlns="" xmlns:a16="http://schemas.microsoft.com/office/drawing/2014/main" id="{4347F77F-2FD3-4FE7-A7C1-353EB72ECC20}"/>
                  </a:ext>
                </a:extLst>
              </p:cNvPr>
              <p:cNvSpPr/>
              <p:nvPr/>
            </p:nvSpPr>
            <p:spPr bwMode="auto">
              <a:xfrm>
                <a:off x="5190313" y="4553196"/>
                <a:ext cx="1008189" cy="1494095"/>
              </a:xfrm>
              <a:custGeom>
                <a:avLst/>
                <a:gdLst>
                  <a:gd name="T0" fmla="*/ 244 w 328"/>
                  <a:gd name="T1" fmla="*/ 6 h 486"/>
                  <a:gd name="T2" fmla="*/ 303 w 328"/>
                  <a:gd name="T3" fmla="*/ 218 h 486"/>
                  <a:gd name="T4" fmla="*/ 48 w 328"/>
                  <a:gd name="T5" fmla="*/ 373 h 486"/>
                  <a:gd name="T6" fmla="*/ 0 w 328"/>
                  <a:gd name="T7" fmla="*/ 472 h 486"/>
                  <a:gd name="T8" fmla="*/ 17 w 328"/>
                  <a:gd name="T9" fmla="*/ 486 h 486"/>
                  <a:gd name="T10" fmla="*/ 65 w 328"/>
                  <a:gd name="T11" fmla="*/ 388 h 486"/>
                  <a:gd name="T12" fmla="*/ 328 w 328"/>
                  <a:gd name="T13" fmla="*/ 228 h 486"/>
                  <a:gd name="T14" fmla="*/ 264 w 328"/>
                  <a:gd name="T15" fmla="*/ 0 h 486"/>
                  <a:gd name="T16" fmla="*/ 244 w 328"/>
                  <a:gd name="T17" fmla="*/ 6 h 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8" h="486">
                    <a:moveTo>
                      <a:pt x="244" y="6"/>
                    </a:moveTo>
                    <a:cubicBezTo>
                      <a:pt x="303" y="218"/>
                      <a:pt x="303" y="218"/>
                      <a:pt x="303" y="218"/>
                    </a:cubicBezTo>
                    <a:cubicBezTo>
                      <a:pt x="48" y="373"/>
                      <a:pt x="48" y="373"/>
                      <a:pt x="48" y="373"/>
                    </a:cubicBezTo>
                    <a:cubicBezTo>
                      <a:pt x="0" y="472"/>
                      <a:pt x="0" y="472"/>
                      <a:pt x="0" y="472"/>
                    </a:cubicBezTo>
                    <a:cubicBezTo>
                      <a:pt x="6" y="476"/>
                      <a:pt x="12" y="480"/>
                      <a:pt x="17" y="486"/>
                    </a:cubicBezTo>
                    <a:cubicBezTo>
                      <a:pt x="65" y="388"/>
                      <a:pt x="65" y="388"/>
                      <a:pt x="65" y="388"/>
                    </a:cubicBezTo>
                    <a:cubicBezTo>
                      <a:pt x="328" y="228"/>
                      <a:pt x="328" y="228"/>
                      <a:pt x="328" y="228"/>
                    </a:cubicBezTo>
                    <a:cubicBezTo>
                      <a:pt x="264" y="0"/>
                      <a:pt x="264" y="0"/>
                      <a:pt x="264" y="0"/>
                    </a:cubicBezTo>
                    <a:cubicBezTo>
                      <a:pt x="258" y="3"/>
                      <a:pt x="251" y="5"/>
                      <a:pt x="244" y="6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5875" cap="flat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" name="íS1îďe">
                <a:extLst>
                  <a:ext uri="{FF2B5EF4-FFF2-40B4-BE49-F238E27FC236}">
                    <a16:creationId xmlns="" xmlns:a16="http://schemas.microsoft.com/office/drawing/2014/main" id="{7FAD3C46-7BA4-4874-88B4-2300867283ED}"/>
                  </a:ext>
                </a:extLst>
              </p:cNvPr>
              <p:cNvSpPr/>
              <p:nvPr/>
            </p:nvSpPr>
            <p:spPr bwMode="auto">
              <a:xfrm>
                <a:off x="6065982" y="2810952"/>
                <a:ext cx="1278425" cy="1392756"/>
              </a:xfrm>
              <a:custGeom>
                <a:avLst/>
                <a:gdLst>
                  <a:gd name="T0" fmla="*/ 403 w 416"/>
                  <a:gd name="T1" fmla="*/ 1 h 453"/>
                  <a:gd name="T2" fmla="*/ 395 w 416"/>
                  <a:gd name="T3" fmla="*/ 1 h 453"/>
                  <a:gd name="T4" fmla="*/ 395 w 416"/>
                  <a:gd name="T5" fmla="*/ 187 h 453"/>
                  <a:gd name="T6" fmla="*/ 0 w 416"/>
                  <a:gd name="T7" fmla="*/ 435 h 453"/>
                  <a:gd name="T8" fmla="*/ 12 w 416"/>
                  <a:gd name="T9" fmla="*/ 453 h 453"/>
                  <a:gd name="T10" fmla="*/ 416 w 416"/>
                  <a:gd name="T11" fmla="*/ 199 h 453"/>
                  <a:gd name="T12" fmla="*/ 416 w 416"/>
                  <a:gd name="T13" fmla="*/ 0 h 453"/>
                  <a:gd name="T14" fmla="*/ 403 w 416"/>
                  <a:gd name="T15" fmla="*/ 1 h 4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16" h="453">
                    <a:moveTo>
                      <a:pt x="403" y="1"/>
                    </a:moveTo>
                    <a:cubicBezTo>
                      <a:pt x="400" y="1"/>
                      <a:pt x="397" y="1"/>
                      <a:pt x="395" y="1"/>
                    </a:cubicBezTo>
                    <a:cubicBezTo>
                      <a:pt x="395" y="187"/>
                      <a:pt x="395" y="187"/>
                      <a:pt x="395" y="187"/>
                    </a:cubicBezTo>
                    <a:cubicBezTo>
                      <a:pt x="0" y="435"/>
                      <a:pt x="0" y="435"/>
                      <a:pt x="0" y="435"/>
                    </a:cubicBezTo>
                    <a:cubicBezTo>
                      <a:pt x="5" y="440"/>
                      <a:pt x="9" y="446"/>
                      <a:pt x="12" y="453"/>
                    </a:cubicBezTo>
                    <a:cubicBezTo>
                      <a:pt x="416" y="199"/>
                      <a:pt x="416" y="199"/>
                      <a:pt x="416" y="199"/>
                    </a:cubicBezTo>
                    <a:cubicBezTo>
                      <a:pt x="416" y="0"/>
                      <a:pt x="416" y="0"/>
                      <a:pt x="416" y="0"/>
                    </a:cubicBezTo>
                    <a:cubicBezTo>
                      <a:pt x="412" y="1"/>
                      <a:pt x="407" y="1"/>
                      <a:pt x="403" y="1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5875" cap="flat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" name="îSlïdê">
                <a:extLst>
                  <a:ext uri="{FF2B5EF4-FFF2-40B4-BE49-F238E27FC236}">
                    <a16:creationId xmlns="" xmlns:a16="http://schemas.microsoft.com/office/drawing/2014/main" id="{E82C4DCF-871D-4E08-97EE-572E97EFE399}"/>
                  </a:ext>
                </a:extLst>
              </p:cNvPr>
              <p:cNvSpPr/>
              <p:nvPr/>
            </p:nvSpPr>
            <p:spPr bwMode="auto">
              <a:xfrm rot="2540026">
                <a:off x="7688697" y="1028700"/>
                <a:ext cx="543071" cy="1559056"/>
              </a:xfrm>
              <a:custGeom>
                <a:avLst/>
                <a:gdLst>
                  <a:gd name="T0" fmla="*/ 156 w 177"/>
                  <a:gd name="T1" fmla="*/ 0 h 507"/>
                  <a:gd name="T2" fmla="*/ 156 w 177"/>
                  <a:gd name="T3" fmla="*/ 364 h 507"/>
                  <a:gd name="T4" fmla="*/ 0 w 177"/>
                  <a:gd name="T5" fmla="*/ 490 h 507"/>
                  <a:gd name="T6" fmla="*/ 13 w 177"/>
                  <a:gd name="T7" fmla="*/ 507 h 507"/>
                  <a:gd name="T8" fmla="*/ 177 w 177"/>
                  <a:gd name="T9" fmla="*/ 374 h 507"/>
                  <a:gd name="T10" fmla="*/ 177 w 177"/>
                  <a:gd name="T11" fmla="*/ 0 h 507"/>
                  <a:gd name="T12" fmla="*/ 156 w 177"/>
                  <a:gd name="T13" fmla="*/ 0 h 5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7" h="507">
                    <a:moveTo>
                      <a:pt x="156" y="0"/>
                    </a:moveTo>
                    <a:cubicBezTo>
                      <a:pt x="156" y="364"/>
                      <a:pt x="156" y="364"/>
                      <a:pt x="156" y="364"/>
                    </a:cubicBezTo>
                    <a:cubicBezTo>
                      <a:pt x="0" y="490"/>
                      <a:pt x="0" y="490"/>
                      <a:pt x="0" y="490"/>
                    </a:cubicBezTo>
                    <a:cubicBezTo>
                      <a:pt x="5" y="495"/>
                      <a:pt x="10" y="501"/>
                      <a:pt x="13" y="507"/>
                    </a:cubicBezTo>
                    <a:cubicBezTo>
                      <a:pt x="177" y="374"/>
                      <a:pt x="177" y="374"/>
                      <a:pt x="177" y="374"/>
                    </a:cubicBezTo>
                    <a:cubicBezTo>
                      <a:pt x="177" y="0"/>
                      <a:pt x="177" y="0"/>
                      <a:pt x="177" y="0"/>
                    </a:cubicBez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5875" cap="flat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" name="íṡliďé">
                <a:extLst>
                  <a:ext uri="{FF2B5EF4-FFF2-40B4-BE49-F238E27FC236}">
                    <a16:creationId xmlns="" xmlns:a16="http://schemas.microsoft.com/office/drawing/2014/main" id="{95DD332C-CD39-44F7-A2DC-94E5F930CD5C}"/>
                  </a:ext>
                </a:extLst>
              </p:cNvPr>
              <p:cNvSpPr/>
              <p:nvPr/>
            </p:nvSpPr>
            <p:spPr bwMode="auto">
              <a:xfrm>
                <a:off x="5687911" y="4129653"/>
                <a:ext cx="409252" cy="409254"/>
              </a:xfrm>
              <a:custGeom>
                <a:avLst/>
                <a:gdLst>
                  <a:gd name="T0" fmla="*/ 66 w 133"/>
                  <a:gd name="T1" fmla="*/ 0 h 133"/>
                  <a:gd name="T2" fmla="*/ 0 w 133"/>
                  <a:gd name="T3" fmla="*/ 66 h 133"/>
                  <a:gd name="T4" fmla="*/ 66 w 133"/>
                  <a:gd name="T5" fmla="*/ 133 h 133"/>
                  <a:gd name="T6" fmla="*/ 133 w 133"/>
                  <a:gd name="T7" fmla="*/ 66 h 133"/>
                  <a:gd name="T8" fmla="*/ 66 w 133"/>
                  <a:gd name="T9" fmla="*/ 0 h 133"/>
                  <a:gd name="T10" fmla="*/ 110 w 133"/>
                  <a:gd name="T11" fmla="*/ 76 h 133"/>
                  <a:gd name="T12" fmla="*/ 76 w 133"/>
                  <a:gd name="T13" fmla="*/ 76 h 133"/>
                  <a:gd name="T14" fmla="*/ 76 w 133"/>
                  <a:gd name="T15" fmla="*/ 111 h 133"/>
                  <a:gd name="T16" fmla="*/ 57 w 133"/>
                  <a:gd name="T17" fmla="*/ 111 h 133"/>
                  <a:gd name="T18" fmla="*/ 57 w 133"/>
                  <a:gd name="T19" fmla="*/ 76 h 133"/>
                  <a:gd name="T20" fmla="*/ 22 w 133"/>
                  <a:gd name="T21" fmla="*/ 76 h 133"/>
                  <a:gd name="T22" fmla="*/ 22 w 133"/>
                  <a:gd name="T23" fmla="*/ 57 h 133"/>
                  <a:gd name="T24" fmla="*/ 57 w 133"/>
                  <a:gd name="T25" fmla="*/ 57 h 133"/>
                  <a:gd name="T26" fmla="*/ 57 w 133"/>
                  <a:gd name="T27" fmla="*/ 22 h 133"/>
                  <a:gd name="T28" fmla="*/ 76 w 133"/>
                  <a:gd name="T29" fmla="*/ 22 h 133"/>
                  <a:gd name="T30" fmla="*/ 76 w 133"/>
                  <a:gd name="T31" fmla="*/ 57 h 133"/>
                  <a:gd name="T32" fmla="*/ 110 w 133"/>
                  <a:gd name="T33" fmla="*/ 57 h 133"/>
                  <a:gd name="T34" fmla="*/ 110 w 133"/>
                  <a:gd name="T35" fmla="*/ 76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33" h="133">
                    <a:moveTo>
                      <a:pt x="66" y="0"/>
                    </a:moveTo>
                    <a:cubicBezTo>
                      <a:pt x="29" y="0"/>
                      <a:pt x="0" y="30"/>
                      <a:pt x="0" y="66"/>
                    </a:cubicBezTo>
                    <a:cubicBezTo>
                      <a:pt x="0" y="103"/>
                      <a:pt x="29" y="133"/>
                      <a:pt x="66" y="133"/>
                    </a:cubicBezTo>
                    <a:cubicBezTo>
                      <a:pt x="103" y="133"/>
                      <a:pt x="133" y="103"/>
                      <a:pt x="133" y="66"/>
                    </a:cubicBezTo>
                    <a:cubicBezTo>
                      <a:pt x="133" y="30"/>
                      <a:pt x="103" y="0"/>
                      <a:pt x="66" y="0"/>
                    </a:cubicBezTo>
                    <a:close/>
                    <a:moveTo>
                      <a:pt x="110" y="76"/>
                    </a:moveTo>
                    <a:cubicBezTo>
                      <a:pt x="76" y="76"/>
                      <a:pt x="76" y="76"/>
                      <a:pt x="76" y="76"/>
                    </a:cubicBezTo>
                    <a:cubicBezTo>
                      <a:pt x="76" y="111"/>
                      <a:pt x="76" y="111"/>
                      <a:pt x="76" y="111"/>
                    </a:cubicBezTo>
                    <a:cubicBezTo>
                      <a:pt x="57" y="111"/>
                      <a:pt x="57" y="111"/>
                      <a:pt x="57" y="111"/>
                    </a:cubicBezTo>
                    <a:cubicBezTo>
                      <a:pt x="57" y="76"/>
                      <a:pt x="57" y="76"/>
                      <a:pt x="57" y="76"/>
                    </a:cubicBezTo>
                    <a:cubicBezTo>
                      <a:pt x="22" y="76"/>
                      <a:pt x="22" y="76"/>
                      <a:pt x="22" y="76"/>
                    </a:cubicBezTo>
                    <a:cubicBezTo>
                      <a:pt x="22" y="57"/>
                      <a:pt x="22" y="57"/>
                      <a:pt x="22" y="57"/>
                    </a:cubicBezTo>
                    <a:cubicBezTo>
                      <a:pt x="57" y="57"/>
                      <a:pt x="57" y="57"/>
                      <a:pt x="57" y="57"/>
                    </a:cubicBezTo>
                    <a:cubicBezTo>
                      <a:pt x="57" y="22"/>
                      <a:pt x="57" y="22"/>
                      <a:pt x="57" y="22"/>
                    </a:cubicBezTo>
                    <a:cubicBezTo>
                      <a:pt x="76" y="22"/>
                      <a:pt x="76" y="22"/>
                      <a:pt x="76" y="22"/>
                    </a:cubicBezTo>
                    <a:cubicBezTo>
                      <a:pt x="76" y="57"/>
                      <a:pt x="76" y="57"/>
                      <a:pt x="76" y="57"/>
                    </a:cubicBezTo>
                    <a:cubicBezTo>
                      <a:pt x="110" y="57"/>
                      <a:pt x="110" y="57"/>
                      <a:pt x="110" y="57"/>
                    </a:cubicBezTo>
                    <a:lnTo>
                      <a:pt x="110" y="76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15875" cap="flat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" name="isḷïḑé">
                <a:extLst>
                  <a:ext uri="{FF2B5EF4-FFF2-40B4-BE49-F238E27FC236}">
                    <a16:creationId xmlns="" xmlns:a16="http://schemas.microsoft.com/office/drawing/2014/main" id="{05CAA2B9-F3EE-46A0-A91A-3EE1290AA415}"/>
                  </a:ext>
                </a:extLst>
              </p:cNvPr>
              <p:cNvSpPr/>
              <p:nvPr/>
            </p:nvSpPr>
            <p:spPr bwMode="auto">
              <a:xfrm>
                <a:off x="4866808" y="6016109"/>
                <a:ext cx="406653" cy="409254"/>
              </a:xfrm>
              <a:custGeom>
                <a:avLst/>
                <a:gdLst>
                  <a:gd name="T0" fmla="*/ 66 w 132"/>
                  <a:gd name="T1" fmla="*/ 0 h 133"/>
                  <a:gd name="T2" fmla="*/ 0 w 132"/>
                  <a:gd name="T3" fmla="*/ 66 h 133"/>
                  <a:gd name="T4" fmla="*/ 66 w 132"/>
                  <a:gd name="T5" fmla="*/ 133 h 133"/>
                  <a:gd name="T6" fmla="*/ 132 w 132"/>
                  <a:gd name="T7" fmla="*/ 66 h 133"/>
                  <a:gd name="T8" fmla="*/ 66 w 132"/>
                  <a:gd name="T9" fmla="*/ 0 h 133"/>
                  <a:gd name="T10" fmla="*/ 110 w 132"/>
                  <a:gd name="T11" fmla="*/ 76 h 133"/>
                  <a:gd name="T12" fmla="*/ 76 w 132"/>
                  <a:gd name="T13" fmla="*/ 76 h 133"/>
                  <a:gd name="T14" fmla="*/ 76 w 132"/>
                  <a:gd name="T15" fmla="*/ 111 h 133"/>
                  <a:gd name="T16" fmla="*/ 56 w 132"/>
                  <a:gd name="T17" fmla="*/ 111 h 133"/>
                  <a:gd name="T18" fmla="*/ 56 w 132"/>
                  <a:gd name="T19" fmla="*/ 76 h 133"/>
                  <a:gd name="T20" fmla="*/ 22 w 132"/>
                  <a:gd name="T21" fmla="*/ 76 h 133"/>
                  <a:gd name="T22" fmla="*/ 22 w 132"/>
                  <a:gd name="T23" fmla="*/ 57 h 133"/>
                  <a:gd name="T24" fmla="*/ 56 w 132"/>
                  <a:gd name="T25" fmla="*/ 57 h 133"/>
                  <a:gd name="T26" fmla="*/ 56 w 132"/>
                  <a:gd name="T27" fmla="*/ 22 h 133"/>
                  <a:gd name="T28" fmla="*/ 76 w 132"/>
                  <a:gd name="T29" fmla="*/ 22 h 133"/>
                  <a:gd name="T30" fmla="*/ 76 w 132"/>
                  <a:gd name="T31" fmla="*/ 57 h 133"/>
                  <a:gd name="T32" fmla="*/ 110 w 132"/>
                  <a:gd name="T33" fmla="*/ 57 h 133"/>
                  <a:gd name="T34" fmla="*/ 110 w 132"/>
                  <a:gd name="T35" fmla="*/ 76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32" h="133">
                    <a:moveTo>
                      <a:pt x="66" y="0"/>
                    </a:moveTo>
                    <a:cubicBezTo>
                      <a:pt x="29" y="0"/>
                      <a:pt x="0" y="30"/>
                      <a:pt x="0" y="66"/>
                    </a:cubicBezTo>
                    <a:cubicBezTo>
                      <a:pt x="0" y="103"/>
                      <a:pt x="29" y="133"/>
                      <a:pt x="66" y="133"/>
                    </a:cubicBezTo>
                    <a:cubicBezTo>
                      <a:pt x="103" y="133"/>
                      <a:pt x="132" y="103"/>
                      <a:pt x="132" y="66"/>
                    </a:cubicBezTo>
                    <a:cubicBezTo>
                      <a:pt x="132" y="30"/>
                      <a:pt x="103" y="0"/>
                      <a:pt x="66" y="0"/>
                    </a:cubicBezTo>
                    <a:close/>
                    <a:moveTo>
                      <a:pt x="110" y="76"/>
                    </a:moveTo>
                    <a:cubicBezTo>
                      <a:pt x="76" y="76"/>
                      <a:pt x="76" y="76"/>
                      <a:pt x="76" y="76"/>
                    </a:cubicBezTo>
                    <a:cubicBezTo>
                      <a:pt x="76" y="111"/>
                      <a:pt x="76" y="111"/>
                      <a:pt x="76" y="111"/>
                    </a:cubicBezTo>
                    <a:cubicBezTo>
                      <a:pt x="56" y="111"/>
                      <a:pt x="56" y="111"/>
                      <a:pt x="56" y="111"/>
                    </a:cubicBezTo>
                    <a:cubicBezTo>
                      <a:pt x="56" y="76"/>
                      <a:pt x="56" y="76"/>
                      <a:pt x="56" y="76"/>
                    </a:cubicBezTo>
                    <a:cubicBezTo>
                      <a:pt x="22" y="76"/>
                      <a:pt x="22" y="76"/>
                      <a:pt x="22" y="76"/>
                    </a:cubicBezTo>
                    <a:cubicBezTo>
                      <a:pt x="22" y="57"/>
                      <a:pt x="22" y="57"/>
                      <a:pt x="22" y="57"/>
                    </a:cubicBezTo>
                    <a:cubicBezTo>
                      <a:pt x="56" y="57"/>
                      <a:pt x="56" y="57"/>
                      <a:pt x="56" y="57"/>
                    </a:cubicBezTo>
                    <a:cubicBezTo>
                      <a:pt x="56" y="22"/>
                      <a:pt x="56" y="22"/>
                      <a:pt x="56" y="22"/>
                    </a:cubicBezTo>
                    <a:cubicBezTo>
                      <a:pt x="76" y="22"/>
                      <a:pt x="76" y="22"/>
                      <a:pt x="76" y="22"/>
                    </a:cubicBezTo>
                    <a:cubicBezTo>
                      <a:pt x="76" y="57"/>
                      <a:pt x="76" y="57"/>
                      <a:pt x="76" y="57"/>
                    </a:cubicBezTo>
                    <a:cubicBezTo>
                      <a:pt x="110" y="57"/>
                      <a:pt x="110" y="57"/>
                      <a:pt x="110" y="57"/>
                    </a:cubicBezTo>
                    <a:lnTo>
                      <a:pt x="110" y="76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15875" cap="flat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" name="îśľíḓé">
                <a:extLst>
                  <a:ext uri="{FF2B5EF4-FFF2-40B4-BE49-F238E27FC236}">
                    <a16:creationId xmlns="" xmlns:a16="http://schemas.microsoft.com/office/drawing/2014/main" id="{E4E3B017-F7EA-4EA9-935E-0FB4CD22D356}"/>
                  </a:ext>
                </a:extLst>
              </p:cNvPr>
              <p:cNvSpPr/>
              <p:nvPr/>
            </p:nvSpPr>
            <p:spPr bwMode="auto">
              <a:xfrm>
                <a:off x="7107952" y="2369219"/>
                <a:ext cx="409252" cy="405355"/>
              </a:xfrm>
              <a:custGeom>
                <a:avLst/>
                <a:gdLst>
                  <a:gd name="T0" fmla="*/ 66 w 133"/>
                  <a:gd name="T1" fmla="*/ 0 h 132"/>
                  <a:gd name="T2" fmla="*/ 0 w 133"/>
                  <a:gd name="T3" fmla="*/ 66 h 132"/>
                  <a:gd name="T4" fmla="*/ 66 w 133"/>
                  <a:gd name="T5" fmla="*/ 132 h 132"/>
                  <a:gd name="T6" fmla="*/ 133 w 133"/>
                  <a:gd name="T7" fmla="*/ 66 h 132"/>
                  <a:gd name="T8" fmla="*/ 66 w 133"/>
                  <a:gd name="T9" fmla="*/ 0 h 132"/>
                  <a:gd name="T10" fmla="*/ 111 w 133"/>
                  <a:gd name="T11" fmla="*/ 75 h 132"/>
                  <a:gd name="T12" fmla="*/ 76 w 133"/>
                  <a:gd name="T13" fmla="*/ 75 h 132"/>
                  <a:gd name="T14" fmla="*/ 76 w 133"/>
                  <a:gd name="T15" fmla="*/ 110 h 132"/>
                  <a:gd name="T16" fmla="*/ 57 w 133"/>
                  <a:gd name="T17" fmla="*/ 110 h 132"/>
                  <a:gd name="T18" fmla="*/ 57 w 133"/>
                  <a:gd name="T19" fmla="*/ 75 h 132"/>
                  <a:gd name="T20" fmla="*/ 22 w 133"/>
                  <a:gd name="T21" fmla="*/ 75 h 132"/>
                  <a:gd name="T22" fmla="*/ 22 w 133"/>
                  <a:gd name="T23" fmla="*/ 56 h 132"/>
                  <a:gd name="T24" fmla="*/ 57 w 133"/>
                  <a:gd name="T25" fmla="*/ 56 h 132"/>
                  <a:gd name="T26" fmla="*/ 57 w 133"/>
                  <a:gd name="T27" fmla="*/ 22 h 132"/>
                  <a:gd name="T28" fmla="*/ 76 w 133"/>
                  <a:gd name="T29" fmla="*/ 22 h 132"/>
                  <a:gd name="T30" fmla="*/ 76 w 133"/>
                  <a:gd name="T31" fmla="*/ 56 h 132"/>
                  <a:gd name="T32" fmla="*/ 111 w 133"/>
                  <a:gd name="T33" fmla="*/ 56 h 132"/>
                  <a:gd name="T34" fmla="*/ 111 w 133"/>
                  <a:gd name="T35" fmla="*/ 75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33" h="132">
                    <a:moveTo>
                      <a:pt x="66" y="0"/>
                    </a:moveTo>
                    <a:cubicBezTo>
                      <a:pt x="30" y="0"/>
                      <a:pt x="0" y="29"/>
                      <a:pt x="0" y="66"/>
                    </a:cubicBezTo>
                    <a:cubicBezTo>
                      <a:pt x="0" y="103"/>
                      <a:pt x="30" y="132"/>
                      <a:pt x="66" y="132"/>
                    </a:cubicBezTo>
                    <a:cubicBezTo>
                      <a:pt x="103" y="132"/>
                      <a:pt x="133" y="103"/>
                      <a:pt x="133" y="66"/>
                    </a:cubicBezTo>
                    <a:cubicBezTo>
                      <a:pt x="133" y="29"/>
                      <a:pt x="103" y="0"/>
                      <a:pt x="66" y="0"/>
                    </a:cubicBezTo>
                    <a:close/>
                    <a:moveTo>
                      <a:pt x="111" y="75"/>
                    </a:moveTo>
                    <a:cubicBezTo>
                      <a:pt x="76" y="75"/>
                      <a:pt x="76" y="75"/>
                      <a:pt x="76" y="75"/>
                    </a:cubicBezTo>
                    <a:cubicBezTo>
                      <a:pt x="76" y="110"/>
                      <a:pt x="76" y="110"/>
                      <a:pt x="76" y="110"/>
                    </a:cubicBezTo>
                    <a:cubicBezTo>
                      <a:pt x="57" y="110"/>
                      <a:pt x="57" y="110"/>
                      <a:pt x="57" y="110"/>
                    </a:cubicBezTo>
                    <a:cubicBezTo>
                      <a:pt x="57" y="75"/>
                      <a:pt x="57" y="75"/>
                      <a:pt x="57" y="75"/>
                    </a:cubicBezTo>
                    <a:cubicBezTo>
                      <a:pt x="22" y="75"/>
                      <a:pt x="22" y="75"/>
                      <a:pt x="22" y="75"/>
                    </a:cubicBezTo>
                    <a:cubicBezTo>
                      <a:pt x="22" y="56"/>
                      <a:pt x="22" y="56"/>
                      <a:pt x="22" y="56"/>
                    </a:cubicBezTo>
                    <a:cubicBezTo>
                      <a:pt x="57" y="56"/>
                      <a:pt x="57" y="56"/>
                      <a:pt x="57" y="56"/>
                    </a:cubicBezTo>
                    <a:cubicBezTo>
                      <a:pt x="57" y="22"/>
                      <a:pt x="57" y="22"/>
                      <a:pt x="57" y="22"/>
                    </a:cubicBezTo>
                    <a:cubicBezTo>
                      <a:pt x="76" y="22"/>
                      <a:pt x="76" y="22"/>
                      <a:pt x="76" y="22"/>
                    </a:cubicBezTo>
                    <a:cubicBezTo>
                      <a:pt x="76" y="56"/>
                      <a:pt x="76" y="56"/>
                      <a:pt x="76" y="56"/>
                    </a:cubicBezTo>
                    <a:cubicBezTo>
                      <a:pt x="111" y="56"/>
                      <a:pt x="111" y="56"/>
                      <a:pt x="111" y="56"/>
                    </a:cubicBezTo>
                    <a:lnTo>
                      <a:pt x="111" y="75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15875" cap="flat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" name="îṥļïḍe">
                <a:extLst>
                  <a:ext uri="{FF2B5EF4-FFF2-40B4-BE49-F238E27FC236}">
                    <a16:creationId xmlns="" xmlns:a16="http://schemas.microsoft.com/office/drawing/2014/main" id="{D0F35280-81F5-4512-A26A-BB9EFD5BA843}"/>
                  </a:ext>
                </a:extLst>
              </p:cNvPr>
              <p:cNvSpPr/>
              <p:nvPr/>
            </p:nvSpPr>
            <p:spPr bwMode="auto">
              <a:xfrm rot="2273136">
                <a:off x="8432123" y="1167110"/>
                <a:ext cx="420945" cy="479410"/>
              </a:xfrm>
              <a:custGeom>
                <a:avLst/>
                <a:gdLst>
                  <a:gd name="T0" fmla="*/ 0 w 324"/>
                  <a:gd name="T1" fmla="*/ 369 h 369"/>
                  <a:gd name="T2" fmla="*/ 163 w 324"/>
                  <a:gd name="T3" fmla="*/ 0 h 369"/>
                  <a:gd name="T4" fmla="*/ 324 w 324"/>
                  <a:gd name="T5" fmla="*/ 364 h 369"/>
                  <a:gd name="T6" fmla="*/ 0 w 324"/>
                  <a:gd name="T7" fmla="*/ 369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4" h="369">
                    <a:moveTo>
                      <a:pt x="0" y="369"/>
                    </a:moveTo>
                    <a:lnTo>
                      <a:pt x="163" y="0"/>
                    </a:lnTo>
                    <a:lnTo>
                      <a:pt x="324" y="364"/>
                    </a:lnTo>
                    <a:lnTo>
                      <a:pt x="0" y="369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15875" cap="flat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7" name="îşḷîdè">
              <a:extLst>
                <a:ext uri="{FF2B5EF4-FFF2-40B4-BE49-F238E27FC236}">
                  <a16:creationId xmlns="" xmlns:a16="http://schemas.microsoft.com/office/drawing/2014/main" id="{1D33D154-5ACE-476C-8BD5-26401CB50D66}"/>
                </a:ext>
              </a:extLst>
            </p:cNvPr>
            <p:cNvSpPr txBox="1"/>
            <p:nvPr/>
          </p:nvSpPr>
          <p:spPr bwMode="auto">
            <a:xfrm>
              <a:off x="8812513" y="1345163"/>
              <a:ext cx="2707974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8" name="ïš1iḋê">
              <a:extLst>
                <a:ext uri="{FF2B5EF4-FFF2-40B4-BE49-F238E27FC236}">
                  <a16:creationId xmlns="" xmlns:a16="http://schemas.microsoft.com/office/drawing/2014/main" id="{3A56D421-9C0C-4EE9-B2D1-29D94E20D87C}"/>
                </a:ext>
              </a:extLst>
            </p:cNvPr>
            <p:cNvSpPr/>
            <p:nvPr/>
          </p:nvSpPr>
          <p:spPr bwMode="auto">
            <a:xfrm>
              <a:off x="8812513" y="1786969"/>
              <a:ext cx="2707974" cy="699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Supporting text here. </a:t>
              </a:r>
            </a:p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sp>
          <p:nvSpPr>
            <p:cNvPr id="9" name="íṡļiḋe">
              <a:extLst>
                <a:ext uri="{FF2B5EF4-FFF2-40B4-BE49-F238E27FC236}">
                  <a16:creationId xmlns="" xmlns:a16="http://schemas.microsoft.com/office/drawing/2014/main" id="{C15452B6-1F49-4A74-9169-50D7E4F72F5E}"/>
                </a:ext>
              </a:extLst>
            </p:cNvPr>
            <p:cNvSpPr txBox="1"/>
            <p:nvPr/>
          </p:nvSpPr>
          <p:spPr bwMode="auto">
            <a:xfrm>
              <a:off x="7422802" y="2959842"/>
              <a:ext cx="4097685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0" name="ïṩľîďé">
              <a:extLst>
                <a:ext uri="{FF2B5EF4-FFF2-40B4-BE49-F238E27FC236}">
                  <a16:creationId xmlns="" xmlns:a16="http://schemas.microsoft.com/office/drawing/2014/main" id="{3BA87EA6-4678-4E2E-AFCA-0A7DD39049AC}"/>
                </a:ext>
              </a:extLst>
            </p:cNvPr>
            <p:cNvSpPr/>
            <p:nvPr/>
          </p:nvSpPr>
          <p:spPr bwMode="auto">
            <a:xfrm>
              <a:off x="7422802" y="3401648"/>
              <a:ext cx="4097685" cy="699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Supporting text here. </a:t>
              </a:r>
            </a:p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sp>
          <p:nvSpPr>
            <p:cNvPr id="11" name="îslîdé">
              <a:extLst>
                <a:ext uri="{FF2B5EF4-FFF2-40B4-BE49-F238E27FC236}">
                  <a16:creationId xmlns="" xmlns:a16="http://schemas.microsoft.com/office/drawing/2014/main" id="{F23B7A0C-C429-4470-8E9C-2ABA86E26AC7}"/>
                </a:ext>
              </a:extLst>
            </p:cNvPr>
            <p:cNvSpPr txBox="1"/>
            <p:nvPr/>
          </p:nvSpPr>
          <p:spPr bwMode="auto">
            <a:xfrm>
              <a:off x="6271258" y="4671354"/>
              <a:ext cx="5249229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2" name="iṣ1ïḍê">
              <a:extLst>
                <a:ext uri="{FF2B5EF4-FFF2-40B4-BE49-F238E27FC236}">
                  <a16:creationId xmlns="" xmlns:a16="http://schemas.microsoft.com/office/drawing/2014/main" id="{22BC35BE-C3A4-4121-9528-D5AEA850231D}"/>
                </a:ext>
              </a:extLst>
            </p:cNvPr>
            <p:cNvSpPr/>
            <p:nvPr/>
          </p:nvSpPr>
          <p:spPr bwMode="auto">
            <a:xfrm>
              <a:off x="6271258" y="5113160"/>
              <a:ext cx="5249229" cy="699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Supporting text here. </a:t>
              </a:r>
            </a:p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sp>
          <p:nvSpPr>
            <p:cNvPr id="13" name="ïṥ1íḋé">
              <a:extLst>
                <a:ext uri="{FF2B5EF4-FFF2-40B4-BE49-F238E27FC236}">
                  <a16:creationId xmlns="" xmlns:a16="http://schemas.microsoft.com/office/drawing/2014/main" id="{A89341E1-91B5-40F9-A1FD-81558EF124D5}"/>
                </a:ext>
              </a:extLst>
            </p:cNvPr>
            <p:cNvSpPr txBox="1"/>
            <p:nvPr/>
          </p:nvSpPr>
          <p:spPr bwMode="auto">
            <a:xfrm>
              <a:off x="671513" y="5006282"/>
              <a:ext cx="2963637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r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4" name="íṥ1ídè">
              <a:extLst>
                <a:ext uri="{FF2B5EF4-FFF2-40B4-BE49-F238E27FC236}">
                  <a16:creationId xmlns="" xmlns:a16="http://schemas.microsoft.com/office/drawing/2014/main" id="{F772D50C-2C19-43B2-BB62-9FF2AA15D230}"/>
                </a:ext>
              </a:extLst>
            </p:cNvPr>
            <p:cNvSpPr/>
            <p:nvPr/>
          </p:nvSpPr>
          <p:spPr bwMode="auto">
            <a:xfrm>
              <a:off x="671513" y="5448088"/>
              <a:ext cx="2963637" cy="699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Supporting text here. </a:t>
              </a:r>
            </a:p>
            <a:p>
              <a:pPr marL="171450" marR="0" lvl="0" indent="-171450" algn="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sp>
          <p:nvSpPr>
            <p:cNvPr id="15" name="ïṥľíďê">
              <a:extLst>
                <a:ext uri="{FF2B5EF4-FFF2-40B4-BE49-F238E27FC236}">
                  <a16:creationId xmlns="" xmlns:a16="http://schemas.microsoft.com/office/drawing/2014/main" id="{0CE20075-1936-47D4-9A9E-BFE599D577C5}"/>
                </a:ext>
              </a:extLst>
            </p:cNvPr>
            <p:cNvSpPr txBox="1"/>
            <p:nvPr/>
          </p:nvSpPr>
          <p:spPr bwMode="auto">
            <a:xfrm>
              <a:off x="673100" y="1787646"/>
              <a:ext cx="3348484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6" name="ï$1idê">
              <a:extLst>
                <a:ext uri="{FF2B5EF4-FFF2-40B4-BE49-F238E27FC236}">
                  <a16:creationId xmlns="" xmlns:a16="http://schemas.microsoft.com/office/drawing/2014/main" id="{99EDB3A3-8F33-4270-B90E-CDCF840BB886}"/>
                </a:ext>
              </a:extLst>
            </p:cNvPr>
            <p:cNvSpPr/>
            <p:nvPr/>
          </p:nvSpPr>
          <p:spPr bwMode="auto">
            <a:xfrm>
              <a:off x="673100" y="2229452"/>
              <a:ext cx="3348484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</a:t>
              </a:r>
            </a:p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="" xmlns:a16="http://schemas.microsoft.com/office/drawing/2014/main" id="{04D00281-31DB-4FA5-883C-1FB78309271A}"/>
                </a:ext>
              </a:extLst>
            </p:cNvPr>
            <p:cNvCxnSpPr/>
            <p:nvPr/>
          </p:nvCxnSpPr>
          <p:spPr>
            <a:xfrm>
              <a:off x="812800" y="3276600"/>
              <a:ext cx="4377513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244397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6DEC5CBE-BE31-4DE8-A4A7-8E4D28C758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F81F4C26-A40D-43B2-8911-21224A9CC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E3547EAD-554C-436F-AFC1-3DD8123645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11</a:t>
            </a:fld>
            <a:endParaRPr lang="zh-CN" altLang="en-US"/>
          </a:p>
        </p:txBody>
      </p:sp>
      <p:grpSp>
        <p:nvGrpSpPr>
          <p:cNvPr id="5" name="7cad217d-afb7-42f3-ab94-820105d1fe7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433579B2-F5D0-47B8-8095-788B3F3BE87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1512" y="1898995"/>
            <a:ext cx="10848976" cy="3439390"/>
            <a:chOff x="671512" y="1898990"/>
            <a:chExt cx="10848976" cy="3439390"/>
          </a:xfrm>
        </p:grpSpPr>
        <p:grpSp>
          <p:nvGrpSpPr>
            <p:cNvPr id="6" name="î$ľïďè">
              <a:extLst>
                <a:ext uri="{FF2B5EF4-FFF2-40B4-BE49-F238E27FC236}">
                  <a16:creationId xmlns="" xmlns:a16="http://schemas.microsoft.com/office/drawing/2014/main" id="{705B8263-7F0B-443C-8EB6-169CCF0EAF6C}"/>
                </a:ext>
              </a:extLst>
            </p:cNvPr>
            <p:cNvGrpSpPr/>
            <p:nvPr/>
          </p:nvGrpSpPr>
          <p:grpSpPr>
            <a:xfrm>
              <a:off x="671512" y="2903352"/>
              <a:ext cx="1404568" cy="1196664"/>
              <a:chOff x="2531432" y="3054086"/>
              <a:chExt cx="1404568" cy="1196664"/>
            </a:xfrm>
          </p:grpSpPr>
          <p:sp>
            <p:nvSpPr>
              <p:cNvPr id="94" name="iṡľîḋé">
                <a:extLst>
                  <a:ext uri="{FF2B5EF4-FFF2-40B4-BE49-F238E27FC236}">
                    <a16:creationId xmlns="" xmlns:a16="http://schemas.microsoft.com/office/drawing/2014/main" id="{51183789-5CFF-4B8F-8118-0FED7FA2B810}"/>
                  </a:ext>
                </a:extLst>
              </p:cNvPr>
              <p:cNvSpPr/>
              <p:nvPr/>
            </p:nvSpPr>
            <p:spPr>
              <a:xfrm>
                <a:off x="2531432" y="3054086"/>
                <a:ext cx="1404568" cy="1196664"/>
              </a:xfrm>
              <a:prstGeom prst="hexagon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95" name="íśļíďê">
                <a:extLst>
                  <a:ext uri="{FF2B5EF4-FFF2-40B4-BE49-F238E27FC236}">
                    <a16:creationId xmlns="" xmlns:a16="http://schemas.microsoft.com/office/drawing/2014/main" id="{BB51A6F6-3268-4DBE-9785-8AD2F848CC5E}"/>
                  </a:ext>
                </a:extLst>
              </p:cNvPr>
              <p:cNvSpPr/>
              <p:nvPr/>
            </p:nvSpPr>
            <p:spPr bwMode="auto">
              <a:xfrm>
                <a:off x="2928874" y="3383844"/>
                <a:ext cx="609684" cy="537148"/>
              </a:xfrm>
              <a:custGeom>
                <a:avLst/>
                <a:gdLst>
                  <a:gd name="T0" fmla="*/ 0 w 6165"/>
                  <a:gd name="T1" fmla="*/ 90 h 5440"/>
                  <a:gd name="T2" fmla="*/ 363 w 6165"/>
                  <a:gd name="T3" fmla="*/ 4624 h 5440"/>
                  <a:gd name="T4" fmla="*/ 907 w 6165"/>
                  <a:gd name="T5" fmla="*/ 4624 h 5440"/>
                  <a:gd name="T6" fmla="*/ 2901 w 6165"/>
                  <a:gd name="T7" fmla="*/ 90 h 5440"/>
                  <a:gd name="T8" fmla="*/ 861 w 6165"/>
                  <a:gd name="T9" fmla="*/ 4080 h 5440"/>
                  <a:gd name="T10" fmla="*/ 363 w 6165"/>
                  <a:gd name="T11" fmla="*/ 3581 h 5440"/>
                  <a:gd name="T12" fmla="*/ 907 w 6165"/>
                  <a:gd name="T13" fmla="*/ 3581 h 5440"/>
                  <a:gd name="T14" fmla="*/ 861 w 6165"/>
                  <a:gd name="T15" fmla="*/ 3082 h 5440"/>
                  <a:gd name="T16" fmla="*/ 363 w 6165"/>
                  <a:gd name="T17" fmla="*/ 2584 h 5440"/>
                  <a:gd name="T18" fmla="*/ 907 w 6165"/>
                  <a:gd name="T19" fmla="*/ 2584 h 5440"/>
                  <a:gd name="T20" fmla="*/ 861 w 6165"/>
                  <a:gd name="T21" fmla="*/ 2085 h 5440"/>
                  <a:gd name="T22" fmla="*/ 363 w 6165"/>
                  <a:gd name="T23" fmla="*/ 1586 h 5440"/>
                  <a:gd name="T24" fmla="*/ 907 w 6165"/>
                  <a:gd name="T25" fmla="*/ 1586 h 5440"/>
                  <a:gd name="T26" fmla="*/ 861 w 6165"/>
                  <a:gd name="T27" fmla="*/ 1088 h 5440"/>
                  <a:gd name="T28" fmla="*/ 363 w 6165"/>
                  <a:gd name="T29" fmla="*/ 589 h 5440"/>
                  <a:gd name="T30" fmla="*/ 907 w 6165"/>
                  <a:gd name="T31" fmla="*/ 589 h 5440"/>
                  <a:gd name="T32" fmla="*/ 1677 w 6165"/>
                  <a:gd name="T33" fmla="*/ 4080 h 5440"/>
                  <a:gd name="T34" fmla="*/ 1179 w 6165"/>
                  <a:gd name="T35" fmla="*/ 3581 h 5440"/>
                  <a:gd name="T36" fmla="*/ 1723 w 6165"/>
                  <a:gd name="T37" fmla="*/ 3581 h 5440"/>
                  <a:gd name="T38" fmla="*/ 1677 w 6165"/>
                  <a:gd name="T39" fmla="*/ 3082 h 5440"/>
                  <a:gd name="T40" fmla="*/ 1179 w 6165"/>
                  <a:gd name="T41" fmla="*/ 2584 h 5440"/>
                  <a:gd name="T42" fmla="*/ 1723 w 6165"/>
                  <a:gd name="T43" fmla="*/ 2584 h 5440"/>
                  <a:gd name="T44" fmla="*/ 1677 w 6165"/>
                  <a:gd name="T45" fmla="*/ 2085 h 5440"/>
                  <a:gd name="T46" fmla="*/ 1179 w 6165"/>
                  <a:gd name="T47" fmla="*/ 1586 h 5440"/>
                  <a:gd name="T48" fmla="*/ 1723 w 6165"/>
                  <a:gd name="T49" fmla="*/ 1586 h 5440"/>
                  <a:gd name="T50" fmla="*/ 1677 w 6165"/>
                  <a:gd name="T51" fmla="*/ 1088 h 5440"/>
                  <a:gd name="T52" fmla="*/ 1179 w 6165"/>
                  <a:gd name="T53" fmla="*/ 589 h 5440"/>
                  <a:gd name="T54" fmla="*/ 1723 w 6165"/>
                  <a:gd name="T55" fmla="*/ 589 h 5440"/>
                  <a:gd name="T56" fmla="*/ 2493 w 6165"/>
                  <a:gd name="T57" fmla="*/ 4080 h 5440"/>
                  <a:gd name="T58" fmla="*/ 1995 w 6165"/>
                  <a:gd name="T59" fmla="*/ 3581 h 5440"/>
                  <a:gd name="T60" fmla="*/ 2539 w 6165"/>
                  <a:gd name="T61" fmla="*/ 3581 h 5440"/>
                  <a:gd name="T62" fmla="*/ 2493 w 6165"/>
                  <a:gd name="T63" fmla="*/ 3082 h 5440"/>
                  <a:gd name="T64" fmla="*/ 1995 w 6165"/>
                  <a:gd name="T65" fmla="*/ 2584 h 5440"/>
                  <a:gd name="T66" fmla="*/ 2539 w 6165"/>
                  <a:gd name="T67" fmla="*/ 2584 h 5440"/>
                  <a:gd name="T68" fmla="*/ 2493 w 6165"/>
                  <a:gd name="T69" fmla="*/ 2085 h 5440"/>
                  <a:gd name="T70" fmla="*/ 1995 w 6165"/>
                  <a:gd name="T71" fmla="*/ 1586 h 5440"/>
                  <a:gd name="T72" fmla="*/ 2539 w 6165"/>
                  <a:gd name="T73" fmla="*/ 1586 h 5440"/>
                  <a:gd name="T74" fmla="*/ 2493 w 6165"/>
                  <a:gd name="T75" fmla="*/ 1088 h 5440"/>
                  <a:gd name="T76" fmla="*/ 1995 w 6165"/>
                  <a:gd name="T77" fmla="*/ 589 h 5440"/>
                  <a:gd name="T78" fmla="*/ 2539 w 6165"/>
                  <a:gd name="T79" fmla="*/ 589 h 5440"/>
                  <a:gd name="T80" fmla="*/ 3379 w 6165"/>
                  <a:gd name="T81" fmla="*/ 1845 h 5440"/>
                  <a:gd name="T82" fmla="*/ 3627 w 6165"/>
                  <a:gd name="T83" fmla="*/ 5440 h 5440"/>
                  <a:gd name="T84" fmla="*/ 4080 w 6165"/>
                  <a:gd name="T85" fmla="*/ 4624 h 5440"/>
                  <a:gd name="T86" fmla="*/ 6165 w 6165"/>
                  <a:gd name="T87" fmla="*/ 5440 h 5440"/>
                  <a:gd name="T88" fmla="*/ 4171 w 6165"/>
                  <a:gd name="T89" fmla="*/ 4216 h 5440"/>
                  <a:gd name="T90" fmla="*/ 3627 w 6165"/>
                  <a:gd name="T91" fmla="*/ 4216 h 5440"/>
                  <a:gd name="T92" fmla="*/ 4125 w 6165"/>
                  <a:gd name="T93" fmla="*/ 3717 h 5440"/>
                  <a:gd name="T94" fmla="*/ 4171 w 6165"/>
                  <a:gd name="T95" fmla="*/ 3218 h 5440"/>
                  <a:gd name="T96" fmla="*/ 3627 w 6165"/>
                  <a:gd name="T97" fmla="*/ 3218 h 5440"/>
                  <a:gd name="T98" fmla="*/ 4125 w 6165"/>
                  <a:gd name="T99" fmla="*/ 2720 h 5440"/>
                  <a:gd name="T100" fmla="*/ 4987 w 6165"/>
                  <a:gd name="T101" fmla="*/ 4216 h 5440"/>
                  <a:gd name="T102" fmla="*/ 4443 w 6165"/>
                  <a:gd name="T103" fmla="*/ 4216 h 5440"/>
                  <a:gd name="T104" fmla="*/ 4941 w 6165"/>
                  <a:gd name="T105" fmla="*/ 3717 h 5440"/>
                  <a:gd name="T106" fmla="*/ 4987 w 6165"/>
                  <a:gd name="T107" fmla="*/ 3218 h 5440"/>
                  <a:gd name="T108" fmla="*/ 4443 w 6165"/>
                  <a:gd name="T109" fmla="*/ 3218 h 5440"/>
                  <a:gd name="T110" fmla="*/ 4941 w 6165"/>
                  <a:gd name="T111" fmla="*/ 2720 h 5440"/>
                  <a:gd name="T112" fmla="*/ 5803 w 6165"/>
                  <a:gd name="T113" fmla="*/ 4216 h 5440"/>
                  <a:gd name="T114" fmla="*/ 5259 w 6165"/>
                  <a:gd name="T115" fmla="*/ 4216 h 5440"/>
                  <a:gd name="T116" fmla="*/ 5757 w 6165"/>
                  <a:gd name="T117" fmla="*/ 3717 h 5440"/>
                  <a:gd name="T118" fmla="*/ 5803 w 6165"/>
                  <a:gd name="T119" fmla="*/ 3218 h 5440"/>
                  <a:gd name="T120" fmla="*/ 5259 w 6165"/>
                  <a:gd name="T121" fmla="*/ 3218 h 5440"/>
                  <a:gd name="T122" fmla="*/ 5757 w 6165"/>
                  <a:gd name="T123" fmla="*/ 2720 h 5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165" h="5440">
                    <a:moveTo>
                      <a:pt x="2811" y="0"/>
                    </a:moveTo>
                    <a:lnTo>
                      <a:pt x="91" y="0"/>
                    </a:lnTo>
                    <a:cubicBezTo>
                      <a:pt x="41" y="0"/>
                      <a:pt x="0" y="40"/>
                      <a:pt x="0" y="90"/>
                    </a:cubicBezTo>
                    <a:lnTo>
                      <a:pt x="0" y="5440"/>
                    </a:lnTo>
                    <a:lnTo>
                      <a:pt x="363" y="5440"/>
                    </a:lnTo>
                    <a:lnTo>
                      <a:pt x="363" y="4624"/>
                    </a:lnTo>
                    <a:cubicBezTo>
                      <a:pt x="363" y="4574"/>
                      <a:pt x="403" y="4533"/>
                      <a:pt x="453" y="4533"/>
                    </a:cubicBezTo>
                    <a:lnTo>
                      <a:pt x="816" y="4533"/>
                    </a:lnTo>
                    <a:cubicBezTo>
                      <a:pt x="866" y="4533"/>
                      <a:pt x="907" y="4574"/>
                      <a:pt x="907" y="4624"/>
                    </a:cubicBezTo>
                    <a:lnTo>
                      <a:pt x="907" y="5440"/>
                    </a:lnTo>
                    <a:lnTo>
                      <a:pt x="2901" y="5440"/>
                    </a:lnTo>
                    <a:lnTo>
                      <a:pt x="2901" y="90"/>
                    </a:lnTo>
                    <a:cubicBezTo>
                      <a:pt x="2901" y="40"/>
                      <a:pt x="2861" y="0"/>
                      <a:pt x="2811" y="0"/>
                    </a:cubicBezTo>
                    <a:close/>
                    <a:moveTo>
                      <a:pt x="907" y="4034"/>
                    </a:moveTo>
                    <a:cubicBezTo>
                      <a:pt x="907" y="4059"/>
                      <a:pt x="886" y="4080"/>
                      <a:pt x="861" y="4080"/>
                    </a:cubicBezTo>
                    <a:lnTo>
                      <a:pt x="408" y="4080"/>
                    </a:lnTo>
                    <a:cubicBezTo>
                      <a:pt x="383" y="4080"/>
                      <a:pt x="363" y="4059"/>
                      <a:pt x="363" y="4034"/>
                    </a:cubicBezTo>
                    <a:lnTo>
                      <a:pt x="363" y="3581"/>
                    </a:lnTo>
                    <a:cubicBezTo>
                      <a:pt x="363" y="3556"/>
                      <a:pt x="383" y="3536"/>
                      <a:pt x="408" y="3536"/>
                    </a:cubicBezTo>
                    <a:lnTo>
                      <a:pt x="861" y="3536"/>
                    </a:lnTo>
                    <a:cubicBezTo>
                      <a:pt x="886" y="3536"/>
                      <a:pt x="907" y="3556"/>
                      <a:pt x="907" y="3581"/>
                    </a:cubicBezTo>
                    <a:lnTo>
                      <a:pt x="907" y="4034"/>
                    </a:lnTo>
                    <a:close/>
                    <a:moveTo>
                      <a:pt x="907" y="3037"/>
                    </a:moveTo>
                    <a:cubicBezTo>
                      <a:pt x="907" y="3062"/>
                      <a:pt x="886" y="3082"/>
                      <a:pt x="861" y="3082"/>
                    </a:cubicBezTo>
                    <a:lnTo>
                      <a:pt x="408" y="3082"/>
                    </a:lnTo>
                    <a:cubicBezTo>
                      <a:pt x="383" y="3082"/>
                      <a:pt x="363" y="3062"/>
                      <a:pt x="363" y="3037"/>
                    </a:cubicBezTo>
                    <a:lnTo>
                      <a:pt x="363" y="2584"/>
                    </a:lnTo>
                    <a:cubicBezTo>
                      <a:pt x="363" y="2559"/>
                      <a:pt x="383" y="2538"/>
                      <a:pt x="408" y="2538"/>
                    </a:cubicBezTo>
                    <a:lnTo>
                      <a:pt x="861" y="2538"/>
                    </a:lnTo>
                    <a:cubicBezTo>
                      <a:pt x="886" y="2538"/>
                      <a:pt x="907" y="2559"/>
                      <a:pt x="907" y="2584"/>
                    </a:cubicBezTo>
                    <a:lnTo>
                      <a:pt x="907" y="3037"/>
                    </a:lnTo>
                    <a:close/>
                    <a:moveTo>
                      <a:pt x="907" y="2040"/>
                    </a:moveTo>
                    <a:cubicBezTo>
                      <a:pt x="907" y="2065"/>
                      <a:pt x="886" y="2085"/>
                      <a:pt x="861" y="2085"/>
                    </a:cubicBezTo>
                    <a:lnTo>
                      <a:pt x="408" y="2085"/>
                    </a:lnTo>
                    <a:cubicBezTo>
                      <a:pt x="383" y="2085"/>
                      <a:pt x="363" y="2065"/>
                      <a:pt x="363" y="2040"/>
                    </a:cubicBezTo>
                    <a:lnTo>
                      <a:pt x="363" y="1586"/>
                    </a:lnTo>
                    <a:cubicBezTo>
                      <a:pt x="363" y="1561"/>
                      <a:pt x="383" y="1541"/>
                      <a:pt x="408" y="1541"/>
                    </a:cubicBezTo>
                    <a:lnTo>
                      <a:pt x="861" y="1541"/>
                    </a:lnTo>
                    <a:cubicBezTo>
                      <a:pt x="886" y="1541"/>
                      <a:pt x="907" y="1561"/>
                      <a:pt x="907" y="1586"/>
                    </a:cubicBezTo>
                    <a:lnTo>
                      <a:pt x="907" y="2040"/>
                    </a:lnTo>
                    <a:close/>
                    <a:moveTo>
                      <a:pt x="907" y="1042"/>
                    </a:moveTo>
                    <a:cubicBezTo>
                      <a:pt x="907" y="1067"/>
                      <a:pt x="886" y="1088"/>
                      <a:pt x="861" y="1088"/>
                    </a:cubicBezTo>
                    <a:lnTo>
                      <a:pt x="408" y="1088"/>
                    </a:lnTo>
                    <a:cubicBezTo>
                      <a:pt x="383" y="1088"/>
                      <a:pt x="363" y="1067"/>
                      <a:pt x="363" y="1042"/>
                    </a:cubicBezTo>
                    <a:lnTo>
                      <a:pt x="363" y="589"/>
                    </a:lnTo>
                    <a:cubicBezTo>
                      <a:pt x="363" y="564"/>
                      <a:pt x="383" y="544"/>
                      <a:pt x="408" y="544"/>
                    </a:cubicBezTo>
                    <a:lnTo>
                      <a:pt x="861" y="544"/>
                    </a:lnTo>
                    <a:cubicBezTo>
                      <a:pt x="886" y="544"/>
                      <a:pt x="907" y="564"/>
                      <a:pt x="907" y="589"/>
                    </a:cubicBezTo>
                    <a:lnTo>
                      <a:pt x="907" y="1042"/>
                    </a:lnTo>
                    <a:close/>
                    <a:moveTo>
                      <a:pt x="1723" y="4034"/>
                    </a:moveTo>
                    <a:cubicBezTo>
                      <a:pt x="1723" y="4059"/>
                      <a:pt x="1702" y="4080"/>
                      <a:pt x="1677" y="4080"/>
                    </a:cubicBezTo>
                    <a:lnTo>
                      <a:pt x="1224" y="4080"/>
                    </a:lnTo>
                    <a:cubicBezTo>
                      <a:pt x="1199" y="4080"/>
                      <a:pt x="1179" y="4059"/>
                      <a:pt x="1179" y="4034"/>
                    </a:cubicBezTo>
                    <a:lnTo>
                      <a:pt x="1179" y="3581"/>
                    </a:lnTo>
                    <a:cubicBezTo>
                      <a:pt x="1179" y="3556"/>
                      <a:pt x="1199" y="3536"/>
                      <a:pt x="1224" y="3536"/>
                    </a:cubicBezTo>
                    <a:lnTo>
                      <a:pt x="1677" y="3536"/>
                    </a:lnTo>
                    <a:cubicBezTo>
                      <a:pt x="1702" y="3536"/>
                      <a:pt x="1723" y="3556"/>
                      <a:pt x="1723" y="3581"/>
                    </a:cubicBezTo>
                    <a:lnTo>
                      <a:pt x="1723" y="4034"/>
                    </a:lnTo>
                    <a:close/>
                    <a:moveTo>
                      <a:pt x="1723" y="3037"/>
                    </a:moveTo>
                    <a:cubicBezTo>
                      <a:pt x="1723" y="3062"/>
                      <a:pt x="1702" y="3082"/>
                      <a:pt x="1677" y="3082"/>
                    </a:cubicBezTo>
                    <a:lnTo>
                      <a:pt x="1224" y="3082"/>
                    </a:lnTo>
                    <a:cubicBezTo>
                      <a:pt x="1199" y="3082"/>
                      <a:pt x="1179" y="3062"/>
                      <a:pt x="1179" y="3037"/>
                    </a:cubicBezTo>
                    <a:lnTo>
                      <a:pt x="1179" y="2584"/>
                    </a:lnTo>
                    <a:cubicBezTo>
                      <a:pt x="1179" y="2559"/>
                      <a:pt x="1199" y="2538"/>
                      <a:pt x="1224" y="2538"/>
                    </a:cubicBezTo>
                    <a:lnTo>
                      <a:pt x="1677" y="2538"/>
                    </a:lnTo>
                    <a:cubicBezTo>
                      <a:pt x="1702" y="2538"/>
                      <a:pt x="1723" y="2559"/>
                      <a:pt x="1723" y="2584"/>
                    </a:cubicBezTo>
                    <a:lnTo>
                      <a:pt x="1723" y="3037"/>
                    </a:lnTo>
                    <a:close/>
                    <a:moveTo>
                      <a:pt x="1723" y="2040"/>
                    </a:moveTo>
                    <a:cubicBezTo>
                      <a:pt x="1723" y="2065"/>
                      <a:pt x="1702" y="2085"/>
                      <a:pt x="1677" y="2085"/>
                    </a:cubicBezTo>
                    <a:lnTo>
                      <a:pt x="1224" y="2085"/>
                    </a:lnTo>
                    <a:cubicBezTo>
                      <a:pt x="1199" y="2085"/>
                      <a:pt x="1179" y="2065"/>
                      <a:pt x="1179" y="2040"/>
                    </a:cubicBezTo>
                    <a:lnTo>
                      <a:pt x="1179" y="1586"/>
                    </a:lnTo>
                    <a:cubicBezTo>
                      <a:pt x="1179" y="1561"/>
                      <a:pt x="1199" y="1541"/>
                      <a:pt x="1224" y="1541"/>
                    </a:cubicBezTo>
                    <a:lnTo>
                      <a:pt x="1677" y="1541"/>
                    </a:lnTo>
                    <a:cubicBezTo>
                      <a:pt x="1702" y="1541"/>
                      <a:pt x="1723" y="1561"/>
                      <a:pt x="1723" y="1586"/>
                    </a:cubicBezTo>
                    <a:lnTo>
                      <a:pt x="1723" y="2040"/>
                    </a:lnTo>
                    <a:close/>
                    <a:moveTo>
                      <a:pt x="1723" y="1042"/>
                    </a:moveTo>
                    <a:cubicBezTo>
                      <a:pt x="1723" y="1067"/>
                      <a:pt x="1702" y="1088"/>
                      <a:pt x="1677" y="1088"/>
                    </a:cubicBezTo>
                    <a:lnTo>
                      <a:pt x="1224" y="1088"/>
                    </a:lnTo>
                    <a:cubicBezTo>
                      <a:pt x="1199" y="1088"/>
                      <a:pt x="1179" y="1067"/>
                      <a:pt x="1179" y="1042"/>
                    </a:cubicBezTo>
                    <a:lnTo>
                      <a:pt x="1179" y="589"/>
                    </a:lnTo>
                    <a:cubicBezTo>
                      <a:pt x="1179" y="564"/>
                      <a:pt x="1199" y="544"/>
                      <a:pt x="1224" y="544"/>
                    </a:cubicBezTo>
                    <a:lnTo>
                      <a:pt x="1677" y="544"/>
                    </a:lnTo>
                    <a:cubicBezTo>
                      <a:pt x="1702" y="544"/>
                      <a:pt x="1723" y="564"/>
                      <a:pt x="1723" y="589"/>
                    </a:cubicBezTo>
                    <a:lnTo>
                      <a:pt x="1723" y="1042"/>
                    </a:lnTo>
                    <a:close/>
                    <a:moveTo>
                      <a:pt x="2539" y="4034"/>
                    </a:moveTo>
                    <a:cubicBezTo>
                      <a:pt x="2539" y="4059"/>
                      <a:pt x="2518" y="4080"/>
                      <a:pt x="2493" y="4080"/>
                    </a:cubicBezTo>
                    <a:lnTo>
                      <a:pt x="2040" y="4080"/>
                    </a:lnTo>
                    <a:cubicBezTo>
                      <a:pt x="2015" y="4080"/>
                      <a:pt x="1995" y="4059"/>
                      <a:pt x="1995" y="4034"/>
                    </a:cubicBezTo>
                    <a:lnTo>
                      <a:pt x="1995" y="3581"/>
                    </a:lnTo>
                    <a:cubicBezTo>
                      <a:pt x="1995" y="3556"/>
                      <a:pt x="2015" y="3536"/>
                      <a:pt x="2040" y="3536"/>
                    </a:cubicBezTo>
                    <a:lnTo>
                      <a:pt x="2493" y="3536"/>
                    </a:lnTo>
                    <a:cubicBezTo>
                      <a:pt x="2518" y="3536"/>
                      <a:pt x="2539" y="3556"/>
                      <a:pt x="2539" y="3581"/>
                    </a:cubicBezTo>
                    <a:lnTo>
                      <a:pt x="2539" y="4034"/>
                    </a:lnTo>
                    <a:close/>
                    <a:moveTo>
                      <a:pt x="2539" y="3037"/>
                    </a:moveTo>
                    <a:cubicBezTo>
                      <a:pt x="2539" y="3062"/>
                      <a:pt x="2518" y="3082"/>
                      <a:pt x="2493" y="3082"/>
                    </a:cubicBezTo>
                    <a:lnTo>
                      <a:pt x="2040" y="3082"/>
                    </a:lnTo>
                    <a:cubicBezTo>
                      <a:pt x="2015" y="3082"/>
                      <a:pt x="1995" y="3062"/>
                      <a:pt x="1995" y="3037"/>
                    </a:cubicBezTo>
                    <a:lnTo>
                      <a:pt x="1995" y="2584"/>
                    </a:lnTo>
                    <a:cubicBezTo>
                      <a:pt x="1995" y="2559"/>
                      <a:pt x="2015" y="2538"/>
                      <a:pt x="2040" y="2538"/>
                    </a:cubicBezTo>
                    <a:lnTo>
                      <a:pt x="2493" y="2538"/>
                    </a:lnTo>
                    <a:cubicBezTo>
                      <a:pt x="2518" y="2538"/>
                      <a:pt x="2539" y="2559"/>
                      <a:pt x="2539" y="2584"/>
                    </a:cubicBezTo>
                    <a:lnTo>
                      <a:pt x="2539" y="3037"/>
                    </a:lnTo>
                    <a:close/>
                    <a:moveTo>
                      <a:pt x="2539" y="2040"/>
                    </a:moveTo>
                    <a:cubicBezTo>
                      <a:pt x="2539" y="2065"/>
                      <a:pt x="2518" y="2085"/>
                      <a:pt x="2493" y="2085"/>
                    </a:cubicBezTo>
                    <a:lnTo>
                      <a:pt x="2040" y="2085"/>
                    </a:lnTo>
                    <a:cubicBezTo>
                      <a:pt x="2015" y="2085"/>
                      <a:pt x="1995" y="2065"/>
                      <a:pt x="1995" y="2040"/>
                    </a:cubicBezTo>
                    <a:lnTo>
                      <a:pt x="1995" y="1586"/>
                    </a:lnTo>
                    <a:cubicBezTo>
                      <a:pt x="1995" y="1561"/>
                      <a:pt x="2015" y="1541"/>
                      <a:pt x="2040" y="1541"/>
                    </a:cubicBezTo>
                    <a:lnTo>
                      <a:pt x="2493" y="1541"/>
                    </a:lnTo>
                    <a:cubicBezTo>
                      <a:pt x="2518" y="1541"/>
                      <a:pt x="2539" y="1561"/>
                      <a:pt x="2539" y="1586"/>
                    </a:cubicBezTo>
                    <a:lnTo>
                      <a:pt x="2539" y="2040"/>
                    </a:lnTo>
                    <a:close/>
                    <a:moveTo>
                      <a:pt x="2539" y="1042"/>
                    </a:moveTo>
                    <a:cubicBezTo>
                      <a:pt x="2539" y="1067"/>
                      <a:pt x="2518" y="1088"/>
                      <a:pt x="2493" y="1088"/>
                    </a:cubicBezTo>
                    <a:lnTo>
                      <a:pt x="2040" y="1088"/>
                    </a:lnTo>
                    <a:cubicBezTo>
                      <a:pt x="2015" y="1088"/>
                      <a:pt x="1995" y="1067"/>
                      <a:pt x="1995" y="1042"/>
                    </a:cubicBezTo>
                    <a:lnTo>
                      <a:pt x="1995" y="589"/>
                    </a:lnTo>
                    <a:cubicBezTo>
                      <a:pt x="1995" y="564"/>
                      <a:pt x="2015" y="544"/>
                      <a:pt x="2040" y="544"/>
                    </a:cubicBezTo>
                    <a:lnTo>
                      <a:pt x="2493" y="544"/>
                    </a:lnTo>
                    <a:cubicBezTo>
                      <a:pt x="2518" y="544"/>
                      <a:pt x="2539" y="564"/>
                      <a:pt x="2539" y="589"/>
                    </a:cubicBezTo>
                    <a:lnTo>
                      <a:pt x="2539" y="1042"/>
                    </a:lnTo>
                    <a:close/>
                    <a:moveTo>
                      <a:pt x="6099" y="2610"/>
                    </a:moveTo>
                    <a:lnTo>
                      <a:pt x="3379" y="1845"/>
                    </a:lnTo>
                    <a:cubicBezTo>
                      <a:pt x="3321" y="1829"/>
                      <a:pt x="3264" y="1873"/>
                      <a:pt x="3264" y="1933"/>
                    </a:cubicBezTo>
                    <a:lnTo>
                      <a:pt x="3264" y="5440"/>
                    </a:lnTo>
                    <a:lnTo>
                      <a:pt x="3627" y="5440"/>
                    </a:lnTo>
                    <a:lnTo>
                      <a:pt x="3627" y="4714"/>
                    </a:lnTo>
                    <a:cubicBezTo>
                      <a:pt x="3627" y="4664"/>
                      <a:pt x="3667" y="4624"/>
                      <a:pt x="3717" y="4624"/>
                    </a:cubicBezTo>
                    <a:lnTo>
                      <a:pt x="4080" y="4624"/>
                    </a:lnTo>
                    <a:cubicBezTo>
                      <a:pt x="4130" y="4624"/>
                      <a:pt x="4171" y="4664"/>
                      <a:pt x="4171" y="4714"/>
                    </a:cubicBezTo>
                    <a:lnTo>
                      <a:pt x="4171" y="5440"/>
                    </a:lnTo>
                    <a:lnTo>
                      <a:pt x="6165" y="5440"/>
                    </a:lnTo>
                    <a:lnTo>
                      <a:pt x="6165" y="2698"/>
                    </a:lnTo>
                    <a:cubicBezTo>
                      <a:pt x="6165" y="2657"/>
                      <a:pt x="6138" y="2621"/>
                      <a:pt x="6099" y="2610"/>
                    </a:cubicBezTo>
                    <a:close/>
                    <a:moveTo>
                      <a:pt x="4171" y="4216"/>
                    </a:moveTo>
                    <a:cubicBezTo>
                      <a:pt x="4171" y="4241"/>
                      <a:pt x="4150" y="4261"/>
                      <a:pt x="4125" y="4261"/>
                    </a:cubicBezTo>
                    <a:lnTo>
                      <a:pt x="3672" y="4261"/>
                    </a:lnTo>
                    <a:cubicBezTo>
                      <a:pt x="3647" y="4261"/>
                      <a:pt x="3627" y="4241"/>
                      <a:pt x="3627" y="4216"/>
                    </a:cubicBezTo>
                    <a:lnTo>
                      <a:pt x="3627" y="3762"/>
                    </a:lnTo>
                    <a:cubicBezTo>
                      <a:pt x="3627" y="3737"/>
                      <a:pt x="3647" y="3717"/>
                      <a:pt x="3672" y="3717"/>
                    </a:cubicBezTo>
                    <a:lnTo>
                      <a:pt x="4125" y="3717"/>
                    </a:lnTo>
                    <a:cubicBezTo>
                      <a:pt x="4150" y="3717"/>
                      <a:pt x="4171" y="3737"/>
                      <a:pt x="4171" y="3762"/>
                    </a:cubicBezTo>
                    <a:lnTo>
                      <a:pt x="4171" y="4216"/>
                    </a:lnTo>
                    <a:close/>
                    <a:moveTo>
                      <a:pt x="4171" y="3218"/>
                    </a:moveTo>
                    <a:cubicBezTo>
                      <a:pt x="4171" y="3243"/>
                      <a:pt x="4150" y="3264"/>
                      <a:pt x="4125" y="3264"/>
                    </a:cubicBezTo>
                    <a:lnTo>
                      <a:pt x="3672" y="3264"/>
                    </a:lnTo>
                    <a:cubicBezTo>
                      <a:pt x="3647" y="3264"/>
                      <a:pt x="3627" y="3243"/>
                      <a:pt x="3627" y="3218"/>
                    </a:cubicBezTo>
                    <a:lnTo>
                      <a:pt x="3627" y="2765"/>
                    </a:lnTo>
                    <a:cubicBezTo>
                      <a:pt x="3627" y="2740"/>
                      <a:pt x="3647" y="2720"/>
                      <a:pt x="3672" y="2720"/>
                    </a:cubicBezTo>
                    <a:lnTo>
                      <a:pt x="4125" y="2720"/>
                    </a:lnTo>
                    <a:cubicBezTo>
                      <a:pt x="4150" y="2720"/>
                      <a:pt x="4171" y="2740"/>
                      <a:pt x="4171" y="2765"/>
                    </a:cubicBezTo>
                    <a:lnTo>
                      <a:pt x="4171" y="3218"/>
                    </a:lnTo>
                    <a:close/>
                    <a:moveTo>
                      <a:pt x="4987" y="4216"/>
                    </a:moveTo>
                    <a:cubicBezTo>
                      <a:pt x="4987" y="4241"/>
                      <a:pt x="4966" y="4261"/>
                      <a:pt x="4941" y="4261"/>
                    </a:cubicBezTo>
                    <a:lnTo>
                      <a:pt x="4488" y="4261"/>
                    </a:lnTo>
                    <a:cubicBezTo>
                      <a:pt x="4463" y="4261"/>
                      <a:pt x="4443" y="4241"/>
                      <a:pt x="4443" y="4216"/>
                    </a:cubicBezTo>
                    <a:lnTo>
                      <a:pt x="4443" y="3762"/>
                    </a:lnTo>
                    <a:cubicBezTo>
                      <a:pt x="4443" y="3737"/>
                      <a:pt x="4463" y="3717"/>
                      <a:pt x="4488" y="3717"/>
                    </a:cubicBezTo>
                    <a:lnTo>
                      <a:pt x="4941" y="3717"/>
                    </a:lnTo>
                    <a:cubicBezTo>
                      <a:pt x="4966" y="3717"/>
                      <a:pt x="4987" y="3737"/>
                      <a:pt x="4987" y="3762"/>
                    </a:cubicBezTo>
                    <a:lnTo>
                      <a:pt x="4987" y="4216"/>
                    </a:lnTo>
                    <a:close/>
                    <a:moveTo>
                      <a:pt x="4987" y="3218"/>
                    </a:moveTo>
                    <a:cubicBezTo>
                      <a:pt x="4987" y="3243"/>
                      <a:pt x="4966" y="3264"/>
                      <a:pt x="4941" y="3264"/>
                    </a:cubicBezTo>
                    <a:lnTo>
                      <a:pt x="4488" y="3264"/>
                    </a:lnTo>
                    <a:cubicBezTo>
                      <a:pt x="4463" y="3264"/>
                      <a:pt x="4443" y="3243"/>
                      <a:pt x="4443" y="3218"/>
                    </a:cubicBezTo>
                    <a:lnTo>
                      <a:pt x="4443" y="2765"/>
                    </a:lnTo>
                    <a:cubicBezTo>
                      <a:pt x="4443" y="2740"/>
                      <a:pt x="4463" y="2720"/>
                      <a:pt x="4488" y="2720"/>
                    </a:cubicBezTo>
                    <a:lnTo>
                      <a:pt x="4941" y="2720"/>
                    </a:lnTo>
                    <a:cubicBezTo>
                      <a:pt x="4966" y="2720"/>
                      <a:pt x="4987" y="2740"/>
                      <a:pt x="4987" y="2765"/>
                    </a:cubicBezTo>
                    <a:lnTo>
                      <a:pt x="4987" y="3218"/>
                    </a:lnTo>
                    <a:close/>
                    <a:moveTo>
                      <a:pt x="5803" y="4216"/>
                    </a:moveTo>
                    <a:cubicBezTo>
                      <a:pt x="5803" y="4241"/>
                      <a:pt x="5782" y="4261"/>
                      <a:pt x="5757" y="4261"/>
                    </a:cubicBezTo>
                    <a:lnTo>
                      <a:pt x="5304" y="4261"/>
                    </a:lnTo>
                    <a:cubicBezTo>
                      <a:pt x="5279" y="4261"/>
                      <a:pt x="5259" y="4241"/>
                      <a:pt x="5259" y="4216"/>
                    </a:cubicBezTo>
                    <a:lnTo>
                      <a:pt x="5259" y="3762"/>
                    </a:lnTo>
                    <a:cubicBezTo>
                      <a:pt x="5259" y="3737"/>
                      <a:pt x="5279" y="3717"/>
                      <a:pt x="5304" y="3717"/>
                    </a:cubicBezTo>
                    <a:lnTo>
                      <a:pt x="5757" y="3717"/>
                    </a:lnTo>
                    <a:cubicBezTo>
                      <a:pt x="5782" y="3717"/>
                      <a:pt x="5803" y="3737"/>
                      <a:pt x="5803" y="3762"/>
                    </a:cubicBezTo>
                    <a:lnTo>
                      <a:pt x="5803" y="4216"/>
                    </a:lnTo>
                    <a:close/>
                    <a:moveTo>
                      <a:pt x="5803" y="3218"/>
                    </a:moveTo>
                    <a:cubicBezTo>
                      <a:pt x="5803" y="3243"/>
                      <a:pt x="5782" y="3264"/>
                      <a:pt x="5757" y="3264"/>
                    </a:cubicBezTo>
                    <a:lnTo>
                      <a:pt x="5304" y="3264"/>
                    </a:lnTo>
                    <a:cubicBezTo>
                      <a:pt x="5279" y="3264"/>
                      <a:pt x="5259" y="3243"/>
                      <a:pt x="5259" y="3218"/>
                    </a:cubicBezTo>
                    <a:lnTo>
                      <a:pt x="5259" y="2765"/>
                    </a:lnTo>
                    <a:cubicBezTo>
                      <a:pt x="5259" y="2740"/>
                      <a:pt x="5279" y="2720"/>
                      <a:pt x="5304" y="2720"/>
                    </a:cubicBezTo>
                    <a:lnTo>
                      <a:pt x="5757" y="2720"/>
                    </a:lnTo>
                    <a:cubicBezTo>
                      <a:pt x="5782" y="2720"/>
                      <a:pt x="5803" y="2740"/>
                      <a:pt x="5803" y="2765"/>
                    </a:cubicBezTo>
                    <a:lnTo>
                      <a:pt x="5803" y="3218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7" name="iṩļîḍè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="" xmlns:a16="http://schemas.microsoft.com/office/drawing/2014/main" id="{95856F95-6EE7-4FAD-97B3-EA899A2C5D1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922801" y="1898990"/>
              <a:ext cx="2343132" cy="2200967"/>
              <a:chOff x="3386138" y="1049338"/>
              <a:chExt cx="5416551" cy="5087937"/>
            </a:xfrm>
          </p:grpSpPr>
          <p:sp>
            <p:nvSpPr>
              <p:cNvPr id="19" name="ïşľiḑe">
                <a:extLst>
                  <a:ext uri="{FF2B5EF4-FFF2-40B4-BE49-F238E27FC236}">
                    <a16:creationId xmlns="" xmlns:a16="http://schemas.microsoft.com/office/drawing/2014/main" id="{BE73B7AB-74FE-4FFF-B350-6AF4F7EDCB52}"/>
                  </a:ext>
                </a:extLst>
              </p:cNvPr>
              <p:cNvSpPr/>
              <p:nvPr/>
            </p:nvSpPr>
            <p:spPr bwMode="auto">
              <a:xfrm>
                <a:off x="3386138" y="4578350"/>
                <a:ext cx="42863" cy="39687"/>
              </a:xfrm>
              <a:custGeom>
                <a:avLst/>
                <a:gdLst>
                  <a:gd name="T0" fmla="*/ 10 w 27"/>
                  <a:gd name="T1" fmla="*/ 25 h 25"/>
                  <a:gd name="T2" fmla="*/ 27 w 27"/>
                  <a:gd name="T3" fmla="*/ 13 h 25"/>
                  <a:gd name="T4" fmla="*/ 17 w 27"/>
                  <a:gd name="T5" fmla="*/ 0 h 25"/>
                  <a:gd name="T6" fmla="*/ 0 w 27"/>
                  <a:gd name="T7" fmla="*/ 13 h 25"/>
                  <a:gd name="T8" fmla="*/ 10 w 27"/>
                  <a:gd name="T9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5">
                    <a:moveTo>
                      <a:pt x="10" y="25"/>
                    </a:moveTo>
                    <a:lnTo>
                      <a:pt x="27" y="13"/>
                    </a:lnTo>
                    <a:lnTo>
                      <a:pt x="17" y="0"/>
                    </a:lnTo>
                    <a:lnTo>
                      <a:pt x="0" y="13"/>
                    </a:lnTo>
                    <a:lnTo>
                      <a:pt x="10" y="2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0" name="isľíḓè">
                <a:extLst>
                  <a:ext uri="{FF2B5EF4-FFF2-40B4-BE49-F238E27FC236}">
                    <a16:creationId xmlns="" xmlns:a16="http://schemas.microsoft.com/office/drawing/2014/main" id="{81BEC3CB-E8FB-43A3-BAA4-7E35F413EC44}"/>
                  </a:ext>
                </a:extLst>
              </p:cNvPr>
              <p:cNvSpPr/>
              <p:nvPr/>
            </p:nvSpPr>
            <p:spPr bwMode="auto">
              <a:xfrm>
                <a:off x="3386138" y="4578350"/>
                <a:ext cx="42863" cy="39687"/>
              </a:xfrm>
              <a:custGeom>
                <a:avLst/>
                <a:gdLst>
                  <a:gd name="T0" fmla="*/ 10 w 27"/>
                  <a:gd name="T1" fmla="*/ 25 h 25"/>
                  <a:gd name="T2" fmla="*/ 27 w 27"/>
                  <a:gd name="T3" fmla="*/ 13 h 25"/>
                  <a:gd name="T4" fmla="*/ 17 w 27"/>
                  <a:gd name="T5" fmla="*/ 0 h 25"/>
                  <a:gd name="T6" fmla="*/ 0 w 27"/>
                  <a:gd name="T7" fmla="*/ 1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" h="25">
                    <a:moveTo>
                      <a:pt x="10" y="25"/>
                    </a:moveTo>
                    <a:lnTo>
                      <a:pt x="27" y="13"/>
                    </a:lnTo>
                    <a:lnTo>
                      <a:pt x="17" y="0"/>
                    </a:lnTo>
                    <a:lnTo>
                      <a:pt x="0" y="1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1" name="iš1ïdè">
                <a:extLst>
                  <a:ext uri="{FF2B5EF4-FFF2-40B4-BE49-F238E27FC236}">
                    <a16:creationId xmlns="" xmlns:a16="http://schemas.microsoft.com/office/drawing/2014/main" id="{40486AA1-C8F1-4B2E-9AFE-D13CA7B45242}"/>
                  </a:ext>
                </a:extLst>
              </p:cNvPr>
              <p:cNvSpPr/>
              <p:nvPr/>
            </p:nvSpPr>
            <p:spPr bwMode="auto">
              <a:xfrm>
                <a:off x="3462338" y="3517900"/>
                <a:ext cx="1252538" cy="1038225"/>
              </a:xfrm>
              <a:custGeom>
                <a:avLst/>
                <a:gdLst>
                  <a:gd name="T0" fmla="*/ 789 w 789"/>
                  <a:gd name="T1" fmla="*/ 12 h 654"/>
                  <a:gd name="T2" fmla="*/ 748 w 789"/>
                  <a:gd name="T3" fmla="*/ 25 h 654"/>
                  <a:gd name="T4" fmla="*/ 696 w 789"/>
                  <a:gd name="T5" fmla="*/ 89 h 654"/>
                  <a:gd name="T6" fmla="*/ 717 w 789"/>
                  <a:gd name="T7" fmla="*/ 52 h 654"/>
                  <a:gd name="T8" fmla="*/ 696 w 789"/>
                  <a:gd name="T9" fmla="*/ 89 h 654"/>
                  <a:gd name="T10" fmla="*/ 665 w 789"/>
                  <a:gd name="T11" fmla="*/ 116 h 654"/>
                  <a:gd name="T12" fmla="*/ 623 w 789"/>
                  <a:gd name="T13" fmla="*/ 129 h 654"/>
                  <a:gd name="T14" fmla="*/ 571 w 789"/>
                  <a:gd name="T15" fmla="*/ 193 h 654"/>
                  <a:gd name="T16" fmla="*/ 592 w 789"/>
                  <a:gd name="T17" fmla="*/ 153 h 654"/>
                  <a:gd name="T18" fmla="*/ 571 w 789"/>
                  <a:gd name="T19" fmla="*/ 193 h 654"/>
                  <a:gd name="T20" fmla="*/ 540 w 789"/>
                  <a:gd name="T21" fmla="*/ 218 h 654"/>
                  <a:gd name="T22" fmla="*/ 498 w 789"/>
                  <a:gd name="T23" fmla="*/ 230 h 654"/>
                  <a:gd name="T24" fmla="*/ 446 w 789"/>
                  <a:gd name="T25" fmla="*/ 295 h 654"/>
                  <a:gd name="T26" fmla="*/ 467 w 789"/>
                  <a:gd name="T27" fmla="*/ 257 h 654"/>
                  <a:gd name="T28" fmla="*/ 446 w 789"/>
                  <a:gd name="T29" fmla="*/ 295 h 654"/>
                  <a:gd name="T30" fmla="*/ 415 w 789"/>
                  <a:gd name="T31" fmla="*/ 322 h 654"/>
                  <a:gd name="T32" fmla="*/ 374 w 789"/>
                  <a:gd name="T33" fmla="*/ 334 h 654"/>
                  <a:gd name="T34" fmla="*/ 322 w 789"/>
                  <a:gd name="T35" fmla="*/ 398 h 654"/>
                  <a:gd name="T36" fmla="*/ 343 w 789"/>
                  <a:gd name="T37" fmla="*/ 359 h 654"/>
                  <a:gd name="T38" fmla="*/ 322 w 789"/>
                  <a:gd name="T39" fmla="*/ 398 h 654"/>
                  <a:gd name="T40" fmla="*/ 291 w 789"/>
                  <a:gd name="T41" fmla="*/ 423 h 654"/>
                  <a:gd name="T42" fmla="*/ 249 w 789"/>
                  <a:gd name="T43" fmla="*/ 436 h 654"/>
                  <a:gd name="T44" fmla="*/ 197 w 789"/>
                  <a:gd name="T45" fmla="*/ 500 h 654"/>
                  <a:gd name="T46" fmla="*/ 218 w 789"/>
                  <a:gd name="T47" fmla="*/ 463 h 654"/>
                  <a:gd name="T48" fmla="*/ 197 w 789"/>
                  <a:gd name="T49" fmla="*/ 500 h 654"/>
                  <a:gd name="T50" fmla="*/ 166 w 789"/>
                  <a:gd name="T51" fmla="*/ 527 h 654"/>
                  <a:gd name="T52" fmla="*/ 124 w 789"/>
                  <a:gd name="T53" fmla="*/ 539 h 654"/>
                  <a:gd name="T54" fmla="*/ 72 w 789"/>
                  <a:gd name="T55" fmla="*/ 604 h 654"/>
                  <a:gd name="T56" fmla="*/ 93 w 789"/>
                  <a:gd name="T57" fmla="*/ 564 h 654"/>
                  <a:gd name="T58" fmla="*/ 72 w 789"/>
                  <a:gd name="T59" fmla="*/ 604 h 654"/>
                  <a:gd name="T60" fmla="*/ 41 w 789"/>
                  <a:gd name="T61" fmla="*/ 629 h 654"/>
                  <a:gd name="T62" fmla="*/ 0 w 789"/>
                  <a:gd name="T63" fmla="*/ 641 h 6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789" h="654">
                    <a:moveTo>
                      <a:pt x="758" y="39"/>
                    </a:moveTo>
                    <a:lnTo>
                      <a:pt x="789" y="12"/>
                    </a:lnTo>
                    <a:lnTo>
                      <a:pt x="779" y="0"/>
                    </a:lnTo>
                    <a:lnTo>
                      <a:pt x="748" y="25"/>
                    </a:lnTo>
                    <a:lnTo>
                      <a:pt x="758" y="39"/>
                    </a:lnTo>
                    <a:close/>
                    <a:moveTo>
                      <a:pt x="696" y="89"/>
                    </a:moveTo>
                    <a:lnTo>
                      <a:pt x="727" y="64"/>
                    </a:lnTo>
                    <a:lnTo>
                      <a:pt x="717" y="52"/>
                    </a:lnTo>
                    <a:lnTo>
                      <a:pt x="685" y="77"/>
                    </a:lnTo>
                    <a:lnTo>
                      <a:pt x="696" y="89"/>
                    </a:lnTo>
                    <a:close/>
                    <a:moveTo>
                      <a:pt x="633" y="141"/>
                    </a:moveTo>
                    <a:lnTo>
                      <a:pt x="665" y="116"/>
                    </a:lnTo>
                    <a:lnTo>
                      <a:pt x="654" y="102"/>
                    </a:lnTo>
                    <a:lnTo>
                      <a:pt x="623" y="129"/>
                    </a:lnTo>
                    <a:lnTo>
                      <a:pt x="633" y="141"/>
                    </a:lnTo>
                    <a:close/>
                    <a:moveTo>
                      <a:pt x="571" y="193"/>
                    </a:moveTo>
                    <a:lnTo>
                      <a:pt x="602" y="166"/>
                    </a:lnTo>
                    <a:lnTo>
                      <a:pt x="592" y="153"/>
                    </a:lnTo>
                    <a:lnTo>
                      <a:pt x="561" y="180"/>
                    </a:lnTo>
                    <a:lnTo>
                      <a:pt x="571" y="193"/>
                    </a:lnTo>
                    <a:close/>
                    <a:moveTo>
                      <a:pt x="509" y="243"/>
                    </a:moveTo>
                    <a:lnTo>
                      <a:pt x="540" y="218"/>
                    </a:lnTo>
                    <a:lnTo>
                      <a:pt x="530" y="205"/>
                    </a:lnTo>
                    <a:lnTo>
                      <a:pt x="498" y="230"/>
                    </a:lnTo>
                    <a:lnTo>
                      <a:pt x="509" y="243"/>
                    </a:lnTo>
                    <a:close/>
                    <a:moveTo>
                      <a:pt x="446" y="295"/>
                    </a:moveTo>
                    <a:lnTo>
                      <a:pt x="478" y="270"/>
                    </a:lnTo>
                    <a:lnTo>
                      <a:pt x="467" y="257"/>
                    </a:lnTo>
                    <a:lnTo>
                      <a:pt x="436" y="282"/>
                    </a:lnTo>
                    <a:lnTo>
                      <a:pt x="446" y="295"/>
                    </a:lnTo>
                    <a:close/>
                    <a:moveTo>
                      <a:pt x="384" y="346"/>
                    </a:moveTo>
                    <a:lnTo>
                      <a:pt x="415" y="322"/>
                    </a:lnTo>
                    <a:lnTo>
                      <a:pt x="405" y="307"/>
                    </a:lnTo>
                    <a:lnTo>
                      <a:pt x="374" y="334"/>
                    </a:lnTo>
                    <a:lnTo>
                      <a:pt x="384" y="346"/>
                    </a:lnTo>
                    <a:close/>
                    <a:moveTo>
                      <a:pt x="322" y="398"/>
                    </a:moveTo>
                    <a:lnTo>
                      <a:pt x="353" y="371"/>
                    </a:lnTo>
                    <a:lnTo>
                      <a:pt x="343" y="359"/>
                    </a:lnTo>
                    <a:lnTo>
                      <a:pt x="311" y="386"/>
                    </a:lnTo>
                    <a:lnTo>
                      <a:pt x="322" y="398"/>
                    </a:lnTo>
                    <a:close/>
                    <a:moveTo>
                      <a:pt x="259" y="448"/>
                    </a:moveTo>
                    <a:lnTo>
                      <a:pt x="291" y="423"/>
                    </a:lnTo>
                    <a:lnTo>
                      <a:pt x="280" y="411"/>
                    </a:lnTo>
                    <a:lnTo>
                      <a:pt x="249" y="436"/>
                    </a:lnTo>
                    <a:lnTo>
                      <a:pt x="259" y="448"/>
                    </a:lnTo>
                    <a:close/>
                    <a:moveTo>
                      <a:pt x="197" y="500"/>
                    </a:moveTo>
                    <a:lnTo>
                      <a:pt x="228" y="475"/>
                    </a:lnTo>
                    <a:lnTo>
                      <a:pt x="218" y="463"/>
                    </a:lnTo>
                    <a:lnTo>
                      <a:pt x="187" y="488"/>
                    </a:lnTo>
                    <a:lnTo>
                      <a:pt x="197" y="500"/>
                    </a:lnTo>
                    <a:close/>
                    <a:moveTo>
                      <a:pt x="135" y="552"/>
                    </a:moveTo>
                    <a:lnTo>
                      <a:pt x="166" y="527"/>
                    </a:lnTo>
                    <a:lnTo>
                      <a:pt x="156" y="513"/>
                    </a:lnTo>
                    <a:lnTo>
                      <a:pt x="124" y="539"/>
                    </a:lnTo>
                    <a:lnTo>
                      <a:pt x="135" y="552"/>
                    </a:lnTo>
                    <a:close/>
                    <a:moveTo>
                      <a:pt x="72" y="604"/>
                    </a:moveTo>
                    <a:lnTo>
                      <a:pt x="104" y="577"/>
                    </a:lnTo>
                    <a:lnTo>
                      <a:pt x="93" y="564"/>
                    </a:lnTo>
                    <a:lnTo>
                      <a:pt x="62" y="589"/>
                    </a:lnTo>
                    <a:lnTo>
                      <a:pt x="72" y="604"/>
                    </a:lnTo>
                    <a:close/>
                    <a:moveTo>
                      <a:pt x="10" y="654"/>
                    </a:moveTo>
                    <a:lnTo>
                      <a:pt x="41" y="629"/>
                    </a:lnTo>
                    <a:lnTo>
                      <a:pt x="31" y="616"/>
                    </a:lnTo>
                    <a:lnTo>
                      <a:pt x="0" y="641"/>
                    </a:lnTo>
                    <a:lnTo>
                      <a:pt x="10" y="654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2" name="iṡḷîḑè">
                <a:extLst>
                  <a:ext uri="{FF2B5EF4-FFF2-40B4-BE49-F238E27FC236}">
                    <a16:creationId xmlns="" xmlns:a16="http://schemas.microsoft.com/office/drawing/2014/main" id="{142B5905-B6A0-4DFD-AC88-B53DBAAFDED8}"/>
                  </a:ext>
                </a:extLst>
              </p:cNvPr>
              <p:cNvSpPr/>
              <p:nvPr/>
            </p:nvSpPr>
            <p:spPr bwMode="auto">
              <a:xfrm>
                <a:off x="4748213" y="3448050"/>
                <a:ext cx="69850" cy="49212"/>
              </a:xfrm>
              <a:custGeom>
                <a:avLst/>
                <a:gdLst>
                  <a:gd name="T0" fmla="*/ 10 w 44"/>
                  <a:gd name="T1" fmla="*/ 31 h 31"/>
                  <a:gd name="T2" fmla="*/ 21 w 44"/>
                  <a:gd name="T3" fmla="*/ 23 h 31"/>
                  <a:gd name="T4" fmla="*/ 31 w 44"/>
                  <a:gd name="T5" fmla="*/ 31 h 31"/>
                  <a:gd name="T6" fmla="*/ 44 w 44"/>
                  <a:gd name="T7" fmla="*/ 19 h 31"/>
                  <a:gd name="T8" fmla="*/ 23 w 44"/>
                  <a:gd name="T9" fmla="*/ 0 h 31"/>
                  <a:gd name="T10" fmla="*/ 0 w 44"/>
                  <a:gd name="T11" fmla="*/ 19 h 31"/>
                  <a:gd name="T12" fmla="*/ 10 w 44"/>
                  <a:gd name="T13" fmla="*/ 31 h 31"/>
                  <a:gd name="T14" fmla="*/ 10 w 44"/>
                  <a:gd name="T15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4" h="31">
                    <a:moveTo>
                      <a:pt x="10" y="31"/>
                    </a:moveTo>
                    <a:lnTo>
                      <a:pt x="21" y="23"/>
                    </a:lnTo>
                    <a:lnTo>
                      <a:pt x="31" y="31"/>
                    </a:lnTo>
                    <a:lnTo>
                      <a:pt x="44" y="19"/>
                    </a:lnTo>
                    <a:lnTo>
                      <a:pt x="23" y="0"/>
                    </a:lnTo>
                    <a:lnTo>
                      <a:pt x="0" y="19"/>
                    </a:lnTo>
                    <a:lnTo>
                      <a:pt x="10" y="31"/>
                    </a:lnTo>
                    <a:lnTo>
                      <a:pt x="10" y="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3" name="ïs1îḓê">
                <a:extLst>
                  <a:ext uri="{FF2B5EF4-FFF2-40B4-BE49-F238E27FC236}">
                    <a16:creationId xmlns="" xmlns:a16="http://schemas.microsoft.com/office/drawing/2014/main" id="{7187F6E4-7EB7-407B-9FFC-8831BC94C2D5}"/>
                  </a:ext>
                </a:extLst>
              </p:cNvPr>
              <p:cNvSpPr/>
              <p:nvPr/>
            </p:nvSpPr>
            <p:spPr bwMode="auto">
              <a:xfrm>
                <a:off x="4840288" y="3521075"/>
                <a:ext cx="323850" cy="319087"/>
              </a:xfrm>
              <a:custGeom>
                <a:avLst/>
                <a:gdLst>
                  <a:gd name="T0" fmla="*/ 167 w 204"/>
                  <a:gd name="T1" fmla="*/ 174 h 201"/>
                  <a:gd name="T2" fmla="*/ 194 w 204"/>
                  <a:gd name="T3" fmla="*/ 201 h 201"/>
                  <a:gd name="T4" fmla="*/ 204 w 204"/>
                  <a:gd name="T5" fmla="*/ 189 h 201"/>
                  <a:gd name="T6" fmla="*/ 177 w 204"/>
                  <a:gd name="T7" fmla="*/ 162 h 201"/>
                  <a:gd name="T8" fmla="*/ 167 w 204"/>
                  <a:gd name="T9" fmla="*/ 174 h 201"/>
                  <a:gd name="T10" fmla="*/ 110 w 204"/>
                  <a:gd name="T11" fmla="*/ 120 h 201"/>
                  <a:gd name="T12" fmla="*/ 137 w 204"/>
                  <a:gd name="T13" fmla="*/ 147 h 201"/>
                  <a:gd name="T14" fmla="*/ 150 w 204"/>
                  <a:gd name="T15" fmla="*/ 135 h 201"/>
                  <a:gd name="T16" fmla="*/ 123 w 204"/>
                  <a:gd name="T17" fmla="*/ 108 h 201"/>
                  <a:gd name="T18" fmla="*/ 110 w 204"/>
                  <a:gd name="T19" fmla="*/ 120 h 201"/>
                  <a:gd name="T20" fmla="*/ 56 w 204"/>
                  <a:gd name="T21" fmla="*/ 66 h 201"/>
                  <a:gd name="T22" fmla="*/ 83 w 204"/>
                  <a:gd name="T23" fmla="*/ 93 h 201"/>
                  <a:gd name="T24" fmla="*/ 96 w 204"/>
                  <a:gd name="T25" fmla="*/ 81 h 201"/>
                  <a:gd name="T26" fmla="*/ 67 w 204"/>
                  <a:gd name="T27" fmla="*/ 54 h 201"/>
                  <a:gd name="T28" fmla="*/ 56 w 204"/>
                  <a:gd name="T29" fmla="*/ 66 h 201"/>
                  <a:gd name="T30" fmla="*/ 0 w 204"/>
                  <a:gd name="T31" fmla="*/ 12 h 201"/>
                  <a:gd name="T32" fmla="*/ 27 w 204"/>
                  <a:gd name="T33" fmla="*/ 39 h 201"/>
                  <a:gd name="T34" fmla="*/ 40 w 204"/>
                  <a:gd name="T35" fmla="*/ 27 h 201"/>
                  <a:gd name="T36" fmla="*/ 13 w 204"/>
                  <a:gd name="T37" fmla="*/ 0 h 201"/>
                  <a:gd name="T38" fmla="*/ 0 w 204"/>
                  <a:gd name="T39" fmla="*/ 12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04" h="201">
                    <a:moveTo>
                      <a:pt x="167" y="174"/>
                    </a:moveTo>
                    <a:lnTo>
                      <a:pt x="194" y="201"/>
                    </a:lnTo>
                    <a:lnTo>
                      <a:pt x="204" y="189"/>
                    </a:lnTo>
                    <a:lnTo>
                      <a:pt x="177" y="162"/>
                    </a:lnTo>
                    <a:lnTo>
                      <a:pt x="167" y="174"/>
                    </a:lnTo>
                    <a:close/>
                    <a:moveTo>
                      <a:pt x="110" y="120"/>
                    </a:moveTo>
                    <a:lnTo>
                      <a:pt x="137" y="147"/>
                    </a:lnTo>
                    <a:lnTo>
                      <a:pt x="150" y="135"/>
                    </a:lnTo>
                    <a:lnTo>
                      <a:pt x="123" y="108"/>
                    </a:lnTo>
                    <a:lnTo>
                      <a:pt x="110" y="120"/>
                    </a:lnTo>
                    <a:close/>
                    <a:moveTo>
                      <a:pt x="56" y="66"/>
                    </a:moveTo>
                    <a:lnTo>
                      <a:pt x="83" y="93"/>
                    </a:lnTo>
                    <a:lnTo>
                      <a:pt x="96" y="81"/>
                    </a:lnTo>
                    <a:lnTo>
                      <a:pt x="67" y="54"/>
                    </a:lnTo>
                    <a:lnTo>
                      <a:pt x="56" y="66"/>
                    </a:lnTo>
                    <a:close/>
                    <a:moveTo>
                      <a:pt x="0" y="12"/>
                    </a:moveTo>
                    <a:lnTo>
                      <a:pt x="27" y="39"/>
                    </a:lnTo>
                    <a:lnTo>
                      <a:pt x="40" y="27"/>
                    </a:lnTo>
                    <a:lnTo>
                      <a:pt x="13" y="0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4" name="îş1ïḋê">
                <a:extLst>
                  <a:ext uri="{FF2B5EF4-FFF2-40B4-BE49-F238E27FC236}">
                    <a16:creationId xmlns="" xmlns:a16="http://schemas.microsoft.com/office/drawing/2014/main" id="{7C982B36-360A-4DE6-99C4-0AC689948B07}"/>
                  </a:ext>
                </a:extLst>
              </p:cNvPr>
              <p:cNvSpPr/>
              <p:nvPr/>
            </p:nvSpPr>
            <p:spPr bwMode="auto">
              <a:xfrm>
                <a:off x="5191126" y="3863975"/>
                <a:ext cx="65088" cy="49212"/>
              </a:xfrm>
              <a:custGeom>
                <a:avLst/>
                <a:gdLst>
                  <a:gd name="T0" fmla="*/ 0 w 41"/>
                  <a:gd name="T1" fmla="*/ 12 h 31"/>
                  <a:gd name="T2" fmla="*/ 20 w 41"/>
                  <a:gd name="T3" fmla="*/ 31 h 31"/>
                  <a:gd name="T4" fmla="*/ 41 w 41"/>
                  <a:gd name="T5" fmla="*/ 14 h 31"/>
                  <a:gd name="T6" fmla="*/ 31 w 41"/>
                  <a:gd name="T7" fmla="*/ 2 h 31"/>
                  <a:gd name="T8" fmla="*/ 20 w 41"/>
                  <a:gd name="T9" fmla="*/ 10 h 31"/>
                  <a:gd name="T10" fmla="*/ 12 w 41"/>
                  <a:gd name="T11" fmla="*/ 0 h 31"/>
                  <a:gd name="T12" fmla="*/ 0 w 41"/>
                  <a:gd name="T13" fmla="*/ 12 h 31"/>
                  <a:gd name="T14" fmla="*/ 0 w 41"/>
                  <a:gd name="T15" fmla="*/ 12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1" h="31">
                    <a:moveTo>
                      <a:pt x="0" y="12"/>
                    </a:moveTo>
                    <a:lnTo>
                      <a:pt x="20" y="31"/>
                    </a:lnTo>
                    <a:lnTo>
                      <a:pt x="41" y="14"/>
                    </a:lnTo>
                    <a:lnTo>
                      <a:pt x="31" y="2"/>
                    </a:lnTo>
                    <a:lnTo>
                      <a:pt x="20" y="10"/>
                    </a:lnTo>
                    <a:lnTo>
                      <a:pt x="12" y="0"/>
                    </a:lnTo>
                    <a:lnTo>
                      <a:pt x="0" y="12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5" name="îs1íďè">
                <a:extLst>
                  <a:ext uri="{FF2B5EF4-FFF2-40B4-BE49-F238E27FC236}">
                    <a16:creationId xmlns="" xmlns:a16="http://schemas.microsoft.com/office/drawing/2014/main" id="{3429F1AF-3B6D-4192-A459-4B7E9F83E107}"/>
                  </a:ext>
                </a:extLst>
              </p:cNvPr>
              <p:cNvSpPr/>
              <p:nvPr/>
            </p:nvSpPr>
            <p:spPr bwMode="auto">
              <a:xfrm>
                <a:off x="5292726" y="2874963"/>
                <a:ext cx="1190625" cy="968375"/>
              </a:xfrm>
              <a:custGeom>
                <a:avLst/>
                <a:gdLst>
                  <a:gd name="T0" fmla="*/ 717 w 750"/>
                  <a:gd name="T1" fmla="*/ 39 h 610"/>
                  <a:gd name="T2" fmla="*/ 750 w 750"/>
                  <a:gd name="T3" fmla="*/ 15 h 610"/>
                  <a:gd name="T4" fmla="*/ 740 w 750"/>
                  <a:gd name="T5" fmla="*/ 0 h 610"/>
                  <a:gd name="T6" fmla="*/ 706 w 750"/>
                  <a:gd name="T7" fmla="*/ 27 h 610"/>
                  <a:gd name="T8" fmla="*/ 717 w 750"/>
                  <a:gd name="T9" fmla="*/ 39 h 610"/>
                  <a:gd name="T10" fmla="*/ 652 w 750"/>
                  <a:gd name="T11" fmla="*/ 91 h 610"/>
                  <a:gd name="T12" fmla="*/ 686 w 750"/>
                  <a:gd name="T13" fmla="*/ 66 h 610"/>
                  <a:gd name="T14" fmla="*/ 675 w 750"/>
                  <a:gd name="T15" fmla="*/ 52 h 610"/>
                  <a:gd name="T16" fmla="*/ 642 w 750"/>
                  <a:gd name="T17" fmla="*/ 79 h 610"/>
                  <a:gd name="T18" fmla="*/ 652 w 750"/>
                  <a:gd name="T19" fmla="*/ 91 h 610"/>
                  <a:gd name="T20" fmla="*/ 588 w 750"/>
                  <a:gd name="T21" fmla="*/ 143 h 610"/>
                  <a:gd name="T22" fmla="*/ 621 w 750"/>
                  <a:gd name="T23" fmla="*/ 118 h 610"/>
                  <a:gd name="T24" fmla="*/ 611 w 750"/>
                  <a:gd name="T25" fmla="*/ 104 h 610"/>
                  <a:gd name="T26" fmla="*/ 578 w 750"/>
                  <a:gd name="T27" fmla="*/ 131 h 610"/>
                  <a:gd name="T28" fmla="*/ 588 w 750"/>
                  <a:gd name="T29" fmla="*/ 143 h 610"/>
                  <a:gd name="T30" fmla="*/ 526 w 750"/>
                  <a:gd name="T31" fmla="*/ 195 h 610"/>
                  <a:gd name="T32" fmla="*/ 557 w 750"/>
                  <a:gd name="T33" fmla="*/ 170 h 610"/>
                  <a:gd name="T34" fmla="*/ 546 w 750"/>
                  <a:gd name="T35" fmla="*/ 156 h 610"/>
                  <a:gd name="T36" fmla="*/ 515 w 750"/>
                  <a:gd name="T37" fmla="*/ 183 h 610"/>
                  <a:gd name="T38" fmla="*/ 526 w 750"/>
                  <a:gd name="T39" fmla="*/ 195 h 610"/>
                  <a:gd name="T40" fmla="*/ 461 w 750"/>
                  <a:gd name="T41" fmla="*/ 247 h 610"/>
                  <a:gd name="T42" fmla="*/ 492 w 750"/>
                  <a:gd name="T43" fmla="*/ 222 h 610"/>
                  <a:gd name="T44" fmla="*/ 482 w 750"/>
                  <a:gd name="T45" fmla="*/ 208 h 610"/>
                  <a:gd name="T46" fmla="*/ 451 w 750"/>
                  <a:gd name="T47" fmla="*/ 235 h 610"/>
                  <a:gd name="T48" fmla="*/ 461 w 750"/>
                  <a:gd name="T49" fmla="*/ 247 h 610"/>
                  <a:gd name="T50" fmla="*/ 397 w 750"/>
                  <a:gd name="T51" fmla="*/ 299 h 610"/>
                  <a:gd name="T52" fmla="*/ 428 w 750"/>
                  <a:gd name="T53" fmla="*/ 274 h 610"/>
                  <a:gd name="T54" fmla="*/ 418 w 750"/>
                  <a:gd name="T55" fmla="*/ 260 h 610"/>
                  <a:gd name="T56" fmla="*/ 386 w 750"/>
                  <a:gd name="T57" fmla="*/ 286 h 610"/>
                  <a:gd name="T58" fmla="*/ 397 w 750"/>
                  <a:gd name="T59" fmla="*/ 299 h 610"/>
                  <a:gd name="T60" fmla="*/ 332 w 750"/>
                  <a:gd name="T61" fmla="*/ 351 h 610"/>
                  <a:gd name="T62" fmla="*/ 364 w 750"/>
                  <a:gd name="T63" fmla="*/ 326 h 610"/>
                  <a:gd name="T64" fmla="*/ 353 w 750"/>
                  <a:gd name="T65" fmla="*/ 311 h 610"/>
                  <a:gd name="T66" fmla="*/ 322 w 750"/>
                  <a:gd name="T67" fmla="*/ 338 h 610"/>
                  <a:gd name="T68" fmla="*/ 332 w 750"/>
                  <a:gd name="T69" fmla="*/ 351 h 610"/>
                  <a:gd name="T70" fmla="*/ 268 w 750"/>
                  <a:gd name="T71" fmla="*/ 403 h 610"/>
                  <a:gd name="T72" fmla="*/ 299 w 750"/>
                  <a:gd name="T73" fmla="*/ 378 h 610"/>
                  <a:gd name="T74" fmla="*/ 289 w 750"/>
                  <a:gd name="T75" fmla="*/ 365 h 610"/>
                  <a:gd name="T76" fmla="*/ 258 w 750"/>
                  <a:gd name="T77" fmla="*/ 390 h 610"/>
                  <a:gd name="T78" fmla="*/ 268 w 750"/>
                  <a:gd name="T79" fmla="*/ 403 h 610"/>
                  <a:gd name="T80" fmla="*/ 204 w 750"/>
                  <a:gd name="T81" fmla="*/ 455 h 610"/>
                  <a:gd name="T82" fmla="*/ 235 w 750"/>
                  <a:gd name="T83" fmla="*/ 430 h 610"/>
                  <a:gd name="T84" fmla="*/ 224 w 750"/>
                  <a:gd name="T85" fmla="*/ 417 h 610"/>
                  <a:gd name="T86" fmla="*/ 193 w 750"/>
                  <a:gd name="T87" fmla="*/ 442 h 610"/>
                  <a:gd name="T88" fmla="*/ 204 w 750"/>
                  <a:gd name="T89" fmla="*/ 455 h 610"/>
                  <a:gd name="T90" fmla="*/ 139 w 750"/>
                  <a:gd name="T91" fmla="*/ 507 h 610"/>
                  <a:gd name="T92" fmla="*/ 170 w 750"/>
                  <a:gd name="T93" fmla="*/ 482 h 610"/>
                  <a:gd name="T94" fmla="*/ 160 w 750"/>
                  <a:gd name="T95" fmla="*/ 469 h 610"/>
                  <a:gd name="T96" fmla="*/ 129 w 750"/>
                  <a:gd name="T97" fmla="*/ 494 h 610"/>
                  <a:gd name="T98" fmla="*/ 139 w 750"/>
                  <a:gd name="T99" fmla="*/ 507 h 610"/>
                  <a:gd name="T100" fmla="*/ 75 w 750"/>
                  <a:gd name="T101" fmla="*/ 558 h 610"/>
                  <a:gd name="T102" fmla="*/ 106 w 750"/>
                  <a:gd name="T103" fmla="*/ 534 h 610"/>
                  <a:gd name="T104" fmla="*/ 96 w 750"/>
                  <a:gd name="T105" fmla="*/ 521 h 610"/>
                  <a:gd name="T106" fmla="*/ 64 w 750"/>
                  <a:gd name="T107" fmla="*/ 546 h 610"/>
                  <a:gd name="T108" fmla="*/ 75 w 750"/>
                  <a:gd name="T109" fmla="*/ 558 h 610"/>
                  <a:gd name="T110" fmla="*/ 10 w 750"/>
                  <a:gd name="T111" fmla="*/ 610 h 610"/>
                  <a:gd name="T112" fmla="*/ 42 w 750"/>
                  <a:gd name="T113" fmla="*/ 585 h 610"/>
                  <a:gd name="T114" fmla="*/ 31 w 750"/>
                  <a:gd name="T115" fmla="*/ 573 h 610"/>
                  <a:gd name="T116" fmla="*/ 0 w 750"/>
                  <a:gd name="T117" fmla="*/ 598 h 610"/>
                  <a:gd name="T118" fmla="*/ 10 w 750"/>
                  <a:gd name="T119" fmla="*/ 610 h 6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750" h="610">
                    <a:moveTo>
                      <a:pt x="717" y="39"/>
                    </a:moveTo>
                    <a:lnTo>
                      <a:pt x="750" y="15"/>
                    </a:lnTo>
                    <a:lnTo>
                      <a:pt x="740" y="0"/>
                    </a:lnTo>
                    <a:lnTo>
                      <a:pt x="706" y="27"/>
                    </a:lnTo>
                    <a:lnTo>
                      <a:pt x="717" y="39"/>
                    </a:lnTo>
                    <a:close/>
                    <a:moveTo>
                      <a:pt x="652" y="91"/>
                    </a:moveTo>
                    <a:lnTo>
                      <a:pt x="686" y="66"/>
                    </a:lnTo>
                    <a:lnTo>
                      <a:pt x="675" y="52"/>
                    </a:lnTo>
                    <a:lnTo>
                      <a:pt x="642" y="79"/>
                    </a:lnTo>
                    <a:lnTo>
                      <a:pt x="652" y="91"/>
                    </a:lnTo>
                    <a:close/>
                    <a:moveTo>
                      <a:pt x="588" y="143"/>
                    </a:moveTo>
                    <a:lnTo>
                      <a:pt x="621" y="118"/>
                    </a:lnTo>
                    <a:lnTo>
                      <a:pt x="611" y="104"/>
                    </a:lnTo>
                    <a:lnTo>
                      <a:pt x="578" y="131"/>
                    </a:lnTo>
                    <a:lnTo>
                      <a:pt x="588" y="143"/>
                    </a:lnTo>
                    <a:close/>
                    <a:moveTo>
                      <a:pt x="526" y="195"/>
                    </a:moveTo>
                    <a:lnTo>
                      <a:pt x="557" y="170"/>
                    </a:lnTo>
                    <a:lnTo>
                      <a:pt x="546" y="156"/>
                    </a:lnTo>
                    <a:lnTo>
                      <a:pt x="515" y="183"/>
                    </a:lnTo>
                    <a:lnTo>
                      <a:pt x="526" y="195"/>
                    </a:lnTo>
                    <a:close/>
                    <a:moveTo>
                      <a:pt x="461" y="247"/>
                    </a:moveTo>
                    <a:lnTo>
                      <a:pt x="492" y="222"/>
                    </a:lnTo>
                    <a:lnTo>
                      <a:pt x="482" y="208"/>
                    </a:lnTo>
                    <a:lnTo>
                      <a:pt x="451" y="235"/>
                    </a:lnTo>
                    <a:lnTo>
                      <a:pt x="461" y="247"/>
                    </a:lnTo>
                    <a:close/>
                    <a:moveTo>
                      <a:pt x="397" y="299"/>
                    </a:moveTo>
                    <a:lnTo>
                      <a:pt x="428" y="274"/>
                    </a:lnTo>
                    <a:lnTo>
                      <a:pt x="418" y="260"/>
                    </a:lnTo>
                    <a:lnTo>
                      <a:pt x="386" y="286"/>
                    </a:lnTo>
                    <a:lnTo>
                      <a:pt x="397" y="299"/>
                    </a:lnTo>
                    <a:close/>
                    <a:moveTo>
                      <a:pt x="332" y="351"/>
                    </a:moveTo>
                    <a:lnTo>
                      <a:pt x="364" y="326"/>
                    </a:lnTo>
                    <a:lnTo>
                      <a:pt x="353" y="311"/>
                    </a:lnTo>
                    <a:lnTo>
                      <a:pt x="322" y="338"/>
                    </a:lnTo>
                    <a:lnTo>
                      <a:pt x="332" y="351"/>
                    </a:lnTo>
                    <a:close/>
                    <a:moveTo>
                      <a:pt x="268" y="403"/>
                    </a:moveTo>
                    <a:lnTo>
                      <a:pt x="299" y="378"/>
                    </a:lnTo>
                    <a:lnTo>
                      <a:pt x="289" y="365"/>
                    </a:lnTo>
                    <a:lnTo>
                      <a:pt x="258" y="390"/>
                    </a:lnTo>
                    <a:lnTo>
                      <a:pt x="268" y="403"/>
                    </a:lnTo>
                    <a:close/>
                    <a:moveTo>
                      <a:pt x="204" y="455"/>
                    </a:moveTo>
                    <a:lnTo>
                      <a:pt x="235" y="430"/>
                    </a:lnTo>
                    <a:lnTo>
                      <a:pt x="224" y="417"/>
                    </a:lnTo>
                    <a:lnTo>
                      <a:pt x="193" y="442"/>
                    </a:lnTo>
                    <a:lnTo>
                      <a:pt x="204" y="455"/>
                    </a:lnTo>
                    <a:close/>
                    <a:moveTo>
                      <a:pt x="139" y="507"/>
                    </a:moveTo>
                    <a:lnTo>
                      <a:pt x="170" y="482"/>
                    </a:lnTo>
                    <a:lnTo>
                      <a:pt x="160" y="469"/>
                    </a:lnTo>
                    <a:lnTo>
                      <a:pt x="129" y="494"/>
                    </a:lnTo>
                    <a:lnTo>
                      <a:pt x="139" y="507"/>
                    </a:lnTo>
                    <a:close/>
                    <a:moveTo>
                      <a:pt x="75" y="558"/>
                    </a:moveTo>
                    <a:lnTo>
                      <a:pt x="106" y="534"/>
                    </a:lnTo>
                    <a:lnTo>
                      <a:pt x="96" y="521"/>
                    </a:lnTo>
                    <a:lnTo>
                      <a:pt x="64" y="546"/>
                    </a:lnTo>
                    <a:lnTo>
                      <a:pt x="75" y="558"/>
                    </a:lnTo>
                    <a:close/>
                    <a:moveTo>
                      <a:pt x="10" y="610"/>
                    </a:moveTo>
                    <a:lnTo>
                      <a:pt x="42" y="585"/>
                    </a:lnTo>
                    <a:lnTo>
                      <a:pt x="31" y="573"/>
                    </a:lnTo>
                    <a:lnTo>
                      <a:pt x="0" y="598"/>
                    </a:lnTo>
                    <a:lnTo>
                      <a:pt x="10" y="61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6" name="ïŝḷiḑè">
                <a:extLst>
                  <a:ext uri="{FF2B5EF4-FFF2-40B4-BE49-F238E27FC236}">
                    <a16:creationId xmlns="" xmlns:a16="http://schemas.microsoft.com/office/drawing/2014/main" id="{7D463E23-8EA0-4667-82A0-4C271D4A20F8}"/>
                  </a:ext>
                </a:extLst>
              </p:cNvPr>
              <p:cNvSpPr/>
              <p:nvPr/>
            </p:nvSpPr>
            <p:spPr bwMode="auto">
              <a:xfrm>
                <a:off x="6516688" y="2805113"/>
                <a:ext cx="69850" cy="53975"/>
              </a:xfrm>
              <a:custGeom>
                <a:avLst/>
                <a:gdLst>
                  <a:gd name="T0" fmla="*/ 10 w 44"/>
                  <a:gd name="T1" fmla="*/ 32 h 34"/>
                  <a:gd name="T2" fmla="*/ 21 w 44"/>
                  <a:gd name="T3" fmla="*/ 23 h 34"/>
                  <a:gd name="T4" fmla="*/ 31 w 44"/>
                  <a:gd name="T5" fmla="*/ 34 h 34"/>
                  <a:gd name="T6" fmla="*/ 44 w 44"/>
                  <a:gd name="T7" fmla="*/ 21 h 34"/>
                  <a:gd name="T8" fmla="*/ 23 w 44"/>
                  <a:gd name="T9" fmla="*/ 0 h 34"/>
                  <a:gd name="T10" fmla="*/ 0 w 44"/>
                  <a:gd name="T11" fmla="*/ 19 h 34"/>
                  <a:gd name="T12" fmla="*/ 10 w 44"/>
                  <a:gd name="T13" fmla="*/ 32 h 34"/>
                  <a:gd name="T14" fmla="*/ 10 w 44"/>
                  <a:gd name="T15" fmla="*/ 3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4" h="34">
                    <a:moveTo>
                      <a:pt x="10" y="32"/>
                    </a:moveTo>
                    <a:lnTo>
                      <a:pt x="21" y="23"/>
                    </a:lnTo>
                    <a:lnTo>
                      <a:pt x="31" y="34"/>
                    </a:lnTo>
                    <a:lnTo>
                      <a:pt x="44" y="21"/>
                    </a:lnTo>
                    <a:lnTo>
                      <a:pt x="23" y="0"/>
                    </a:lnTo>
                    <a:lnTo>
                      <a:pt x="0" y="19"/>
                    </a:lnTo>
                    <a:lnTo>
                      <a:pt x="10" y="32"/>
                    </a:lnTo>
                    <a:lnTo>
                      <a:pt x="10" y="3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7" name="îŝliḋé">
                <a:extLst>
                  <a:ext uri="{FF2B5EF4-FFF2-40B4-BE49-F238E27FC236}">
                    <a16:creationId xmlns="" xmlns:a16="http://schemas.microsoft.com/office/drawing/2014/main" id="{E966DEF2-0BDE-442F-A000-AAEDDC9745B3}"/>
                  </a:ext>
                </a:extLst>
              </p:cNvPr>
              <p:cNvSpPr/>
              <p:nvPr/>
            </p:nvSpPr>
            <p:spPr bwMode="auto">
              <a:xfrm>
                <a:off x="6608763" y="2884488"/>
                <a:ext cx="422275" cy="425450"/>
              </a:xfrm>
              <a:custGeom>
                <a:avLst/>
                <a:gdLst>
                  <a:gd name="T0" fmla="*/ 224 w 266"/>
                  <a:gd name="T1" fmla="*/ 239 h 268"/>
                  <a:gd name="T2" fmla="*/ 254 w 266"/>
                  <a:gd name="T3" fmla="*/ 268 h 268"/>
                  <a:gd name="T4" fmla="*/ 266 w 266"/>
                  <a:gd name="T5" fmla="*/ 256 h 268"/>
                  <a:gd name="T6" fmla="*/ 237 w 266"/>
                  <a:gd name="T7" fmla="*/ 229 h 268"/>
                  <a:gd name="T8" fmla="*/ 224 w 266"/>
                  <a:gd name="T9" fmla="*/ 239 h 268"/>
                  <a:gd name="T10" fmla="*/ 168 w 266"/>
                  <a:gd name="T11" fmla="*/ 183 h 268"/>
                  <a:gd name="T12" fmla="*/ 197 w 266"/>
                  <a:gd name="T13" fmla="*/ 210 h 268"/>
                  <a:gd name="T14" fmla="*/ 210 w 266"/>
                  <a:gd name="T15" fmla="*/ 200 h 268"/>
                  <a:gd name="T16" fmla="*/ 181 w 266"/>
                  <a:gd name="T17" fmla="*/ 170 h 268"/>
                  <a:gd name="T18" fmla="*/ 168 w 266"/>
                  <a:gd name="T19" fmla="*/ 183 h 268"/>
                  <a:gd name="T20" fmla="*/ 112 w 266"/>
                  <a:gd name="T21" fmla="*/ 125 h 268"/>
                  <a:gd name="T22" fmla="*/ 141 w 266"/>
                  <a:gd name="T23" fmla="*/ 154 h 268"/>
                  <a:gd name="T24" fmla="*/ 154 w 266"/>
                  <a:gd name="T25" fmla="*/ 141 h 268"/>
                  <a:gd name="T26" fmla="*/ 125 w 266"/>
                  <a:gd name="T27" fmla="*/ 114 h 268"/>
                  <a:gd name="T28" fmla="*/ 112 w 266"/>
                  <a:gd name="T29" fmla="*/ 125 h 268"/>
                  <a:gd name="T30" fmla="*/ 56 w 266"/>
                  <a:gd name="T31" fmla="*/ 69 h 268"/>
                  <a:gd name="T32" fmla="*/ 85 w 266"/>
                  <a:gd name="T33" fmla="*/ 98 h 268"/>
                  <a:gd name="T34" fmla="*/ 98 w 266"/>
                  <a:gd name="T35" fmla="*/ 85 h 268"/>
                  <a:gd name="T36" fmla="*/ 69 w 266"/>
                  <a:gd name="T37" fmla="*/ 56 h 268"/>
                  <a:gd name="T38" fmla="*/ 56 w 266"/>
                  <a:gd name="T39" fmla="*/ 69 h 268"/>
                  <a:gd name="T40" fmla="*/ 0 w 266"/>
                  <a:gd name="T41" fmla="*/ 11 h 268"/>
                  <a:gd name="T42" fmla="*/ 29 w 266"/>
                  <a:gd name="T43" fmla="*/ 40 h 268"/>
                  <a:gd name="T44" fmla="*/ 42 w 266"/>
                  <a:gd name="T45" fmla="*/ 27 h 268"/>
                  <a:gd name="T46" fmla="*/ 13 w 266"/>
                  <a:gd name="T47" fmla="*/ 0 h 268"/>
                  <a:gd name="T48" fmla="*/ 0 w 266"/>
                  <a:gd name="T49" fmla="*/ 11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66" h="268">
                    <a:moveTo>
                      <a:pt x="224" y="239"/>
                    </a:moveTo>
                    <a:lnTo>
                      <a:pt x="254" y="268"/>
                    </a:lnTo>
                    <a:lnTo>
                      <a:pt x="266" y="256"/>
                    </a:lnTo>
                    <a:lnTo>
                      <a:pt x="237" y="229"/>
                    </a:lnTo>
                    <a:lnTo>
                      <a:pt x="224" y="239"/>
                    </a:lnTo>
                    <a:close/>
                    <a:moveTo>
                      <a:pt x="168" y="183"/>
                    </a:moveTo>
                    <a:lnTo>
                      <a:pt x="197" y="210"/>
                    </a:lnTo>
                    <a:lnTo>
                      <a:pt x="210" y="200"/>
                    </a:lnTo>
                    <a:lnTo>
                      <a:pt x="181" y="170"/>
                    </a:lnTo>
                    <a:lnTo>
                      <a:pt x="168" y="183"/>
                    </a:lnTo>
                    <a:close/>
                    <a:moveTo>
                      <a:pt x="112" y="125"/>
                    </a:moveTo>
                    <a:lnTo>
                      <a:pt x="141" y="154"/>
                    </a:lnTo>
                    <a:lnTo>
                      <a:pt x="154" y="141"/>
                    </a:lnTo>
                    <a:lnTo>
                      <a:pt x="125" y="114"/>
                    </a:lnTo>
                    <a:lnTo>
                      <a:pt x="112" y="125"/>
                    </a:lnTo>
                    <a:close/>
                    <a:moveTo>
                      <a:pt x="56" y="69"/>
                    </a:moveTo>
                    <a:lnTo>
                      <a:pt x="85" y="98"/>
                    </a:lnTo>
                    <a:lnTo>
                      <a:pt x="98" y="85"/>
                    </a:lnTo>
                    <a:lnTo>
                      <a:pt x="69" y="56"/>
                    </a:lnTo>
                    <a:lnTo>
                      <a:pt x="56" y="69"/>
                    </a:lnTo>
                    <a:close/>
                    <a:moveTo>
                      <a:pt x="0" y="11"/>
                    </a:moveTo>
                    <a:lnTo>
                      <a:pt x="29" y="40"/>
                    </a:lnTo>
                    <a:lnTo>
                      <a:pt x="42" y="27"/>
                    </a:lnTo>
                    <a:lnTo>
                      <a:pt x="13" y="0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8" name="i$ľïḋé">
                <a:extLst>
                  <a:ext uri="{FF2B5EF4-FFF2-40B4-BE49-F238E27FC236}">
                    <a16:creationId xmlns="" xmlns:a16="http://schemas.microsoft.com/office/drawing/2014/main" id="{FCFDDE77-0B7B-4D3C-89F6-ED2F70A66043}"/>
                  </a:ext>
                </a:extLst>
              </p:cNvPr>
              <p:cNvSpPr/>
              <p:nvPr/>
            </p:nvSpPr>
            <p:spPr bwMode="auto">
              <a:xfrm>
                <a:off x="7054851" y="3336925"/>
                <a:ext cx="68263" cy="49212"/>
              </a:xfrm>
              <a:custGeom>
                <a:avLst/>
                <a:gdLst>
                  <a:gd name="T0" fmla="*/ 0 w 43"/>
                  <a:gd name="T1" fmla="*/ 12 h 31"/>
                  <a:gd name="T2" fmla="*/ 20 w 43"/>
                  <a:gd name="T3" fmla="*/ 31 h 31"/>
                  <a:gd name="T4" fmla="*/ 43 w 43"/>
                  <a:gd name="T5" fmla="*/ 14 h 31"/>
                  <a:gd name="T6" fmla="*/ 31 w 43"/>
                  <a:gd name="T7" fmla="*/ 0 h 31"/>
                  <a:gd name="T8" fmla="*/ 22 w 43"/>
                  <a:gd name="T9" fmla="*/ 10 h 31"/>
                  <a:gd name="T10" fmla="*/ 12 w 43"/>
                  <a:gd name="T11" fmla="*/ 0 h 31"/>
                  <a:gd name="T12" fmla="*/ 0 w 43"/>
                  <a:gd name="T13" fmla="*/ 12 h 31"/>
                  <a:gd name="T14" fmla="*/ 0 w 43"/>
                  <a:gd name="T15" fmla="*/ 12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3" h="31">
                    <a:moveTo>
                      <a:pt x="0" y="12"/>
                    </a:moveTo>
                    <a:lnTo>
                      <a:pt x="20" y="31"/>
                    </a:lnTo>
                    <a:lnTo>
                      <a:pt x="43" y="14"/>
                    </a:lnTo>
                    <a:lnTo>
                      <a:pt x="31" y="0"/>
                    </a:lnTo>
                    <a:lnTo>
                      <a:pt x="22" y="10"/>
                    </a:lnTo>
                    <a:lnTo>
                      <a:pt x="12" y="0"/>
                    </a:lnTo>
                    <a:lnTo>
                      <a:pt x="0" y="12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9" name="ïṡľíḑê">
                <a:extLst>
                  <a:ext uri="{FF2B5EF4-FFF2-40B4-BE49-F238E27FC236}">
                    <a16:creationId xmlns="" xmlns:a16="http://schemas.microsoft.com/office/drawing/2014/main" id="{B517CFCE-C8D6-4A2A-B845-B1B1B03B27D3}"/>
                  </a:ext>
                </a:extLst>
              </p:cNvPr>
              <p:cNvSpPr/>
              <p:nvPr/>
            </p:nvSpPr>
            <p:spPr bwMode="auto">
              <a:xfrm>
                <a:off x="7156451" y="1965325"/>
                <a:ext cx="1570038" cy="1350962"/>
              </a:xfrm>
              <a:custGeom>
                <a:avLst/>
                <a:gdLst>
                  <a:gd name="T0" fmla="*/ 989 w 989"/>
                  <a:gd name="T1" fmla="*/ 13 h 851"/>
                  <a:gd name="T2" fmla="*/ 948 w 989"/>
                  <a:gd name="T3" fmla="*/ 27 h 851"/>
                  <a:gd name="T4" fmla="*/ 896 w 989"/>
                  <a:gd name="T5" fmla="*/ 94 h 851"/>
                  <a:gd name="T6" fmla="*/ 916 w 989"/>
                  <a:gd name="T7" fmla="*/ 54 h 851"/>
                  <a:gd name="T8" fmla="*/ 896 w 989"/>
                  <a:gd name="T9" fmla="*/ 94 h 851"/>
                  <a:gd name="T10" fmla="*/ 864 w 989"/>
                  <a:gd name="T11" fmla="*/ 121 h 851"/>
                  <a:gd name="T12" fmla="*/ 821 w 989"/>
                  <a:gd name="T13" fmla="*/ 135 h 851"/>
                  <a:gd name="T14" fmla="*/ 769 w 989"/>
                  <a:gd name="T15" fmla="*/ 202 h 851"/>
                  <a:gd name="T16" fmla="*/ 790 w 989"/>
                  <a:gd name="T17" fmla="*/ 162 h 851"/>
                  <a:gd name="T18" fmla="*/ 769 w 989"/>
                  <a:gd name="T19" fmla="*/ 202 h 851"/>
                  <a:gd name="T20" fmla="*/ 738 w 989"/>
                  <a:gd name="T21" fmla="*/ 228 h 851"/>
                  <a:gd name="T22" fmla="*/ 694 w 989"/>
                  <a:gd name="T23" fmla="*/ 243 h 851"/>
                  <a:gd name="T24" fmla="*/ 642 w 989"/>
                  <a:gd name="T25" fmla="*/ 309 h 851"/>
                  <a:gd name="T26" fmla="*/ 663 w 989"/>
                  <a:gd name="T27" fmla="*/ 270 h 851"/>
                  <a:gd name="T28" fmla="*/ 642 w 989"/>
                  <a:gd name="T29" fmla="*/ 309 h 851"/>
                  <a:gd name="T30" fmla="*/ 611 w 989"/>
                  <a:gd name="T31" fmla="*/ 336 h 851"/>
                  <a:gd name="T32" fmla="*/ 567 w 989"/>
                  <a:gd name="T33" fmla="*/ 351 h 851"/>
                  <a:gd name="T34" fmla="*/ 515 w 989"/>
                  <a:gd name="T35" fmla="*/ 417 h 851"/>
                  <a:gd name="T36" fmla="*/ 536 w 989"/>
                  <a:gd name="T37" fmla="*/ 378 h 851"/>
                  <a:gd name="T38" fmla="*/ 515 w 989"/>
                  <a:gd name="T39" fmla="*/ 417 h 851"/>
                  <a:gd name="T40" fmla="*/ 484 w 989"/>
                  <a:gd name="T41" fmla="*/ 444 h 851"/>
                  <a:gd name="T42" fmla="*/ 443 w 989"/>
                  <a:gd name="T43" fmla="*/ 459 h 851"/>
                  <a:gd name="T44" fmla="*/ 389 w 989"/>
                  <a:gd name="T45" fmla="*/ 525 h 851"/>
                  <a:gd name="T46" fmla="*/ 409 w 989"/>
                  <a:gd name="T47" fmla="*/ 486 h 851"/>
                  <a:gd name="T48" fmla="*/ 389 w 989"/>
                  <a:gd name="T49" fmla="*/ 525 h 851"/>
                  <a:gd name="T50" fmla="*/ 357 w 989"/>
                  <a:gd name="T51" fmla="*/ 552 h 851"/>
                  <a:gd name="T52" fmla="*/ 316 w 989"/>
                  <a:gd name="T53" fmla="*/ 567 h 851"/>
                  <a:gd name="T54" fmla="*/ 262 w 989"/>
                  <a:gd name="T55" fmla="*/ 633 h 851"/>
                  <a:gd name="T56" fmla="*/ 283 w 989"/>
                  <a:gd name="T57" fmla="*/ 594 h 851"/>
                  <a:gd name="T58" fmla="*/ 262 w 989"/>
                  <a:gd name="T59" fmla="*/ 633 h 851"/>
                  <a:gd name="T60" fmla="*/ 231 w 989"/>
                  <a:gd name="T61" fmla="*/ 660 h 851"/>
                  <a:gd name="T62" fmla="*/ 189 w 989"/>
                  <a:gd name="T63" fmla="*/ 675 h 851"/>
                  <a:gd name="T64" fmla="*/ 137 w 989"/>
                  <a:gd name="T65" fmla="*/ 741 h 851"/>
                  <a:gd name="T66" fmla="*/ 158 w 989"/>
                  <a:gd name="T67" fmla="*/ 702 h 851"/>
                  <a:gd name="T68" fmla="*/ 137 w 989"/>
                  <a:gd name="T69" fmla="*/ 741 h 851"/>
                  <a:gd name="T70" fmla="*/ 104 w 989"/>
                  <a:gd name="T71" fmla="*/ 768 h 851"/>
                  <a:gd name="T72" fmla="*/ 62 w 989"/>
                  <a:gd name="T73" fmla="*/ 783 h 851"/>
                  <a:gd name="T74" fmla="*/ 10 w 989"/>
                  <a:gd name="T75" fmla="*/ 851 h 851"/>
                  <a:gd name="T76" fmla="*/ 31 w 989"/>
                  <a:gd name="T77" fmla="*/ 810 h 851"/>
                  <a:gd name="T78" fmla="*/ 10 w 989"/>
                  <a:gd name="T79" fmla="*/ 851 h 8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989" h="851">
                    <a:moveTo>
                      <a:pt x="958" y="40"/>
                    </a:moveTo>
                    <a:lnTo>
                      <a:pt x="989" y="13"/>
                    </a:lnTo>
                    <a:lnTo>
                      <a:pt x="979" y="0"/>
                    </a:lnTo>
                    <a:lnTo>
                      <a:pt x="948" y="27"/>
                    </a:lnTo>
                    <a:lnTo>
                      <a:pt x="958" y="40"/>
                    </a:lnTo>
                    <a:close/>
                    <a:moveTo>
                      <a:pt x="896" y="94"/>
                    </a:moveTo>
                    <a:lnTo>
                      <a:pt x="927" y="67"/>
                    </a:lnTo>
                    <a:lnTo>
                      <a:pt x="916" y="54"/>
                    </a:lnTo>
                    <a:lnTo>
                      <a:pt x="885" y="81"/>
                    </a:lnTo>
                    <a:lnTo>
                      <a:pt x="896" y="94"/>
                    </a:lnTo>
                    <a:close/>
                    <a:moveTo>
                      <a:pt x="831" y="148"/>
                    </a:moveTo>
                    <a:lnTo>
                      <a:pt x="864" y="121"/>
                    </a:lnTo>
                    <a:lnTo>
                      <a:pt x="852" y="108"/>
                    </a:lnTo>
                    <a:lnTo>
                      <a:pt x="821" y="135"/>
                    </a:lnTo>
                    <a:lnTo>
                      <a:pt x="831" y="148"/>
                    </a:lnTo>
                    <a:close/>
                    <a:moveTo>
                      <a:pt x="769" y="202"/>
                    </a:moveTo>
                    <a:lnTo>
                      <a:pt x="800" y="175"/>
                    </a:lnTo>
                    <a:lnTo>
                      <a:pt x="790" y="162"/>
                    </a:lnTo>
                    <a:lnTo>
                      <a:pt x="758" y="189"/>
                    </a:lnTo>
                    <a:lnTo>
                      <a:pt x="769" y="202"/>
                    </a:lnTo>
                    <a:close/>
                    <a:moveTo>
                      <a:pt x="707" y="255"/>
                    </a:moveTo>
                    <a:lnTo>
                      <a:pt x="738" y="228"/>
                    </a:lnTo>
                    <a:lnTo>
                      <a:pt x="727" y="216"/>
                    </a:lnTo>
                    <a:lnTo>
                      <a:pt x="694" y="243"/>
                    </a:lnTo>
                    <a:lnTo>
                      <a:pt x="707" y="255"/>
                    </a:lnTo>
                    <a:close/>
                    <a:moveTo>
                      <a:pt x="642" y="309"/>
                    </a:moveTo>
                    <a:lnTo>
                      <a:pt x="673" y="282"/>
                    </a:lnTo>
                    <a:lnTo>
                      <a:pt x="663" y="270"/>
                    </a:lnTo>
                    <a:lnTo>
                      <a:pt x="632" y="297"/>
                    </a:lnTo>
                    <a:lnTo>
                      <a:pt x="642" y="309"/>
                    </a:lnTo>
                    <a:close/>
                    <a:moveTo>
                      <a:pt x="580" y="363"/>
                    </a:moveTo>
                    <a:lnTo>
                      <a:pt x="611" y="336"/>
                    </a:lnTo>
                    <a:lnTo>
                      <a:pt x="601" y="324"/>
                    </a:lnTo>
                    <a:lnTo>
                      <a:pt x="567" y="351"/>
                    </a:lnTo>
                    <a:lnTo>
                      <a:pt x="580" y="363"/>
                    </a:lnTo>
                    <a:close/>
                    <a:moveTo>
                      <a:pt x="515" y="417"/>
                    </a:moveTo>
                    <a:lnTo>
                      <a:pt x="547" y="390"/>
                    </a:lnTo>
                    <a:lnTo>
                      <a:pt x="536" y="378"/>
                    </a:lnTo>
                    <a:lnTo>
                      <a:pt x="505" y="405"/>
                    </a:lnTo>
                    <a:lnTo>
                      <a:pt x="515" y="417"/>
                    </a:lnTo>
                    <a:close/>
                    <a:moveTo>
                      <a:pt x="453" y="471"/>
                    </a:moveTo>
                    <a:lnTo>
                      <a:pt x="484" y="444"/>
                    </a:lnTo>
                    <a:lnTo>
                      <a:pt x="474" y="432"/>
                    </a:lnTo>
                    <a:lnTo>
                      <a:pt x="443" y="459"/>
                    </a:lnTo>
                    <a:lnTo>
                      <a:pt x="453" y="471"/>
                    </a:lnTo>
                    <a:close/>
                    <a:moveTo>
                      <a:pt x="389" y="525"/>
                    </a:moveTo>
                    <a:lnTo>
                      <a:pt x="422" y="498"/>
                    </a:lnTo>
                    <a:lnTo>
                      <a:pt x="409" y="486"/>
                    </a:lnTo>
                    <a:lnTo>
                      <a:pt x="378" y="513"/>
                    </a:lnTo>
                    <a:lnTo>
                      <a:pt x="389" y="525"/>
                    </a:lnTo>
                    <a:close/>
                    <a:moveTo>
                      <a:pt x="326" y="579"/>
                    </a:moveTo>
                    <a:lnTo>
                      <a:pt x="357" y="552"/>
                    </a:lnTo>
                    <a:lnTo>
                      <a:pt x="347" y="540"/>
                    </a:lnTo>
                    <a:lnTo>
                      <a:pt x="316" y="567"/>
                    </a:lnTo>
                    <a:lnTo>
                      <a:pt x="326" y="579"/>
                    </a:lnTo>
                    <a:close/>
                    <a:moveTo>
                      <a:pt x="262" y="633"/>
                    </a:moveTo>
                    <a:lnTo>
                      <a:pt x="295" y="606"/>
                    </a:lnTo>
                    <a:lnTo>
                      <a:pt x="283" y="594"/>
                    </a:lnTo>
                    <a:lnTo>
                      <a:pt x="251" y="621"/>
                    </a:lnTo>
                    <a:lnTo>
                      <a:pt x="262" y="633"/>
                    </a:lnTo>
                    <a:close/>
                    <a:moveTo>
                      <a:pt x="200" y="687"/>
                    </a:moveTo>
                    <a:lnTo>
                      <a:pt x="231" y="660"/>
                    </a:lnTo>
                    <a:lnTo>
                      <a:pt x="220" y="648"/>
                    </a:lnTo>
                    <a:lnTo>
                      <a:pt x="189" y="675"/>
                    </a:lnTo>
                    <a:lnTo>
                      <a:pt x="200" y="687"/>
                    </a:lnTo>
                    <a:close/>
                    <a:moveTo>
                      <a:pt x="137" y="741"/>
                    </a:moveTo>
                    <a:lnTo>
                      <a:pt x="168" y="714"/>
                    </a:lnTo>
                    <a:lnTo>
                      <a:pt x="158" y="702"/>
                    </a:lnTo>
                    <a:lnTo>
                      <a:pt x="125" y="729"/>
                    </a:lnTo>
                    <a:lnTo>
                      <a:pt x="137" y="741"/>
                    </a:lnTo>
                    <a:close/>
                    <a:moveTo>
                      <a:pt x="73" y="795"/>
                    </a:moveTo>
                    <a:lnTo>
                      <a:pt x="104" y="768"/>
                    </a:lnTo>
                    <a:lnTo>
                      <a:pt x="94" y="756"/>
                    </a:lnTo>
                    <a:lnTo>
                      <a:pt x="62" y="783"/>
                    </a:lnTo>
                    <a:lnTo>
                      <a:pt x="73" y="795"/>
                    </a:lnTo>
                    <a:close/>
                    <a:moveTo>
                      <a:pt x="10" y="851"/>
                    </a:moveTo>
                    <a:lnTo>
                      <a:pt x="42" y="824"/>
                    </a:lnTo>
                    <a:lnTo>
                      <a:pt x="31" y="810"/>
                    </a:lnTo>
                    <a:lnTo>
                      <a:pt x="0" y="837"/>
                    </a:lnTo>
                    <a:lnTo>
                      <a:pt x="10" y="851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0" name="i$ḷidê">
                <a:extLst>
                  <a:ext uri="{FF2B5EF4-FFF2-40B4-BE49-F238E27FC236}">
                    <a16:creationId xmlns="" xmlns:a16="http://schemas.microsoft.com/office/drawing/2014/main" id="{3D602FC9-3C28-4BAC-A0E9-5BF664925102}"/>
                  </a:ext>
                </a:extLst>
              </p:cNvPr>
              <p:cNvSpPr/>
              <p:nvPr/>
            </p:nvSpPr>
            <p:spPr bwMode="auto">
              <a:xfrm>
                <a:off x="8759826" y="1900238"/>
                <a:ext cx="42863" cy="42862"/>
              </a:xfrm>
              <a:custGeom>
                <a:avLst/>
                <a:gdLst>
                  <a:gd name="T0" fmla="*/ 12 w 27"/>
                  <a:gd name="T1" fmla="*/ 27 h 27"/>
                  <a:gd name="T2" fmla="*/ 27 w 27"/>
                  <a:gd name="T3" fmla="*/ 12 h 27"/>
                  <a:gd name="T4" fmla="*/ 17 w 27"/>
                  <a:gd name="T5" fmla="*/ 0 h 27"/>
                  <a:gd name="T6" fmla="*/ 0 w 27"/>
                  <a:gd name="T7" fmla="*/ 14 h 27"/>
                  <a:gd name="T8" fmla="*/ 12 w 27"/>
                  <a:gd name="T9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7">
                    <a:moveTo>
                      <a:pt x="12" y="27"/>
                    </a:moveTo>
                    <a:lnTo>
                      <a:pt x="27" y="12"/>
                    </a:lnTo>
                    <a:lnTo>
                      <a:pt x="17" y="0"/>
                    </a:lnTo>
                    <a:lnTo>
                      <a:pt x="0" y="14"/>
                    </a:lnTo>
                    <a:lnTo>
                      <a:pt x="12" y="2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1" name="íṣľîḓê">
                <a:extLst>
                  <a:ext uri="{FF2B5EF4-FFF2-40B4-BE49-F238E27FC236}">
                    <a16:creationId xmlns="" xmlns:a16="http://schemas.microsoft.com/office/drawing/2014/main" id="{973E467A-DD74-4AD0-AC34-4AF452738AE4}"/>
                  </a:ext>
                </a:extLst>
              </p:cNvPr>
              <p:cNvSpPr/>
              <p:nvPr/>
            </p:nvSpPr>
            <p:spPr bwMode="auto">
              <a:xfrm>
                <a:off x="8759826" y="1900238"/>
                <a:ext cx="42863" cy="42862"/>
              </a:xfrm>
              <a:custGeom>
                <a:avLst/>
                <a:gdLst>
                  <a:gd name="T0" fmla="*/ 12 w 27"/>
                  <a:gd name="T1" fmla="*/ 27 h 27"/>
                  <a:gd name="T2" fmla="*/ 27 w 27"/>
                  <a:gd name="T3" fmla="*/ 12 h 27"/>
                  <a:gd name="T4" fmla="*/ 17 w 27"/>
                  <a:gd name="T5" fmla="*/ 0 h 27"/>
                  <a:gd name="T6" fmla="*/ 0 w 27"/>
                  <a:gd name="T7" fmla="*/ 1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" h="27">
                    <a:moveTo>
                      <a:pt x="12" y="27"/>
                    </a:moveTo>
                    <a:lnTo>
                      <a:pt x="27" y="12"/>
                    </a:lnTo>
                    <a:lnTo>
                      <a:pt x="17" y="0"/>
                    </a:lnTo>
                    <a:lnTo>
                      <a:pt x="0" y="1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2" name="ïšļïde">
                <a:extLst>
                  <a:ext uri="{FF2B5EF4-FFF2-40B4-BE49-F238E27FC236}">
                    <a16:creationId xmlns="" xmlns:a16="http://schemas.microsoft.com/office/drawing/2014/main" id="{C7839C9F-523B-41F5-816A-8C5A8FB50572}"/>
                  </a:ext>
                </a:extLst>
              </p:cNvPr>
              <p:cNvSpPr/>
              <p:nvPr/>
            </p:nvSpPr>
            <p:spPr bwMode="auto">
              <a:xfrm>
                <a:off x="3429001" y="2693988"/>
                <a:ext cx="5367338" cy="3443287"/>
              </a:xfrm>
              <a:custGeom>
                <a:avLst/>
                <a:gdLst>
                  <a:gd name="T0" fmla="*/ 3381 w 3381"/>
                  <a:gd name="T1" fmla="*/ 0 h 2169"/>
                  <a:gd name="T2" fmla="*/ 3381 w 3381"/>
                  <a:gd name="T3" fmla="*/ 2169 h 2169"/>
                  <a:gd name="T4" fmla="*/ 4 w 3381"/>
                  <a:gd name="T5" fmla="*/ 2169 h 2169"/>
                  <a:gd name="T6" fmla="*/ 0 w 3381"/>
                  <a:gd name="T7" fmla="*/ 1926 h 2169"/>
                  <a:gd name="T8" fmla="*/ 974 w 3381"/>
                  <a:gd name="T9" fmla="*/ 1090 h 2169"/>
                  <a:gd name="T10" fmla="*/ 1191 w 3381"/>
                  <a:gd name="T11" fmla="*/ 1312 h 2169"/>
                  <a:gd name="T12" fmla="*/ 1962 w 3381"/>
                  <a:gd name="T13" fmla="*/ 681 h 2169"/>
                  <a:gd name="T14" fmla="*/ 2267 w 3381"/>
                  <a:gd name="T15" fmla="*/ 934 h 2169"/>
                  <a:gd name="T16" fmla="*/ 3381 w 3381"/>
                  <a:gd name="T17" fmla="*/ 0 h 2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81" h="2169">
                    <a:moveTo>
                      <a:pt x="3381" y="0"/>
                    </a:moveTo>
                    <a:lnTo>
                      <a:pt x="3381" y="2169"/>
                    </a:lnTo>
                    <a:lnTo>
                      <a:pt x="4" y="2169"/>
                    </a:lnTo>
                    <a:lnTo>
                      <a:pt x="0" y="1926"/>
                    </a:lnTo>
                    <a:lnTo>
                      <a:pt x="974" y="1090"/>
                    </a:lnTo>
                    <a:lnTo>
                      <a:pt x="1191" y="1312"/>
                    </a:lnTo>
                    <a:lnTo>
                      <a:pt x="1962" y="681"/>
                    </a:lnTo>
                    <a:lnTo>
                      <a:pt x="2267" y="934"/>
                    </a:lnTo>
                    <a:lnTo>
                      <a:pt x="3381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3" name="îṣḷíḓê">
                <a:extLst>
                  <a:ext uri="{FF2B5EF4-FFF2-40B4-BE49-F238E27FC236}">
                    <a16:creationId xmlns="" xmlns:a16="http://schemas.microsoft.com/office/drawing/2014/main" id="{4579D088-8CA5-476F-BA04-2B120438970A}"/>
                  </a:ext>
                </a:extLst>
              </p:cNvPr>
              <p:cNvSpPr/>
              <p:nvPr/>
            </p:nvSpPr>
            <p:spPr bwMode="auto">
              <a:xfrm>
                <a:off x="3441701" y="3178175"/>
                <a:ext cx="5251450" cy="2959100"/>
              </a:xfrm>
              <a:custGeom>
                <a:avLst/>
                <a:gdLst>
                  <a:gd name="T0" fmla="*/ 3308 w 3308"/>
                  <a:gd name="T1" fmla="*/ 0 h 1864"/>
                  <a:gd name="T2" fmla="*/ 3306 w 3308"/>
                  <a:gd name="T3" fmla="*/ 376 h 1864"/>
                  <a:gd name="T4" fmla="*/ 3192 w 3308"/>
                  <a:gd name="T5" fmla="*/ 272 h 1864"/>
                  <a:gd name="T6" fmla="*/ 2282 w 3308"/>
                  <a:gd name="T7" fmla="*/ 1104 h 1864"/>
                  <a:gd name="T8" fmla="*/ 1941 w 3308"/>
                  <a:gd name="T9" fmla="*/ 837 h 1864"/>
                  <a:gd name="T10" fmla="*/ 1162 w 3308"/>
                  <a:gd name="T11" fmla="*/ 1463 h 1864"/>
                  <a:gd name="T12" fmla="*/ 939 w 3308"/>
                  <a:gd name="T13" fmla="*/ 1268 h 1864"/>
                  <a:gd name="T14" fmla="*/ 252 w 3308"/>
                  <a:gd name="T15" fmla="*/ 1864 h 1864"/>
                  <a:gd name="T16" fmla="*/ 0 w 3308"/>
                  <a:gd name="T17" fmla="*/ 1864 h 1864"/>
                  <a:gd name="T18" fmla="*/ 942 w 3308"/>
                  <a:gd name="T19" fmla="*/ 1061 h 1864"/>
                  <a:gd name="T20" fmla="*/ 1160 w 3308"/>
                  <a:gd name="T21" fmla="*/ 1260 h 1864"/>
                  <a:gd name="T22" fmla="*/ 1949 w 3308"/>
                  <a:gd name="T23" fmla="*/ 612 h 1864"/>
                  <a:gd name="T24" fmla="*/ 2253 w 3308"/>
                  <a:gd name="T25" fmla="*/ 861 h 1864"/>
                  <a:gd name="T26" fmla="*/ 3055 w 3308"/>
                  <a:gd name="T27" fmla="*/ 145 h 1864"/>
                  <a:gd name="T28" fmla="*/ 2955 w 3308"/>
                  <a:gd name="T29" fmla="*/ 56 h 1864"/>
                  <a:gd name="T30" fmla="*/ 3308 w 3308"/>
                  <a:gd name="T31" fmla="*/ 0 h 18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308" h="1864">
                    <a:moveTo>
                      <a:pt x="3308" y="0"/>
                    </a:moveTo>
                    <a:lnTo>
                      <a:pt x="3306" y="376"/>
                    </a:lnTo>
                    <a:lnTo>
                      <a:pt x="3192" y="272"/>
                    </a:lnTo>
                    <a:lnTo>
                      <a:pt x="2282" y="1104"/>
                    </a:lnTo>
                    <a:lnTo>
                      <a:pt x="1941" y="837"/>
                    </a:lnTo>
                    <a:lnTo>
                      <a:pt x="1162" y="1463"/>
                    </a:lnTo>
                    <a:lnTo>
                      <a:pt x="939" y="1268"/>
                    </a:lnTo>
                    <a:lnTo>
                      <a:pt x="252" y="1864"/>
                    </a:lnTo>
                    <a:lnTo>
                      <a:pt x="0" y="1864"/>
                    </a:lnTo>
                    <a:lnTo>
                      <a:pt x="942" y="1061"/>
                    </a:lnTo>
                    <a:lnTo>
                      <a:pt x="1160" y="1260"/>
                    </a:lnTo>
                    <a:lnTo>
                      <a:pt x="1949" y="612"/>
                    </a:lnTo>
                    <a:lnTo>
                      <a:pt x="2253" y="861"/>
                    </a:lnTo>
                    <a:lnTo>
                      <a:pt x="3055" y="145"/>
                    </a:lnTo>
                    <a:lnTo>
                      <a:pt x="2955" y="56"/>
                    </a:lnTo>
                    <a:lnTo>
                      <a:pt x="3308" y="0"/>
                    </a:lnTo>
                    <a:close/>
                  </a:path>
                </a:pathLst>
              </a:custGeom>
              <a:solidFill>
                <a:srgbClr val="EA36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4" name="îšḻîḑè">
                <a:extLst>
                  <a:ext uri="{FF2B5EF4-FFF2-40B4-BE49-F238E27FC236}">
                    <a16:creationId xmlns="" xmlns:a16="http://schemas.microsoft.com/office/drawing/2014/main" id="{D005B36F-7A5B-4EF7-B9D3-CFADACF08EC8}"/>
                  </a:ext>
                </a:extLst>
              </p:cNvPr>
              <p:cNvSpPr/>
              <p:nvPr/>
            </p:nvSpPr>
            <p:spPr bwMode="auto">
              <a:xfrm>
                <a:off x="7750176" y="1049338"/>
                <a:ext cx="771525" cy="771525"/>
              </a:xfrm>
              <a:custGeom>
                <a:avLst/>
                <a:gdLst>
                  <a:gd name="T0" fmla="*/ 234 w 234"/>
                  <a:gd name="T1" fmla="*/ 117 h 234"/>
                  <a:gd name="T2" fmla="*/ 117 w 234"/>
                  <a:gd name="T3" fmla="*/ 234 h 234"/>
                  <a:gd name="T4" fmla="*/ 33 w 234"/>
                  <a:gd name="T5" fmla="*/ 197 h 234"/>
                  <a:gd name="T6" fmla="*/ 0 w 234"/>
                  <a:gd name="T7" fmla="*/ 117 h 234"/>
                  <a:gd name="T8" fmla="*/ 117 w 234"/>
                  <a:gd name="T9" fmla="*/ 0 h 234"/>
                  <a:gd name="T10" fmla="*/ 194 w 234"/>
                  <a:gd name="T11" fmla="*/ 29 h 234"/>
                  <a:gd name="T12" fmla="*/ 234 w 234"/>
                  <a:gd name="T13" fmla="*/ 117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4" h="234">
                    <a:moveTo>
                      <a:pt x="234" y="117"/>
                    </a:moveTo>
                    <a:cubicBezTo>
                      <a:pt x="234" y="181"/>
                      <a:pt x="182" y="234"/>
                      <a:pt x="117" y="234"/>
                    </a:cubicBezTo>
                    <a:cubicBezTo>
                      <a:pt x="84" y="234"/>
                      <a:pt x="54" y="220"/>
                      <a:pt x="33" y="197"/>
                    </a:cubicBezTo>
                    <a:cubicBezTo>
                      <a:pt x="13" y="176"/>
                      <a:pt x="0" y="148"/>
                      <a:pt x="0" y="117"/>
                    </a:cubicBezTo>
                    <a:cubicBezTo>
                      <a:pt x="0" y="52"/>
                      <a:pt x="53" y="0"/>
                      <a:pt x="117" y="0"/>
                    </a:cubicBezTo>
                    <a:cubicBezTo>
                      <a:pt x="147" y="0"/>
                      <a:pt x="174" y="11"/>
                      <a:pt x="194" y="29"/>
                    </a:cubicBezTo>
                    <a:cubicBezTo>
                      <a:pt x="219" y="50"/>
                      <a:pt x="234" y="82"/>
                      <a:pt x="234" y="117"/>
                    </a:cubicBezTo>
                    <a:close/>
                  </a:path>
                </a:pathLst>
              </a:custGeom>
              <a:solidFill>
                <a:srgbClr val="FE90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92500"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5" name="ïṣ1ïďè">
                <a:extLst>
                  <a:ext uri="{FF2B5EF4-FFF2-40B4-BE49-F238E27FC236}">
                    <a16:creationId xmlns="" xmlns:a16="http://schemas.microsoft.com/office/drawing/2014/main" id="{D0AAA16D-ECDD-4CE2-97F8-C578B6CD46A6}"/>
                  </a:ext>
                </a:extLst>
              </p:cNvPr>
              <p:cNvSpPr/>
              <p:nvPr/>
            </p:nvSpPr>
            <p:spPr bwMode="auto">
              <a:xfrm>
                <a:off x="7859713" y="1144588"/>
                <a:ext cx="661988" cy="676275"/>
              </a:xfrm>
              <a:custGeom>
                <a:avLst/>
                <a:gdLst>
                  <a:gd name="T0" fmla="*/ 201 w 201"/>
                  <a:gd name="T1" fmla="*/ 88 h 205"/>
                  <a:gd name="T2" fmla="*/ 84 w 201"/>
                  <a:gd name="T3" fmla="*/ 205 h 205"/>
                  <a:gd name="T4" fmla="*/ 0 w 201"/>
                  <a:gd name="T5" fmla="*/ 168 h 205"/>
                  <a:gd name="T6" fmla="*/ 13 w 201"/>
                  <a:gd name="T7" fmla="*/ 154 h 205"/>
                  <a:gd name="T8" fmla="*/ 161 w 201"/>
                  <a:gd name="T9" fmla="*/ 0 h 205"/>
                  <a:gd name="T10" fmla="*/ 201 w 201"/>
                  <a:gd name="T11" fmla="*/ 88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1" h="205">
                    <a:moveTo>
                      <a:pt x="201" y="88"/>
                    </a:moveTo>
                    <a:cubicBezTo>
                      <a:pt x="201" y="152"/>
                      <a:pt x="149" y="205"/>
                      <a:pt x="84" y="205"/>
                    </a:cubicBezTo>
                    <a:cubicBezTo>
                      <a:pt x="51" y="205"/>
                      <a:pt x="21" y="191"/>
                      <a:pt x="0" y="168"/>
                    </a:cubicBezTo>
                    <a:cubicBezTo>
                      <a:pt x="13" y="154"/>
                      <a:pt x="13" y="154"/>
                      <a:pt x="13" y="154"/>
                    </a:cubicBezTo>
                    <a:cubicBezTo>
                      <a:pt x="161" y="0"/>
                      <a:pt x="161" y="0"/>
                      <a:pt x="161" y="0"/>
                    </a:cubicBezTo>
                    <a:cubicBezTo>
                      <a:pt x="186" y="21"/>
                      <a:pt x="201" y="53"/>
                      <a:pt x="201" y="88"/>
                    </a:cubicBezTo>
                    <a:close/>
                  </a:path>
                </a:pathLst>
              </a:custGeom>
              <a:solidFill>
                <a:srgbClr val="EF61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6" name="îṩḷíḓé">
                <a:extLst>
                  <a:ext uri="{FF2B5EF4-FFF2-40B4-BE49-F238E27FC236}">
                    <a16:creationId xmlns="" xmlns:a16="http://schemas.microsoft.com/office/drawing/2014/main" id="{BA0EE8A8-5007-471C-B159-716EFC4C532E}"/>
                  </a:ext>
                </a:extLst>
              </p:cNvPr>
              <p:cNvSpPr/>
              <p:nvPr/>
            </p:nvSpPr>
            <p:spPr bwMode="auto">
              <a:xfrm>
                <a:off x="7777163" y="1073150"/>
                <a:ext cx="722313" cy="720725"/>
              </a:xfrm>
              <a:prstGeom prst="ellipse">
                <a:avLst/>
              </a:prstGeom>
              <a:solidFill>
                <a:srgbClr val="FFC8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5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7" name="iṣľídè">
                <a:extLst>
                  <a:ext uri="{FF2B5EF4-FFF2-40B4-BE49-F238E27FC236}">
                    <a16:creationId xmlns="" xmlns:a16="http://schemas.microsoft.com/office/drawing/2014/main" id="{72FB3C98-599D-4939-8A3B-2D220BB66DDC}"/>
                  </a:ext>
                </a:extLst>
              </p:cNvPr>
              <p:cNvSpPr/>
              <p:nvPr/>
            </p:nvSpPr>
            <p:spPr bwMode="auto">
              <a:xfrm>
                <a:off x="7816851" y="1112838"/>
                <a:ext cx="642938" cy="641350"/>
              </a:xfrm>
              <a:custGeom>
                <a:avLst/>
                <a:gdLst>
                  <a:gd name="T0" fmla="*/ 161 w 195"/>
                  <a:gd name="T1" fmla="*/ 24 h 195"/>
                  <a:gd name="T2" fmla="*/ 97 w 195"/>
                  <a:gd name="T3" fmla="*/ 0 h 195"/>
                  <a:gd name="T4" fmla="*/ 0 w 195"/>
                  <a:gd name="T5" fmla="*/ 93 h 195"/>
                  <a:gd name="T6" fmla="*/ 0 w 195"/>
                  <a:gd name="T7" fmla="*/ 97 h 195"/>
                  <a:gd name="T8" fmla="*/ 0 w 195"/>
                  <a:gd name="T9" fmla="*/ 98 h 195"/>
                  <a:gd name="T10" fmla="*/ 26 w 195"/>
                  <a:gd name="T11" fmla="*/ 164 h 195"/>
                  <a:gd name="T12" fmla="*/ 26 w 195"/>
                  <a:gd name="T13" fmla="*/ 164 h 195"/>
                  <a:gd name="T14" fmla="*/ 36 w 195"/>
                  <a:gd name="T15" fmla="*/ 174 h 195"/>
                  <a:gd name="T16" fmla="*/ 97 w 195"/>
                  <a:gd name="T17" fmla="*/ 195 h 195"/>
                  <a:gd name="T18" fmla="*/ 195 w 195"/>
                  <a:gd name="T19" fmla="*/ 98 h 195"/>
                  <a:gd name="T20" fmla="*/ 161 w 195"/>
                  <a:gd name="T21" fmla="*/ 24 h 195"/>
                  <a:gd name="T22" fmla="*/ 97 w 195"/>
                  <a:gd name="T23" fmla="*/ 187 h 195"/>
                  <a:gd name="T24" fmla="*/ 43 w 195"/>
                  <a:gd name="T25" fmla="*/ 169 h 195"/>
                  <a:gd name="T26" fmla="*/ 32 w 195"/>
                  <a:gd name="T27" fmla="*/ 159 h 195"/>
                  <a:gd name="T28" fmla="*/ 8 w 195"/>
                  <a:gd name="T29" fmla="*/ 98 h 195"/>
                  <a:gd name="T30" fmla="*/ 8 w 195"/>
                  <a:gd name="T31" fmla="*/ 97 h 195"/>
                  <a:gd name="T32" fmla="*/ 8 w 195"/>
                  <a:gd name="T33" fmla="*/ 93 h 195"/>
                  <a:gd name="T34" fmla="*/ 97 w 195"/>
                  <a:gd name="T35" fmla="*/ 8 h 195"/>
                  <a:gd name="T36" fmla="*/ 156 w 195"/>
                  <a:gd name="T37" fmla="*/ 30 h 195"/>
                  <a:gd name="T38" fmla="*/ 187 w 195"/>
                  <a:gd name="T39" fmla="*/ 98 h 195"/>
                  <a:gd name="T40" fmla="*/ 97 w 195"/>
                  <a:gd name="T41" fmla="*/ 187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5" h="195">
                    <a:moveTo>
                      <a:pt x="161" y="24"/>
                    </a:moveTo>
                    <a:cubicBezTo>
                      <a:pt x="144" y="9"/>
                      <a:pt x="122" y="0"/>
                      <a:pt x="97" y="0"/>
                    </a:cubicBezTo>
                    <a:cubicBezTo>
                      <a:pt x="45" y="0"/>
                      <a:pt x="2" y="41"/>
                      <a:pt x="0" y="93"/>
                    </a:cubicBezTo>
                    <a:cubicBezTo>
                      <a:pt x="0" y="94"/>
                      <a:pt x="0" y="96"/>
                      <a:pt x="0" y="97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24"/>
                      <a:pt x="10" y="147"/>
                      <a:pt x="26" y="164"/>
                    </a:cubicBezTo>
                    <a:cubicBezTo>
                      <a:pt x="26" y="164"/>
                      <a:pt x="26" y="164"/>
                      <a:pt x="26" y="164"/>
                    </a:cubicBezTo>
                    <a:cubicBezTo>
                      <a:pt x="29" y="168"/>
                      <a:pt x="32" y="171"/>
                      <a:pt x="36" y="174"/>
                    </a:cubicBezTo>
                    <a:cubicBezTo>
                      <a:pt x="53" y="187"/>
                      <a:pt x="74" y="195"/>
                      <a:pt x="97" y="195"/>
                    </a:cubicBezTo>
                    <a:cubicBezTo>
                      <a:pt x="151" y="195"/>
                      <a:pt x="195" y="152"/>
                      <a:pt x="195" y="98"/>
                    </a:cubicBezTo>
                    <a:cubicBezTo>
                      <a:pt x="195" y="68"/>
                      <a:pt x="182" y="42"/>
                      <a:pt x="161" y="24"/>
                    </a:cubicBezTo>
                    <a:close/>
                    <a:moveTo>
                      <a:pt x="97" y="187"/>
                    </a:moveTo>
                    <a:cubicBezTo>
                      <a:pt x="77" y="187"/>
                      <a:pt x="58" y="181"/>
                      <a:pt x="43" y="169"/>
                    </a:cubicBezTo>
                    <a:cubicBezTo>
                      <a:pt x="39" y="166"/>
                      <a:pt x="35" y="163"/>
                      <a:pt x="32" y="159"/>
                    </a:cubicBezTo>
                    <a:cubicBezTo>
                      <a:pt x="17" y="143"/>
                      <a:pt x="8" y="121"/>
                      <a:pt x="8" y="98"/>
                    </a:cubicBezTo>
                    <a:cubicBezTo>
                      <a:pt x="8" y="97"/>
                      <a:pt x="8" y="97"/>
                      <a:pt x="8" y="97"/>
                    </a:cubicBezTo>
                    <a:cubicBezTo>
                      <a:pt x="8" y="96"/>
                      <a:pt x="8" y="94"/>
                      <a:pt x="8" y="93"/>
                    </a:cubicBezTo>
                    <a:cubicBezTo>
                      <a:pt x="10" y="46"/>
                      <a:pt x="49" y="8"/>
                      <a:pt x="97" y="8"/>
                    </a:cubicBezTo>
                    <a:cubicBezTo>
                      <a:pt x="120" y="8"/>
                      <a:pt x="140" y="16"/>
                      <a:pt x="156" y="30"/>
                    </a:cubicBezTo>
                    <a:cubicBezTo>
                      <a:pt x="175" y="46"/>
                      <a:pt x="187" y="71"/>
                      <a:pt x="187" y="98"/>
                    </a:cubicBezTo>
                    <a:cubicBezTo>
                      <a:pt x="187" y="147"/>
                      <a:pt x="147" y="187"/>
                      <a:pt x="97" y="187"/>
                    </a:cubicBezTo>
                    <a:close/>
                  </a:path>
                </a:pathLst>
              </a:custGeom>
              <a:solidFill>
                <a:srgbClr val="EF61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8" name="ïslíḑê">
                <a:extLst>
                  <a:ext uri="{FF2B5EF4-FFF2-40B4-BE49-F238E27FC236}">
                    <a16:creationId xmlns="" xmlns:a16="http://schemas.microsoft.com/office/drawing/2014/main" id="{6EE05543-285B-4ABA-AA6F-B81E7284A8BF}"/>
                  </a:ext>
                </a:extLst>
              </p:cNvPr>
              <p:cNvSpPr/>
              <p:nvPr/>
            </p:nvSpPr>
            <p:spPr bwMode="auto">
              <a:xfrm>
                <a:off x="7902576" y="1190625"/>
                <a:ext cx="557213" cy="563562"/>
              </a:xfrm>
              <a:custGeom>
                <a:avLst/>
                <a:gdLst>
                  <a:gd name="T0" fmla="*/ 169 w 169"/>
                  <a:gd name="T1" fmla="*/ 74 h 171"/>
                  <a:gd name="T2" fmla="*/ 71 w 169"/>
                  <a:gd name="T3" fmla="*/ 171 h 171"/>
                  <a:gd name="T4" fmla="*/ 0 w 169"/>
                  <a:gd name="T5" fmla="*/ 140 h 171"/>
                  <a:gd name="T6" fmla="*/ 6 w 169"/>
                  <a:gd name="T7" fmla="*/ 135 h 171"/>
                  <a:gd name="T8" fmla="*/ 71 w 169"/>
                  <a:gd name="T9" fmla="*/ 163 h 171"/>
                  <a:gd name="T10" fmla="*/ 161 w 169"/>
                  <a:gd name="T11" fmla="*/ 74 h 171"/>
                  <a:gd name="T12" fmla="*/ 130 w 169"/>
                  <a:gd name="T13" fmla="*/ 6 h 171"/>
                  <a:gd name="T14" fmla="*/ 135 w 169"/>
                  <a:gd name="T15" fmla="*/ 0 h 171"/>
                  <a:gd name="T16" fmla="*/ 169 w 169"/>
                  <a:gd name="T17" fmla="*/ 74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9" h="171">
                    <a:moveTo>
                      <a:pt x="169" y="74"/>
                    </a:moveTo>
                    <a:cubicBezTo>
                      <a:pt x="169" y="128"/>
                      <a:pt x="125" y="171"/>
                      <a:pt x="71" y="171"/>
                    </a:cubicBezTo>
                    <a:cubicBezTo>
                      <a:pt x="43" y="171"/>
                      <a:pt x="18" y="159"/>
                      <a:pt x="0" y="140"/>
                    </a:cubicBezTo>
                    <a:cubicBezTo>
                      <a:pt x="6" y="135"/>
                      <a:pt x="6" y="135"/>
                      <a:pt x="6" y="135"/>
                    </a:cubicBezTo>
                    <a:cubicBezTo>
                      <a:pt x="22" y="152"/>
                      <a:pt x="45" y="163"/>
                      <a:pt x="71" y="163"/>
                    </a:cubicBezTo>
                    <a:cubicBezTo>
                      <a:pt x="121" y="163"/>
                      <a:pt x="161" y="123"/>
                      <a:pt x="161" y="74"/>
                    </a:cubicBezTo>
                    <a:cubicBezTo>
                      <a:pt x="161" y="47"/>
                      <a:pt x="149" y="22"/>
                      <a:pt x="130" y="6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56" y="18"/>
                      <a:pt x="169" y="44"/>
                      <a:pt x="169" y="7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9" name="iṣľîḑe">
                <a:extLst>
                  <a:ext uri="{FF2B5EF4-FFF2-40B4-BE49-F238E27FC236}">
                    <a16:creationId xmlns="" xmlns:a16="http://schemas.microsoft.com/office/drawing/2014/main" id="{888F3640-ADA6-4F5F-A856-4F39A02EEDF4}"/>
                  </a:ext>
                </a:extLst>
              </p:cNvPr>
              <p:cNvSpPr/>
              <p:nvPr/>
            </p:nvSpPr>
            <p:spPr bwMode="auto">
              <a:xfrm>
                <a:off x="7816851" y="1419225"/>
                <a:ext cx="104775" cy="233362"/>
              </a:xfrm>
              <a:custGeom>
                <a:avLst/>
                <a:gdLst>
                  <a:gd name="T0" fmla="*/ 32 w 32"/>
                  <a:gd name="T1" fmla="*/ 66 h 71"/>
                  <a:gd name="T2" fmla="*/ 26 w 32"/>
                  <a:gd name="T3" fmla="*/ 71 h 71"/>
                  <a:gd name="T4" fmla="*/ 26 w 32"/>
                  <a:gd name="T5" fmla="*/ 71 h 71"/>
                  <a:gd name="T6" fmla="*/ 0 w 32"/>
                  <a:gd name="T7" fmla="*/ 5 h 71"/>
                  <a:gd name="T8" fmla="*/ 0 w 32"/>
                  <a:gd name="T9" fmla="*/ 4 h 71"/>
                  <a:gd name="T10" fmla="*/ 0 w 32"/>
                  <a:gd name="T11" fmla="*/ 0 h 71"/>
                  <a:gd name="T12" fmla="*/ 8 w 32"/>
                  <a:gd name="T13" fmla="*/ 0 h 71"/>
                  <a:gd name="T14" fmla="*/ 8 w 32"/>
                  <a:gd name="T15" fmla="*/ 4 h 71"/>
                  <a:gd name="T16" fmla="*/ 8 w 32"/>
                  <a:gd name="T17" fmla="*/ 5 h 71"/>
                  <a:gd name="T18" fmla="*/ 32 w 32"/>
                  <a:gd name="T19" fmla="*/ 6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" h="71">
                    <a:moveTo>
                      <a:pt x="32" y="66"/>
                    </a:moveTo>
                    <a:cubicBezTo>
                      <a:pt x="26" y="71"/>
                      <a:pt x="26" y="71"/>
                      <a:pt x="26" y="71"/>
                    </a:cubicBezTo>
                    <a:cubicBezTo>
                      <a:pt x="26" y="71"/>
                      <a:pt x="26" y="71"/>
                      <a:pt x="26" y="71"/>
                    </a:cubicBezTo>
                    <a:cubicBezTo>
                      <a:pt x="10" y="54"/>
                      <a:pt x="0" y="31"/>
                      <a:pt x="0" y="5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1"/>
                      <a:pt x="0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1"/>
                      <a:pt x="8" y="3"/>
                      <a:pt x="8" y="4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28"/>
                      <a:pt x="17" y="50"/>
                      <a:pt x="32" y="66"/>
                    </a:cubicBezTo>
                    <a:close/>
                  </a:path>
                </a:pathLst>
              </a:custGeom>
              <a:solidFill>
                <a:srgbClr val="FE90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0" name="iš1ïḑe">
                <a:extLst>
                  <a:ext uri="{FF2B5EF4-FFF2-40B4-BE49-F238E27FC236}">
                    <a16:creationId xmlns="" xmlns:a16="http://schemas.microsoft.com/office/drawing/2014/main" id="{34D989EF-8633-4C29-8806-5167D1F23D42}"/>
                  </a:ext>
                </a:extLst>
              </p:cNvPr>
              <p:cNvSpPr/>
              <p:nvPr/>
            </p:nvSpPr>
            <p:spPr bwMode="auto">
              <a:xfrm>
                <a:off x="8020051" y="1223963"/>
                <a:ext cx="231775" cy="422275"/>
              </a:xfrm>
              <a:custGeom>
                <a:avLst/>
                <a:gdLst>
                  <a:gd name="T0" fmla="*/ 9 w 70"/>
                  <a:gd name="T1" fmla="*/ 90 h 128"/>
                  <a:gd name="T2" fmla="*/ 31 w 70"/>
                  <a:gd name="T3" fmla="*/ 99 h 128"/>
                  <a:gd name="T4" fmla="*/ 31 w 70"/>
                  <a:gd name="T5" fmla="*/ 70 h 128"/>
                  <a:gd name="T6" fmla="*/ 8 w 70"/>
                  <a:gd name="T7" fmla="*/ 59 h 128"/>
                  <a:gd name="T8" fmla="*/ 1 w 70"/>
                  <a:gd name="T9" fmla="*/ 42 h 128"/>
                  <a:gd name="T10" fmla="*/ 9 w 70"/>
                  <a:gd name="T11" fmla="*/ 24 h 128"/>
                  <a:gd name="T12" fmla="*/ 31 w 70"/>
                  <a:gd name="T13" fmla="*/ 16 h 128"/>
                  <a:gd name="T14" fmla="*/ 31 w 70"/>
                  <a:gd name="T15" fmla="*/ 0 h 128"/>
                  <a:gd name="T16" fmla="*/ 40 w 70"/>
                  <a:gd name="T17" fmla="*/ 0 h 128"/>
                  <a:gd name="T18" fmla="*/ 40 w 70"/>
                  <a:gd name="T19" fmla="*/ 16 h 128"/>
                  <a:gd name="T20" fmla="*/ 56 w 70"/>
                  <a:gd name="T21" fmla="*/ 19 h 128"/>
                  <a:gd name="T22" fmla="*/ 65 w 70"/>
                  <a:gd name="T23" fmla="*/ 23 h 128"/>
                  <a:gd name="T24" fmla="*/ 68 w 70"/>
                  <a:gd name="T25" fmla="*/ 25 h 128"/>
                  <a:gd name="T26" fmla="*/ 59 w 70"/>
                  <a:gd name="T27" fmla="*/ 38 h 128"/>
                  <a:gd name="T28" fmla="*/ 40 w 70"/>
                  <a:gd name="T29" fmla="*/ 30 h 128"/>
                  <a:gd name="T30" fmla="*/ 40 w 70"/>
                  <a:gd name="T31" fmla="*/ 56 h 128"/>
                  <a:gd name="T32" fmla="*/ 63 w 70"/>
                  <a:gd name="T33" fmla="*/ 68 h 128"/>
                  <a:gd name="T34" fmla="*/ 70 w 70"/>
                  <a:gd name="T35" fmla="*/ 85 h 128"/>
                  <a:gd name="T36" fmla="*/ 63 w 70"/>
                  <a:gd name="T37" fmla="*/ 104 h 128"/>
                  <a:gd name="T38" fmla="*/ 40 w 70"/>
                  <a:gd name="T39" fmla="*/ 113 h 128"/>
                  <a:gd name="T40" fmla="*/ 40 w 70"/>
                  <a:gd name="T41" fmla="*/ 128 h 128"/>
                  <a:gd name="T42" fmla="*/ 31 w 70"/>
                  <a:gd name="T43" fmla="*/ 128 h 128"/>
                  <a:gd name="T44" fmla="*/ 31 w 70"/>
                  <a:gd name="T45" fmla="*/ 113 h 128"/>
                  <a:gd name="T46" fmla="*/ 14 w 70"/>
                  <a:gd name="T47" fmla="*/ 110 h 128"/>
                  <a:gd name="T48" fmla="*/ 3 w 70"/>
                  <a:gd name="T49" fmla="*/ 104 h 128"/>
                  <a:gd name="T50" fmla="*/ 0 w 70"/>
                  <a:gd name="T51" fmla="*/ 102 h 128"/>
                  <a:gd name="T52" fmla="*/ 9 w 70"/>
                  <a:gd name="T53" fmla="*/ 90 h 128"/>
                  <a:gd name="T54" fmla="*/ 21 w 70"/>
                  <a:gd name="T55" fmla="*/ 48 h 128"/>
                  <a:gd name="T56" fmla="*/ 31 w 70"/>
                  <a:gd name="T57" fmla="*/ 53 h 128"/>
                  <a:gd name="T58" fmla="*/ 31 w 70"/>
                  <a:gd name="T59" fmla="*/ 30 h 128"/>
                  <a:gd name="T60" fmla="*/ 18 w 70"/>
                  <a:gd name="T61" fmla="*/ 42 h 128"/>
                  <a:gd name="T62" fmla="*/ 21 w 70"/>
                  <a:gd name="T63" fmla="*/ 48 h 128"/>
                  <a:gd name="T64" fmla="*/ 50 w 70"/>
                  <a:gd name="T65" fmla="*/ 79 h 128"/>
                  <a:gd name="T66" fmla="*/ 40 w 70"/>
                  <a:gd name="T67" fmla="*/ 73 h 128"/>
                  <a:gd name="T68" fmla="*/ 40 w 70"/>
                  <a:gd name="T69" fmla="*/ 99 h 128"/>
                  <a:gd name="T70" fmla="*/ 53 w 70"/>
                  <a:gd name="T71" fmla="*/ 86 h 128"/>
                  <a:gd name="T72" fmla="*/ 50 w 70"/>
                  <a:gd name="T73" fmla="*/ 79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0" h="128">
                    <a:moveTo>
                      <a:pt x="9" y="90"/>
                    </a:moveTo>
                    <a:cubicBezTo>
                      <a:pt x="15" y="95"/>
                      <a:pt x="22" y="98"/>
                      <a:pt x="31" y="99"/>
                    </a:cubicBezTo>
                    <a:cubicBezTo>
                      <a:pt x="31" y="70"/>
                      <a:pt x="31" y="70"/>
                      <a:pt x="31" y="70"/>
                    </a:cubicBezTo>
                    <a:cubicBezTo>
                      <a:pt x="20" y="67"/>
                      <a:pt x="13" y="63"/>
                      <a:pt x="8" y="59"/>
                    </a:cubicBezTo>
                    <a:cubicBezTo>
                      <a:pt x="3" y="55"/>
                      <a:pt x="1" y="49"/>
                      <a:pt x="1" y="42"/>
                    </a:cubicBezTo>
                    <a:cubicBezTo>
                      <a:pt x="1" y="35"/>
                      <a:pt x="4" y="29"/>
                      <a:pt x="9" y="24"/>
                    </a:cubicBezTo>
                    <a:cubicBezTo>
                      <a:pt x="14" y="19"/>
                      <a:pt x="21" y="17"/>
                      <a:pt x="31" y="16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16"/>
                      <a:pt x="40" y="16"/>
                      <a:pt x="40" y="16"/>
                    </a:cubicBezTo>
                    <a:cubicBezTo>
                      <a:pt x="46" y="16"/>
                      <a:pt x="51" y="17"/>
                      <a:pt x="56" y="19"/>
                    </a:cubicBezTo>
                    <a:cubicBezTo>
                      <a:pt x="60" y="20"/>
                      <a:pt x="64" y="22"/>
                      <a:pt x="65" y="23"/>
                    </a:cubicBezTo>
                    <a:cubicBezTo>
                      <a:pt x="68" y="25"/>
                      <a:pt x="68" y="25"/>
                      <a:pt x="68" y="25"/>
                    </a:cubicBezTo>
                    <a:cubicBezTo>
                      <a:pt x="59" y="38"/>
                      <a:pt x="59" y="38"/>
                      <a:pt x="59" y="38"/>
                    </a:cubicBezTo>
                    <a:cubicBezTo>
                      <a:pt x="55" y="34"/>
                      <a:pt x="48" y="31"/>
                      <a:pt x="40" y="30"/>
                    </a:cubicBezTo>
                    <a:cubicBezTo>
                      <a:pt x="40" y="56"/>
                      <a:pt x="40" y="56"/>
                      <a:pt x="40" y="56"/>
                    </a:cubicBezTo>
                    <a:cubicBezTo>
                      <a:pt x="51" y="59"/>
                      <a:pt x="59" y="63"/>
                      <a:pt x="63" y="68"/>
                    </a:cubicBezTo>
                    <a:cubicBezTo>
                      <a:pt x="68" y="72"/>
                      <a:pt x="70" y="78"/>
                      <a:pt x="70" y="85"/>
                    </a:cubicBezTo>
                    <a:cubicBezTo>
                      <a:pt x="70" y="93"/>
                      <a:pt x="68" y="99"/>
                      <a:pt x="63" y="104"/>
                    </a:cubicBezTo>
                    <a:cubicBezTo>
                      <a:pt x="57" y="110"/>
                      <a:pt x="50" y="113"/>
                      <a:pt x="40" y="113"/>
                    </a:cubicBezTo>
                    <a:cubicBezTo>
                      <a:pt x="40" y="128"/>
                      <a:pt x="40" y="128"/>
                      <a:pt x="40" y="128"/>
                    </a:cubicBezTo>
                    <a:cubicBezTo>
                      <a:pt x="31" y="128"/>
                      <a:pt x="31" y="128"/>
                      <a:pt x="31" y="128"/>
                    </a:cubicBezTo>
                    <a:cubicBezTo>
                      <a:pt x="31" y="113"/>
                      <a:pt x="31" y="113"/>
                      <a:pt x="31" y="113"/>
                    </a:cubicBezTo>
                    <a:cubicBezTo>
                      <a:pt x="25" y="113"/>
                      <a:pt x="19" y="112"/>
                      <a:pt x="14" y="110"/>
                    </a:cubicBezTo>
                    <a:cubicBezTo>
                      <a:pt x="9" y="108"/>
                      <a:pt x="5" y="106"/>
                      <a:pt x="3" y="104"/>
                    </a:cubicBezTo>
                    <a:cubicBezTo>
                      <a:pt x="0" y="102"/>
                      <a:pt x="0" y="102"/>
                      <a:pt x="0" y="102"/>
                    </a:cubicBezTo>
                    <a:lnTo>
                      <a:pt x="9" y="90"/>
                    </a:lnTo>
                    <a:close/>
                    <a:moveTo>
                      <a:pt x="21" y="48"/>
                    </a:moveTo>
                    <a:cubicBezTo>
                      <a:pt x="23" y="50"/>
                      <a:pt x="26" y="52"/>
                      <a:pt x="31" y="53"/>
                    </a:cubicBezTo>
                    <a:cubicBezTo>
                      <a:pt x="31" y="30"/>
                      <a:pt x="31" y="30"/>
                      <a:pt x="31" y="30"/>
                    </a:cubicBezTo>
                    <a:cubicBezTo>
                      <a:pt x="22" y="31"/>
                      <a:pt x="18" y="35"/>
                      <a:pt x="18" y="42"/>
                    </a:cubicBezTo>
                    <a:cubicBezTo>
                      <a:pt x="18" y="44"/>
                      <a:pt x="19" y="46"/>
                      <a:pt x="21" y="48"/>
                    </a:cubicBezTo>
                    <a:close/>
                    <a:moveTo>
                      <a:pt x="50" y="79"/>
                    </a:moveTo>
                    <a:cubicBezTo>
                      <a:pt x="48" y="77"/>
                      <a:pt x="45" y="75"/>
                      <a:pt x="40" y="73"/>
                    </a:cubicBezTo>
                    <a:cubicBezTo>
                      <a:pt x="40" y="99"/>
                      <a:pt x="40" y="99"/>
                      <a:pt x="40" y="99"/>
                    </a:cubicBezTo>
                    <a:cubicBezTo>
                      <a:pt x="49" y="97"/>
                      <a:pt x="53" y="93"/>
                      <a:pt x="53" y="86"/>
                    </a:cubicBezTo>
                    <a:cubicBezTo>
                      <a:pt x="53" y="83"/>
                      <a:pt x="52" y="81"/>
                      <a:pt x="50" y="79"/>
                    </a:cubicBezTo>
                    <a:close/>
                  </a:path>
                </a:pathLst>
              </a:custGeom>
              <a:solidFill>
                <a:srgbClr val="EF61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1" name="ïşḻíḋé">
                <a:extLst>
                  <a:ext uri="{FF2B5EF4-FFF2-40B4-BE49-F238E27FC236}">
                    <a16:creationId xmlns="" xmlns:a16="http://schemas.microsoft.com/office/drawing/2014/main" id="{E34A0278-17B1-4D32-B6B6-7CE6D65659C7}"/>
                  </a:ext>
                </a:extLst>
              </p:cNvPr>
              <p:cNvSpPr/>
              <p:nvPr/>
            </p:nvSpPr>
            <p:spPr bwMode="auto">
              <a:xfrm>
                <a:off x="5935663" y="5049838"/>
                <a:ext cx="771525" cy="771525"/>
              </a:xfrm>
              <a:custGeom>
                <a:avLst/>
                <a:gdLst>
                  <a:gd name="T0" fmla="*/ 234 w 234"/>
                  <a:gd name="T1" fmla="*/ 117 h 234"/>
                  <a:gd name="T2" fmla="*/ 117 w 234"/>
                  <a:gd name="T3" fmla="*/ 234 h 234"/>
                  <a:gd name="T4" fmla="*/ 32 w 234"/>
                  <a:gd name="T5" fmla="*/ 197 h 234"/>
                  <a:gd name="T6" fmla="*/ 0 w 234"/>
                  <a:gd name="T7" fmla="*/ 117 h 234"/>
                  <a:gd name="T8" fmla="*/ 117 w 234"/>
                  <a:gd name="T9" fmla="*/ 0 h 234"/>
                  <a:gd name="T10" fmla="*/ 194 w 234"/>
                  <a:gd name="T11" fmla="*/ 29 h 234"/>
                  <a:gd name="T12" fmla="*/ 234 w 234"/>
                  <a:gd name="T13" fmla="*/ 117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4" h="234">
                    <a:moveTo>
                      <a:pt x="234" y="117"/>
                    </a:moveTo>
                    <a:cubicBezTo>
                      <a:pt x="234" y="182"/>
                      <a:pt x="181" y="234"/>
                      <a:pt x="117" y="234"/>
                    </a:cubicBezTo>
                    <a:cubicBezTo>
                      <a:pt x="83" y="234"/>
                      <a:pt x="53" y="220"/>
                      <a:pt x="32" y="197"/>
                    </a:cubicBezTo>
                    <a:cubicBezTo>
                      <a:pt x="12" y="176"/>
                      <a:pt x="0" y="148"/>
                      <a:pt x="0" y="117"/>
                    </a:cubicBezTo>
                    <a:cubicBezTo>
                      <a:pt x="0" y="52"/>
                      <a:pt x="52" y="0"/>
                      <a:pt x="117" y="0"/>
                    </a:cubicBezTo>
                    <a:cubicBezTo>
                      <a:pt x="146" y="0"/>
                      <a:pt x="173" y="11"/>
                      <a:pt x="194" y="29"/>
                    </a:cubicBezTo>
                    <a:cubicBezTo>
                      <a:pt x="218" y="51"/>
                      <a:pt x="234" y="82"/>
                      <a:pt x="234" y="117"/>
                    </a:cubicBezTo>
                    <a:close/>
                  </a:path>
                </a:pathLst>
              </a:custGeom>
              <a:solidFill>
                <a:srgbClr val="FE90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92500"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2" name="íṩḻiḍe">
                <a:extLst>
                  <a:ext uri="{FF2B5EF4-FFF2-40B4-BE49-F238E27FC236}">
                    <a16:creationId xmlns="" xmlns:a16="http://schemas.microsoft.com/office/drawing/2014/main" id="{6C266C05-EDE5-4F94-9CD8-E05D3279F201}"/>
                  </a:ext>
                </a:extLst>
              </p:cNvPr>
              <p:cNvSpPr/>
              <p:nvPr/>
            </p:nvSpPr>
            <p:spPr bwMode="auto">
              <a:xfrm>
                <a:off x="6042026" y="5145088"/>
                <a:ext cx="665163" cy="676275"/>
              </a:xfrm>
              <a:custGeom>
                <a:avLst/>
                <a:gdLst>
                  <a:gd name="T0" fmla="*/ 202 w 202"/>
                  <a:gd name="T1" fmla="*/ 88 h 205"/>
                  <a:gd name="T2" fmla="*/ 85 w 202"/>
                  <a:gd name="T3" fmla="*/ 205 h 205"/>
                  <a:gd name="T4" fmla="*/ 0 w 202"/>
                  <a:gd name="T5" fmla="*/ 168 h 205"/>
                  <a:gd name="T6" fmla="*/ 14 w 202"/>
                  <a:gd name="T7" fmla="*/ 155 h 205"/>
                  <a:gd name="T8" fmla="*/ 162 w 202"/>
                  <a:gd name="T9" fmla="*/ 0 h 205"/>
                  <a:gd name="T10" fmla="*/ 202 w 202"/>
                  <a:gd name="T11" fmla="*/ 88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2" h="205">
                    <a:moveTo>
                      <a:pt x="202" y="88"/>
                    </a:moveTo>
                    <a:cubicBezTo>
                      <a:pt x="202" y="153"/>
                      <a:pt x="149" y="205"/>
                      <a:pt x="85" y="205"/>
                    </a:cubicBezTo>
                    <a:cubicBezTo>
                      <a:pt x="51" y="205"/>
                      <a:pt x="21" y="191"/>
                      <a:pt x="0" y="168"/>
                    </a:cubicBezTo>
                    <a:cubicBezTo>
                      <a:pt x="14" y="155"/>
                      <a:pt x="14" y="155"/>
                      <a:pt x="14" y="155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86" y="22"/>
                      <a:pt x="202" y="53"/>
                      <a:pt x="202" y="88"/>
                    </a:cubicBezTo>
                    <a:close/>
                  </a:path>
                </a:pathLst>
              </a:custGeom>
              <a:solidFill>
                <a:srgbClr val="EF61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3" name="ísḷîḑè">
                <a:extLst>
                  <a:ext uri="{FF2B5EF4-FFF2-40B4-BE49-F238E27FC236}">
                    <a16:creationId xmlns="" xmlns:a16="http://schemas.microsoft.com/office/drawing/2014/main" id="{F8D652D3-62CD-46A0-B11E-ADC70C554B2C}"/>
                  </a:ext>
                </a:extLst>
              </p:cNvPr>
              <p:cNvSpPr/>
              <p:nvPr/>
            </p:nvSpPr>
            <p:spPr bwMode="auto">
              <a:xfrm>
                <a:off x="5959476" y="5076825"/>
                <a:ext cx="722313" cy="717550"/>
              </a:xfrm>
              <a:prstGeom prst="ellipse">
                <a:avLst/>
              </a:prstGeom>
              <a:solidFill>
                <a:srgbClr val="FFC8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5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4" name="íṣḻiḓè">
                <a:extLst>
                  <a:ext uri="{FF2B5EF4-FFF2-40B4-BE49-F238E27FC236}">
                    <a16:creationId xmlns="" xmlns:a16="http://schemas.microsoft.com/office/drawing/2014/main" id="{15658C7B-B059-4708-8ECF-AB804248B6AD}"/>
                  </a:ext>
                </a:extLst>
              </p:cNvPr>
              <p:cNvSpPr/>
              <p:nvPr/>
            </p:nvSpPr>
            <p:spPr bwMode="auto">
              <a:xfrm>
                <a:off x="5999163" y="5111750"/>
                <a:ext cx="642938" cy="646112"/>
              </a:xfrm>
              <a:custGeom>
                <a:avLst/>
                <a:gdLst>
                  <a:gd name="T0" fmla="*/ 162 w 195"/>
                  <a:gd name="T1" fmla="*/ 24 h 196"/>
                  <a:gd name="T2" fmla="*/ 98 w 195"/>
                  <a:gd name="T3" fmla="*/ 0 h 196"/>
                  <a:gd name="T4" fmla="*/ 0 w 195"/>
                  <a:gd name="T5" fmla="*/ 93 h 196"/>
                  <a:gd name="T6" fmla="*/ 0 w 195"/>
                  <a:gd name="T7" fmla="*/ 97 h 196"/>
                  <a:gd name="T8" fmla="*/ 0 w 195"/>
                  <a:gd name="T9" fmla="*/ 98 h 196"/>
                  <a:gd name="T10" fmla="*/ 27 w 195"/>
                  <a:gd name="T11" fmla="*/ 165 h 196"/>
                  <a:gd name="T12" fmla="*/ 27 w 195"/>
                  <a:gd name="T13" fmla="*/ 165 h 196"/>
                  <a:gd name="T14" fmla="*/ 36 w 195"/>
                  <a:gd name="T15" fmla="*/ 174 h 196"/>
                  <a:gd name="T16" fmla="*/ 98 w 195"/>
                  <a:gd name="T17" fmla="*/ 196 h 196"/>
                  <a:gd name="T18" fmla="*/ 195 w 195"/>
                  <a:gd name="T19" fmla="*/ 98 h 196"/>
                  <a:gd name="T20" fmla="*/ 162 w 195"/>
                  <a:gd name="T21" fmla="*/ 24 h 196"/>
                  <a:gd name="T22" fmla="*/ 98 w 195"/>
                  <a:gd name="T23" fmla="*/ 188 h 196"/>
                  <a:gd name="T24" fmla="*/ 44 w 195"/>
                  <a:gd name="T25" fmla="*/ 169 h 196"/>
                  <a:gd name="T26" fmla="*/ 32 w 195"/>
                  <a:gd name="T27" fmla="*/ 159 h 196"/>
                  <a:gd name="T28" fmla="*/ 8 w 195"/>
                  <a:gd name="T29" fmla="*/ 98 h 196"/>
                  <a:gd name="T30" fmla="*/ 8 w 195"/>
                  <a:gd name="T31" fmla="*/ 97 h 196"/>
                  <a:gd name="T32" fmla="*/ 8 w 195"/>
                  <a:gd name="T33" fmla="*/ 93 h 196"/>
                  <a:gd name="T34" fmla="*/ 98 w 195"/>
                  <a:gd name="T35" fmla="*/ 8 h 196"/>
                  <a:gd name="T36" fmla="*/ 156 w 195"/>
                  <a:gd name="T37" fmla="*/ 30 h 196"/>
                  <a:gd name="T38" fmla="*/ 187 w 195"/>
                  <a:gd name="T39" fmla="*/ 98 h 196"/>
                  <a:gd name="T40" fmla="*/ 98 w 195"/>
                  <a:gd name="T41" fmla="*/ 188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5" h="196">
                    <a:moveTo>
                      <a:pt x="162" y="24"/>
                    </a:moveTo>
                    <a:cubicBezTo>
                      <a:pt x="145" y="9"/>
                      <a:pt x="122" y="0"/>
                      <a:pt x="98" y="0"/>
                    </a:cubicBezTo>
                    <a:cubicBezTo>
                      <a:pt x="45" y="0"/>
                      <a:pt x="3" y="42"/>
                      <a:pt x="0" y="93"/>
                    </a:cubicBezTo>
                    <a:cubicBezTo>
                      <a:pt x="0" y="95"/>
                      <a:pt x="0" y="96"/>
                      <a:pt x="0" y="97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24"/>
                      <a:pt x="10" y="147"/>
                      <a:pt x="27" y="165"/>
                    </a:cubicBezTo>
                    <a:cubicBezTo>
                      <a:pt x="27" y="165"/>
                      <a:pt x="27" y="165"/>
                      <a:pt x="27" y="165"/>
                    </a:cubicBezTo>
                    <a:cubicBezTo>
                      <a:pt x="30" y="168"/>
                      <a:pt x="33" y="171"/>
                      <a:pt x="36" y="174"/>
                    </a:cubicBezTo>
                    <a:cubicBezTo>
                      <a:pt x="53" y="187"/>
                      <a:pt x="75" y="196"/>
                      <a:pt x="98" y="196"/>
                    </a:cubicBezTo>
                    <a:cubicBezTo>
                      <a:pt x="152" y="196"/>
                      <a:pt x="195" y="152"/>
                      <a:pt x="195" y="98"/>
                    </a:cubicBezTo>
                    <a:cubicBezTo>
                      <a:pt x="195" y="69"/>
                      <a:pt x="182" y="42"/>
                      <a:pt x="162" y="24"/>
                    </a:cubicBezTo>
                    <a:close/>
                    <a:moveTo>
                      <a:pt x="98" y="188"/>
                    </a:moveTo>
                    <a:cubicBezTo>
                      <a:pt x="77" y="188"/>
                      <a:pt x="59" y="181"/>
                      <a:pt x="44" y="169"/>
                    </a:cubicBezTo>
                    <a:cubicBezTo>
                      <a:pt x="39" y="166"/>
                      <a:pt x="36" y="163"/>
                      <a:pt x="32" y="159"/>
                    </a:cubicBezTo>
                    <a:cubicBezTo>
                      <a:pt x="17" y="143"/>
                      <a:pt x="8" y="121"/>
                      <a:pt x="8" y="98"/>
                    </a:cubicBezTo>
                    <a:cubicBezTo>
                      <a:pt x="8" y="97"/>
                      <a:pt x="8" y="97"/>
                      <a:pt x="8" y="97"/>
                    </a:cubicBezTo>
                    <a:cubicBezTo>
                      <a:pt x="8" y="96"/>
                      <a:pt x="8" y="95"/>
                      <a:pt x="8" y="93"/>
                    </a:cubicBezTo>
                    <a:cubicBezTo>
                      <a:pt x="11" y="46"/>
                      <a:pt x="50" y="8"/>
                      <a:pt x="98" y="8"/>
                    </a:cubicBezTo>
                    <a:cubicBezTo>
                      <a:pt x="120" y="8"/>
                      <a:pt x="140" y="17"/>
                      <a:pt x="156" y="30"/>
                    </a:cubicBezTo>
                    <a:cubicBezTo>
                      <a:pt x="175" y="46"/>
                      <a:pt x="187" y="71"/>
                      <a:pt x="187" y="98"/>
                    </a:cubicBezTo>
                    <a:cubicBezTo>
                      <a:pt x="187" y="147"/>
                      <a:pt x="147" y="188"/>
                      <a:pt x="98" y="188"/>
                    </a:cubicBezTo>
                    <a:close/>
                  </a:path>
                </a:pathLst>
              </a:custGeom>
              <a:solidFill>
                <a:srgbClr val="EF61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5" name="ïšḻîḋê">
                <a:extLst>
                  <a:ext uri="{FF2B5EF4-FFF2-40B4-BE49-F238E27FC236}">
                    <a16:creationId xmlns="" xmlns:a16="http://schemas.microsoft.com/office/drawing/2014/main" id="{DCEC4820-4CE9-4054-BA46-3CF54D42DA59}"/>
                  </a:ext>
                </a:extLst>
              </p:cNvPr>
              <p:cNvSpPr/>
              <p:nvPr/>
            </p:nvSpPr>
            <p:spPr bwMode="auto">
              <a:xfrm>
                <a:off x="6088063" y="5191125"/>
                <a:ext cx="554038" cy="566737"/>
              </a:xfrm>
              <a:custGeom>
                <a:avLst/>
                <a:gdLst>
                  <a:gd name="T0" fmla="*/ 168 w 168"/>
                  <a:gd name="T1" fmla="*/ 74 h 172"/>
                  <a:gd name="T2" fmla="*/ 71 w 168"/>
                  <a:gd name="T3" fmla="*/ 172 h 172"/>
                  <a:gd name="T4" fmla="*/ 0 w 168"/>
                  <a:gd name="T5" fmla="*/ 141 h 172"/>
                  <a:gd name="T6" fmla="*/ 5 w 168"/>
                  <a:gd name="T7" fmla="*/ 135 h 172"/>
                  <a:gd name="T8" fmla="*/ 71 w 168"/>
                  <a:gd name="T9" fmla="*/ 164 h 172"/>
                  <a:gd name="T10" fmla="*/ 160 w 168"/>
                  <a:gd name="T11" fmla="*/ 74 h 172"/>
                  <a:gd name="T12" fmla="*/ 129 w 168"/>
                  <a:gd name="T13" fmla="*/ 6 h 172"/>
                  <a:gd name="T14" fmla="*/ 135 w 168"/>
                  <a:gd name="T15" fmla="*/ 0 h 172"/>
                  <a:gd name="T16" fmla="*/ 168 w 168"/>
                  <a:gd name="T17" fmla="*/ 74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8" h="172">
                    <a:moveTo>
                      <a:pt x="168" y="74"/>
                    </a:moveTo>
                    <a:cubicBezTo>
                      <a:pt x="168" y="128"/>
                      <a:pt x="125" y="172"/>
                      <a:pt x="71" y="172"/>
                    </a:cubicBezTo>
                    <a:cubicBezTo>
                      <a:pt x="43" y="172"/>
                      <a:pt x="17" y="160"/>
                      <a:pt x="0" y="141"/>
                    </a:cubicBezTo>
                    <a:cubicBezTo>
                      <a:pt x="5" y="135"/>
                      <a:pt x="5" y="135"/>
                      <a:pt x="5" y="135"/>
                    </a:cubicBezTo>
                    <a:cubicBezTo>
                      <a:pt x="21" y="153"/>
                      <a:pt x="45" y="164"/>
                      <a:pt x="71" y="164"/>
                    </a:cubicBezTo>
                    <a:cubicBezTo>
                      <a:pt x="120" y="164"/>
                      <a:pt x="160" y="123"/>
                      <a:pt x="160" y="74"/>
                    </a:cubicBezTo>
                    <a:cubicBezTo>
                      <a:pt x="160" y="47"/>
                      <a:pt x="148" y="22"/>
                      <a:pt x="129" y="6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55" y="18"/>
                      <a:pt x="168" y="45"/>
                      <a:pt x="168" y="7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6" name="ísḻíḓe">
                <a:extLst>
                  <a:ext uri="{FF2B5EF4-FFF2-40B4-BE49-F238E27FC236}">
                    <a16:creationId xmlns="" xmlns:a16="http://schemas.microsoft.com/office/drawing/2014/main" id="{B3F4422B-B1E0-4242-B6A3-C7D07FFB4C3D}"/>
                  </a:ext>
                </a:extLst>
              </p:cNvPr>
              <p:cNvSpPr/>
              <p:nvPr/>
            </p:nvSpPr>
            <p:spPr bwMode="auto">
              <a:xfrm>
                <a:off x="5999163" y="5418138"/>
                <a:ext cx="104775" cy="238125"/>
              </a:xfrm>
              <a:custGeom>
                <a:avLst/>
                <a:gdLst>
                  <a:gd name="T0" fmla="*/ 32 w 32"/>
                  <a:gd name="T1" fmla="*/ 66 h 72"/>
                  <a:gd name="T2" fmla="*/ 27 w 32"/>
                  <a:gd name="T3" fmla="*/ 72 h 72"/>
                  <a:gd name="T4" fmla="*/ 27 w 32"/>
                  <a:gd name="T5" fmla="*/ 72 h 72"/>
                  <a:gd name="T6" fmla="*/ 0 w 32"/>
                  <a:gd name="T7" fmla="*/ 5 h 72"/>
                  <a:gd name="T8" fmla="*/ 0 w 32"/>
                  <a:gd name="T9" fmla="*/ 4 h 72"/>
                  <a:gd name="T10" fmla="*/ 0 w 32"/>
                  <a:gd name="T11" fmla="*/ 0 h 72"/>
                  <a:gd name="T12" fmla="*/ 8 w 32"/>
                  <a:gd name="T13" fmla="*/ 0 h 72"/>
                  <a:gd name="T14" fmla="*/ 8 w 32"/>
                  <a:gd name="T15" fmla="*/ 4 h 72"/>
                  <a:gd name="T16" fmla="*/ 8 w 32"/>
                  <a:gd name="T17" fmla="*/ 5 h 72"/>
                  <a:gd name="T18" fmla="*/ 32 w 32"/>
                  <a:gd name="T19" fmla="*/ 66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" h="72">
                    <a:moveTo>
                      <a:pt x="32" y="66"/>
                    </a:moveTo>
                    <a:cubicBezTo>
                      <a:pt x="27" y="72"/>
                      <a:pt x="27" y="72"/>
                      <a:pt x="27" y="72"/>
                    </a:cubicBezTo>
                    <a:cubicBezTo>
                      <a:pt x="27" y="72"/>
                      <a:pt x="27" y="72"/>
                      <a:pt x="27" y="72"/>
                    </a:cubicBezTo>
                    <a:cubicBezTo>
                      <a:pt x="10" y="54"/>
                      <a:pt x="0" y="31"/>
                      <a:pt x="0" y="5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2"/>
                      <a:pt x="0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2"/>
                      <a:pt x="8" y="3"/>
                      <a:pt x="8" y="4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28"/>
                      <a:pt x="17" y="50"/>
                      <a:pt x="32" y="66"/>
                    </a:cubicBezTo>
                    <a:close/>
                  </a:path>
                </a:pathLst>
              </a:custGeom>
              <a:solidFill>
                <a:srgbClr val="FE90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7" name="íṣḻîďe">
                <a:extLst>
                  <a:ext uri="{FF2B5EF4-FFF2-40B4-BE49-F238E27FC236}">
                    <a16:creationId xmlns="" xmlns:a16="http://schemas.microsoft.com/office/drawing/2014/main" id="{9C16EF8F-1199-4629-BEB8-4BA3C3B5E2AC}"/>
                  </a:ext>
                </a:extLst>
              </p:cNvPr>
              <p:cNvSpPr/>
              <p:nvPr/>
            </p:nvSpPr>
            <p:spPr bwMode="auto">
              <a:xfrm>
                <a:off x="6207126" y="5224463"/>
                <a:ext cx="230188" cy="422275"/>
              </a:xfrm>
              <a:custGeom>
                <a:avLst/>
                <a:gdLst>
                  <a:gd name="T0" fmla="*/ 8 w 70"/>
                  <a:gd name="T1" fmla="*/ 90 h 128"/>
                  <a:gd name="T2" fmla="*/ 30 w 70"/>
                  <a:gd name="T3" fmla="*/ 99 h 128"/>
                  <a:gd name="T4" fmla="*/ 30 w 70"/>
                  <a:gd name="T5" fmla="*/ 70 h 128"/>
                  <a:gd name="T6" fmla="*/ 7 w 70"/>
                  <a:gd name="T7" fmla="*/ 59 h 128"/>
                  <a:gd name="T8" fmla="*/ 0 w 70"/>
                  <a:gd name="T9" fmla="*/ 43 h 128"/>
                  <a:gd name="T10" fmla="*/ 8 w 70"/>
                  <a:gd name="T11" fmla="*/ 24 h 128"/>
                  <a:gd name="T12" fmla="*/ 30 w 70"/>
                  <a:gd name="T13" fmla="*/ 16 h 128"/>
                  <a:gd name="T14" fmla="*/ 30 w 70"/>
                  <a:gd name="T15" fmla="*/ 0 h 128"/>
                  <a:gd name="T16" fmla="*/ 39 w 70"/>
                  <a:gd name="T17" fmla="*/ 0 h 128"/>
                  <a:gd name="T18" fmla="*/ 39 w 70"/>
                  <a:gd name="T19" fmla="*/ 16 h 128"/>
                  <a:gd name="T20" fmla="*/ 55 w 70"/>
                  <a:gd name="T21" fmla="*/ 19 h 128"/>
                  <a:gd name="T22" fmla="*/ 65 w 70"/>
                  <a:gd name="T23" fmla="*/ 23 h 128"/>
                  <a:gd name="T24" fmla="*/ 67 w 70"/>
                  <a:gd name="T25" fmla="*/ 25 h 128"/>
                  <a:gd name="T26" fmla="*/ 59 w 70"/>
                  <a:gd name="T27" fmla="*/ 38 h 128"/>
                  <a:gd name="T28" fmla="*/ 39 w 70"/>
                  <a:gd name="T29" fmla="*/ 31 h 128"/>
                  <a:gd name="T30" fmla="*/ 39 w 70"/>
                  <a:gd name="T31" fmla="*/ 57 h 128"/>
                  <a:gd name="T32" fmla="*/ 63 w 70"/>
                  <a:gd name="T33" fmla="*/ 68 h 128"/>
                  <a:gd name="T34" fmla="*/ 70 w 70"/>
                  <a:gd name="T35" fmla="*/ 85 h 128"/>
                  <a:gd name="T36" fmla="*/ 62 w 70"/>
                  <a:gd name="T37" fmla="*/ 105 h 128"/>
                  <a:gd name="T38" fmla="*/ 39 w 70"/>
                  <a:gd name="T39" fmla="*/ 113 h 128"/>
                  <a:gd name="T40" fmla="*/ 39 w 70"/>
                  <a:gd name="T41" fmla="*/ 128 h 128"/>
                  <a:gd name="T42" fmla="*/ 30 w 70"/>
                  <a:gd name="T43" fmla="*/ 128 h 128"/>
                  <a:gd name="T44" fmla="*/ 30 w 70"/>
                  <a:gd name="T45" fmla="*/ 113 h 128"/>
                  <a:gd name="T46" fmla="*/ 13 w 70"/>
                  <a:gd name="T47" fmla="*/ 110 h 128"/>
                  <a:gd name="T48" fmla="*/ 3 w 70"/>
                  <a:gd name="T49" fmla="*/ 105 h 128"/>
                  <a:gd name="T50" fmla="*/ 0 w 70"/>
                  <a:gd name="T51" fmla="*/ 102 h 128"/>
                  <a:gd name="T52" fmla="*/ 8 w 70"/>
                  <a:gd name="T53" fmla="*/ 90 h 128"/>
                  <a:gd name="T54" fmla="*/ 20 w 70"/>
                  <a:gd name="T55" fmla="*/ 48 h 128"/>
                  <a:gd name="T56" fmla="*/ 30 w 70"/>
                  <a:gd name="T57" fmla="*/ 54 h 128"/>
                  <a:gd name="T58" fmla="*/ 30 w 70"/>
                  <a:gd name="T59" fmla="*/ 31 h 128"/>
                  <a:gd name="T60" fmla="*/ 17 w 70"/>
                  <a:gd name="T61" fmla="*/ 42 h 128"/>
                  <a:gd name="T62" fmla="*/ 20 w 70"/>
                  <a:gd name="T63" fmla="*/ 48 h 128"/>
                  <a:gd name="T64" fmla="*/ 50 w 70"/>
                  <a:gd name="T65" fmla="*/ 79 h 128"/>
                  <a:gd name="T66" fmla="*/ 39 w 70"/>
                  <a:gd name="T67" fmla="*/ 73 h 128"/>
                  <a:gd name="T68" fmla="*/ 39 w 70"/>
                  <a:gd name="T69" fmla="*/ 99 h 128"/>
                  <a:gd name="T70" fmla="*/ 53 w 70"/>
                  <a:gd name="T71" fmla="*/ 86 h 128"/>
                  <a:gd name="T72" fmla="*/ 50 w 70"/>
                  <a:gd name="T73" fmla="*/ 79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0" h="128">
                    <a:moveTo>
                      <a:pt x="8" y="90"/>
                    </a:moveTo>
                    <a:cubicBezTo>
                      <a:pt x="14" y="95"/>
                      <a:pt x="21" y="98"/>
                      <a:pt x="30" y="99"/>
                    </a:cubicBezTo>
                    <a:cubicBezTo>
                      <a:pt x="30" y="70"/>
                      <a:pt x="30" y="70"/>
                      <a:pt x="30" y="70"/>
                    </a:cubicBezTo>
                    <a:cubicBezTo>
                      <a:pt x="20" y="67"/>
                      <a:pt x="12" y="63"/>
                      <a:pt x="7" y="59"/>
                    </a:cubicBezTo>
                    <a:cubicBezTo>
                      <a:pt x="3" y="55"/>
                      <a:pt x="0" y="50"/>
                      <a:pt x="0" y="43"/>
                    </a:cubicBezTo>
                    <a:cubicBezTo>
                      <a:pt x="0" y="35"/>
                      <a:pt x="3" y="29"/>
                      <a:pt x="8" y="24"/>
                    </a:cubicBezTo>
                    <a:cubicBezTo>
                      <a:pt x="13" y="19"/>
                      <a:pt x="21" y="17"/>
                      <a:pt x="30" y="16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16"/>
                      <a:pt x="39" y="16"/>
                      <a:pt x="39" y="16"/>
                    </a:cubicBezTo>
                    <a:cubicBezTo>
                      <a:pt x="45" y="16"/>
                      <a:pt x="50" y="17"/>
                      <a:pt x="55" y="19"/>
                    </a:cubicBezTo>
                    <a:cubicBezTo>
                      <a:pt x="60" y="21"/>
                      <a:pt x="63" y="22"/>
                      <a:pt x="65" y="23"/>
                    </a:cubicBezTo>
                    <a:cubicBezTo>
                      <a:pt x="67" y="25"/>
                      <a:pt x="67" y="25"/>
                      <a:pt x="67" y="25"/>
                    </a:cubicBezTo>
                    <a:cubicBezTo>
                      <a:pt x="59" y="38"/>
                      <a:pt x="59" y="38"/>
                      <a:pt x="59" y="38"/>
                    </a:cubicBezTo>
                    <a:cubicBezTo>
                      <a:pt x="54" y="34"/>
                      <a:pt x="48" y="31"/>
                      <a:pt x="39" y="31"/>
                    </a:cubicBezTo>
                    <a:cubicBezTo>
                      <a:pt x="39" y="57"/>
                      <a:pt x="39" y="57"/>
                      <a:pt x="39" y="57"/>
                    </a:cubicBezTo>
                    <a:cubicBezTo>
                      <a:pt x="50" y="60"/>
                      <a:pt x="58" y="63"/>
                      <a:pt x="63" y="68"/>
                    </a:cubicBezTo>
                    <a:cubicBezTo>
                      <a:pt x="67" y="72"/>
                      <a:pt x="70" y="78"/>
                      <a:pt x="70" y="85"/>
                    </a:cubicBezTo>
                    <a:cubicBezTo>
                      <a:pt x="70" y="93"/>
                      <a:pt x="67" y="100"/>
                      <a:pt x="62" y="105"/>
                    </a:cubicBezTo>
                    <a:cubicBezTo>
                      <a:pt x="57" y="110"/>
                      <a:pt x="49" y="113"/>
                      <a:pt x="39" y="113"/>
                    </a:cubicBezTo>
                    <a:cubicBezTo>
                      <a:pt x="39" y="128"/>
                      <a:pt x="39" y="128"/>
                      <a:pt x="39" y="128"/>
                    </a:cubicBezTo>
                    <a:cubicBezTo>
                      <a:pt x="30" y="128"/>
                      <a:pt x="30" y="128"/>
                      <a:pt x="30" y="128"/>
                    </a:cubicBezTo>
                    <a:cubicBezTo>
                      <a:pt x="30" y="113"/>
                      <a:pt x="30" y="113"/>
                      <a:pt x="30" y="113"/>
                    </a:cubicBezTo>
                    <a:cubicBezTo>
                      <a:pt x="24" y="113"/>
                      <a:pt x="18" y="112"/>
                      <a:pt x="13" y="110"/>
                    </a:cubicBezTo>
                    <a:cubicBezTo>
                      <a:pt x="8" y="108"/>
                      <a:pt x="5" y="106"/>
                      <a:pt x="3" y="105"/>
                    </a:cubicBezTo>
                    <a:cubicBezTo>
                      <a:pt x="0" y="102"/>
                      <a:pt x="0" y="102"/>
                      <a:pt x="0" y="102"/>
                    </a:cubicBezTo>
                    <a:lnTo>
                      <a:pt x="8" y="90"/>
                    </a:lnTo>
                    <a:close/>
                    <a:moveTo>
                      <a:pt x="20" y="48"/>
                    </a:moveTo>
                    <a:cubicBezTo>
                      <a:pt x="22" y="50"/>
                      <a:pt x="26" y="52"/>
                      <a:pt x="30" y="54"/>
                    </a:cubicBezTo>
                    <a:cubicBezTo>
                      <a:pt x="30" y="31"/>
                      <a:pt x="30" y="31"/>
                      <a:pt x="30" y="31"/>
                    </a:cubicBezTo>
                    <a:cubicBezTo>
                      <a:pt x="22" y="32"/>
                      <a:pt x="17" y="35"/>
                      <a:pt x="17" y="42"/>
                    </a:cubicBezTo>
                    <a:cubicBezTo>
                      <a:pt x="17" y="45"/>
                      <a:pt x="18" y="47"/>
                      <a:pt x="20" y="48"/>
                    </a:cubicBezTo>
                    <a:close/>
                    <a:moveTo>
                      <a:pt x="50" y="79"/>
                    </a:moveTo>
                    <a:cubicBezTo>
                      <a:pt x="48" y="77"/>
                      <a:pt x="44" y="75"/>
                      <a:pt x="39" y="73"/>
                    </a:cubicBezTo>
                    <a:cubicBezTo>
                      <a:pt x="39" y="99"/>
                      <a:pt x="39" y="99"/>
                      <a:pt x="39" y="99"/>
                    </a:cubicBezTo>
                    <a:cubicBezTo>
                      <a:pt x="48" y="98"/>
                      <a:pt x="53" y="94"/>
                      <a:pt x="53" y="86"/>
                    </a:cubicBezTo>
                    <a:cubicBezTo>
                      <a:pt x="53" y="83"/>
                      <a:pt x="52" y="81"/>
                      <a:pt x="50" y="79"/>
                    </a:cubicBezTo>
                    <a:close/>
                  </a:path>
                </a:pathLst>
              </a:custGeom>
              <a:solidFill>
                <a:srgbClr val="EF61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8" name="işlíḋè">
                <a:extLst>
                  <a:ext uri="{FF2B5EF4-FFF2-40B4-BE49-F238E27FC236}">
                    <a16:creationId xmlns="" xmlns:a16="http://schemas.microsoft.com/office/drawing/2014/main" id="{3F13E143-3C1F-4E88-BAF5-133CF2FB0DE8}"/>
                  </a:ext>
                </a:extLst>
              </p:cNvPr>
              <p:cNvSpPr/>
              <p:nvPr/>
            </p:nvSpPr>
            <p:spPr bwMode="auto">
              <a:xfrm>
                <a:off x="7269163" y="2486025"/>
                <a:ext cx="587375" cy="587375"/>
              </a:xfrm>
              <a:custGeom>
                <a:avLst/>
                <a:gdLst>
                  <a:gd name="T0" fmla="*/ 178 w 178"/>
                  <a:gd name="T1" fmla="*/ 89 h 178"/>
                  <a:gd name="T2" fmla="*/ 89 w 178"/>
                  <a:gd name="T3" fmla="*/ 178 h 178"/>
                  <a:gd name="T4" fmla="*/ 25 w 178"/>
                  <a:gd name="T5" fmla="*/ 150 h 178"/>
                  <a:gd name="T6" fmla="*/ 0 w 178"/>
                  <a:gd name="T7" fmla="*/ 89 h 178"/>
                  <a:gd name="T8" fmla="*/ 89 w 178"/>
                  <a:gd name="T9" fmla="*/ 0 h 178"/>
                  <a:gd name="T10" fmla="*/ 148 w 178"/>
                  <a:gd name="T11" fmla="*/ 22 h 178"/>
                  <a:gd name="T12" fmla="*/ 178 w 178"/>
                  <a:gd name="T13" fmla="*/ 89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8" h="178">
                    <a:moveTo>
                      <a:pt x="178" y="89"/>
                    </a:moveTo>
                    <a:cubicBezTo>
                      <a:pt x="178" y="138"/>
                      <a:pt x="138" y="178"/>
                      <a:pt x="89" y="178"/>
                    </a:cubicBezTo>
                    <a:cubicBezTo>
                      <a:pt x="64" y="178"/>
                      <a:pt x="41" y="167"/>
                      <a:pt x="25" y="150"/>
                    </a:cubicBezTo>
                    <a:cubicBezTo>
                      <a:pt x="10" y="134"/>
                      <a:pt x="0" y="113"/>
                      <a:pt x="0" y="89"/>
                    </a:cubicBezTo>
                    <a:cubicBezTo>
                      <a:pt x="0" y="40"/>
                      <a:pt x="40" y="0"/>
                      <a:pt x="89" y="0"/>
                    </a:cubicBezTo>
                    <a:cubicBezTo>
                      <a:pt x="112" y="0"/>
                      <a:pt x="132" y="9"/>
                      <a:pt x="148" y="22"/>
                    </a:cubicBezTo>
                    <a:cubicBezTo>
                      <a:pt x="166" y="39"/>
                      <a:pt x="178" y="63"/>
                      <a:pt x="178" y="89"/>
                    </a:cubicBezTo>
                    <a:close/>
                  </a:path>
                </a:pathLst>
              </a:custGeom>
              <a:solidFill>
                <a:srgbClr val="FE90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7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9" name="íṥlîḓe">
                <a:extLst>
                  <a:ext uri="{FF2B5EF4-FFF2-40B4-BE49-F238E27FC236}">
                    <a16:creationId xmlns="" xmlns:a16="http://schemas.microsoft.com/office/drawing/2014/main" id="{1826D24C-74D9-4A5F-9FF3-D30844DE026B}"/>
                  </a:ext>
                </a:extLst>
              </p:cNvPr>
              <p:cNvSpPr/>
              <p:nvPr/>
            </p:nvSpPr>
            <p:spPr bwMode="auto">
              <a:xfrm>
                <a:off x="7351713" y="2559050"/>
                <a:ext cx="504825" cy="514350"/>
              </a:xfrm>
              <a:custGeom>
                <a:avLst/>
                <a:gdLst>
                  <a:gd name="T0" fmla="*/ 153 w 153"/>
                  <a:gd name="T1" fmla="*/ 67 h 156"/>
                  <a:gd name="T2" fmla="*/ 64 w 153"/>
                  <a:gd name="T3" fmla="*/ 156 h 156"/>
                  <a:gd name="T4" fmla="*/ 0 w 153"/>
                  <a:gd name="T5" fmla="*/ 128 h 156"/>
                  <a:gd name="T6" fmla="*/ 10 w 153"/>
                  <a:gd name="T7" fmla="*/ 118 h 156"/>
                  <a:gd name="T8" fmla="*/ 123 w 153"/>
                  <a:gd name="T9" fmla="*/ 0 h 156"/>
                  <a:gd name="T10" fmla="*/ 153 w 153"/>
                  <a:gd name="T11" fmla="*/ 67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3" h="156">
                    <a:moveTo>
                      <a:pt x="153" y="67"/>
                    </a:moveTo>
                    <a:cubicBezTo>
                      <a:pt x="153" y="116"/>
                      <a:pt x="113" y="156"/>
                      <a:pt x="64" y="156"/>
                    </a:cubicBezTo>
                    <a:cubicBezTo>
                      <a:pt x="39" y="156"/>
                      <a:pt x="16" y="145"/>
                      <a:pt x="0" y="128"/>
                    </a:cubicBezTo>
                    <a:cubicBezTo>
                      <a:pt x="10" y="118"/>
                      <a:pt x="10" y="118"/>
                      <a:pt x="10" y="118"/>
                    </a:cubicBezTo>
                    <a:cubicBezTo>
                      <a:pt x="123" y="0"/>
                      <a:pt x="123" y="0"/>
                      <a:pt x="123" y="0"/>
                    </a:cubicBezTo>
                    <a:cubicBezTo>
                      <a:pt x="141" y="17"/>
                      <a:pt x="153" y="41"/>
                      <a:pt x="153" y="67"/>
                    </a:cubicBezTo>
                    <a:close/>
                  </a:path>
                </a:pathLst>
              </a:custGeom>
              <a:solidFill>
                <a:srgbClr val="EF61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5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0" name="iṣ1îḍè">
                <a:extLst>
                  <a:ext uri="{FF2B5EF4-FFF2-40B4-BE49-F238E27FC236}">
                    <a16:creationId xmlns="" xmlns:a16="http://schemas.microsoft.com/office/drawing/2014/main" id="{2FA5911C-5FBF-48AE-8FAF-6AEC076F8832}"/>
                  </a:ext>
                </a:extLst>
              </p:cNvPr>
              <p:cNvSpPr/>
              <p:nvPr/>
            </p:nvSpPr>
            <p:spPr bwMode="auto">
              <a:xfrm>
                <a:off x="7288213" y="2506663"/>
                <a:ext cx="547688" cy="546100"/>
              </a:xfrm>
              <a:prstGeom prst="ellipse">
                <a:avLst/>
              </a:prstGeom>
              <a:solidFill>
                <a:srgbClr val="FFC8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3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1" name="ïṧ1iḑe">
                <a:extLst>
                  <a:ext uri="{FF2B5EF4-FFF2-40B4-BE49-F238E27FC236}">
                    <a16:creationId xmlns="" xmlns:a16="http://schemas.microsoft.com/office/drawing/2014/main" id="{74B451C2-0281-4125-9681-45A2F02D9C71}"/>
                  </a:ext>
                </a:extLst>
              </p:cNvPr>
              <p:cNvSpPr/>
              <p:nvPr/>
            </p:nvSpPr>
            <p:spPr bwMode="auto">
              <a:xfrm>
                <a:off x="7318376" y="2535238"/>
                <a:ext cx="490538" cy="487362"/>
              </a:xfrm>
              <a:custGeom>
                <a:avLst/>
                <a:gdLst>
                  <a:gd name="T0" fmla="*/ 123 w 149"/>
                  <a:gd name="T1" fmla="*/ 18 h 148"/>
                  <a:gd name="T2" fmla="*/ 74 w 149"/>
                  <a:gd name="T3" fmla="*/ 0 h 148"/>
                  <a:gd name="T4" fmla="*/ 0 w 149"/>
                  <a:gd name="T5" fmla="*/ 71 h 148"/>
                  <a:gd name="T6" fmla="*/ 0 w 149"/>
                  <a:gd name="T7" fmla="*/ 74 h 148"/>
                  <a:gd name="T8" fmla="*/ 0 w 149"/>
                  <a:gd name="T9" fmla="*/ 74 h 148"/>
                  <a:gd name="T10" fmla="*/ 20 w 149"/>
                  <a:gd name="T11" fmla="*/ 125 h 148"/>
                  <a:gd name="T12" fmla="*/ 20 w 149"/>
                  <a:gd name="T13" fmla="*/ 125 h 148"/>
                  <a:gd name="T14" fmla="*/ 28 w 149"/>
                  <a:gd name="T15" fmla="*/ 132 h 148"/>
                  <a:gd name="T16" fmla="*/ 74 w 149"/>
                  <a:gd name="T17" fmla="*/ 148 h 148"/>
                  <a:gd name="T18" fmla="*/ 149 w 149"/>
                  <a:gd name="T19" fmla="*/ 74 h 148"/>
                  <a:gd name="T20" fmla="*/ 123 w 149"/>
                  <a:gd name="T21" fmla="*/ 18 h 148"/>
                  <a:gd name="T22" fmla="*/ 74 w 149"/>
                  <a:gd name="T23" fmla="*/ 142 h 148"/>
                  <a:gd name="T24" fmla="*/ 33 w 149"/>
                  <a:gd name="T25" fmla="*/ 128 h 148"/>
                  <a:gd name="T26" fmla="*/ 24 w 149"/>
                  <a:gd name="T27" fmla="*/ 121 h 148"/>
                  <a:gd name="T28" fmla="*/ 6 w 149"/>
                  <a:gd name="T29" fmla="*/ 74 h 148"/>
                  <a:gd name="T30" fmla="*/ 6 w 149"/>
                  <a:gd name="T31" fmla="*/ 74 h 148"/>
                  <a:gd name="T32" fmla="*/ 6 w 149"/>
                  <a:gd name="T33" fmla="*/ 71 h 148"/>
                  <a:gd name="T34" fmla="*/ 74 w 149"/>
                  <a:gd name="T35" fmla="*/ 6 h 148"/>
                  <a:gd name="T36" fmla="*/ 119 w 149"/>
                  <a:gd name="T37" fmla="*/ 23 h 148"/>
                  <a:gd name="T38" fmla="*/ 142 w 149"/>
                  <a:gd name="T39" fmla="*/ 74 h 148"/>
                  <a:gd name="T40" fmla="*/ 74 w 149"/>
                  <a:gd name="T41" fmla="*/ 142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9" h="148">
                    <a:moveTo>
                      <a:pt x="123" y="18"/>
                    </a:moveTo>
                    <a:cubicBezTo>
                      <a:pt x="110" y="7"/>
                      <a:pt x="93" y="0"/>
                      <a:pt x="74" y="0"/>
                    </a:cubicBezTo>
                    <a:cubicBezTo>
                      <a:pt x="35" y="0"/>
                      <a:pt x="2" y="31"/>
                      <a:pt x="0" y="71"/>
                    </a:cubicBezTo>
                    <a:cubicBezTo>
                      <a:pt x="0" y="72"/>
                      <a:pt x="0" y="73"/>
                      <a:pt x="0" y="74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94"/>
                      <a:pt x="8" y="112"/>
                      <a:pt x="20" y="125"/>
                    </a:cubicBezTo>
                    <a:cubicBezTo>
                      <a:pt x="20" y="125"/>
                      <a:pt x="20" y="125"/>
                      <a:pt x="20" y="125"/>
                    </a:cubicBezTo>
                    <a:cubicBezTo>
                      <a:pt x="23" y="127"/>
                      <a:pt x="25" y="130"/>
                      <a:pt x="28" y="132"/>
                    </a:cubicBezTo>
                    <a:cubicBezTo>
                      <a:pt x="40" y="142"/>
                      <a:pt x="57" y="148"/>
                      <a:pt x="74" y="148"/>
                    </a:cubicBezTo>
                    <a:cubicBezTo>
                      <a:pt x="115" y="148"/>
                      <a:pt x="149" y="115"/>
                      <a:pt x="149" y="74"/>
                    </a:cubicBezTo>
                    <a:cubicBezTo>
                      <a:pt x="149" y="52"/>
                      <a:pt x="139" y="32"/>
                      <a:pt x="123" y="18"/>
                    </a:cubicBezTo>
                    <a:close/>
                    <a:moveTo>
                      <a:pt x="74" y="142"/>
                    </a:moveTo>
                    <a:cubicBezTo>
                      <a:pt x="59" y="142"/>
                      <a:pt x="45" y="137"/>
                      <a:pt x="33" y="128"/>
                    </a:cubicBezTo>
                    <a:cubicBezTo>
                      <a:pt x="30" y="126"/>
                      <a:pt x="27" y="123"/>
                      <a:pt x="24" y="121"/>
                    </a:cubicBezTo>
                    <a:cubicBezTo>
                      <a:pt x="13" y="108"/>
                      <a:pt x="6" y="92"/>
                      <a:pt x="6" y="74"/>
                    </a:cubicBezTo>
                    <a:cubicBezTo>
                      <a:pt x="6" y="74"/>
                      <a:pt x="6" y="74"/>
                      <a:pt x="6" y="74"/>
                    </a:cubicBezTo>
                    <a:cubicBezTo>
                      <a:pt x="6" y="73"/>
                      <a:pt x="6" y="72"/>
                      <a:pt x="6" y="71"/>
                    </a:cubicBezTo>
                    <a:cubicBezTo>
                      <a:pt x="8" y="35"/>
                      <a:pt x="38" y="6"/>
                      <a:pt x="74" y="6"/>
                    </a:cubicBezTo>
                    <a:cubicBezTo>
                      <a:pt x="91" y="6"/>
                      <a:pt x="107" y="12"/>
                      <a:pt x="119" y="23"/>
                    </a:cubicBezTo>
                    <a:cubicBezTo>
                      <a:pt x="133" y="35"/>
                      <a:pt x="142" y="53"/>
                      <a:pt x="142" y="74"/>
                    </a:cubicBezTo>
                    <a:cubicBezTo>
                      <a:pt x="142" y="112"/>
                      <a:pt x="112" y="142"/>
                      <a:pt x="74" y="142"/>
                    </a:cubicBezTo>
                    <a:close/>
                  </a:path>
                </a:pathLst>
              </a:custGeom>
              <a:solidFill>
                <a:srgbClr val="EF61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7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2" name="isľîdê">
                <a:extLst>
                  <a:ext uri="{FF2B5EF4-FFF2-40B4-BE49-F238E27FC236}">
                    <a16:creationId xmlns="" xmlns:a16="http://schemas.microsoft.com/office/drawing/2014/main" id="{E643F8A1-E349-4CD8-95EB-5F34575A6921}"/>
                  </a:ext>
                </a:extLst>
              </p:cNvPr>
              <p:cNvSpPr/>
              <p:nvPr/>
            </p:nvSpPr>
            <p:spPr bwMode="auto">
              <a:xfrm>
                <a:off x="7383463" y="2595563"/>
                <a:ext cx="425450" cy="427037"/>
              </a:xfrm>
              <a:custGeom>
                <a:avLst/>
                <a:gdLst>
                  <a:gd name="T0" fmla="*/ 129 w 129"/>
                  <a:gd name="T1" fmla="*/ 56 h 130"/>
                  <a:gd name="T2" fmla="*/ 54 w 129"/>
                  <a:gd name="T3" fmla="*/ 130 h 130"/>
                  <a:gd name="T4" fmla="*/ 0 w 129"/>
                  <a:gd name="T5" fmla="*/ 107 h 130"/>
                  <a:gd name="T6" fmla="*/ 4 w 129"/>
                  <a:gd name="T7" fmla="*/ 103 h 130"/>
                  <a:gd name="T8" fmla="*/ 54 w 129"/>
                  <a:gd name="T9" fmla="*/ 124 h 130"/>
                  <a:gd name="T10" fmla="*/ 122 w 129"/>
                  <a:gd name="T11" fmla="*/ 56 h 130"/>
                  <a:gd name="T12" fmla="*/ 99 w 129"/>
                  <a:gd name="T13" fmla="*/ 5 h 130"/>
                  <a:gd name="T14" fmla="*/ 103 w 129"/>
                  <a:gd name="T15" fmla="*/ 0 h 130"/>
                  <a:gd name="T16" fmla="*/ 129 w 129"/>
                  <a:gd name="T17" fmla="*/ 56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9" h="130">
                    <a:moveTo>
                      <a:pt x="129" y="56"/>
                    </a:moveTo>
                    <a:cubicBezTo>
                      <a:pt x="129" y="97"/>
                      <a:pt x="95" y="130"/>
                      <a:pt x="54" y="130"/>
                    </a:cubicBezTo>
                    <a:cubicBezTo>
                      <a:pt x="33" y="130"/>
                      <a:pt x="14" y="121"/>
                      <a:pt x="0" y="107"/>
                    </a:cubicBezTo>
                    <a:cubicBezTo>
                      <a:pt x="4" y="103"/>
                      <a:pt x="4" y="103"/>
                      <a:pt x="4" y="103"/>
                    </a:cubicBezTo>
                    <a:cubicBezTo>
                      <a:pt x="17" y="116"/>
                      <a:pt x="35" y="124"/>
                      <a:pt x="54" y="124"/>
                    </a:cubicBezTo>
                    <a:cubicBezTo>
                      <a:pt x="92" y="124"/>
                      <a:pt x="122" y="94"/>
                      <a:pt x="122" y="56"/>
                    </a:cubicBezTo>
                    <a:cubicBezTo>
                      <a:pt x="122" y="35"/>
                      <a:pt x="113" y="17"/>
                      <a:pt x="99" y="5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119" y="14"/>
                      <a:pt x="129" y="34"/>
                      <a:pt x="129" y="5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3" name="îṧḷîdê">
                <a:extLst>
                  <a:ext uri="{FF2B5EF4-FFF2-40B4-BE49-F238E27FC236}">
                    <a16:creationId xmlns="" xmlns:a16="http://schemas.microsoft.com/office/drawing/2014/main" id="{5B20AABF-49E9-4C3C-9117-FD5962FD3CC6}"/>
                  </a:ext>
                </a:extLst>
              </p:cNvPr>
              <p:cNvSpPr/>
              <p:nvPr/>
            </p:nvSpPr>
            <p:spPr bwMode="auto">
              <a:xfrm>
                <a:off x="7318376" y="2770188"/>
                <a:ext cx="79375" cy="177800"/>
              </a:xfrm>
              <a:custGeom>
                <a:avLst/>
                <a:gdLst>
                  <a:gd name="T0" fmla="*/ 24 w 24"/>
                  <a:gd name="T1" fmla="*/ 50 h 54"/>
                  <a:gd name="T2" fmla="*/ 20 w 24"/>
                  <a:gd name="T3" fmla="*/ 54 h 54"/>
                  <a:gd name="T4" fmla="*/ 20 w 24"/>
                  <a:gd name="T5" fmla="*/ 54 h 54"/>
                  <a:gd name="T6" fmla="*/ 0 w 24"/>
                  <a:gd name="T7" fmla="*/ 3 h 54"/>
                  <a:gd name="T8" fmla="*/ 0 w 24"/>
                  <a:gd name="T9" fmla="*/ 3 h 54"/>
                  <a:gd name="T10" fmla="*/ 0 w 24"/>
                  <a:gd name="T11" fmla="*/ 0 h 54"/>
                  <a:gd name="T12" fmla="*/ 6 w 24"/>
                  <a:gd name="T13" fmla="*/ 0 h 54"/>
                  <a:gd name="T14" fmla="*/ 6 w 24"/>
                  <a:gd name="T15" fmla="*/ 3 h 54"/>
                  <a:gd name="T16" fmla="*/ 6 w 24"/>
                  <a:gd name="T17" fmla="*/ 3 h 54"/>
                  <a:gd name="T18" fmla="*/ 24 w 24"/>
                  <a:gd name="T19" fmla="*/ 5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54">
                    <a:moveTo>
                      <a:pt x="24" y="50"/>
                    </a:moveTo>
                    <a:cubicBezTo>
                      <a:pt x="20" y="54"/>
                      <a:pt x="20" y="54"/>
                      <a:pt x="20" y="54"/>
                    </a:cubicBezTo>
                    <a:cubicBezTo>
                      <a:pt x="20" y="54"/>
                      <a:pt x="20" y="54"/>
                      <a:pt x="20" y="54"/>
                    </a:cubicBezTo>
                    <a:cubicBezTo>
                      <a:pt x="8" y="41"/>
                      <a:pt x="0" y="2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1"/>
                      <a:pt x="0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1"/>
                      <a:pt x="6" y="2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21"/>
                      <a:pt x="13" y="37"/>
                      <a:pt x="24" y="50"/>
                    </a:cubicBezTo>
                    <a:close/>
                  </a:path>
                </a:pathLst>
              </a:custGeom>
              <a:solidFill>
                <a:srgbClr val="FE90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4" name="ïṣļíḋé">
                <a:extLst>
                  <a:ext uri="{FF2B5EF4-FFF2-40B4-BE49-F238E27FC236}">
                    <a16:creationId xmlns="" xmlns:a16="http://schemas.microsoft.com/office/drawing/2014/main" id="{3D36C283-C09F-4065-A699-BEDA888A58DB}"/>
                  </a:ext>
                </a:extLst>
              </p:cNvPr>
              <p:cNvSpPr/>
              <p:nvPr/>
            </p:nvSpPr>
            <p:spPr bwMode="auto">
              <a:xfrm>
                <a:off x="7477126" y="2617788"/>
                <a:ext cx="174625" cy="323850"/>
              </a:xfrm>
              <a:custGeom>
                <a:avLst/>
                <a:gdLst>
                  <a:gd name="T0" fmla="*/ 6 w 53"/>
                  <a:gd name="T1" fmla="*/ 69 h 98"/>
                  <a:gd name="T2" fmla="*/ 23 w 53"/>
                  <a:gd name="T3" fmla="*/ 76 h 98"/>
                  <a:gd name="T4" fmla="*/ 23 w 53"/>
                  <a:gd name="T5" fmla="*/ 54 h 98"/>
                  <a:gd name="T6" fmla="*/ 6 w 53"/>
                  <a:gd name="T7" fmla="*/ 45 h 98"/>
                  <a:gd name="T8" fmla="*/ 0 w 53"/>
                  <a:gd name="T9" fmla="*/ 33 h 98"/>
                  <a:gd name="T10" fmla="*/ 6 w 53"/>
                  <a:gd name="T11" fmla="*/ 19 h 98"/>
                  <a:gd name="T12" fmla="*/ 23 w 53"/>
                  <a:gd name="T13" fmla="*/ 13 h 98"/>
                  <a:gd name="T14" fmla="*/ 23 w 53"/>
                  <a:gd name="T15" fmla="*/ 0 h 98"/>
                  <a:gd name="T16" fmla="*/ 30 w 53"/>
                  <a:gd name="T17" fmla="*/ 0 h 98"/>
                  <a:gd name="T18" fmla="*/ 30 w 53"/>
                  <a:gd name="T19" fmla="*/ 13 h 98"/>
                  <a:gd name="T20" fmla="*/ 42 w 53"/>
                  <a:gd name="T21" fmla="*/ 15 h 98"/>
                  <a:gd name="T22" fmla="*/ 49 w 53"/>
                  <a:gd name="T23" fmla="*/ 18 h 98"/>
                  <a:gd name="T24" fmla="*/ 51 w 53"/>
                  <a:gd name="T25" fmla="*/ 20 h 98"/>
                  <a:gd name="T26" fmla="*/ 45 w 53"/>
                  <a:gd name="T27" fmla="*/ 29 h 98"/>
                  <a:gd name="T28" fmla="*/ 30 w 53"/>
                  <a:gd name="T29" fmla="*/ 24 h 98"/>
                  <a:gd name="T30" fmla="*/ 30 w 53"/>
                  <a:gd name="T31" fmla="*/ 44 h 98"/>
                  <a:gd name="T32" fmla="*/ 48 w 53"/>
                  <a:gd name="T33" fmla="*/ 52 h 98"/>
                  <a:gd name="T34" fmla="*/ 53 w 53"/>
                  <a:gd name="T35" fmla="*/ 65 h 98"/>
                  <a:gd name="T36" fmla="*/ 47 w 53"/>
                  <a:gd name="T37" fmla="*/ 80 h 98"/>
                  <a:gd name="T38" fmla="*/ 30 w 53"/>
                  <a:gd name="T39" fmla="*/ 87 h 98"/>
                  <a:gd name="T40" fmla="*/ 30 w 53"/>
                  <a:gd name="T41" fmla="*/ 98 h 98"/>
                  <a:gd name="T42" fmla="*/ 23 w 53"/>
                  <a:gd name="T43" fmla="*/ 98 h 98"/>
                  <a:gd name="T44" fmla="*/ 23 w 53"/>
                  <a:gd name="T45" fmla="*/ 87 h 98"/>
                  <a:gd name="T46" fmla="*/ 10 w 53"/>
                  <a:gd name="T47" fmla="*/ 84 h 98"/>
                  <a:gd name="T48" fmla="*/ 2 w 53"/>
                  <a:gd name="T49" fmla="*/ 80 h 98"/>
                  <a:gd name="T50" fmla="*/ 0 w 53"/>
                  <a:gd name="T51" fmla="*/ 78 h 98"/>
                  <a:gd name="T52" fmla="*/ 6 w 53"/>
                  <a:gd name="T53" fmla="*/ 69 h 98"/>
                  <a:gd name="T54" fmla="*/ 15 w 53"/>
                  <a:gd name="T55" fmla="*/ 37 h 98"/>
                  <a:gd name="T56" fmla="*/ 23 w 53"/>
                  <a:gd name="T57" fmla="*/ 41 h 98"/>
                  <a:gd name="T58" fmla="*/ 23 w 53"/>
                  <a:gd name="T59" fmla="*/ 24 h 98"/>
                  <a:gd name="T60" fmla="*/ 13 w 53"/>
                  <a:gd name="T61" fmla="*/ 32 h 98"/>
                  <a:gd name="T62" fmla="*/ 15 w 53"/>
                  <a:gd name="T63" fmla="*/ 37 h 98"/>
                  <a:gd name="T64" fmla="*/ 38 w 53"/>
                  <a:gd name="T65" fmla="*/ 60 h 98"/>
                  <a:gd name="T66" fmla="*/ 30 w 53"/>
                  <a:gd name="T67" fmla="*/ 56 h 98"/>
                  <a:gd name="T68" fmla="*/ 30 w 53"/>
                  <a:gd name="T69" fmla="*/ 76 h 98"/>
                  <a:gd name="T70" fmla="*/ 40 w 53"/>
                  <a:gd name="T71" fmla="*/ 66 h 98"/>
                  <a:gd name="T72" fmla="*/ 38 w 53"/>
                  <a:gd name="T73" fmla="*/ 6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3" h="98">
                    <a:moveTo>
                      <a:pt x="6" y="69"/>
                    </a:moveTo>
                    <a:cubicBezTo>
                      <a:pt x="11" y="73"/>
                      <a:pt x="16" y="75"/>
                      <a:pt x="23" y="76"/>
                    </a:cubicBezTo>
                    <a:cubicBezTo>
                      <a:pt x="23" y="54"/>
                      <a:pt x="23" y="54"/>
                      <a:pt x="23" y="54"/>
                    </a:cubicBezTo>
                    <a:cubicBezTo>
                      <a:pt x="15" y="51"/>
                      <a:pt x="9" y="49"/>
                      <a:pt x="6" y="45"/>
                    </a:cubicBezTo>
                    <a:cubicBezTo>
                      <a:pt x="2" y="42"/>
                      <a:pt x="0" y="38"/>
                      <a:pt x="0" y="33"/>
                    </a:cubicBezTo>
                    <a:cubicBezTo>
                      <a:pt x="0" y="27"/>
                      <a:pt x="2" y="22"/>
                      <a:pt x="6" y="19"/>
                    </a:cubicBezTo>
                    <a:cubicBezTo>
                      <a:pt x="10" y="15"/>
                      <a:pt x="16" y="13"/>
                      <a:pt x="23" y="13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0" y="13"/>
                      <a:pt x="30" y="13"/>
                      <a:pt x="30" y="13"/>
                    </a:cubicBezTo>
                    <a:cubicBezTo>
                      <a:pt x="34" y="13"/>
                      <a:pt x="38" y="14"/>
                      <a:pt x="42" y="15"/>
                    </a:cubicBezTo>
                    <a:cubicBezTo>
                      <a:pt x="45" y="16"/>
                      <a:pt x="48" y="17"/>
                      <a:pt x="49" y="18"/>
                    </a:cubicBezTo>
                    <a:cubicBezTo>
                      <a:pt x="51" y="20"/>
                      <a:pt x="51" y="20"/>
                      <a:pt x="51" y="20"/>
                    </a:cubicBezTo>
                    <a:cubicBezTo>
                      <a:pt x="45" y="29"/>
                      <a:pt x="45" y="29"/>
                      <a:pt x="45" y="29"/>
                    </a:cubicBezTo>
                    <a:cubicBezTo>
                      <a:pt x="41" y="26"/>
                      <a:pt x="36" y="24"/>
                      <a:pt x="30" y="24"/>
                    </a:cubicBezTo>
                    <a:cubicBezTo>
                      <a:pt x="30" y="44"/>
                      <a:pt x="30" y="44"/>
                      <a:pt x="30" y="44"/>
                    </a:cubicBezTo>
                    <a:cubicBezTo>
                      <a:pt x="38" y="46"/>
                      <a:pt x="44" y="49"/>
                      <a:pt x="48" y="52"/>
                    </a:cubicBezTo>
                    <a:cubicBezTo>
                      <a:pt x="51" y="56"/>
                      <a:pt x="53" y="60"/>
                      <a:pt x="53" y="65"/>
                    </a:cubicBezTo>
                    <a:cubicBezTo>
                      <a:pt x="53" y="71"/>
                      <a:pt x="51" y="76"/>
                      <a:pt x="47" y="80"/>
                    </a:cubicBezTo>
                    <a:cubicBezTo>
                      <a:pt x="43" y="84"/>
                      <a:pt x="37" y="86"/>
                      <a:pt x="30" y="87"/>
                    </a:cubicBezTo>
                    <a:cubicBezTo>
                      <a:pt x="30" y="98"/>
                      <a:pt x="30" y="98"/>
                      <a:pt x="30" y="98"/>
                    </a:cubicBezTo>
                    <a:cubicBezTo>
                      <a:pt x="23" y="98"/>
                      <a:pt x="23" y="98"/>
                      <a:pt x="23" y="98"/>
                    </a:cubicBezTo>
                    <a:cubicBezTo>
                      <a:pt x="23" y="87"/>
                      <a:pt x="23" y="87"/>
                      <a:pt x="23" y="87"/>
                    </a:cubicBezTo>
                    <a:cubicBezTo>
                      <a:pt x="18" y="86"/>
                      <a:pt x="14" y="86"/>
                      <a:pt x="10" y="84"/>
                    </a:cubicBezTo>
                    <a:cubicBezTo>
                      <a:pt x="6" y="83"/>
                      <a:pt x="4" y="81"/>
                      <a:pt x="2" y="80"/>
                    </a:cubicBezTo>
                    <a:cubicBezTo>
                      <a:pt x="0" y="78"/>
                      <a:pt x="0" y="78"/>
                      <a:pt x="0" y="78"/>
                    </a:cubicBezTo>
                    <a:lnTo>
                      <a:pt x="6" y="69"/>
                    </a:lnTo>
                    <a:close/>
                    <a:moveTo>
                      <a:pt x="15" y="37"/>
                    </a:moveTo>
                    <a:cubicBezTo>
                      <a:pt x="17" y="39"/>
                      <a:pt x="19" y="40"/>
                      <a:pt x="23" y="41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16" y="25"/>
                      <a:pt x="13" y="27"/>
                      <a:pt x="13" y="32"/>
                    </a:cubicBezTo>
                    <a:cubicBezTo>
                      <a:pt x="13" y="34"/>
                      <a:pt x="14" y="36"/>
                      <a:pt x="15" y="37"/>
                    </a:cubicBezTo>
                    <a:close/>
                    <a:moveTo>
                      <a:pt x="38" y="60"/>
                    </a:moveTo>
                    <a:cubicBezTo>
                      <a:pt x="36" y="59"/>
                      <a:pt x="34" y="58"/>
                      <a:pt x="30" y="56"/>
                    </a:cubicBezTo>
                    <a:cubicBezTo>
                      <a:pt x="30" y="76"/>
                      <a:pt x="30" y="76"/>
                      <a:pt x="30" y="76"/>
                    </a:cubicBezTo>
                    <a:cubicBezTo>
                      <a:pt x="37" y="75"/>
                      <a:pt x="40" y="72"/>
                      <a:pt x="40" y="66"/>
                    </a:cubicBezTo>
                    <a:cubicBezTo>
                      <a:pt x="40" y="64"/>
                      <a:pt x="39" y="62"/>
                      <a:pt x="38" y="60"/>
                    </a:cubicBezTo>
                    <a:close/>
                  </a:path>
                </a:pathLst>
              </a:custGeom>
              <a:solidFill>
                <a:srgbClr val="EF61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5" name="îšľïḋe">
                <a:extLst>
                  <a:ext uri="{FF2B5EF4-FFF2-40B4-BE49-F238E27FC236}">
                    <a16:creationId xmlns="" xmlns:a16="http://schemas.microsoft.com/office/drawing/2014/main" id="{F05969AA-6730-4463-AD6D-BF2AB7E7CEA3}"/>
                  </a:ext>
                </a:extLst>
              </p:cNvPr>
              <p:cNvSpPr/>
              <p:nvPr/>
            </p:nvSpPr>
            <p:spPr bwMode="auto">
              <a:xfrm>
                <a:off x="7040563" y="5132388"/>
                <a:ext cx="966788" cy="484187"/>
              </a:xfrm>
              <a:custGeom>
                <a:avLst/>
                <a:gdLst>
                  <a:gd name="T0" fmla="*/ 293 w 293"/>
                  <a:gd name="T1" fmla="*/ 147 h 147"/>
                  <a:gd name="T2" fmla="*/ 0 w 293"/>
                  <a:gd name="T3" fmla="*/ 147 h 147"/>
                  <a:gd name="T4" fmla="*/ 147 w 293"/>
                  <a:gd name="T5" fmla="*/ 0 h 147"/>
                  <a:gd name="T6" fmla="*/ 262 w 293"/>
                  <a:gd name="T7" fmla="*/ 57 h 147"/>
                  <a:gd name="T8" fmla="*/ 293 w 293"/>
                  <a:gd name="T9" fmla="*/ 147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3" h="147">
                    <a:moveTo>
                      <a:pt x="293" y="147"/>
                    </a:moveTo>
                    <a:cubicBezTo>
                      <a:pt x="0" y="147"/>
                      <a:pt x="0" y="147"/>
                      <a:pt x="0" y="147"/>
                    </a:cubicBezTo>
                    <a:cubicBezTo>
                      <a:pt x="0" y="66"/>
                      <a:pt x="66" y="0"/>
                      <a:pt x="147" y="0"/>
                    </a:cubicBezTo>
                    <a:cubicBezTo>
                      <a:pt x="194" y="0"/>
                      <a:pt x="236" y="23"/>
                      <a:pt x="262" y="57"/>
                    </a:cubicBezTo>
                    <a:cubicBezTo>
                      <a:pt x="282" y="82"/>
                      <a:pt x="293" y="113"/>
                      <a:pt x="293" y="14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7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6" name="ïṧlîḑe">
                <a:extLst>
                  <a:ext uri="{FF2B5EF4-FFF2-40B4-BE49-F238E27FC236}">
                    <a16:creationId xmlns="" xmlns:a16="http://schemas.microsoft.com/office/drawing/2014/main" id="{9C417E24-C029-449E-B6A5-AC9A8F52A2FD}"/>
                  </a:ext>
                </a:extLst>
              </p:cNvPr>
              <p:cNvSpPr/>
              <p:nvPr/>
            </p:nvSpPr>
            <p:spPr bwMode="auto">
              <a:xfrm>
                <a:off x="7737476" y="5273675"/>
                <a:ext cx="682625" cy="342900"/>
              </a:xfrm>
              <a:custGeom>
                <a:avLst/>
                <a:gdLst>
                  <a:gd name="T0" fmla="*/ 207 w 207"/>
                  <a:gd name="T1" fmla="*/ 104 h 104"/>
                  <a:gd name="T2" fmla="*/ 0 w 207"/>
                  <a:gd name="T3" fmla="*/ 104 h 104"/>
                  <a:gd name="T4" fmla="*/ 51 w 207"/>
                  <a:gd name="T5" fmla="*/ 14 h 104"/>
                  <a:gd name="T6" fmla="*/ 103 w 207"/>
                  <a:gd name="T7" fmla="*/ 0 h 104"/>
                  <a:gd name="T8" fmla="*/ 207 w 207"/>
                  <a:gd name="T9" fmla="*/ 10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7" h="104">
                    <a:moveTo>
                      <a:pt x="207" y="104"/>
                    </a:moveTo>
                    <a:cubicBezTo>
                      <a:pt x="0" y="104"/>
                      <a:pt x="0" y="104"/>
                      <a:pt x="0" y="104"/>
                    </a:cubicBezTo>
                    <a:cubicBezTo>
                      <a:pt x="0" y="65"/>
                      <a:pt x="20" y="32"/>
                      <a:pt x="51" y="14"/>
                    </a:cubicBezTo>
                    <a:cubicBezTo>
                      <a:pt x="67" y="5"/>
                      <a:pt x="84" y="0"/>
                      <a:pt x="103" y="0"/>
                    </a:cubicBezTo>
                    <a:cubicBezTo>
                      <a:pt x="161" y="0"/>
                      <a:pt x="207" y="46"/>
                      <a:pt x="207" y="10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7" name="iSľide">
                <a:extLst>
                  <a:ext uri="{FF2B5EF4-FFF2-40B4-BE49-F238E27FC236}">
                    <a16:creationId xmlns="" xmlns:a16="http://schemas.microsoft.com/office/drawing/2014/main" id="{A82C0EC4-943A-473D-A270-908B627261B1}"/>
                  </a:ext>
                </a:extLst>
              </p:cNvPr>
              <p:cNvSpPr/>
              <p:nvPr/>
            </p:nvSpPr>
            <p:spPr bwMode="auto">
              <a:xfrm>
                <a:off x="6305551" y="2782888"/>
                <a:ext cx="412750" cy="411162"/>
              </a:xfrm>
              <a:custGeom>
                <a:avLst/>
                <a:gdLst>
                  <a:gd name="T0" fmla="*/ 62 w 125"/>
                  <a:gd name="T1" fmla="*/ 0 h 125"/>
                  <a:gd name="T2" fmla="*/ 0 w 125"/>
                  <a:gd name="T3" fmla="*/ 62 h 125"/>
                  <a:gd name="T4" fmla="*/ 62 w 125"/>
                  <a:gd name="T5" fmla="*/ 125 h 125"/>
                  <a:gd name="T6" fmla="*/ 125 w 125"/>
                  <a:gd name="T7" fmla="*/ 62 h 125"/>
                  <a:gd name="T8" fmla="*/ 62 w 125"/>
                  <a:gd name="T9" fmla="*/ 0 h 125"/>
                  <a:gd name="T10" fmla="*/ 62 w 125"/>
                  <a:gd name="T11" fmla="*/ 106 h 125"/>
                  <a:gd name="T12" fmla="*/ 19 w 125"/>
                  <a:gd name="T13" fmla="*/ 62 h 125"/>
                  <a:gd name="T14" fmla="*/ 62 w 125"/>
                  <a:gd name="T15" fmla="*/ 19 h 125"/>
                  <a:gd name="T16" fmla="*/ 105 w 125"/>
                  <a:gd name="T17" fmla="*/ 62 h 125"/>
                  <a:gd name="T18" fmla="*/ 62 w 125"/>
                  <a:gd name="T19" fmla="*/ 106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5" h="125">
                    <a:moveTo>
                      <a:pt x="62" y="0"/>
                    </a:moveTo>
                    <a:cubicBezTo>
                      <a:pt x="28" y="0"/>
                      <a:pt x="0" y="28"/>
                      <a:pt x="0" y="62"/>
                    </a:cubicBezTo>
                    <a:cubicBezTo>
                      <a:pt x="0" y="97"/>
                      <a:pt x="28" y="125"/>
                      <a:pt x="62" y="125"/>
                    </a:cubicBezTo>
                    <a:cubicBezTo>
                      <a:pt x="97" y="125"/>
                      <a:pt x="125" y="97"/>
                      <a:pt x="125" y="62"/>
                    </a:cubicBezTo>
                    <a:cubicBezTo>
                      <a:pt x="125" y="28"/>
                      <a:pt x="97" y="0"/>
                      <a:pt x="62" y="0"/>
                    </a:cubicBezTo>
                    <a:close/>
                    <a:moveTo>
                      <a:pt x="62" y="106"/>
                    </a:moveTo>
                    <a:cubicBezTo>
                      <a:pt x="38" y="106"/>
                      <a:pt x="19" y="86"/>
                      <a:pt x="19" y="62"/>
                    </a:cubicBezTo>
                    <a:cubicBezTo>
                      <a:pt x="19" y="39"/>
                      <a:pt x="38" y="19"/>
                      <a:pt x="62" y="19"/>
                    </a:cubicBezTo>
                    <a:cubicBezTo>
                      <a:pt x="86" y="19"/>
                      <a:pt x="105" y="39"/>
                      <a:pt x="105" y="62"/>
                    </a:cubicBezTo>
                    <a:cubicBezTo>
                      <a:pt x="105" y="86"/>
                      <a:pt x="86" y="106"/>
                      <a:pt x="62" y="106"/>
                    </a:cubicBezTo>
                    <a:close/>
                  </a:path>
                </a:pathLst>
              </a:custGeom>
              <a:solidFill>
                <a:srgbClr val="FE90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8" name="ïṣľídê">
                <a:extLst>
                  <a:ext uri="{FF2B5EF4-FFF2-40B4-BE49-F238E27FC236}">
                    <a16:creationId xmlns="" xmlns:a16="http://schemas.microsoft.com/office/drawing/2014/main" id="{4D376DEE-C6D2-4981-8B39-A5279AA6EA90}"/>
                  </a:ext>
                </a:extLst>
              </p:cNvPr>
              <p:cNvSpPr/>
              <p:nvPr/>
            </p:nvSpPr>
            <p:spPr bwMode="auto">
              <a:xfrm>
                <a:off x="3863976" y="3089275"/>
                <a:ext cx="1560513" cy="1574800"/>
              </a:xfrm>
              <a:custGeom>
                <a:avLst/>
                <a:gdLst>
                  <a:gd name="T0" fmla="*/ 473 w 473"/>
                  <a:gd name="T1" fmla="*/ 105 h 478"/>
                  <a:gd name="T2" fmla="*/ 468 w 473"/>
                  <a:gd name="T3" fmla="*/ 110 h 478"/>
                  <a:gd name="T4" fmla="*/ 442 w 473"/>
                  <a:gd name="T5" fmla="*/ 133 h 478"/>
                  <a:gd name="T6" fmla="*/ 313 w 473"/>
                  <a:gd name="T7" fmla="*/ 246 h 478"/>
                  <a:gd name="T8" fmla="*/ 59 w 473"/>
                  <a:gd name="T9" fmla="*/ 467 h 478"/>
                  <a:gd name="T10" fmla="*/ 46 w 473"/>
                  <a:gd name="T11" fmla="*/ 478 h 478"/>
                  <a:gd name="T12" fmla="*/ 0 w 473"/>
                  <a:gd name="T13" fmla="*/ 435 h 478"/>
                  <a:gd name="T14" fmla="*/ 277 w 473"/>
                  <a:gd name="T15" fmla="*/ 98 h 478"/>
                  <a:gd name="T16" fmla="*/ 290 w 473"/>
                  <a:gd name="T17" fmla="*/ 80 h 478"/>
                  <a:gd name="T18" fmla="*/ 293 w 473"/>
                  <a:gd name="T19" fmla="*/ 77 h 478"/>
                  <a:gd name="T20" fmla="*/ 329 w 473"/>
                  <a:gd name="T21" fmla="*/ 30 h 478"/>
                  <a:gd name="T22" fmla="*/ 330 w 473"/>
                  <a:gd name="T23" fmla="*/ 29 h 478"/>
                  <a:gd name="T24" fmla="*/ 343 w 473"/>
                  <a:gd name="T25" fmla="*/ 0 h 478"/>
                  <a:gd name="T26" fmla="*/ 349 w 473"/>
                  <a:gd name="T27" fmla="*/ 5 h 478"/>
                  <a:gd name="T28" fmla="*/ 372 w 473"/>
                  <a:gd name="T29" fmla="*/ 24 h 478"/>
                  <a:gd name="T30" fmla="*/ 383 w 473"/>
                  <a:gd name="T31" fmla="*/ 33 h 478"/>
                  <a:gd name="T32" fmla="*/ 435 w 473"/>
                  <a:gd name="T33" fmla="*/ 75 h 478"/>
                  <a:gd name="T34" fmla="*/ 446 w 473"/>
                  <a:gd name="T35" fmla="*/ 84 h 478"/>
                  <a:gd name="T36" fmla="*/ 473 w 473"/>
                  <a:gd name="T37" fmla="*/ 105 h 4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73" h="478">
                    <a:moveTo>
                      <a:pt x="473" y="105"/>
                    </a:moveTo>
                    <a:cubicBezTo>
                      <a:pt x="468" y="110"/>
                      <a:pt x="468" y="110"/>
                      <a:pt x="468" y="110"/>
                    </a:cubicBezTo>
                    <a:cubicBezTo>
                      <a:pt x="461" y="116"/>
                      <a:pt x="452" y="124"/>
                      <a:pt x="442" y="133"/>
                    </a:cubicBezTo>
                    <a:cubicBezTo>
                      <a:pt x="407" y="164"/>
                      <a:pt x="355" y="210"/>
                      <a:pt x="313" y="246"/>
                    </a:cubicBezTo>
                    <a:cubicBezTo>
                      <a:pt x="263" y="289"/>
                      <a:pt x="106" y="426"/>
                      <a:pt x="59" y="467"/>
                    </a:cubicBezTo>
                    <a:cubicBezTo>
                      <a:pt x="51" y="474"/>
                      <a:pt x="46" y="478"/>
                      <a:pt x="46" y="478"/>
                    </a:cubicBezTo>
                    <a:cubicBezTo>
                      <a:pt x="0" y="435"/>
                      <a:pt x="0" y="435"/>
                      <a:pt x="0" y="435"/>
                    </a:cubicBezTo>
                    <a:cubicBezTo>
                      <a:pt x="96" y="325"/>
                      <a:pt x="188" y="213"/>
                      <a:pt x="277" y="98"/>
                    </a:cubicBezTo>
                    <a:cubicBezTo>
                      <a:pt x="281" y="92"/>
                      <a:pt x="286" y="86"/>
                      <a:pt x="290" y="80"/>
                    </a:cubicBezTo>
                    <a:cubicBezTo>
                      <a:pt x="291" y="79"/>
                      <a:pt x="292" y="78"/>
                      <a:pt x="293" y="77"/>
                    </a:cubicBezTo>
                    <a:cubicBezTo>
                      <a:pt x="305" y="62"/>
                      <a:pt x="317" y="46"/>
                      <a:pt x="329" y="30"/>
                    </a:cubicBezTo>
                    <a:cubicBezTo>
                      <a:pt x="329" y="30"/>
                      <a:pt x="330" y="29"/>
                      <a:pt x="330" y="29"/>
                    </a:cubicBezTo>
                    <a:cubicBezTo>
                      <a:pt x="343" y="0"/>
                      <a:pt x="343" y="0"/>
                      <a:pt x="343" y="0"/>
                    </a:cubicBezTo>
                    <a:cubicBezTo>
                      <a:pt x="349" y="5"/>
                      <a:pt x="349" y="5"/>
                      <a:pt x="349" y="5"/>
                    </a:cubicBezTo>
                    <a:cubicBezTo>
                      <a:pt x="372" y="24"/>
                      <a:pt x="372" y="24"/>
                      <a:pt x="372" y="24"/>
                    </a:cubicBezTo>
                    <a:cubicBezTo>
                      <a:pt x="383" y="33"/>
                      <a:pt x="383" y="33"/>
                      <a:pt x="383" y="33"/>
                    </a:cubicBezTo>
                    <a:cubicBezTo>
                      <a:pt x="435" y="75"/>
                      <a:pt x="435" y="75"/>
                      <a:pt x="435" y="75"/>
                    </a:cubicBezTo>
                    <a:cubicBezTo>
                      <a:pt x="446" y="84"/>
                      <a:pt x="446" y="84"/>
                      <a:pt x="446" y="84"/>
                    </a:cubicBezTo>
                    <a:cubicBezTo>
                      <a:pt x="473" y="105"/>
                      <a:pt x="473" y="105"/>
                      <a:pt x="473" y="105"/>
                    </a:cubicBezTo>
                  </a:path>
                </a:pathLst>
              </a:custGeom>
              <a:solidFill>
                <a:srgbClr val="261D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59" name="íṩļíḓé">
                <a:extLst>
                  <a:ext uri="{FF2B5EF4-FFF2-40B4-BE49-F238E27FC236}">
                    <a16:creationId xmlns="" xmlns:a16="http://schemas.microsoft.com/office/drawing/2014/main" id="{E7A71915-C4A5-4359-BBDA-31DE21602232}"/>
                  </a:ext>
                </a:extLst>
              </p:cNvPr>
              <p:cNvSpPr/>
              <p:nvPr/>
            </p:nvSpPr>
            <p:spPr bwMode="auto">
              <a:xfrm>
                <a:off x="4044951" y="3162300"/>
                <a:ext cx="1379538" cy="1514475"/>
              </a:xfrm>
              <a:custGeom>
                <a:avLst/>
                <a:gdLst>
                  <a:gd name="T0" fmla="*/ 869 w 869"/>
                  <a:gd name="T1" fmla="*/ 172 h 954"/>
                  <a:gd name="T2" fmla="*/ 859 w 869"/>
                  <a:gd name="T3" fmla="*/ 182 h 954"/>
                  <a:gd name="T4" fmla="*/ 807 w 869"/>
                  <a:gd name="T5" fmla="*/ 230 h 954"/>
                  <a:gd name="T6" fmla="*/ 40 w 869"/>
                  <a:gd name="T7" fmla="*/ 954 h 954"/>
                  <a:gd name="T8" fmla="*/ 9 w 869"/>
                  <a:gd name="T9" fmla="*/ 923 h 954"/>
                  <a:gd name="T10" fmla="*/ 0 w 869"/>
                  <a:gd name="T11" fmla="*/ 913 h 954"/>
                  <a:gd name="T12" fmla="*/ 547 w 869"/>
                  <a:gd name="T13" fmla="*/ 157 h 954"/>
                  <a:gd name="T14" fmla="*/ 568 w 869"/>
                  <a:gd name="T15" fmla="*/ 128 h 954"/>
                  <a:gd name="T16" fmla="*/ 647 w 869"/>
                  <a:gd name="T17" fmla="*/ 20 h 954"/>
                  <a:gd name="T18" fmla="*/ 659 w 869"/>
                  <a:gd name="T19" fmla="*/ 4 h 954"/>
                  <a:gd name="T20" fmla="*/ 661 w 869"/>
                  <a:gd name="T21" fmla="*/ 0 h 954"/>
                  <a:gd name="T22" fmla="*/ 688 w 869"/>
                  <a:gd name="T23" fmla="*/ 22 h 954"/>
                  <a:gd name="T24" fmla="*/ 792 w 869"/>
                  <a:gd name="T25" fmla="*/ 110 h 954"/>
                  <a:gd name="T26" fmla="*/ 869 w 869"/>
                  <a:gd name="T27" fmla="*/ 172 h 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69" h="954">
                    <a:moveTo>
                      <a:pt x="869" y="172"/>
                    </a:moveTo>
                    <a:lnTo>
                      <a:pt x="859" y="182"/>
                    </a:lnTo>
                    <a:lnTo>
                      <a:pt x="807" y="230"/>
                    </a:lnTo>
                    <a:lnTo>
                      <a:pt x="40" y="954"/>
                    </a:lnTo>
                    <a:lnTo>
                      <a:pt x="9" y="923"/>
                    </a:lnTo>
                    <a:lnTo>
                      <a:pt x="0" y="913"/>
                    </a:lnTo>
                    <a:lnTo>
                      <a:pt x="547" y="157"/>
                    </a:lnTo>
                    <a:lnTo>
                      <a:pt x="568" y="128"/>
                    </a:lnTo>
                    <a:lnTo>
                      <a:pt x="647" y="20"/>
                    </a:lnTo>
                    <a:lnTo>
                      <a:pt x="659" y="4"/>
                    </a:lnTo>
                    <a:lnTo>
                      <a:pt x="661" y="0"/>
                    </a:lnTo>
                    <a:lnTo>
                      <a:pt x="688" y="22"/>
                    </a:lnTo>
                    <a:lnTo>
                      <a:pt x="792" y="110"/>
                    </a:lnTo>
                    <a:lnTo>
                      <a:pt x="869" y="172"/>
                    </a:lnTo>
                    <a:close/>
                  </a:path>
                </a:pathLst>
              </a:custGeom>
              <a:solidFill>
                <a:srgbClr val="261D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0" name="ïṡļíḍê">
                <a:extLst>
                  <a:ext uri="{FF2B5EF4-FFF2-40B4-BE49-F238E27FC236}">
                    <a16:creationId xmlns="" xmlns:a16="http://schemas.microsoft.com/office/drawing/2014/main" id="{E37F83BB-CD7D-4861-AE8B-EF7E3CF99813}"/>
                  </a:ext>
                </a:extLst>
              </p:cNvPr>
              <p:cNvSpPr/>
              <p:nvPr/>
            </p:nvSpPr>
            <p:spPr bwMode="auto">
              <a:xfrm>
                <a:off x="4044951" y="3162300"/>
                <a:ext cx="1379538" cy="1514475"/>
              </a:xfrm>
              <a:custGeom>
                <a:avLst/>
                <a:gdLst>
                  <a:gd name="T0" fmla="*/ 869 w 869"/>
                  <a:gd name="T1" fmla="*/ 172 h 954"/>
                  <a:gd name="T2" fmla="*/ 859 w 869"/>
                  <a:gd name="T3" fmla="*/ 182 h 954"/>
                  <a:gd name="T4" fmla="*/ 807 w 869"/>
                  <a:gd name="T5" fmla="*/ 230 h 954"/>
                  <a:gd name="T6" fmla="*/ 40 w 869"/>
                  <a:gd name="T7" fmla="*/ 954 h 954"/>
                  <a:gd name="T8" fmla="*/ 9 w 869"/>
                  <a:gd name="T9" fmla="*/ 923 h 954"/>
                  <a:gd name="T10" fmla="*/ 0 w 869"/>
                  <a:gd name="T11" fmla="*/ 913 h 954"/>
                  <a:gd name="T12" fmla="*/ 547 w 869"/>
                  <a:gd name="T13" fmla="*/ 157 h 954"/>
                  <a:gd name="T14" fmla="*/ 568 w 869"/>
                  <a:gd name="T15" fmla="*/ 128 h 954"/>
                  <a:gd name="T16" fmla="*/ 647 w 869"/>
                  <a:gd name="T17" fmla="*/ 20 h 954"/>
                  <a:gd name="T18" fmla="*/ 659 w 869"/>
                  <a:gd name="T19" fmla="*/ 4 h 954"/>
                  <a:gd name="T20" fmla="*/ 661 w 869"/>
                  <a:gd name="T21" fmla="*/ 0 h 954"/>
                  <a:gd name="T22" fmla="*/ 688 w 869"/>
                  <a:gd name="T23" fmla="*/ 22 h 954"/>
                  <a:gd name="T24" fmla="*/ 792 w 869"/>
                  <a:gd name="T25" fmla="*/ 110 h 954"/>
                  <a:gd name="T26" fmla="*/ 869 w 869"/>
                  <a:gd name="T27" fmla="*/ 172 h 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69" h="954">
                    <a:moveTo>
                      <a:pt x="869" y="172"/>
                    </a:moveTo>
                    <a:lnTo>
                      <a:pt x="859" y="182"/>
                    </a:lnTo>
                    <a:lnTo>
                      <a:pt x="807" y="230"/>
                    </a:lnTo>
                    <a:lnTo>
                      <a:pt x="40" y="954"/>
                    </a:lnTo>
                    <a:lnTo>
                      <a:pt x="9" y="923"/>
                    </a:lnTo>
                    <a:lnTo>
                      <a:pt x="0" y="913"/>
                    </a:lnTo>
                    <a:lnTo>
                      <a:pt x="547" y="157"/>
                    </a:lnTo>
                    <a:lnTo>
                      <a:pt x="568" y="128"/>
                    </a:lnTo>
                    <a:lnTo>
                      <a:pt x="647" y="20"/>
                    </a:lnTo>
                    <a:lnTo>
                      <a:pt x="659" y="4"/>
                    </a:lnTo>
                    <a:lnTo>
                      <a:pt x="661" y="0"/>
                    </a:lnTo>
                    <a:lnTo>
                      <a:pt x="688" y="22"/>
                    </a:lnTo>
                    <a:lnTo>
                      <a:pt x="792" y="110"/>
                    </a:lnTo>
                    <a:lnTo>
                      <a:pt x="869" y="17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1" name="ïśḻíḓè">
                <a:extLst>
                  <a:ext uri="{FF2B5EF4-FFF2-40B4-BE49-F238E27FC236}">
                    <a16:creationId xmlns="" xmlns:a16="http://schemas.microsoft.com/office/drawing/2014/main" id="{B6043138-8D40-4657-9B00-DFFE9F3509BE}"/>
                  </a:ext>
                </a:extLst>
              </p:cNvPr>
              <p:cNvSpPr/>
              <p:nvPr/>
            </p:nvSpPr>
            <p:spPr bwMode="auto">
              <a:xfrm>
                <a:off x="4956176" y="3425825"/>
                <a:ext cx="441325" cy="101600"/>
              </a:xfrm>
              <a:prstGeom prst="rect">
                <a:avLst/>
              </a:prstGeom>
              <a:solidFill>
                <a:srgbClr val="1711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2" name="îS1îḑe">
                <a:extLst>
                  <a:ext uri="{FF2B5EF4-FFF2-40B4-BE49-F238E27FC236}">
                    <a16:creationId xmlns="" xmlns:a16="http://schemas.microsoft.com/office/drawing/2014/main" id="{67E17248-1A81-402F-8727-297C1962613E}"/>
                  </a:ext>
                </a:extLst>
              </p:cNvPr>
              <p:cNvSpPr/>
              <p:nvPr/>
            </p:nvSpPr>
            <p:spPr bwMode="auto">
              <a:xfrm>
                <a:off x="4729163" y="2463800"/>
                <a:ext cx="1454150" cy="998537"/>
              </a:xfrm>
              <a:custGeom>
                <a:avLst/>
                <a:gdLst>
                  <a:gd name="T0" fmla="*/ 441 w 441"/>
                  <a:gd name="T1" fmla="*/ 0 h 303"/>
                  <a:gd name="T2" fmla="*/ 207 w 441"/>
                  <a:gd name="T3" fmla="*/ 129 h 303"/>
                  <a:gd name="T4" fmla="*/ 87 w 441"/>
                  <a:gd name="T5" fmla="*/ 195 h 303"/>
                  <a:gd name="T6" fmla="*/ 82 w 441"/>
                  <a:gd name="T7" fmla="*/ 198 h 303"/>
                  <a:gd name="T8" fmla="*/ 88 w 441"/>
                  <a:gd name="T9" fmla="*/ 204 h 303"/>
                  <a:gd name="T10" fmla="*/ 45 w 441"/>
                  <a:gd name="T11" fmla="*/ 218 h 303"/>
                  <a:gd name="T12" fmla="*/ 0 w 441"/>
                  <a:gd name="T13" fmla="*/ 246 h 303"/>
                  <a:gd name="T14" fmla="*/ 1 w 441"/>
                  <a:gd name="T15" fmla="*/ 247 h 303"/>
                  <a:gd name="T16" fmla="*/ 30 w 441"/>
                  <a:gd name="T17" fmla="*/ 263 h 303"/>
                  <a:gd name="T18" fmla="*/ 31 w 441"/>
                  <a:gd name="T19" fmla="*/ 263 h 303"/>
                  <a:gd name="T20" fmla="*/ 33 w 441"/>
                  <a:gd name="T21" fmla="*/ 264 h 303"/>
                  <a:gd name="T22" fmla="*/ 194 w 441"/>
                  <a:gd name="T23" fmla="*/ 302 h 303"/>
                  <a:gd name="T24" fmla="*/ 235 w 441"/>
                  <a:gd name="T25" fmla="*/ 291 h 303"/>
                  <a:gd name="T26" fmla="*/ 265 w 441"/>
                  <a:gd name="T27" fmla="*/ 269 h 303"/>
                  <a:gd name="T28" fmla="*/ 276 w 441"/>
                  <a:gd name="T29" fmla="*/ 257 h 303"/>
                  <a:gd name="T30" fmla="*/ 276 w 441"/>
                  <a:gd name="T31" fmla="*/ 247 h 303"/>
                  <a:gd name="T32" fmla="*/ 277 w 441"/>
                  <a:gd name="T33" fmla="*/ 237 h 303"/>
                  <a:gd name="T34" fmla="*/ 441 w 441"/>
                  <a:gd name="T35" fmla="*/ 0 h 3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41" h="303">
                    <a:moveTo>
                      <a:pt x="441" y="0"/>
                    </a:moveTo>
                    <a:cubicBezTo>
                      <a:pt x="207" y="129"/>
                      <a:pt x="207" y="129"/>
                      <a:pt x="207" y="129"/>
                    </a:cubicBezTo>
                    <a:cubicBezTo>
                      <a:pt x="87" y="195"/>
                      <a:pt x="87" y="195"/>
                      <a:pt x="87" y="195"/>
                    </a:cubicBezTo>
                    <a:cubicBezTo>
                      <a:pt x="82" y="198"/>
                      <a:pt x="82" y="198"/>
                      <a:pt x="82" y="198"/>
                    </a:cubicBezTo>
                    <a:cubicBezTo>
                      <a:pt x="88" y="204"/>
                      <a:pt x="88" y="204"/>
                      <a:pt x="88" y="204"/>
                    </a:cubicBezTo>
                    <a:cubicBezTo>
                      <a:pt x="73" y="206"/>
                      <a:pt x="58" y="212"/>
                      <a:pt x="45" y="218"/>
                    </a:cubicBezTo>
                    <a:cubicBezTo>
                      <a:pt x="18" y="230"/>
                      <a:pt x="0" y="246"/>
                      <a:pt x="0" y="246"/>
                    </a:cubicBezTo>
                    <a:cubicBezTo>
                      <a:pt x="1" y="247"/>
                      <a:pt x="1" y="247"/>
                      <a:pt x="1" y="247"/>
                    </a:cubicBezTo>
                    <a:cubicBezTo>
                      <a:pt x="4" y="249"/>
                      <a:pt x="15" y="255"/>
                      <a:pt x="30" y="263"/>
                    </a:cubicBezTo>
                    <a:cubicBezTo>
                      <a:pt x="31" y="263"/>
                      <a:pt x="31" y="263"/>
                      <a:pt x="31" y="263"/>
                    </a:cubicBezTo>
                    <a:cubicBezTo>
                      <a:pt x="32" y="264"/>
                      <a:pt x="32" y="264"/>
                      <a:pt x="33" y="264"/>
                    </a:cubicBezTo>
                    <a:cubicBezTo>
                      <a:pt x="106" y="294"/>
                      <a:pt x="163" y="301"/>
                      <a:pt x="194" y="302"/>
                    </a:cubicBezTo>
                    <a:cubicBezTo>
                      <a:pt x="208" y="303"/>
                      <a:pt x="223" y="299"/>
                      <a:pt x="235" y="291"/>
                    </a:cubicBezTo>
                    <a:cubicBezTo>
                      <a:pt x="245" y="283"/>
                      <a:pt x="255" y="276"/>
                      <a:pt x="265" y="269"/>
                    </a:cubicBezTo>
                    <a:cubicBezTo>
                      <a:pt x="270" y="266"/>
                      <a:pt x="275" y="262"/>
                      <a:pt x="276" y="257"/>
                    </a:cubicBezTo>
                    <a:cubicBezTo>
                      <a:pt x="277" y="253"/>
                      <a:pt x="276" y="250"/>
                      <a:pt x="276" y="247"/>
                    </a:cubicBezTo>
                    <a:cubicBezTo>
                      <a:pt x="275" y="243"/>
                      <a:pt x="274" y="239"/>
                      <a:pt x="277" y="237"/>
                    </a:cubicBezTo>
                    <a:cubicBezTo>
                      <a:pt x="441" y="0"/>
                      <a:pt x="441" y="0"/>
                      <a:pt x="441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3" name="íṧļíḍé">
                <a:extLst>
                  <a:ext uri="{FF2B5EF4-FFF2-40B4-BE49-F238E27FC236}">
                    <a16:creationId xmlns="" xmlns:a16="http://schemas.microsoft.com/office/drawing/2014/main" id="{14F9FA7B-9BB2-4531-8794-30D5386ABC4A}"/>
                  </a:ext>
                </a:extLst>
              </p:cNvPr>
              <p:cNvSpPr/>
              <p:nvPr/>
            </p:nvSpPr>
            <p:spPr bwMode="auto">
              <a:xfrm>
                <a:off x="4778376" y="3328988"/>
                <a:ext cx="58738" cy="82550"/>
              </a:xfrm>
              <a:custGeom>
                <a:avLst/>
                <a:gdLst>
                  <a:gd name="T0" fmla="*/ 16 w 18"/>
                  <a:gd name="T1" fmla="*/ 0 h 25"/>
                  <a:gd name="T2" fmla="*/ 18 w 18"/>
                  <a:gd name="T3" fmla="*/ 1 h 25"/>
                  <a:gd name="T4" fmla="*/ 16 w 18"/>
                  <a:gd name="T5" fmla="*/ 4 h 25"/>
                  <a:gd name="T6" fmla="*/ 0 w 18"/>
                  <a:gd name="T7" fmla="*/ 25 h 25"/>
                  <a:gd name="T8" fmla="*/ 0 w 18"/>
                  <a:gd name="T9" fmla="*/ 25 h 25"/>
                  <a:gd name="T10" fmla="*/ 13 w 18"/>
                  <a:gd name="T11" fmla="*/ 7 h 25"/>
                  <a:gd name="T12" fmla="*/ 13 w 18"/>
                  <a:gd name="T13" fmla="*/ 7 h 25"/>
                  <a:gd name="T14" fmla="*/ 13 w 18"/>
                  <a:gd name="T15" fmla="*/ 7 h 25"/>
                  <a:gd name="T16" fmla="*/ 16 w 18"/>
                  <a:gd name="T17" fmla="*/ 4 h 25"/>
                  <a:gd name="T18" fmla="*/ 18 w 18"/>
                  <a:gd name="T19" fmla="*/ 1 h 25"/>
                  <a:gd name="T20" fmla="*/ 16 w 18"/>
                  <a:gd name="T21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" h="25">
                    <a:moveTo>
                      <a:pt x="16" y="0"/>
                    </a:moveTo>
                    <a:cubicBezTo>
                      <a:pt x="18" y="1"/>
                      <a:pt x="18" y="1"/>
                      <a:pt x="18" y="1"/>
                    </a:cubicBezTo>
                    <a:cubicBezTo>
                      <a:pt x="17" y="2"/>
                      <a:pt x="16" y="3"/>
                      <a:pt x="16" y="4"/>
                    </a:cubicBezTo>
                    <a:cubicBezTo>
                      <a:pt x="10" y="11"/>
                      <a:pt x="5" y="18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4" y="19"/>
                      <a:pt x="9" y="13"/>
                      <a:pt x="13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4" y="6"/>
                      <a:pt x="15" y="5"/>
                      <a:pt x="16" y="4"/>
                    </a:cubicBezTo>
                    <a:cubicBezTo>
                      <a:pt x="16" y="3"/>
                      <a:pt x="17" y="2"/>
                      <a:pt x="18" y="1"/>
                    </a:cubicBezTo>
                    <a:cubicBezTo>
                      <a:pt x="17" y="1"/>
                      <a:pt x="17" y="1"/>
                      <a:pt x="16" y="0"/>
                    </a:cubicBezTo>
                  </a:path>
                </a:pathLst>
              </a:custGeom>
              <a:solidFill>
                <a:srgbClr val="9994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4" name="íṡḻíḑé">
                <a:extLst>
                  <a:ext uri="{FF2B5EF4-FFF2-40B4-BE49-F238E27FC236}">
                    <a16:creationId xmlns="" xmlns:a16="http://schemas.microsoft.com/office/drawing/2014/main" id="{5F24ABDB-D922-4EC7-9F09-7D5198AF7330}"/>
                  </a:ext>
                </a:extLst>
              </p:cNvPr>
              <p:cNvSpPr/>
              <p:nvPr/>
            </p:nvSpPr>
            <p:spPr bwMode="auto">
              <a:xfrm>
                <a:off x="4778376" y="3352800"/>
                <a:ext cx="134938" cy="79375"/>
              </a:xfrm>
              <a:custGeom>
                <a:avLst/>
                <a:gdLst>
                  <a:gd name="T0" fmla="*/ 13 w 41"/>
                  <a:gd name="T1" fmla="*/ 0 h 24"/>
                  <a:gd name="T2" fmla="*/ 13 w 41"/>
                  <a:gd name="T3" fmla="*/ 0 h 24"/>
                  <a:gd name="T4" fmla="*/ 0 w 41"/>
                  <a:gd name="T5" fmla="*/ 18 h 24"/>
                  <a:gd name="T6" fmla="*/ 37 w 41"/>
                  <a:gd name="T7" fmla="*/ 24 h 24"/>
                  <a:gd name="T8" fmla="*/ 37 w 41"/>
                  <a:gd name="T9" fmla="*/ 24 h 24"/>
                  <a:gd name="T10" fmla="*/ 41 w 41"/>
                  <a:gd name="T11" fmla="*/ 18 h 24"/>
                  <a:gd name="T12" fmla="*/ 41 w 41"/>
                  <a:gd name="T13" fmla="*/ 18 h 24"/>
                  <a:gd name="T14" fmla="*/ 13 w 41"/>
                  <a:gd name="T1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1" h="24">
                    <a:moveTo>
                      <a:pt x="13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9" y="6"/>
                      <a:pt x="4" y="12"/>
                      <a:pt x="0" y="18"/>
                    </a:cubicBezTo>
                    <a:cubicBezTo>
                      <a:pt x="12" y="21"/>
                      <a:pt x="24" y="23"/>
                      <a:pt x="37" y="24"/>
                    </a:cubicBezTo>
                    <a:cubicBezTo>
                      <a:pt x="37" y="24"/>
                      <a:pt x="37" y="24"/>
                      <a:pt x="37" y="24"/>
                    </a:cubicBezTo>
                    <a:cubicBezTo>
                      <a:pt x="41" y="18"/>
                      <a:pt x="41" y="18"/>
                      <a:pt x="41" y="18"/>
                    </a:cubicBezTo>
                    <a:cubicBezTo>
                      <a:pt x="41" y="18"/>
                      <a:pt x="41" y="18"/>
                      <a:pt x="41" y="18"/>
                    </a:cubicBezTo>
                    <a:cubicBezTo>
                      <a:pt x="32" y="13"/>
                      <a:pt x="22" y="7"/>
                      <a:pt x="13" y="0"/>
                    </a:cubicBezTo>
                  </a:path>
                </a:pathLst>
              </a:custGeom>
              <a:solidFill>
                <a:srgbClr val="1711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5" name="îŝ1îḓè">
                <a:extLst>
                  <a:ext uri="{FF2B5EF4-FFF2-40B4-BE49-F238E27FC236}">
                    <a16:creationId xmlns="" xmlns:a16="http://schemas.microsoft.com/office/drawing/2014/main" id="{07D2822F-E231-4617-BE6C-ADAD09E16C7C}"/>
                  </a:ext>
                </a:extLst>
              </p:cNvPr>
              <p:cNvSpPr/>
              <p:nvPr/>
            </p:nvSpPr>
            <p:spPr bwMode="auto">
              <a:xfrm>
                <a:off x="4900613" y="3411538"/>
                <a:ext cx="55563" cy="23812"/>
              </a:xfrm>
              <a:custGeom>
                <a:avLst/>
                <a:gdLst>
                  <a:gd name="T0" fmla="*/ 4 w 17"/>
                  <a:gd name="T1" fmla="*/ 0 h 7"/>
                  <a:gd name="T2" fmla="*/ 4 w 17"/>
                  <a:gd name="T3" fmla="*/ 0 h 7"/>
                  <a:gd name="T4" fmla="*/ 0 w 17"/>
                  <a:gd name="T5" fmla="*/ 6 h 7"/>
                  <a:gd name="T6" fmla="*/ 17 w 17"/>
                  <a:gd name="T7" fmla="*/ 7 h 7"/>
                  <a:gd name="T8" fmla="*/ 4 w 17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7"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5" y="6"/>
                      <a:pt x="11" y="7"/>
                      <a:pt x="17" y="7"/>
                    </a:cubicBezTo>
                    <a:cubicBezTo>
                      <a:pt x="12" y="5"/>
                      <a:pt x="8" y="3"/>
                      <a:pt x="4" y="0"/>
                    </a:cubicBezTo>
                  </a:path>
                </a:pathLst>
              </a:custGeom>
              <a:solidFill>
                <a:srgbClr val="1711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6" name="îṣļîḍê">
                <a:extLst>
                  <a:ext uri="{FF2B5EF4-FFF2-40B4-BE49-F238E27FC236}">
                    <a16:creationId xmlns="" xmlns:a16="http://schemas.microsoft.com/office/drawing/2014/main" id="{2FE467EB-57C9-4268-8D61-89B4EAC508BA}"/>
                  </a:ext>
                </a:extLst>
              </p:cNvPr>
              <p:cNvSpPr/>
              <p:nvPr/>
            </p:nvSpPr>
            <p:spPr bwMode="auto">
              <a:xfrm>
                <a:off x="4821238" y="3333750"/>
                <a:ext cx="122238" cy="77787"/>
              </a:xfrm>
              <a:custGeom>
                <a:avLst/>
                <a:gdLst>
                  <a:gd name="T0" fmla="*/ 5 w 37"/>
                  <a:gd name="T1" fmla="*/ 0 h 24"/>
                  <a:gd name="T2" fmla="*/ 3 w 37"/>
                  <a:gd name="T3" fmla="*/ 3 h 24"/>
                  <a:gd name="T4" fmla="*/ 0 w 37"/>
                  <a:gd name="T5" fmla="*/ 6 h 24"/>
                  <a:gd name="T6" fmla="*/ 28 w 37"/>
                  <a:gd name="T7" fmla="*/ 24 h 24"/>
                  <a:gd name="T8" fmla="*/ 28 w 37"/>
                  <a:gd name="T9" fmla="*/ 24 h 24"/>
                  <a:gd name="T10" fmla="*/ 37 w 37"/>
                  <a:gd name="T11" fmla="*/ 12 h 24"/>
                  <a:gd name="T12" fmla="*/ 5 w 37"/>
                  <a:gd name="T13" fmla="*/ 0 h 24"/>
                  <a:gd name="T14" fmla="*/ 5 w 37"/>
                  <a:gd name="T1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24">
                    <a:moveTo>
                      <a:pt x="5" y="0"/>
                    </a:moveTo>
                    <a:cubicBezTo>
                      <a:pt x="4" y="1"/>
                      <a:pt x="3" y="2"/>
                      <a:pt x="3" y="3"/>
                    </a:cubicBezTo>
                    <a:cubicBezTo>
                      <a:pt x="2" y="4"/>
                      <a:pt x="1" y="5"/>
                      <a:pt x="0" y="6"/>
                    </a:cubicBezTo>
                    <a:cubicBezTo>
                      <a:pt x="9" y="13"/>
                      <a:pt x="19" y="19"/>
                      <a:pt x="28" y="24"/>
                    </a:cubicBezTo>
                    <a:cubicBezTo>
                      <a:pt x="28" y="24"/>
                      <a:pt x="28" y="24"/>
                      <a:pt x="28" y="24"/>
                    </a:cubicBezTo>
                    <a:cubicBezTo>
                      <a:pt x="37" y="12"/>
                      <a:pt x="37" y="12"/>
                      <a:pt x="37" y="12"/>
                    </a:cubicBezTo>
                    <a:cubicBezTo>
                      <a:pt x="26" y="9"/>
                      <a:pt x="16" y="5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0E0A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7" name="íṣḻiḑê">
                <a:extLst>
                  <a:ext uri="{FF2B5EF4-FFF2-40B4-BE49-F238E27FC236}">
                    <a16:creationId xmlns="" xmlns:a16="http://schemas.microsoft.com/office/drawing/2014/main" id="{A6C8DE50-E1FB-4972-9E3E-B3F210712FEA}"/>
                  </a:ext>
                </a:extLst>
              </p:cNvPr>
              <p:cNvSpPr/>
              <p:nvPr/>
            </p:nvSpPr>
            <p:spPr bwMode="auto">
              <a:xfrm>
                <a:off x="4913313" y="3371850"/>
                <a:ext cx="214313" cy="63500"/>
              </a:xfrm>
              <a:custGeom>
                <a:avLst/>
                <a:gdLst>
                  <a:gd name="T0" fmla="*/ 9 w 65"/>
                  <a:gd name="T1" fmla="*/ 0 h 19"/>
                  <a:gd name="T2" fmla="*/ 0 w 65"/>
                  <a:gd name="T3" fmla="*/ 12 h 19"/>
                  <a:gd name="T4" fmla="*/ 13 w 65"/>
                  <a:gd name="T5" fmla="*/ 19 h 19"/>
                  <a:gd name="T6" fmla="*/ 23 w 65"/>
                  <a:gd name="T7" fmla="*/ 19 h 19"/>
                  <a:gd name="T8" fmla="*/ 65 w 65"/>
                  <a:gd name="T9" fmla="*/ 16 h 19"/>
                  <a:gd name="T10" fmla="*/ 9 w 65"/>
                  <a:gd name="T11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5" h="19">
                    <a:moveTo>
                      <a:pt x="9" y="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4" y="15"/>
                      <a:pt x="8" y="17"/>
                      <a:pt x="13" y="19"/>
                    </a:cubicBezTo>
                    <a:cubicBezTo>
                      <a:pt x="16" y="19"/>
                      <a:pt x="19" y="19"/>
                      <a:pt x="23" y="19"/>
                    </a:cubicBezTo>
                    <a:cubicBezTo>
                      <a:pt x="37" y="19"/>
                      <a:pt x="51" y="18"/>
                      <a:pt x="65" y="16"/>
                    </a:cubicBezTo>
                    <a:cubicBezTo>
                      <a:pt x="48" y="12"/>
                      <a:pt x="29" y="7"/>
                      <a:pt x="9" y="0"/>
                    </a:cubicBezTo>
                  </a:path>
                </a:pathLst>
              </a:custGeom>
              <a:solidFill>
                <a:srgbClr val="0E0A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8" name="ïṧḷîḓê">
                <a:extLst>
                  <a:ext uri="{FF2B5EF4-FFF2-40B4-BE49-F238E27FC236}">
                    <a16:creationId xmlns="" xmlns:a16="http://schemas.microsoft.com/office/drawing/2014/main" id="{84D19387-50B9-4226-8E82-21C88784AB26}"/>
                  </a:ext>
                </a:extLst>
              </p:cNvPr>
              <p:cNvSpPr/>
              <p:nvPr/>
            </p:nvSpPr>
            <p:spPr bwMode="auto">
              <a:xfrm>
                <a:off x="4729163" y="3175000"/>
                <a:ext cx="893763" cy="250825"/>
              </a:xfrm>
              <a:custGeom>
                <a:avLst/>
                <a:gdLst>
                  <a:gd name="T0" fmla="*/ 271 w 271"/>
                  <a:gd name="T1" fmla="*/ 0 h 76"/>
                  <a:gd name="T2" fmla="*/ 254 w 271"/>
                  <a:gd name="T3" fmla="*/ 10 h 76"/>
                  <a:gd name="T4" fmla="*/ 124 w 271"/>
                  <a:gd name="T5" fmla="*/ 40 h 76"/>
                  <a:gd name="T6" fmla="*/ 15 w 271"/>
                  <a:gd name="T7" fmla="*/ 19 h 76"/>
                  <a:gd name="T8" fmla="*/ 0 w 271"/>
                  <a:gd name="T9" fmla="*/ 30 h 76"/>
                  <a:gd name="T10" fmla="*/ 1 w 271"/>
                  <a:gd name="T11" fmla="*/ 31 h 76"/>
                  <a:gd name="T12" fmla="*/ 30 w 271"/>
                  <a:gd name="T13" fmla="*/ 47 h 76"/>
                  <a:gd name="T14" fmla="*/ 31 w 271"/>
                  <a:gd name="T15" fmla="*/ 47 h 76"/>
                  <a:gd name="T16" fmla="*/ 33 w 271"/>
                  <a:gd name="T17" fmla="*/ 48 h 76"/>
                  <a:gd name="T18" fmla="*/ 33 w 271"/>
                  <a:gd name="T19" fmla="*/ 48 h 76"/>
                  <a:gd name="T20" fmla="*/ 33 w 271"/>
                  <a:gd name="T21" fmla="*/ 48 h 76"/>
                  <a:gd name="T22" fmla="*/ 65 w 271"/>
                  <a:gd name="T23" fmla="*/ 60 h 76"/>
                  <a:gd name="T24" fmla="*/ 121 w 271"/>
                  <a:gd name="T25" fmla="*/ 76 h 76"/>
                  <a:gd name="T26" fmla="*/ 156 w 271"/>
                  <a:gd name="T27" fmla="*/ 68 h 76"/>
                  <a:gd name="T28" fmla="*/ 168 w 271"/>
                  <a:gd name="T29" fmla="*/ 64 h 76"/>
                  <a:gd name="T30" fmla="*/ 184 w 271"/>
                  <a:gd name="T31" fmla="*/ 58 h 76"/>
                  <a:gd name="T32" fmla="*/ 185 w 271"/>
                  <a:gd name="T33" fmla="*/ 58 h 76"/>
                  <a:gd name="T34" fmla="*/ 271 w 271"/>
                  <a:gd name="T35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71" h="76">
                    <a:moveTo>
                      <a:pt x="271" y="0"/>
                    </a:moveTo>
                    <a:cubicBezTo>
                      <a:pt x="265" y="4"/>
                      <a:pt x="260" y="7"/>
                      <a:pt x="254" y="10"/>
                    </a:cubicBezTo>
                    <a:cubicBezTo>
                      <a:pt x="206" y="32"/>
                      <a:pt x="162" y="40"/>
                      <a:pt x="124" y="40"/>
                    </a:cubicBezTo>
                    <a:cubicBezTo>
                      <a:pt x="81" y="40"/>
                      <a:pt x="44" y="31"/>
                      <a:pt x="15" y="19"/>
                    </a:cubicBezTo>
                    <a:cubicBezTo>
                      <a:pt x="5" y="25"/>
                      <a:pt x="0" y="30"/>
                      <a:pt x="0" y="30"/>
                    </a:cubicBezTo>
                    <a:cubicBezTo>
                      <a:pt x="1" y="31"/>
                      <a:pt x="1" y="31"/>
                      <a:pt x="1" y="31"/>
                    </a:cubicBezTo>
                    <a:cubicBezTo>
                      <a:pt x="30" y="47"/>
                      <a:pt x="30" y="47"/>
                      <a:pt x="30" y="47"/>
                    </a:cubicBezTo>
                    <a:cubicBezTo>
                      <a:pt x="31" y="47"/>
                      <a:pt x="31" y="47"/>
                      <a:pt x="31" y="47"/>
                    </a:cubicBezTo>
                    <a:cubicBezTo>
                      <a:pt x="32" y="48"/>
                      <a:pt x="32" y="48"/>
                      <a:pt x="33" y="48"/>
                    </a:cubicBezTo>
                    <a:cubicBezTo>
                      <a:pt x="33" y="48"/>
                      <a:pt x="33" y="48"/>
                      <a:pt x="33" y="48"/>
                    </a:cubicBezTo>
                    <a:cubicBezTo>
                      <a:pt x="33" y="48"/>
                      <a:pt x="33" y="48"/>
                      <a:pt x="33" y="48"/>
                    </a:cubicBezTo>
                    <a:cubicBezTo>
                      <a:pt x="44" y="53"/>
                      <a:pt x="54" y="57"/>
                      <a:pt x="65" y="60"/>
                    </a:cubicBezTo>
                    <a:cubicBezTo>
                      <a:pt x="85" y="67"/>
                      <a:pt x="104" y="72"/>
                      <a:pt x="121" y="76"/>
                    </a:cubicBezTo>
                    <a:cubicBezTo>
                      <a:pt x="132" y="74"/>
                      <a:pt x="144" y="71"/>
                      <a:pt x="156" y="68"/>
                    </a:cubicBezTo>
                    <a:cubicBezTo>
                      <a:pt x="160" y="67"/>
                      <a:pt x="164" y="66"/>
                      <a:pt x="168" y="64"/>
                    </a:cubicBezTo>
                    <a:cubicBezTo>
                      <a:pt x="173" y="62"/>
                      <a:pt x="179" y="60"/>
                      <a:pt x="184" y="58"/>
                    </a:cubicBezTo>
                    <a:cubicBezTo>
                      <a:pt x="185" y="58"/>
                      <a:pt x="185" y="58"/>
                      <a:pt x="185" y="58"/>
                    </a:cubicBezTo>
                    <a:cubicBezTo>
                      <a:pt x="217" y="44"/>
                      <a:pt x="246" y="24"/>
                      <a:pt x="271" y="0"/>
                    </a:cubicBezTo>
                  </a:path>
                </a:pathLst>
              </a:custGeom>
              <a:solidFill>
                <a:srgbClr val="9994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9" name="iṡḻïde">
                <a:extLst>
                  <a:ext uri="{FF2B5EF4-FFF2-40B4-BE49-F238E27FC236}">
                    <a16:creationId xmlns="" xmlns:a16="http://schemas.microsoft.com/office/drawing/2014/main" id="{41C84799-619C-4FAD-813D-1E44F1358C76}"/>
                  </a:ext>
                </a:extLst>
              </p:cNvPr>
              <p:cNvSpPr/>
              <p:nvPr/>
            </p:nvSpPr>
            <p:spPr bwMode="auto">
              <a:xfrm>
                <a:off x="6256338" y="2647950"/>
                <a:ext cx="358775" cy="269875"/>
              </a:xfrm>
              <a:custGeom>
                <a:avLst/>
                <a:gdLst>
                  <a:gd name="T0" fmla="*/ 0 w 109"/>
                  <a:gd name="T1" fmla="*/ 22 h 82"/>
                  <a:gd name="T2" fmla="*/ 72 w 109"/>
                  <a:gd name="T3" fmla="*/ 6 h 82"/>
                  <a:gd name="T4" fmla="*/ 87 w 109"/>
                  <a:gd name="T5" fmla="*/ 9 h 82"/>
                  <a:gd name="T6" fmla="*/ 106 w 109"/>
                  <a:gd name="T7" fmla="*/ 46 h 82"/>
                  <a:gd name="T8" fmla="*/ 104 w 109"/>
                  <a:gd name="T9" fmla="*/ 62 h 82"/>
                  <a:gd name="T10" fmla="*/ 79 w 109"/>
                  <a:gd name="T11" fmla="*/ 82 h 82"/>
                  <a:gd name="T12" fmla="*/ 58 w 109"/>
                  <a:gd name="T13" fmla="*/ 68 h 82"/>
                  <a:gd name="T14" fmla="*/ 76 w 109"/>
                  <a:gd name="T15" fmla="*/ 67 h 82"/>
                  <a:gd name="T16" fmla="*/ 64 w 109"/>
                  <a:gd name="T17" fmla="*/ 59 h 82"/>
                  <a:gd name="T18" fmla="*/ 6 w 109"/>
                  <a:gd name="T19" fmla="*/ 66 h 82"/>
                  <a:gd name="T20" fmla="*/ 0 w 109"/>
                  <a:gd name="T21" fmla="*/ 2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9" h="82">
                    <a:moveTo>
                      <a:pt x="0" y="22"/>
                    </a:moveTo>
                    <a:cubicBezTo>
                      <a:pt x="72" y="6"/>
                      <a:pt x="72" y="6"/>
                      <a:pt x="72" y="6"/>
                    </a:cubicBezTo>
                    <a:cubicBezTo>
                      <a:pt x="72" y="6"/>
                      <a:pt x="81" y="0"/>
                      <a:pt x="87" y="9"/>
                    </a:cubicBezTo>
                    <a:cubicBezTo>
                      <a:pt x="92" y="18"/>
                      <a:pt x="106" y="46"/>
                      <a:pt x="106" y="46"/>
                    </a:cubicBezTo>
                    <a:cubicBezTo>
                      <a:pt x="106" y="46"/>
                      <a:pt x="109" y="58"/>
                      <a:pt x="104" y="62"/>
                    </a:cubicBezTo>
                    <a:cubicBezTo>
                      <a:pt x="98" y="66"/>
                      <a:pt x="79" y="82"/>
                      <a:pt x="79" y="82"/>
                    </a:cubicBezTo>
                    <a:cubicBezTo>
                      <a:pt x="58" y="68"/>
                      <a:pt x="58" y="68"/>
                      <a:pt x="58" y="68"/>
                    </a:cubicBezTo>
                    <a:cubicBezTo>
                      <a:pt x="58" y="68"/>
                      <a:pt x="63" y="56"/>
                      <a:pt x="76" y="67"/>
                    </a:cubicBezTo>
                    <a:cubicBezTo>
                      <a:pt x="64" y="59"/>
                      <a:pt x="64" y="59"/>
                      <a:pt x="64" y="59"/>
                    </a:cubicBezTo>
                    <a:cubicBezTo>
                      <a:pt x="64" y="59"/>
                      <a:pt x="27" y="71"/>
                      <a:pt x="6" y="66"/>
                    </a:cubicBez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FDE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0" name="ïśļiďe">
                <a:extLst>
                  <a:ext uri="{FF2B5EF4-FFF2-40B4-BE49-F238E27FC236}">
                    <a16:creationId xmlns="" xmlns:a16="http://schemas.microsoft.com/office/drawing/2014/main" id="{21E318B0-5FF0-4377-8452-954256C12432}"/>
                  </a:ext>
                </a:extLst>
              </p:cNvPr>
              <p:cNvSpPr/>
              <p:nvPr/>
            </p:nvSpPr>
            <p:spPr bwMode="auto">
              <a:xfrm>
                <a:off x="6213476" y="2690813"/>
                <a:ext cx="92075" cy="217487"/>
              </a:xfrm>
              <a:custGeom>
                <a:avLst/>
                <a:gdLst>
                  <a:gd name="T0" fmla="*/ 0 w 58"/>
                  <a:gd name="T1" fmla="*/ 10 h 137"/>
                  <a:gd name="T2" fmla="*/ 37 w 58"/>
                  <a:gd name="T3" fmla="*/ 0 h 137"/>
                  <a:gd name="T4" fmla="*/ 58 w 58"/>
                  <a:gd name="T5" fmla="*/ 129 h 137"/>
                  <a:gd name="T6" fmla="*/ 12 w 58"/>
                  <a:gd name="T7" fmla="*/ 137 h 137"/>
                  <a:gd name="T8" fmla="*/ 0 w 58"/>
                  <a:gd name="T9" fmla="*/ 10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137">
                    <a:moveTo>
                      <a:pt x="0" y="10"/>
                    </a:moveTo>
                    <a:lnTo>
                      <a:pt x="37" y="0"/>
                    </a:lnTo>
                    <a:lnTo>
                      <a:pt x="58" y="129"/>
                    </a:lnTo>
                    <a:lnTo>
                      <a:pt x="12" y="137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1" name="íslïďe">
                <a:extLst>
                  <a:ext uri="{FF2B5EF4-FFF2-40B4-BE49-F238E27FC236}">
                    <a16:creationId xmlns="" xmlns:a16="http://schemas.microsoft.com/office/drawing/2014/main" id="{430D5ECB-E277-4F89-BF6F-D2569CB7A171}"/>
                  </a:ext>
                </a:extLst>
              </p:cNvPr>
              <p:cNvSpPr/>
              <p:nvPr/>
            </p:nvSpPr>
            <p:spPr bwMode="auto">
              <a:xfrm>
                <a:off x="7239001" y="1547813"/>
                <a:ext cx="327025" cy="273050"/>
              </a:xfrm>
              <a:custGeom>
                <a:avLst/>
                <a:gdLst>
                  <a:gd name="T0" fmla="*/ 0 w 99"/>
                  <a:gd name="T1" fmla="*/ 37 h 83"/>
                  <a:gd name="T2" fmla="*/ 53 w 99"/>
                  <a:gd name="T3" fmla="*/ 3 h 83"/>
                  <a:gd name="T4" fmla="*/ 61 w 99"/>
                  <a:gd name="T5" fmla="*/ 3 h 83"/>
                  <a:gd name="T6" fmla="*/ 94 w 99"/>
                  <a:gd name="T7" fmla="*/ 35 h 83"/>
                  <a:gd name="T8" fmla="*/ 97 w 99"/>
                  <a:gd name="T9" fmla="*/ 45 h 83"/>
                  <a:gd name="T10" fmla="*/ 68 w 99"/>
                  <a:gd name="T11" fmla="*/ 80 h 83"/>
                  <a:gd name="T12" fmla="*/ 20 w 99"/>
                  <a:gd name="T13" fmla="*/ 83 h 83"/>
                  <a:gd name="T14" fmla="*/ 0 w 99"/>
                  <a:gd name="T15" fmla="*/ 37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9" h="83">
                    <a:moveTo>
                      <a:pt x="0" y="37"/>
                    </a:moveTo>
                    <a:cubicBezTo>
                      <a:pt x="0" y="37"/>
                      <a:pt x="52" y="4"/>
                      <a:pt x="53" y="3"/>
                    </a:cubicBezTo>
                    <a:cubicBezTo>
                      <a:pt x="53" y="3"/>
                      <a:pt x="57" y="0"/>
                      <a:pt x="61" y="3"/>
                    </a:cubicBezTo>
                    <a:cubicBezTo>
                      <a:pt x="66" y="6"/>
                      <a:pt x="94" y="35"/>
                      <a:pt x="94" y="35"/>
                    </a:cubicBezTo>
                    <a:cubicBezTo>
                      <a:pt x="94" y="35"/>
                      <a:pt x="99" y="40"/>
                      <a:pt x="97" y="45"/>
                    </a:cubicBezTo>
                    <a:cubicBezTo>
                      <a:pt x="95" y="50"/>
                      <a:pt x="68" y="80"/>
                      <a:pt x="68" y="80"/>
                    </a:cubicBezTo>
                    <a:cubicBezTo>
                      <a:pt x="20" y="83"/>
                      <a:pt x="20" y="83"/>
                      <a:pt x="20" y="83"/>
                    </a:cubicBezTo>
                    <a:lnTo>
                      <a:pt x="0" y="37"/>
                    </a:lnTo>
                    <a:close/>
                  </a:path>
                </a:pathLst>
              </a:custGeom>
              <a:solidFill>
                <a:srgbClr val="FFDE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2" name="íšľïdê">
                <a:extLst>
                  <a:ext uri="{FF2B5EF4-FFF2-40B4-BE49-F238E27FC236}">
                    <a16:creationId xmlns="" xmlns:a16="http://schemas.microsoft.com/office/drawing/2014/main" id="{801E8A15-9440-45F7-AF0C-3FF6C5EC724F}"/>
                  </a:ext>
                </a:extLst>
              </p:cNvPr>
              <p:cNvSpPr/>
              <p:nvPr/>
            </p:nvSpPr>
            <p:spPr bwMode="auto">
              <a:xfrm>
                <a:off x="7288213" y="1655763"/>
                <a:ext cx="314325" cy="211137"/>
              </a:xfrm>
              <a:custGeom>
                <a:avLst/>
                <a:gdLst>
                  <a:gd name="T0" fmla="*/ 0 w 95"/>
                  <a:gd name="T1" fmla="*/ 23 h 64"/>
                  <a:gd name="T2" fmla="*/ 48 w 95"/>
                  <a:gd name="T3" fmla="*/ 13 h 64"/>
                  <a:gd name="T4" fmla="*/ 83 w 95"/>
                  <a:gd name="T5" fmla="*/ 1 h 64"/>
                  <a:gd name="T6" fmla="*/ 91 w 95"/>
                  <a:gd name="T7" fmla="*/ 12 h 64"/>
                  <a:gd name="T8" fmla="*/ 76 w 95"/>
                  <a:gd name="T9" fmla="*/ 31 h 64"/>
                  <a:gd name="T10" fmla="*/ 57 w 95"/>
                  <a:gd name="T11" fmla="*/ 56 h 64"/>
                  <a:gd name="T12" fmla="*/ 9 w 95"/>
                  <a:gd name="T13" fmla="*/ 55 h 64"/>
                  <a:gd name="T14" fmla="*/ 0 w 95"/>
                  <a:gd name="T15" fmla="*/ 2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5" h="64">
                    <a:moveTo>
                      <a:pt x="0" y="23"/>
                    </a:moveTo>
                    <a:cubicBezTo>
                      <a:pt x="0" y="23"/>
                      <a:pt x="46" y="13"/>
                      <a:pt x="48" y="13"/>
                    </a:cubicBezTo>
                    <a:cubicBezTo>
                      <a:pt x="50" y="12"/>
                      <a:pt x="79" y="2"/>
                      <a:pt x="83" y="1"/>
                    </a:cubicBezTo>
                    <a:cubicBezTo>
                      <a:pt x="86" y="0"/>
                      <a:pt x="95" y="1"/>
                      <a:pt x="91" y="12"/>
                    </a:cubicBezTo>
                    <a:cubicBezTo>
                      <a:pt x="87" y="23"/>
                      <a:pt x="76" y="31"/>
                      <a:pt x="76" y="31"/>
                    </a:cubicBezTo>
                    <a:cubicBezTo>
                      <a:pt x="75" y="32"/>
                      <a:pt x="70" y="49"/>
                      <a:pt x="57" y="56"/>
                    </a:cubicBezTo>
                    <a:cubicBezTo>
                      <a:pt x="43" y="64"/>
                      <a:pt x="9" y="55"/>
                      <a:pt x="9" y="55"/>
                    </a:cubicBezTo>
                    <a:lnTo>
                      <a:pt x="0" y="23"/>
                    </a:lnTo>
                    <a:close/>
                  </a:path>
                </a:pathLst>
              </a:custGeom>
              <a:solidFill>
                <a:srgbClr val="FFDE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3" name="ïsḷïḑê">
                <a:extLst>
                  <a:ext uri="{FF2B5EF4-FFF2-40B4-BE49-F238E27FC236}">
                    <a16:creationId xmlns="" xmlns:a16="http://schemas.microsoft.com/office/drawing/2014/main" id="{FE5FFCD1-68A6-40AB-A41F-45041B70367A}"/>
                  </a:ext>
                </a:extLst>
              </p:cNvPr>
              <p:cNvSpPr/>
              <p:nvPr/>
            </p:nvSpPr>
            <p:spPr bwMode="auto">
              <a:xfrm>
                <a:off x="7183438" y="1652588"/>
                <a:ext cx="144463" cy="214312"/>
              </a:xfrm>
              <a:custGeom>
                <a:avLst/>
                <a:gdLst>
                  <a:gd name="T0" fmla="*/ 0 w 91"/>
                  <a:gd name="T1" fmla="*/ 21 h 135"/>
                  <a:gd name="T2" fmla="*/ 45 w 91"/>
                  <a:gd name="T3" fmla="*/ 0 h 135"/>
                  <a:gd name="T4" fmla="*/ 91 w 91"/>
                  <a:gd name="T5" fmla="*/ 114 h 135"/>
                  <a:gd name="T6" fmla="*/ 39 w 91"/>
                  <a:gd name="T7" fmla="*/ 135 h 135"/>
                  <a:gd name="T8" fmla="*/ 0 w 91"/>
                  <a:gd name="T9" fmla="*/ 21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135">
                    <a:moveTo>
                      <a:pt x="0" y="21"/>
                    </a:moveTo>
                    <a:lnTo>
                      <a:pt x="45" y="0"/>
                    </a:lnTo>
                    <a:lnTo>
                      <a:pt x="91" y="114"/>
                    </a:lnTo>
                    <a:lnTo>
                      <a:pt x="39" y="13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4" name="ïşḻiḍè">
                <a:extLst>
                  <a:ext uri="{FF2B5EF4-FFF2-40B4-BE49-F238E27FC236}">
                    <a16:creationId xmlns="" xmlns:a16="http://schemas.microsoft.com/office/drawing/2014/main" id="{163C9A4E-2946-4A31-AA86-F456A42F8960}"/>
                  </a:ext>
                </a:extLst>
              </p:cNvPr>
              <p:cNvSpPr/>
              <p:nvPr/>
            </p:nvSpPr>
            <p:spPr bwMode="auto">
              <a:xfrm>
                <a:off x="6088063" y="1665288"/>
                <a:ext cx="1184275" cy="863600"/>
              </a:xfrm>
              <a:custGeom>
                <a:avLst/>
                <a:gdLst>
                  <a:gd name="T0" fmla="*/ 335 w 359"/>
                  <a:gd name="T1" fmla="*/ 0 h 262"/>
                  <a:gd name="T2" fmla="*/ 37 w 359"/>
                  <a:gd name="T3" fmla="*/ 144 h 262"/>
                  <a:gd name="T4" fmla="*/ 0 w 359"/>
                  <a:gd name="T5" fmla="*/ 262 h 262"/>
                  <a:gd name="T6" fmla="*/ 245 w 359"/>
                  <a:gd name="T7" fmla="*/ 132 h 262"/>
                  <a:gd name="T8" fmla="*/ 359 w 359"/>
                  <a:gd name="T9" fmla="*/ 72 h 262"/>
                  <a:gd name="T10" fmla="*/ 335 w 359"/>
                  <a:gd name="T11" fmla="*/ 0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9" h="262">
                    <a:moveTo>
                      <a:pt x="335" y="0"/>
                    </a:moveTo>
                    <a:cubicBezTo>
                      <a:pt x="37" y="144"/>
                      <a:pt x="37" y="144"/>
                      <a:pt x="37" y="144"/>
                    </a:cubicBezTo>
                    <a:cubicBezTo>
                      <a:pt x="0" y="262"/>
                      <a:pt x="0" y="262"/>
                      <a:pt x="0" y="262"/>
                    </a:cubicBezTo>
                    <a:cubicBezTo>
                      <a:pt x="0" y="262"/>
                      <a:pt x="196" y="156"/>
                      <a:pt x="245" y="132"/>
                    </a:cubicBezTo>
                    <a:cubicBezTo>
                      <a:pt x="293" y="108"/>
                      <a:pt x="359" y="72"/>
                      <a:pt x="359" y="72"/>
                    </a:cubicBezTo>
                    <a:cubicBezTo>
                      <a:pt x="335" y="0"/>
                      <a:pt x="335" y="0"/>
                      <a:pt x="335" y="0"/>
                    </a:cubicBezTo>
                  </a:path>
                </a:pathLst>
              </a:custGeom>
              <a:solidFill>
                <a:srgbClr val="3C32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5" name="íṧľîḑe">
                <a:extLst>
                  <a:ext uri="{FF2B5EF4-FFF2-40B4-BE49-F238E27FC236}">
                    <a16:creationId xmlns="" xmlns:a16="http://schemas.microsoft.com/office/drawing/2014/main" id="{866BE9D5-366C-4E53-B35E-017D73DE9CF1}"/>
                  </a:ext>
                </a:extLst>
              </p:cNvPr>
              <p:cNvSpPr/>
              <p:nvPr/>
            </p:nvSpPr>
            <p:spPr bwMode="auto">
              <a:xfrm>
                <a:off x="4506913" y="2409825"/>
                <a:ext cx="1055688" cy="498475"/>
              </a:xfrm>
              <a:custGeom>
                <a:avLst/>
                <a:gdLst>
                  <a:gd name="T0" fmla="*/ 291 w 320"/>
                  <a:gd name="T1" fmla="*/ 35 h 151"/>
                  <a:gd name="T2" fmla="*/ 55 w 320"/>
                  <a:gd name="T3" fmla="*/ 151 h 151"/>
                  <a:gd name="T4" fmla="*/ 0 w 320"/>
                  <a:gd name="T5" fmla="*/ 116 h 151"/>
                  <a:gd name="T6" fmla="*/ 303 w 320"/>
                  <a:gd name="T7" fmla="*/ 1 h 151"/>
                  <a:gd name="T8" fmla="*/ 320 w 320"/>
                  <a:gd name="T9" fmla="*/ 8 h 151"/>
                  <a:gd name="T10" fmla="*/ 314 w 320"/>
                  <a:gd name="T11" fmla="*/ 18 h 151"/>
                  <a:gd name="T12" fmla="*/ 291 w 320"/>
                  <a:gd name="T13" fmla="*/ 35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0" h="151">
                    <a:moveTo>
                      <a:pt x="291" y="35"/>
                    </a:moveTo>
                    <a:cubicBezTo>
                      <a:pt x="218" y="83"/>
                      <a:pt x="137" y="120"/>
                      <a:pt x="55" y="151"/>
                    </a:cubicBezTo>
                    <a:cubicBezTo>
                      <a:pt x="42" y="133"/>
                      <a:pt x="22" y="120"/>
                      <a:pt x="0" y="116"/>
                    </a:cubicBezTo>
                    <a:cubicBezTo>
                      <a:pt x="94" y="62"/>
                      <a:pt x="196" y="21"/>
                      <a:pt x="303" y="1"/>
                    </a:cubicBezTo>
                    <a:cubicBezTo>
                      <a:pt x="309" y="0"/>
                      <a:pt x="319" y="1"/>
                      <a:pt x="320" y="8"/>
                    </a:cubicBezTo>
                    <a:cubicBezTo>
                      <a:pt x="320" y="12"/>
                      <a:pt x="317" y="15"/>
                      <a:pt x="314" y="18"/>
                    </a:cubicBezTo>
                    <a:cubicBezTo>
                      <a:pt x="306" y="25"/>
                      <a:pt x="300" y="29"/>
                      <a:pt x="291" y="35"/>
                    </a:cubicBezTo>
                  </a:path>
                </a:pathLst>
              </a:custGeom>
              <a:solidFill>
                <a:srgbClr val="BF19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5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6" name="iSḷïďé">
                <a:extLst>
                  <a:ext uri="{FF2B5EF4-FFF2-40B4-BE49-F238E27FC236}">
                    <a16:creationId xmlns="" xmlns:a16="http://schemas.microsoft.com/office/drawing/2014/main" id="{C31EF15A-8F75-4352-9B4F-AE0B8ED973F6}"/>
                  </a:ext>
                </a:extLst>
              </p:cNvPr>
              <p:cNvSpPr/>
              <p:nvPr/>
            </p:nvSpPr>
            <p:spPr bwMode="auto">
              <a:xfrm>
                <a:off x="5962651" y="1425575"/>
                <a:ext cx="735013" cy="830262"/>
              </a:xfrm>
              <a:custGeom>
                <a:avLst/>
                <a:gdLst>
                  <a:gd name="T0" fmla="*/ 143 w 223"/>
                  <a:gd name="T1" fmla="*/ 12 h 252"/>
                  <a:gd name="T2" fmla="*/ 179 w 223"/>
                  <a:gd name="T3" fmla="*/ 49 h 252"/>
                  <a:gd name="T4" fmla="*/ 190 w 223"/>
                  <a:gd name="T5" fmla="*/ 97 h 252"/>
                  <a:gd name="T6" fmla="*/ 197 w 223"/>
                  <a:gd name="T7" fmla="*/ 113 h 252"/>
                  <a:gd name="T8" fmla="*/ 219 w 223"/>
                  <a:gd name="T9" fmla="*/ 115 h 252"/>
                  <a:gd name="T10" fmla="*/ 221 w 223"/>
                  <a:gd name="T11" fmla="*/ 119 h 252"/>
                  <a:gd name="T12" fmla="*/ 181 w 223"/>
                  <a:gd name="T13" fmla="*/ 193 h 252"/>
                  <a:gd name="T14" fmla="*/ 175 w 223"/>
                  <a:gd name="T15" fmla="*/ 198 h 252"/>
                  <a:gd name="T16" fmla="*/ 121 w 223"/>
                  <a:gd name="T17" fmla="*/ 209 h 252"/>
                  <a:gd name="T18" fmla="*/ 75 w 223"/>
                  <a:gd name="T19" fmla="*/ 252 h 252"/>
                  <a:gd name="T20" fmla="*/ 33 w 223"/>
                  <a:gd name="T21" fmla="*/ 197 h 252"/>
                  <a:gd name="T22" fmla="*/ 54 w 223"/>
                  <a:gd name="T23" fmla="*/ 174 h 252"/>
                  <a:gd name="T24" fmla="*/ 6 w 223"/>
                  <a:gd name="T25" fmla="*/ 91 h 252"/>
                  <a:gd name="T26" fmla="*/ 68 w 223"/>
                  <a:gd name="T27" fmla="*/ 11 h 252"/>
                  <a:gd name="T28" fmla="*/ 143 w 223"/>
                  <a:gd name="T29" fmla="*/ 12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23" h="252">
                    <a:moveTo>
                      <a:pt x="143" y="12"/>
                    </a:moveTo>
                    <a:cubicBezTo>
                      <a:pt x="157" y="19"/>
                      <a:pt x="173" y="34"/>
                      <a:pt x="179" y="49"/>
                    </a:cubicBezTo>
                    <a:cubicBezTo>
                      <a:pt x="184" y="65"/>
                      <a:pt x="187" y="81"/>
                      <a:pt x="190" y="97"/>
                    </a:cubicBezTo>
                    <a:cubicBezTo>
                      <a:pt x="191" y="102"/>
                      <a:pt x="192" y="109"/>
                      <a:pt x="197" y="113"/>
                    </a:cubicBezTo>
                    <a:cubicBezTo>
                      <a:pt x="202" y="118"/>
                      <a:pt x="211" y="116"/>
                      <a:pt x="219" y="115"/>
                    </a:cubicBezTo>
                    <a:cubicBezTo>
                      <a:pt x="219" y="115"/>
                      <a:pt x="223" y="114"/>
                      <a:pt x="221" y="119"/>
                    </a:cubicBezTo>
                    <a:cubicBezTo>
                      <a:pt x="221" y="125"/>
                      <a:pt x="181" y="193"/>
                      <a:pt x="181" y="193"/>
                    </a:cubicBezTo>
                    <a:cubicBezTo>
                      <a:pt x="181" y="193"/>
                      <a:pt x="180" y="197"/>
                      <a:pt x="175" y="198"/>
                    </a:cubicBezTo>
                    <a:cubicBezTo>
                      <a:pt x="169" y="199"/>
                      <a:pt x="121" y="209"/>
                      <a:pt x="121" y="209"/>
                    </a:cubicBezTo>
                    <a:cubicBezTo>
                      <a:pt x="75" y="252"/>
                      <a:pt x="75" y="252"/>
                      <a:pt x="75" y="252"/>
                    </a:cubicBezTo>
                    <a:cubicBezTo>
                      <a:pt x="33" y="197"/>
                      <a:pt x="33" y="197"/>
                      <a:pt x="33" y="197"/>
                    </a:cubicBezTo>
                    <a:cubicBezTo>
                      <a:pt x="54" y="174"/>
                      <a:pt x="54" y="174"/>
                      <a:pt x="54" y="174"/>
                    </a:cubicBezTo>
                    <a:cubicBezTo>
                      <a:pt x="54" y="174"/>
                      <a:pt x="0" y="143"/>
                      <a:pt x="6" y="91"/>
                    </a:cubicBezTo>
                    <a:cubicBezTo>
                      <a:pt x="11" y="42"/>
                      <a:pt x="33" y="23"/>
                      <a:pt x="68" y="11"/>
                    </a:cubicBezTo>
                    <a:cubicBezTo>
                      <a:pt x="97" y="0"/>
                      <a:pt x="119" y="0"/>
                      <a:pt x="143" y="12"/>
                    </a:cubicBezTo>
                  </a:path>
                </a:pathLst>
              </a:custGeom>
              <a:solidFill>
                <a:srgbClr val="FFDE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7" name="îşḻïdê">
                <a:extLst>
                  <a:ext uri="{FF2B5EF4-FFF2-40B4-BE49-F238E27FC236}">
                    <a16:creationId xmlns="" xmlns:a16="http://schemas.microsoft.com/office/drawing/2014/main" id="{6F49588E-AB2C-4A81-B902-3A2055B615B3}"/>
                  </a:ext>
                </a:extLst>
              </p:cNvPr>
              <p:cNvSpPr/>
              <p:nvPr/>
            </p:nvSpPr>
            <p:spPr bwMode="auto">
              <a:xfrm>
                <a:off x="4616451" y="2170113"/>
                <a:ext cx="1597025" cy="1249362"/>
              </a:xfrm>
              <a:custGeom>
                <a:avLst/>
                <a:gdLst>
                  <a:gd name="T0" fmla="*/ 480 w 484"/>
                  <a:gd name="T1" fmla="*/ 74 h 379"/>
                  <a:gd name="T2" fmla="*/ 474 w 484"/>
                  <a:gd name="T3" fmla="*/ 96 h 379"/>
                  <a:gd name="T4" fmla="*/ 365 w 484"/>
                  <a:gd name="T5" fmla="*/ 231 h 379"/>
                  <a:gd name="T6" fmla="*/ 288 w 484"/>
                  <a:gd name="T7" fmla="*/ 315 h 379"/>
                  <a:gd name="T8" fmla="*/ 0 w 484"/>
                  <a:gd name="T9" fmla="*/ 298 h 379"/>
                  <a:gd name="T10" fmla="*/ 144 w 484"/>
                  <a:gd name="T11" fmla="*/ 220 h 379"/>
                  <a:gd name="T12" fmla="*/ 235 w 484"/>
                  <a:gd name="T13" fmla="*/ 111 h 379"/>
                  <a:gd name="T14" fmla="*/ 306 w 484"/>
                  <a:gd name="T15" fmla="*/ 34 h 379"/>
                  <a:gd name="T16" fmla="*/ 308 w 484"/>
                  <a:gd name="T17" fmla="*/ 32 h 379"/>
                  <a:gd name="T18" fmla="*/ 320 w 484"/>
                  <a:gd name="T19" fmla="*/ 27 h 379"/>
                  <a:gd name="T20" fmla="*/ 403 w 484"/>
                  <a:gd name="T21" fmla="*/ 4 h 379"/>
                  <a:gd name="T22" fmla="*/ 453 w 484"/>
                  <a:gd name="T23" fmla="*/ 4 h 379"/>
                  <a:gd name="T24" fmla="*/ 481 w 484"/>
                  <a:gd name="T25" fmla="*/ 17 h 379"/>
                  <a:gd name="T26" fmla="*/ 480 w 484"/>
                  <a:gd name="T27" fmla="*/ 74 h 3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84" h="379">
                    <a:moveTo>
                      <a:pt x="480" y="74"/>
                    </a:moveTo>
                    <a:cubicBezTo>
                      <a:pt x="478" y="84"/>
                      <a:pt x="476" y="93"/>
                      <a:pt x="474" y="96"/>
                    </a:cubicBezTo>
                    <a:cubicBezTo>
                      <a:pt x="466" y="112"/>
                      <a:pt x="365" y="231"/>
                      <a:pt x="365" y="231"/>
                    </a:cubicBezTo>
                    <a:cubicBezTo>
                      <a:pt x="340" y="260"/>
                      <a:pt x="323" y="299"/>
                      <a:pt x="288" y="315"/>
                    </a:cubicBezTo>
                    <a:cubicBezTo>
                      <a:pt x="151" y="379"/>
                      <a:pt x="45" y="327"/>
                      <a:pt x="0" y="298"/>
                    </a:cubicBezTo>
                    <a:cubicBezTo>
                      <a:pt x="30" y="251"/>
                      <a:pt x="87" y="221"/>
                      <a:pt x="144" y="220"/>
                    </a:cubicBezTo>
                    <a:cubicBezTo>
                      <a:pt x="144" y="220"/>
                      <a:pt x="188" y="166"/>
                      <a:pt x="235" y="111"/>
                    </a:cubicBezTo>
                    <a:cubicBezTo>
                      <a:pt x="260" y="83"/>
                      <a:pt x="285" y="55"/>
                      <a:pt x="306" y="34"/>
                    </a:cubicBezTo>
                    <a:cubicBezTo>
                      <a:pt x="307" y="33"/>
                      <a:pt x="307" y="33"/>
                      <a:pt x="308" y="32"/>
                    </a:cubicBezTo>
                    <a:cubicBezTo>
                      <a:pt x="312" y="30"/>
                      <a:pt x="316" y="29"/>
                      <a:pt x="320" y="27"/>
                    </a:cubicBezTo>
                    <a:cubicBezTo>
                      <a:pt x="347" y="17"/>
                      <a:pt x="374" y="9"/>
                      <a:pt x="403" y="4"/>
                    </a:cubicBezTo>
                    <a:cubicBezTo>
                      <a:pt x="419" y="2"/>
                      <a:pt x="436" y="0"/>
                      <a:pt x="453" y="4"/>
                    </a:cubicBezTo>
                    <a:cubicBezTo>
                      <a:pt x="463" y="6"/>
                      <a:pt x="473" y="10"/>
                      <a:pt x="481" y="17"/>
                    </a:cubicBezTo>
                    <a:cubicBezTo>
                      <a:pt x="484" y="36"/>
                      <a:pt x="483" y="58"/>
                      <a:pt x="480" y="74"/>
                    </a:cubicBezTo>
                  </a:path>
                </a:pathLst>
              </a:custGeom>
              <a:solidFill>
                <a:srgbClr val="261D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8" name="íślide">
                <a:extLst>
                  <a:ext uri="{FF2B5EF4-FFF2-40B4-BE49-F238E27FC236}">
                    <a16:creationId xmlns="" xmlns:a16="http://schemas.microsoft.com/office/drawing/2014/main" id="{0A2394EA-6982-4584-A2AC-4CB2A863AEF7}"/>
                  </a:ext>
                </a:extLst>
              </p:cNvPr>
              <p:cNvSpPr/>
              <p:nvPr/>
            </p:nvSpPr>
            <p:spPr bwMode="auto">
              <a:xfrm>
                <a:off x="3478213" y="4522788"/>
                <a:ext cx="538163" cy="582612"/>
              </a:xfrm>
              <a:custGeom>
                <a:avLst/>
                <a:gdLst>
                  <a:gd name="T0" fmla="*/ 121 w 163"/>
                  <a:gd name="T1" fmla="*/ 1 h 177"/>
                  <a:gd name="T2" fmla="*/ 79 w 163"/>
                  <a:gd name="T3" fmla="*/ 0 h 177"/>
                  <a:gd name="T4" fmla="*/ 49 w 163"/>
                  <a:gd name="T5" fmla="*/ 58 h 177"/>
                  <a:gd name="T6" fmla="*/ 0 w 163"/>
                  <a:gd name="T7" fmla="*/ 168 h 177"/>
                  <a:gd name="T8" fmla="*/ 21 w 163"/>
                  <a:gd name="T9" fmla="*/ 173 h 177"/>
                  <a:gd name="T10" fmla="*/ 124 w 163"/>
                  <a:gd name="T11" fmla="*/ 75 h 177"/>
                  <a:gd name="T12" fmla="*/ 163 w 163"/>
                  <a:gd name="T13" fmla="*/ 43 h 177"/>
                  <a:gd name="T14" fmla="*/ 145 w 163"/>
                  <a:gd name="T15" fmla="*/ 5 h 177"/>
                  <a:gd name="T16" fmla="*/ 121 w 163"/>
                  <a:gd name="T17" fmla="*/ 1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3" h="177">
                    <a:moveTo>
                      <a:pt x="121" y="1"/>
                    </a:moveTo>
                    <a:cubicBezTo>
                      <a:pt x="121" y="1"/>
                      <a:pt x="93" y="2"/>
                      <a:pt x="79" y="0"/>
                    </a:cubicBezTo>
                    <a:cubicBezTo>
                      <a:pt x="66" y="9"/>
                      <a:pt x="55" y="46"/>
                      <a:pt x="49" y="58"/>
                    </a:cubicBezTo>
                    <a:cubicBezTo>
                      <a:pt x="43" y="70"/>
                      <a:pt x="0" y="160"/>
                      <a:pt x="0" y="168"/>
                    </a:cubicBezTo>
                    <a:cubicBezTo>
                      <a:pt x="0" y="176"/>
                      <a:pt x="15" y="177"/>
                      <a:pt x="21" y="173"/>
                    </a:cubicBezTo>
                    <a:cubicBezTo>
                      <a:pt x="27" y="169"/>
                      <a:pt x="102" y="92"/>
                      <a:pt x="124" y="75"/>
                    </a:cubicBezTo>
                    <a:cubicBezTo>
                      <a:pt x="146" y="58"/>
                      <a:pt x="163" y="43"/>
                      <a:pt x="163" y="43"/>
                    </a:cubicBezTo>
                    <a:cubicBezTo>
                      <a:pt x="145" y="5"/>
                      <a:pt x="145" y="5"/>
                      <a:pt x="145" y="5"/>
                    </a:cubicBezTo>
                    <a:lnTo>
                      <a:pt x="121" y="1"/>
                    </a:lnTo>
                    <a:close/>
                  </a:path>
                </a:pathLst>
              </a:custGeom>
              <a:solidFill>
                <a:srgbClr val="261D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7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9" name="íSļïḋê">
                <a:extLst>
                  <a:ext uri="{FF2B5EF4-FFF2-40B4-BE49-F238E27FC236}">
                    <a16:creationId xmlns="" xmlns:a16="http://schemas.microsoft.com/office/drawing/2014/main" id="{48CA448C-A746-48C1-8396-BA38120918B3}"/>
                  </a:ext>
                </a:extLst>
              </p:cNvPr>
              <p:cNvSpPr/>
              <p:nvPr/>
            </p:nvSpPr>
            <p:spPr bwMode="auto">
              <a:xfrm>
                <a:off x="5437188" y="2262188"/>
                <a:ext cx="819150" cy="760412"/>
              </a:xfrm>
              <a:custGeom>
                <a:avLst/>
                <a:gdLst>
                  <a:gd name="T0" fmla="*/ 180 w 248"/>
                  <a:gd name="T1" fmla="*/ 4 h 231"/>
                  <a:gd name="T2" fmla="*/ 165 w 248"/>
                  <a:gd name="T3" fmla="*/ 77 h 231"/>
                  <a:gd name="T4" fmla="*/ 116 w 248"/>
                  <a:gd name="T5" fmla="*/ 136 h 231"/>
                  <a:gd name="T6" fmla="*/ 110 w 248"/>
                  <a:gd name="T7" fmla="*/ 151 h 231"/>
                  <a:gd name="T8" fmla="*/ 238 w 248"/>
                  <a:gd name="T9" fmla="*/ 126 h 231"/>
                  <a:gd name="T10" fmla="*/ 248 w 248"/>
                  <a:gd name="T11" fmla="*/ 202 h 231"/>
                  <a:gd name="T12" fmla="*/ 130 w 248"/>
                  <a:gd name="T13" fmla="*/ 224 h 231"/>
                  <a:gd name="T14" fmla="*/ 18 w 248"/>
                  <a:gd name="T15" fmla="*/ 231 h 231"/>
                  <a:gd name="T16" fmla="*/ 2 w 248"/>
                  <a:gd name="T17" fmla="*/ 210 h 231"/>
                  <a:gd name="T18" fmla="*/ 104 w 248"/>
                  <a:gd name="T19" fmla="*/ 1 h 231"/>
                  <a:gd name="T20" fmla="*/ 180 w 248"/>
                  <a:gd name="T21" fmla="*/ 4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31">
                    <a:moveTo>
                      <a:pt x="180" y="4"/>
                    </a:moveTo>
                    <a:cubicBezTo>
                      <a:pt x="203" y="12"/>
                      <a:pt x="175" y="54"/>
                      <a:pt x="165" y="77"/>
                    </a:cubicBezTo>
                    <a:cubicBezTo>
                      <a:pt x="116" y="136"/>
                      <a:pt x="116" y="136"/>
                      <a:pt x="116" y="136"/>
                    </a:cubicBezTo>
                    <a:cubicBezTo>
                      <a:pt x="116" y="144"/>
                      <a:pt x="115" y="146"/>
                      <a:pt x="110" y="151"/>
                    </a:cubicBezTo>
                    <a:cubicBezTo>
                      <a:pt x="154" y="143"/>
                      <a:pt x="195" y="139"/>
                      <a:pt x="238" y="126"/>
                    </a:cubicBezTo>
                    <a:cubicBezTo>
                      <a:pt x="240" y="150"/>
                      <a:pt x="245" y="178"/>
                      <a:pt x="248" y="202"/>
                    </a:cubicBezTo>
                    <a:cubicBezTo>
                      <a:pt x="248" y="202"/>
                      <a:pt x="186" y="217"/>
                      <a:pt x="130" y="224"/>
                    </a:cubicBezTo>
                    <a:cubicBezTo>
                      <a:pt x="77" y="231"/>
                      <a:pt x="18" y="231"/>
                      <a:pt x="18" y="231"/>
                    </a:cubicBezTo>
                    <a:cubicBezTo>
                      <a:pt x="9" y="227"/>
                      <a:pt x="0" y="219"/>
                      <a:pt x="2" y="210"/>
                    </a:cubicBezTo>
                    <a:cubicBezTo>
                      <a:pt x="24" y="135"/>
                      <a:pt x="58" y="64"/>
                      <a:pt x="104" y="1"/>
                    </a:cubicBezTo>
                    <a:cubicBezTo>
                      <a:pt x="104" y="1"/>
                      <a:pt x="168" y="0"/>
                      <a:pt x="180" y="4"/>
                    </a:cubicBezTo>
                  </a:path>
                </a:pathLst>
              </a:custGeom>
              <a:solidFill>
                <a:srgbClr val="3C32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92500"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0" name="isļïḑe">
                <a:extLst>
                  <a:ext uri="{FF2B5EF4-FFF2-40B4-BE49-F238E27FC236}">
                    <a16:creationId xmlns="" xmlns:a16="http://schemas.microsoft.com/office/drawing/2014/main" id="{05B0F495-C45F-47A6-B5C8-ECABAD4CA568}"/>
                  </a:ext>
                </a:extLst>
              </p:cNvPr>
              <p:cNvSpPr/>
              <p:nvPr/>
            </p:nvSpPr>
            <p:spPr bwMode="auto">
              <a:xfrm>
                <a:off x="5391151" y="2176463"/>
                <a:ext cx="819150" cy="358775"/>
              </a:xfrm>
              <a:custGeom>
                <a:avLst/>
                <a:gdLst>
                  <a:gd name="T0" fmla="*/ 197 w 248"/>
                  <a:gd name="T1" fmla="*/ 0 h 109"/>
                  <a:gd name="T2" fmla="*/ 168 w 248"/>
                  <a:gd name="T3" fmla="*/ 2 h 109"/>
                  <a:gd name="T4" fmla="*/ 85 w 248"/>
                  <a:gd name="T5" fmla="*/ 25 h 109"/>
                  <a:gd name="T6" fmla="*/ 73 w 248"/>
                  <a:gd name="T7" fmla="*/ 30 h 109"/>
                  <a:gd name="T8" fmla="*/ 71 w 248"/>
                  <a:gd name="T9" fmla="*/ 32 h 109"/>
                  <a:gd name="T10" fmla="*/ 0 w 248"/>
                  <a:gd name="T11" fmla="*/ 109 h 109"/>
                  <a:gd name="T12" fmla="*/ 83 w 248"/>
                  <a:gd name="T13" fmla="*/ 81 h 109"/>
                  <a:gd name="T14" fmla="*/ 118 w 248"/>
                  <a:gd name="T15" fmla="*/ 27 h 109"/>
                  <a:gd name="T16" fmla="*/ 133 w 248"/>
                  <a:gd name="T17" fmla="*/ 27 h 109"/>
                  <a:gd name="T18" fmla="*/ 194 w 248"/>
                  <a:gd name="T19" fmla="*/ 30 h 109"/>
                  <a:gd name="T20" fmla="*/ 197 w 248"/>
                  <a:gd name="T21" fmla="*/ 67 h 109"/>
                  <a:gd name="T22" fmla="*/ 244 w 248"/>
                  <a:gd name="T23" fmla="*/ 71 h 109"/>
                  <a:gd name="T24" fmla="*/ 245 w 248"/>
                  <a:gd name="T25" fmla="*/ 72 h 109"/>
                  <a:gd name="T26" fmla="*/ 248 w 248"/>
                  <a:gd name="T27" fmla="*/ 38 h 109"/>
                  <a:gd name="T28" fmla="*/ 247 w 248"/>
                  <a:gd name="T29" fmla="*/ 22 h 109"/>
                  <a:gd name="T30" fmla="*/ 246 w 248"/>
                  <a:gd name="T31" fmla="*/ 15 h 109"/>
                  <a:gd name="T32" fmla="*/ 237 w 248"/>
                  <a:gd name="T33" fmla="*/ 9 h 109"/>
                  <a:gd name="T34" fmla="*/ 218 w 248"/>
                  <a:gd name="T35" fmla="*/ 2 h 109"/>
                  <a:gd name="T36" fmla="*/ 197 w 248"/>
                  <a:gd name="T37" fmla="*/ 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48" h="109">
                    <a:moveTo>
                      <a:pt x="197" y="0"/>
                    </a:moveTo>
                    <a:cubicBezTo>
                      <a:pt x="187" y="0"/>
                      <a:pt x="177" y="1"/>
                      <a:pt x="168" y="2"/>
                    </a:cubicBezTo>
                    <a:cubicBezTo>
                      <a:pt x="139" y="7"/>
                      <a:pt x="112" y="15"/>
                      <a:pt x="85" y="25"/>
                    </a:cubicBezTo>
                    <a:cubicBezTo>
                      <a:pt x="81" y="27"/>
                      <a:pt x="77" y="28"/>
                      <a:pt x="73" y="30"/>
                    </a:cubicBezTo>
                    <a:cubicBezTo>
                      <a:pt x="72" y="31"/>
                      <a:pt x="72" y="31"/>
                      <a:pt x="71" y="32"/>
                    </a:cubicBezTo>
                    <a:cubicBezTo>
                      <a:pt x="50" y="53"/>
                      <a:pt x="25" y="81"/>
                      <a:pt x="0" y="109"/>
                    </a:cubicBezTo>
                    <a:cubicBezTo>
                      <a:pt x="27" y="98"/>
                      <a:pt x="55" y="88"/>
                      <a:pt x="83" y="81"/>
                    </a:cubicBezTo>
                    <a:cubicBezTo>
                      <a:pt x="94" y="63"/>
                      <a:pt x="105" y="45"/>
                      <a:pt x="118" y="27"/>
                    </a:cubicBezTo>
                    <a:cubicBezTo>
                      <a:pt x="118" y="27"/>
                      <a:pt x="124" y="27"/>
                      <a:pt x="133" y="27"/>
                    </a:cubicBezTo>
                    <a:cubicBezTo>
                      <a:pt x="153" y="27"/>
                      <a:pt x="185" y="28"/>
                      <a:pt x="194" y="30"/>
                    </a:cubicBezTo>
                    <a:cubicBezTo>
                      <a:pt x="207" y="35"/>
                      <a:pt x="204" y="50"/>
                      <a:pt x="197" y="67"/>
                    </a:cubicBezTo>
                    <a:cubicBezTo>
                      <a:pt x="213" y="67"/>
                      <a:pt x="228" y="67"/>
                      <a:pt x="244" y="71"/>
                    </a:cubicBezTo>
                    <a:cubicBezTo>
                      <a:pt x="244" y="71"/>
                      <a:pt x="244" y="72"/>
                      <a:pt x="245" y="72"/>
                    </a:cubicBezTo>
                    <a:cubicBezTo>
                      <a:pt x="246" y="62"/>
                      <a:pt x="248" y="50"/>
                      <a:pt x="248" y="38"/>
                    </a:cubicBezTo>
                    <a:cubicBezTo>
                      <a:pt x="248" y="33"/>
                      <a:pt x="247" y="27"/>
                      <a:pt x="247" y="22"/>
                    </a:cubicBezTo>
                    <a:cubicBezTo>
                      <a:pt x="247" y="19"/>
                      <a:pt x="246" y="17"/>
                      <a:pt x="246" y="15"/>
                    </a:cubicBezTo>
                    <a:cubicBezTo>
                      <a:pt x="243" y="13"/>
                      <a:pt x="240" y="11"/>
                      <a:pt x="237" y="9"/>
                    </a:cubicBezTo>
                    <a:cubicBezTo>
                      <a:pt x="231" y="6"/>
                      <a:pt x="225" y="3"/>
                      <a:pt x="218" y="2"/>
                    </a:cubicBezTo>
                    <a:cubicBezTo>
                      <a:pt x="211" y="0"/>
                      <a:pt x="204" y="0"/>
                      <a:pt x="197" y="0"/>
                    </a:cubicBezTo>
                  </a:path>
                </a:pathLst>
              </a:custGeom>
              <a:solidFill>
                <a:srgbClr val="1711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1" name="îšlíḑe">
                <a:extLst>
                  <a:ext uri="{FF2B5EF4-FFF2-40B4-BE49-F238E27FC236}">
                    <a16:creationId xmlns="" xmlns:a16="http://schemas.microsoft.com/office/drawing/2014/main" id="{984861FA-CF9B-4504-8803-86D3FF7712BC}"/>
                  </a:ext>
                </a:extLst>
              </p:cNvPr>
              <p:cNvSpPr/>
              <p:nvPr/>
            </p:nvSpPr>
            <p:spPr bwMode="auto">
              <a:xfrm>
                <a:off x="5665788" y="2265363"/>
                <a:ext cx="407988" cy="177800"/>
              </a:xfrm>
              <a:custGeom>
                <a:avLst/>
                <a:gdLst>
                  <a:gd name="T0" fmla="*/ 50 w 124"/>
                  <a:gd name="T1" fmla="*/ 0 h 54"/>
                  <a:gd name="T2" fmla="*/ 35 w 124"/>
                  <a:gd name="T3" fmla="*/ 0 h 54"/>
                  <a:gd name="T4" fmla="*/ 0 w 124"/>
                  <a:gd name="T5" fmla="*/ 54 h 54"/>
                  <a:gd name="T6" fmla="*/ 22 w 124"/>
                  <a:gd name="T7" fmla="*/ 49 h 54"/>
                  <a:gd name="T8" fmla="*/ 98 w 124"/>
                  <a:gd name="T9" fmla="*/ 39 h 54"/>
                  <a:gd name="T10" fmla="*/ 112 w 124"/>
                  <a:gd name="T11" fmla="*/ 39 h 54"/>
                  <a:gd name="T12" fmla="*/ 114 w 124"/>
                  <a:gd name="T13" fmla="*/ 40 h 54"/>
                  <a:gd name="T14" fmla="*/ 111 w 124"/>
                  <a:gd name="T15" fmla="*/ 3 h 54"/>
                  <a:gd name="T16" fmla="*/ 50 w 124"/>
                  <a:gd name="T17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4" h="54">
                    <a:moveTo>
                      <a:pt x="50" y="0"/>
                    </a:moveTo>
                    <a:cubicBezTo>
                      <a:pt x="41" y="0"/>
                      <a:pt x="35" y="0"/>
                      <a:pt x="35" y="0"/>
                    </a:cubicBezTo>
                    <a:cubicBezTo>
                      <a:pt x="22" y="18"/>
                      <a:pt x="11" y="36"/>
                      <a:pt x="0" y="54"/>
                    </a:cubicBezTo>
                    <a:cubicBezTo>
                      <a:pt x="7" y="52"/>
                      <a:pt x="15" y="50"/>
                      <a:pt x="22" y="49"/>
                    </a:cubicBezTo>
                    <a:cubicBezTo>
                      <a:pt x="48" y="43"/>
                      <a:pt x="72" y="39"/>
                      <a:pt x="98" y="39"/>
                    </a:cubicBezTo>
                    <a:cubicBezTo>
                      <a:pt x="103" y="39"/>
                      <a:pt x="107" y="39"/>
                      <a:pt x="112" y="39"/>
                    </a:cubicBezTo>
                    <a:cubicBezTo>
                      <a:pt x="113" y="39"/>
                      <a:pt x="113" y="39"/>
                      <a:pt x="114" y="40"/>
                    </a:cubicBezTo>
                    <a:cubicBezTo>
                      <a:pt x="121" y="23"/>
                      <a:pt x="124" y="8"/>
                      <a:pt x="111" y="3"/>
                    </a:cubicBezTo>
                    <a:cubicBezTo>
                      <a:pt x="102" y="1"/>
                      <a:pt x="70" y="0"/>
                      <a:pt x="50" y="0"/>
                    </a:cubicBezTo>
                  </a:path>
                </a:pathLst>
              </a:custGeom>
              <a:solidFill>
                <a:srgbClr val="241D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2" name="ïşliḋé">
                <a:extLst>
                  <a:ext uri="{FF2B5EF4-FFF2-40B4-BE49-F238E27FC236}">
                    <a16:creationId xmlns="" xmlns:a16="http://schemas.microsoft.com/office/drawing/2014/main" id="{D6EABE79-F39B-4E34-BEA4-A201F19F0BCD}"/>
                  </a:ext>
                </a:extLst>
              </p:cNvPr>
              <p:cNvSpPr/>
              <p:nvPr/>
            </p:nvSpPr>
            <p:spPr bwMode="auto">
              <a:xfrm>
                <a:off x="5926138" y="1365250"/>
                <a:ext cx="609600" cy="649287"/>
              </a:xfrm>
              <a:custGeom>
                <a:avLst/>
                <a:gdLst>
                  <a:gd name="T0" fmla="*/ 184 w 185"/>
                  <a:gd name="T1" fmla="*/ 60 h 197"/>
                  <a:gd name="T2" fmla="*/ 184 w 185"/>
                  <a:gd name="T3" fmla="*/ 50 h 197"/>
                  <a:gd name="T4" fmla="*/ 177 w 185"/>
                  <a:gd name="T5" fmla="*/ 43 h 197"/>
                  <a:gd name="T6" fmla="*/ 177 w 185"/>
                  <a:gd name="T7" fmla="*/ 25 h 197"/>
                  <a:gd name="T8" fmla="*/ 166 w 185"/>
                  <a:gd name="T9" fmla="*/ 11 h 197"/>
                  <a:gd name="T10" fmla="*/ 142 w 185"/>
                  <a:gd name="T11" fmla="*/ 14 h 197"/>
                  <a:gd name="T12" fmla="*/ 23 w 185"/>
                  <a:gd name="T13" fmla="*/ 70 h 197"/>
                  <a:gd name="T14" fmla="*/ 7 w 185"/>
                  <a:gd name="T15" fmla="*/ 138 h 197"/>
                  <a:gd name="T16" fmla="*/ 61 w 185"/>
                  <a:gd name="T17" fmla="*/ 197 h 197"/>
                  <a:gd name="T18" fmla="*/ 111 w 185"/>
                  <a:gd name="T19" fmla="*/ 164 h 197"/>
                  <a:gd name="T20" fmla="*/ 79 w 185"/>
                  <a:gd name="T21" fmla="*/ 136 h 197"/>
                  <a:gd name="T22" fmla="*/ 112 w 185"/>
                  <a:gd name="T23" fmla="*/ 105 h 197"/>
                  <a:gd name="T24" fmla="*/ 118 w 185"/>
                  <a:gd name="T25" fmla="*/ 138 h 197"/>
                  <a:gd name="T26" fmla="*/ 129 w 185"/>
                  <a:gd name="T27" fmla="*/ 136 h 197"/>
                  <a:gd name="T28" fmla="*/ 128 w 185"/>
                  <a:gd name="T29" fmla="*/ 97 h 197"/>
                  <a:gd name="T30" fmla="*/ 145 w 185"/>
                  <a:gd name="T31" fmla="*/ 64 h 197"/>
                  <a:gd name="T32" fmla="*/ 153 w 185"/>
                  <a:gd name="T33" fmla="*/ 72 h 197"/>
                  <a:gd name="T34" fmla="*/ 162 w 185"/>
                  <a:gd name="T35" fmla="*/ 70 h 197"/>
                  <a:gd name="T36" fmla="*/ 184 w 185"/>
                  <a:gd name="T37" fmla="*/ 60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85" h="197">
                    <a:moveTo>
                      <a:pt x="184" y="60"/>
                    </a:moveTo>
                    <a:cubicBezTo>
                      <a:pt x="185" y="57"/>
                      <a:pt x="185" y="53"/>
                      <a:pt x="184" y="50"/>
                    </a:cubicBezTo>
                    <a:cubicBezTo>
                      <a:pt x="183" y="47"/>
                      <a:pt x="180" y="44"/>
                      <a:pt x="177" y="43"/>
                    </a:cubicBezTo>
                    <a:cubicBezTo>
                      <a:pt x="177" y="37"/>
                      <a:pt x="178" y="31"/>
                      <a:pt x="177" y="25"/>
                    </a:cubicBezTo>
                    <a:cubicBezTo>
                      <a:pt x="176" y="19"/>
                      <a:pt x="172" y="13"/>
                      <a:pt x="166" y="11"/>
                    </a:cubicBezTo>
                    <a:cubicBezTo>
                      <a:pt x="158" y="9"/>
                      <a:pt x="150" y="15"/>
                      <a:pt x="142" y="14"/>
                    </a:cubicBezTo>
                    <a:cubicBezTo>
                      <a:pt x="26" y="0"/>
                      <a:pt x="23" y="70"/>
                      <a:pt x="23" y="70"/>
                    </a:cubicBezTo>
                    <a:cubicBezTo>
                      <a:pt x="11" y="81"/>
                      <a:pt x="0" y="104"/>
                      <a:pt x="7" y="138"/>
                    </a:cubicBezTo>
                    <a:cubicBezTo>
                      <a:pt x="13" y="172"/>
                      <a:pt x="61" y="197"/>
                      <a:pt x="61" y="197"/>
                    </a:cubicBezTo>
                    <a:cubicBezTo>
                      <a:pt x="111" y="164"/>
                      <a:pt x="111" y="164"/>
                      <a:pt x="111" y="164"/>
                    </a:cubicBezTo>
                    <a:cubicBezTo>
                      <a:pt x="111" y="164"/>
                      <a:pt x="81" y="161"/>
                      <a:pt x="79" y="136"/>
                    </a:cubicBezTo>
                    <a:cubicBezTo>
                      <a:pt x="76" y="110"/>
                      <a:pt x="112" y="105"/>
                      <a:pt x="112" y="105"/>
                    </a:cubicBezTo>
                    <a:cubicBezTo>
                      <a:pt x="113" y="117"/>
                      <a:pt x="115" y="126"/>
                      <a:pt x="118" y="138"/>
                    </a:cubicBezTo>
                    <a:cubicBezTo>
                      <a:pt x="118" y="138"/>
                      <a:pt x="127" y="136"/>
                      <a:pt x="129" y="136"/>
                    </a:cubicBezTo>
                    <a:cubicBezTo>
                      <a:pt x="127" y="123"/>
                      <a:pt x="126" y="110"/>
                      <a:pt x="128" y="97"/>
                    </a:cubicBezTo>
                    <a:cubicBezTo>
                      <a:pt x="129" y="84"/>
                      <a:pt x="135" y="71"/>
                      <a:pt x="145" y="64"/>
                    </a:cubicBezTo>
                    <a:cubicBezTo>
                      <a:pt x="147" y="67"/>
                      <a:pt x="149" y="71"/>
                      <a:pt x="153" y="72"/>
                    </a:cubicBezTo>
                    <a:cubicBezTo>
                      <a:pt x="156" y="73"/>
                      <a:pt x="159" y="71"/>
                      <a:pt x="162" y="70"/>
                    </a:cubicBezTo>
                    <a:cubicBezTo>
                      <a:pt x="169" y="67"/>
                      <a:pt x="177" y="63"/>
                      <a:pt x="184" y="60"/>
                    </a:cubicBezTo>
                    <a:close/>
                  </a:path>
                </a:pathLst>
              </a:custGeom>
              <a:solidFill>
                <a:srgbClr val="261D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3" name="ïsḷïḓe">
                <a:extLst>
                  <a:ext uri="{FF2B5EF4-FFF2-40B4-BE49-F238E27FC236}">
                    <a16:creationId xmlns="" xmlns:a16="http://schemas.microsoft.com/office/drawing/2014/main" id="{73ECF449-4B9A-4188-AC48-DBB08EDB1D8B}"/>
                  </a:ext>
                </a:extLst>
              </p:cNvPr>
              <p:cNvSpPr/>
              <p:nvPr/>
            </p:nvSpPr>
            <p:spPr bwMode="auto">
              <a:xfrm>
                <a:off x="6519863" y="1474788"/>
                <a:ext cx="230188" cy="125412"/>
              </a:xfrm>
              <a:custGeom>
                <a:avLst/>
                <a:gdLst>
                  <a:gd name="T0" fmla="*/ 70 w 70"/>
                  <a:gd name="T1" fmla="*/ 5 h 38"/>
                  <a:gd name="T2" fmla="*/ 47 w 70"/>
                  <a:gd name="T3" fmla="*/ 21 h 38"/>
                  <a:gd name="T4" fmla="*/ 45 w 70"/>
                  <a:gd name="T5" fmla="*/ 21 h 38"/>
                  <a:gd name="T6" fmla="*/ 42 w 70"/>
                  <a:gd name="T7" fmla="*/ 19 h 38"/>
                  <a:gd name="T8" fmla="*/ 40 w 70"/>
                  <a:gd name="T9" fmla="*/ 8 h 38"/>
                  <a:gd name="T10" fmla="*/ 34 w 70"/>
                  <a:gd name="T11" fmla="*/ 1 h 38"/>
                  <a:gd name="T12" fmla="*/ 25 w 70"/>
                  <a:gd name="T13" fmla="*/ 4 h 38"/>
                  <a:gd name="T14" fmla="*/ 0 w 70"/>
                  <a:gd name="T15" fmla="*/ 22 h 38"/>
                  <a:gd name="T16" fmla="*/ 1 w 70"/>
                  <a:gd name="T17" fmla="*/ 27 h 38"/>
                  <a:gd name="T18" fmla="*/ 26 w 70"/>
                  <a:gd name="T19" fmla="*/ 15 h 38"/>
                  <a:gd name="T20" fmla="*/ 31 w 70"/>
                  <a:gd name="T21" fmla="*/ 16 h 38"/>
                  <a:gd name="T22" fmla="*/ 33 w 70"/>
                  <a:gd name="T23" fmla="*/ 24 h 38"/>
                  <a:gd name="T24" fmla="*/ 33 w 70"/>
                  <a:gd name="T25" fmla="*/ 32 h 38"/>
                  <a:gd name="T26" fmla="*/ 39 w 70"/>
                  <a:gd name="T27" fmla="*/ 38 h 38"/>
                  <a:gd name="T28" fmla="*/ 47 w 70"/>
                  <a:gd name="T29" fmla="*/ 33 h 38"/>
                  <a:gd name="T30" fmla="*/ 70 w 70"/>
                  <a:gd name="T31" fmla="*/ 5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0" h="38">
                    <a:moveTo>
                      <a:pt x="70" y="5"/>
                    </a:moveTo>
                    <a:cubicBezTo>
                      <a:pt x="63" y="10"/>
                      <a:pt x="55" y="15"/>
                      <a:pt x="47" y="21"/>
                    </a:cubicBezTo>
                    <a:cubicBezTo>
                      <a:pt x="47" y="21"/>
                      <a:pt x="46" y="22"/>
                      <a:pt x="45" y="21"/>
                    </a:cubicBezTo>
                    <a:cubicBezTo>
                      <a:pt x="43" y="21"/>
                      <a:pt x="43" y="20"/>
                      <a:pt x="42" y="19"/>
                    </a:cubicBezTo>
                    <a:cubicBezTo>
                      <a:pt x="41" y="15"/>
                      <a:pt x="41" y="12"/>
                      <a:pt x="40" y="8"/>
                    </a:cubicBezTo>
                    <a:cubicBezTo>
                      <a:pt x="39" y="5"/>
                      <a:pt x="37" y="1"/>
                      <a:pt x="34" y="1"/>
                    </a:cubicBezTo>
                    <a:cubicBezTo>
                      <a:pt x="31" y="0"/>
                      <a:pt x="28" y="2"/>
                      <a:pt x="25" y="4"/>
                    </a:cubicBezTo>
                    <a:cubicBezTo>
                      <a:pt x="17" y="10"/>
                      <a:pt x="8" y="16"/>
                      <a:pt x="0" y="22"/>
                    </a:cubicBezTo>
                    <a:cubicBezTo>
                      <a:pt x="1" y="24"/>
                      <a:pt x="1" y="25"/>
                      <a:pt x="1" y="27"/>
                    </a:cubicBezTo>
                    <a:cubicBezTo>
                      <a:pt x="10" y="22"/>
                      <a:pt x="17" y="19"/>
                      <a:pt x="26" y="15"/>
                    </a:cubicBezTo>
                    <a:cubicBezTo>
                      <a:pt x="28" y="14"/>
                      <a:pt x="29" y="14"/>
                      <a:pt x="31" y="16"/>
                    </a:cubicBezTo>
                    <a:cubicBezTo>
                      <a:pt x="33" y="18"/>
                      <a:pt x="33" y="21"/>
                      <a:pt x="33" y="24"/>
                    </a:cubicBezTo>
                    <a:cubicBezTo>
                      <a:pt x="33" y="27"/>
                      <a:pt x="33" y="30"/>
                      <a:pt x="33" y="32"/>
                    </a:cubicBezTo>
                    <a:cubicBezTo>
                      <a:pt x="34" y="35"/>
                      <a:pt x="36" y="37"/>
                      <a:pt x="39" y="38"/>
                    </a:cubicBezTo>
                    <a:cubicBezTo>
                      <a:pt x="42" y="38"/>
                      <a:pt x="45" y="35"/>
                      <a:pt x="47" y="33"/>
                    </a:cubicBezTo>
                    <a:cubicBezTo>
                      <a:pt x="55" y="23"/>
                      <a:pt x="63" y="15"/>
                      <a:pt x="70" y="5"/>
                    </a:cubicBezTo>
                    <a:close/>
                  </a:path>
                </a:pathLst>
              </a:custGeom>
              <a:solidFill>
                <a:srgbClr val="261D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4" name="isḷíḋé">
                <a:extLst>
                  <a:ext uri="{FF2B5EF4-FFF2-40B4-BE49-F238E27FC236}">
                    <a16:creationId xmlns="" xmlns:a16="http://schemas.microsoft.com/office/drawing/2014/main" id="{B32E34D5-6D8A-4A55-B223-9B72AADBEEDB}"/>
                  </a:ext>
                </a:extLst>
              </p:cNvPr>
              <p:cNvSpPr/>
              <p:nvPr/>
            </p:nvSpPr>
            <p:spPr bwMode="auto">
              <a:xfrm>
                <a:off x="3573463" y="2025650"/>
                <a:ext cx="2860675" cy="1036637"/>
              </a:xfrm>
              <a:custGeom>
                <a:avLst/>
                <a:gdLst>
                  <a:gd name="T0" fmla="*/ 806 w 867"/>
                  <a:gd name="T1" fmla="*/ 63 h 315"/>
                  <a:gd name="T2" fmla="*/ 765 w 867"/>
                  <a:gd name="T3" fmla="*/ 5 h 315"/>
                  <a:gd name="T4" fmla="*/ 540 w 867"/>
                  <a:gd name="T5" fmla="*/ 47 h 315"/>
                  <a:gd name="T6" fmla="*/ 145 w 867"/>
                  <a:gd name="T7" fmla="*/ 142 h 315"/>
                  <a:gd name="T8" fmla="*/ 0 w 867"/>
                  <a:gd name="T9" fmla="*/ 315 h 315"/>
                  <a:gd name="T10" fmla="*/ 38 w 867"/>
                  <a:gd name="T11" fmla="*/ 283 h 315"/>
                  <a:gd name="T12" fmla="*/ 88 w 867"/>
                  <a:gd name="T13" fmla="*/ 284 h 315"/>
                  <a:gd name="T14" fmla="*/ 108 w 867"/>
                  <a:gd name="T15" fmla="*/ 299 h 315"/>
                  <a:gd name="T16" fmla="*/ 133 w 867"/>
                  <a:gd name="T17" fmla="*/ 296 h 315"/>
                  <a:gd name="T18" fmla="*/ 380 w 867"/>
                  <a:gd name="T19" fmla="*/ 208 h 315"/>
                  <a:gd name="T20" fmla="*/ 584 w 867"/>
                  <a:gd name="T21" fmla="*/ 121 h 315"/>
                  <a:gd name="T22" fmla="*/ 802 w 867"/>
                  <a:gd name="T23" fmla="*/ 89 h 315"/>
                  <a:gd name="T24" fmla="*/ 748 w 867"/>
                  <a:gd name="T25" fmla="*/ 125 h 315"/>
                  <a:gd name="T26" fmla="*/ 809 w 867"/>
                  <a:gd name="T27" fmla="*/ 100 h 315"/>
                  <a:gd name="T28" fmla="*/ 867 w 867"/>
                  <a:gd name="T29" fmla="*/ 128 h 315"/>
                  <a:gd name="T30" fmla="*/ 823 w 867"/>
                  <a:gd name="T31" fmla="*/ 88 h 315"/>
                  <a:gd name="T32" fmla="*/ 846 w 867"/>
                  <a:gd name="T33" fmla="*/ 58 h 315"/>
                  <a:gd name="T34" fmla="*/ 839 w 867"/>
                  <a:gd name="T35" fmla="*/ 22 h 315"/>
                  <a:gd name="T36" fmla="*/ 806 w 867"/>
                  <a:gd name="T37" fmla="*/ 63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67" h="315">
                    <a:moveTo>
                      <a:pt x="806" y="63"/>
                    </a:moveTo>
                    <a:cubicBezTo>
                      <a:pt x="808" y="41"/>
                      <a:pt x="782" y="19"/>
                      <a:pt x="765" y="5"/>
                    </a:cubicBezTo>
                    <a:cubicBezTo>
                      <a:pt x="684" y="0"/>
                      <a:pt x="619" y="29"/>
                      <a:pt x="540" y="47"/>
                    </a:cubicBezTo>
                    <a:cubicBezTo>
                      <a:pt x="408" y="77"/>
                      <a:pt x="262" y="73"/>
                      <a:pt x="145" y="142"/>
                    </a:cubicBezTo>
                    <a:cubicBezTo>
                      <a:pt x="78" y="181"/>
                      <a:pt x="26" y="243"/>
                      <a:pt x="0" y="315"/>
                    </a:cubicBezTo>
                    <a:cubicBezTo>
                      <a:pt x="11" y="302"/>
                      <a:pt x="23" y="291"/>
                      <a:pt x="38" y="283"/>
                    </a:cubicBezTo>
                    <a:cubicBezTo>
                      <a:pt x="54" y="275"/>
                      <a:pt x="74" y="273"/>
                      <a:pt x="88" y="284"/>
                    </a:cubicBezTo>
                    <a:cubicBezTo>
                      <a:pt x="95" y="289"/>
                      <a:pt x="100" y="297"/>
                      <a:pt x="108" y="299"/>
                    </a:cubicBezTo>
                    <a:cubicBezTo>
                      <a:pt x="116" y="302"/>
                      <a:pt x="125" y="299"/>
                      <a:pt x="133" y="296"/>
                    </a:cubicBezTo>
                    <a:cubicBezTo>
                      <a:pt x="215" y="267"/>
                      <a:pt x="298" y="237"/>
                      <a:pt x="380" y="208"/>
                    </a:cubicBezTo>
                    <a:cubicBezTo>
                      <a:pt x="450" y="183"/>
                      <a:pt x="515" y="148"/>
                      <a:pt x="584" y="121"/>
                    </a:cubicBezTo>
                    <a:cubicBezTo>
                      <a:pt x="653" y="94"/>
                      <a:pt x="729" y="76"/>
                      <a:pt x="802" y="89"/>
                    </a:cubicBezTo>
                    <a:cubicBezTo>
                      <a:pt x="780" y="90"/>
                      <a:pt x="757" y="105"/>
                      <a:pt x="748" y="125"/>
                    </a:cubicBezTo>
                    <a:cubicBezTo>
                      <a:pt x="771" y="128"/>
                      <a:pt x="795" y="119"/>
                      <a:pt x="809" y="100"/>
                    </a:cubicBezTo>
                    <a:cubicBezTo>
                      <a:pt x="820" y="120"/>
                      <a:pt x="845" y="130"/>
                      <a:pt x="867" y="128"/>
                    </a:cubicBezTo>
                    <a:cubicBezTo>
                      <a:pt x="859" y="109"/>
                      <a:pt x="842" y="94"/>
                      <a:pt x="823" y="88"/>
                    </a:cubicBezTo>
                    <a:cubicBezTo>
                      <a:pt x="834" y="82"/>
                      <a:pt x="844" y="71"/>
                      <a:pt x="846" y="58"/>
                    </a:cubicBezTo>
                    <a:cubicBezTo>
                      <a:pt x="849" y="46"/>
                      <a:pt x="846" y="32"/>
                      <a:pt x="839" y="22"/>
                    </a:cubicBezTo>
                    <a:cubicBezTo>
                      <a:pt x="825" y="38"/>
                      <a:pt x="813" y="44"/>
                      <a:pt x="806" y="63"/>
                    </a:cubicBezTo>
                    <a:close/>
                  </a:path>
                </a:pathLst>
              </a:custGeom>
              <a:solidFill>
                <a:srgbClr val="EA36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5" name="íśḷïḓê">
                <a:extLst>
                  <a:ext uri="{FF2B5EF4-FFF2-40B4-BE49-F238E27FC236}">
                    <a16:creationId xmlns="" xmlns:a16="http://schemas.microsoft.com/office/drawing/2014/main" id="{7CA55CB0-2108-4B44-A7EB-FF0380DD169D}"/>
                  </a:ext>
                </a:extLst>
              </p:cNvPr>
              <p:cNvSpPr/>
              <p:nvPr/>
            </p:nvSpPr>
            <p:spPr bwMode="auto">
              <a:xfrm>
                <a:off x="6027738" y="2979738"/>
                <a:ext cx="966788" cy="620712"/>
              </a:xfrm>
              <a:prstGeom prst="rect">
                <a:avLst/>
              </a:prstGeom>
              <a:solidFill>
                <a:srgbClr val="EF61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77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6" name="ïṧľïḋè">
                <a:extLst>
                  <a:ext uri="{FF2B5EF4-FFF2-40B4-BE49-F238E27FC236}">
                    <a16:creationId xmlns="" xmlns:a16="http://schemas.microsoft.com/office/drawing/2014/main" id="{F7BBA707-8D6A-4A49-B991-F44B6B5FD18A}"/>
                  </a:ext>
                </a:extLst>
              </p:cNvPr>
              <p:cNvSpPr/>
              <p:nvPr/>
            </p:nvSpPr>
            <p:spPr bwMode="auto">
              <a:xfrm>
                <a:off x="6027738" y="2976563"/>
                <a:ext cx="963613" cy="388937"/>
              </a:xfrm>
              <a:custGeom>
                <a:avLst/>
                <a:gdLst>
                  <a:gd name="T0" fmla="*/ 146 w 292"/>
                  <a:gd name="T1" fmla="*/ 1 h 118"/>
                  <a:gd name="T2" fmla="*/ 0 w 292"/>
                  <a:gd name="T3" fmla="*/ 1 h 118"/>
                  <a:gd name="T4" fmla="*/ 0 w 292"/>
                  <a:gd name="T5" fmla="*/ 65 h 118"/>
                  <a:gd name="T6" fmla="*/ 146 w 292"/>
                  <a:gd name="T7" fmla="*/ 118 h 118"/>
                  <a:gd name="T8" fmla="*/ 292 w 292"/>
                  <a:gd name="T9" fmla="*/ 65 h 118"/>
                  <a:gd name="T10" fmla="*/ 292 w 292"/>
                  <a:gd name="T11" fmla="*/ 1 h 118"/>
                  <a:gd name="T12" fmla="*/ 146 w 292"/>
                  <a:gd name="T13" fmla="*/ 1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2" h="118">
                    <a:moveTo>
                      <a:pt x="146" y="1"/>
                    </a:moveTo>
                    <a:cubicBezTo>
                      <a:pt x="146" y="0"/>
                      <a:pt x="0" y="1"/>
                      <a:pt x="0" y="1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146" y="118"/>
                      <a:pt x="146" y="118"/>
                      <a:pt x="146" y="118"/>
                    </a:cubicBezTo>
                    <a:cubicBezTo>
                      <a:pt x="292" y="65"/>
                      <a:pt x="292" y="65"/>
                      <a:pt x="292" y="65"/>
                    </a:cubicBezTo>
                    <a:cubicBezTo>
                      <a:pt x="292" y="1"/>
                      <a:pt x="292" y="1"/>
                      <a:pt x="292" y="1"/>
                    </a:cubicBezTo>
                    <a:cubicBezTo>
                      <a:pt x="292" y="1"/>
                      <a:pt x="147" y="0"/>
                      <a:pt x="146" y="1"/>
                    </a:cubicBezTo>
                    <a:close/>
                  </a:path>
                </a:pathLst>
              </a:custGeom>
              <a:solidFill>
                <a:srgbClr val="FE90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3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7" name="îSļide">
                <a:extLst>
                  <a:ext uri="{FF2B5EF4-FFF2-40B4-BE49-F238E27FC236}">
                    <a16:creationId xmlns="" xmlns:a16="http://schemas.microsoft.com/office/drawing/2014/main" id="{68ECD895-292F-4A1D-8FD4-7E37DE89D1AD}"/>
                  </a:ext>
                </a:extLst>
              </p:cNvPr>
              <p:cNvSpPr/>
              <p:nvPr/>
            </p:nvSpPr>
            <p:spPr bwMode="auto">
              <a:xfrm>
                <a:off x="6513513" y="1708150"/>
                <a:ext cx="39688" cy="100012"/>
              </a:xfrm>
              <a:custGeom>
                <a:avLst/>
                <a:gdLst>
                  <a:gd name="T0" fmla="*/ 11 w 12"/>
                  <a:gd name="T1" fmla="*/ 27 h 30"/>
                  <a:gd name="T2" fmla="*/ 5 w 12"/>
                  <a:gd name="T3" fmla="*/ 3 h 30"/>
                  <a:gd name="T4" fmla="*/ 1 w 12"/>
                  <a:gd name="T5" fmla="*/ 4 h 30"/>
                  <a:gd name="T6" fmla="*/ 8 w 12"/>
                  <a:gd name="T7" fmla="*/ 28 h 30"/>
                  <a:gd name="T8" fmla="*/ 11 w 12"/>
                  <a:gd name="T9" fmla="*/ 27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30">
                    <a:moveTo>
                      <a:pt x="11" y="27"/>
                    </a:moveTo>
                    <a:cubicBezTo>
                      <a:pt x="9" y="19"/>
                      <a:pt x="7" y="11"/>
                      <a:pt x="5" y="3"/>
                    </a:cubicBezTo>
                    <a:cubicBezTo>
                      <a:pt x="4" y="0"/>
                      <a:pt x="0" y="2"/>
                      <a:pt x="1" y="4"/>
                    </a:cubicBezTo>
                    <a:cubicBezTo>
                      <a:pt x="3" y="12"/>
                      <a:pt x="5" y="20"/>
                      <a:pt x="8" y="28"/>
                    </a:cubicBezTo>
                    <a:cubicBezTo>
                      <a:pt x="8" y="30"/>
                      <a:pt x="12" y="29"/>
                      <a:pt x="11" y="27"/>
                    </a:cubicBezTo>
                    <a:close/>
                  </a:path>
                </a:pathLst>
              </a:custGeom>
              <a:solidFill>
                <a:srgbClr val="261D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8" name="ïsḷïďe">
                <a:extLst>
                  <a:ext uri="{FF2B5EF4-FFF2-40B4-BE49-F238E27FC236}">
                    <a16:creationId xmlns="" xmlns:a16="http://schemas.microsoft.com/office/drawing/2014/main" id="{9B953988-BA86-4AED-B673-ADF3DF4966B4}"/>
                  </a:ext>
                </a:extLst>
              </p:cNvPr>
              <p:cNvSpPr/>
              <p:nvPr/>
            </p:nvSpPr>
            <p:spPr bwMode="auto">
              <a:xfrm>
                <a:off x="6453188" y="1952625"/>
                <a:ext cx="125413" cy="42862"/>
              </a:xfrm>
              <a:custGeom>
                <a:avLst/>
                <a:gdLst>
                  <a:gd name="T0" fmla="*/ 34 w 38"/>
                  <a:gd name="T1" fmla="*/ 1 h 13"/>
                  <a:gd name="T2" fmla="*/ 5 w 38"/>
                  <a:gd name="T3" fmla="*/ 2 h 13"/>
                  <a:gd name="T4" fmla="*/ 2 w 38"/>
                  <a:gd name="T5" fmla="*/ 5 h 13"/>
                  <a:gd name="T6" fmla="*/ 35 w 38"/>
                  <a:gd name="T7" fmla="*/ 4 h 13"/>
                  <a:gd name="T8" fmla="*/ 34 w 38"/>
                  <a:gd name="T9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13">
                    <a:moveTo>
                      <a:pt x="34" y="1"/>
                    </a:moveTo>
                    <a:cubicBezTo>
                      <a:pt x="25" y="6"/>
                      <a:pt x="14" y="10"/>
                      <a:pt x="5" y="2"/>
                    </a:cubicBezTo>
                    <a:cubicBezTo>
                      <a:pt x="3" y="1"/>
                      <a:pt x="0" y="4"/>
                      <a:pt x="2" y="5"/>
                    </a:cubicBezTo>
                    <a:cubicBezTo>
                      <a:pt x="12" y="13"/>
                      <a:pt x="25" y="10"/>
                      <a:pt x="35" y="4"/>
                    </a:cubicBezTo>
                    <a:cubicBezTo>
                      <a:pt x="38" y="3"/>
                      <a:pt x="36" y="0"/>
                      <a:pt x="34" y="1"/>
                    </a:cubicBezTo>
                    <a:close/>
                  </a:path>
                </a:pathLst>
              </a:custGeom>
              <a:solidFill>
                <a:srgbClr val="261D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9" name="i$ľíḑè">
                <a:extLst>
                  <a:ext uri="{FF2B5EF4-FFF2-40B4-BE49-F238E27FC236}">
                    <a16:creationId xmlns="" xmlns:a16="http://schemas.microsoft.com/office/drawing/2014/main" id="{ED7A7E86-03DD-41C1-9145-021151AD6F81}"/>
                  </a:ext>
                </a:extLst>
              </p:cNvPr>
              <p:cNvSpPr/>
              <p:nvPr/>
            </p:nvSpPr>
            <p:spPr bwMode="auto">
              <a:xfrm>
                <a:off x="3805238" y="3557588"/>
                <a:ext cx="28575" cy="236537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0" name="íSḷîďè">
                <a:extLst>
                  <a:ext uri="{FF2B5EF4-FFF2-40B4-BE49-F238E27FC236}">
                    <a16:creationId xmlns="" xmlns:a16="http://schemas.microsoft.com/office/drawing/2014/main" id="{EAB8C01E-E06C-48CA-9465-B6AA03EE827F}"/>
                  </a:ext>
                </a:extLst>
              </p:cNvPr>
              <p:cNvSpPr/>
              <p:nvPr/>
            </p:nvSpPr>
            <p:spPr bwMode="auto">
              <a:xfrm>
                <a:off x="3702051" y="3662363"/>
                <a:ext cx="238125" cy="3016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1" name="íSlíḋè">
                <a:extLst>
                  <a:ext uri="{FF2B5EF4-FFF2-40B4-BE49-F238E27FC236}">
                    <a16:creationId xmlns="" xmlns:a16="http://schemas.microsoft.com/office/drawing/2014/main" id="{05729E07-38DD-4252-B9F5-2522B6C3FBC3}"/>
                  </a:ext>
                </a:extLst>
              </p:cNvPr>
              <p:cNvSpPr/>
              <p:nvPr/>
            </p:nvSpPr>
            <p:spPr bwMode="auto">
              <a:xfrm>
                <a:off x="7908926" y="1995488"/>
                <a:ext cx="28575" cy="236537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2" name="i$ḻîḋé">
                <a:extLst>
                  <a:ext uri="{FF2B5EF4-FFF2-40B4-BE49-F238E27FC236}">
                    <a16:creationId xmlns="" xmlns:a16="http://schemas.microsoft.com/office/drawing/2014/main" id="{896C9F09-82B9-4565-B38E-A137A095169C}"/>
                  </a:ext>
                </a:extLst>
              </p:cNvPr>
              <p:cNvSpPr/>
              <p:nvPr/>
            </p:nvSpPr>
            <p:spPr bwMode="auto">
              <a:xfrm>
                <a:off x="7805738" y="2100263"/>
                <a:ext cx="238125" cy="3016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3" name="ísḻîḓe">
                <a:extLst>
                  <a:ext uri="{FF2B5EF4-FFF2-40B4-BE49-F238E27FC236}">
                    <a16:creationId xmlns="" xmlns:a16="http://schemas.microsoft.com/office/drawing/2014/main" id="{918F0333-6C37-453C-80E7-F88B5CCDA68E}"/>
                  </a:ext>
                </a:extLst>
              </p:cNvPr>
              <p:cNvSpPr/>
              <p:nvPr/>
            </p:nvSpPr>
            <p:spPr bwMode="auto">
              <a:xfrm>
                <a:off x="4995863" y="2822575"/>
                <a:ext cx="280988" cy="254000"/>
              </a:xfrm>
              <a:custGeom>
                <a:avLst/>
                <a:gdLst>
                  <a:gd name="T0" fmla="*/ 56 w 85"/>
                  <a:gd name="T1" fmla="*/ 0 h 77"/>
                  <a:gd name="T2" fmla="*/ 42 w 85"/>
                  <a:gd name="T3" fmla="*/ 31 h 77"/>
                  <a:gd name="T4" fmla="*/ 0 w 85"/>
                  <a:gd name="T5" fmla="*/ 34 h 77"/>
                  <a:gd name="T6" fmla="*/ 80 w 85"/>
                  <a:gd name="T7" fmla="*/ 77 h 77"/>
                  <a:gd name="T8" fmla="*/ 85 w 85"/>
                  <a:gd name="T9" fmla="*/ 76 h 77"/>
                  <a:gd name="T10" fmla="*/ 56 w 85"/>
                  <a:gd name="T11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5" h="77">
                    <a:moveTo>
                      <a:pt x="56" y="0"/>
                    </a:moveTo>
                    <a:cubicBezTo>
                      <a:pt x="42" y="31"/>
                      <a:pt x="42" y="31"/>
                      <a:pt x="42" y="31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4"/>
                      <a:pt x="26" y="77"/>
                      <a:pt x="80" y="77"/>
                    </a:cubicBezTo>
                    <a:cubicBezTo>
                      <a:pt x="82" y="77"/>
                      <a:pt x="83" y="77"/>
                      <a:pt x="85" y="76"/>
                    </a:cubicBezTo>
                    <a:cubicBezTo>
                      <a:pt x="56" y="0"/>
                      <a:pt x="56" y="0"/>
                      <a:pt x="56" y="0"/>
                    </a:cubicBezTo>
                  </a:path>
                </a:pathLst>
              </a:custGeom>
              <a:solidFill>
                <a:srgbClr val="1711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8" name="îṧľîḑê">
              <a:extLst>
                <a:ext uri="{FF2B5EF4-FFF2-40B4-BE49-F238E27FC236}">
                  <a16:creationId xmlns="" xmlns:a16="http://schemas.microsoft.com/office/drawing/2014/main" id="{A1931A18-0550-49ED-AA57-CECC3B0B77C2}"/>
                </a:ext>
              </a:extLst>
            </p:cNvPr>
            <p:cNvGrpSpPr/>
            <p:nvPr/>
          </p:nvGrpSpPr>
          <p:grpSpPr>
            <a:xfrm>
              <a:off x="10115920" y="2903352"/>
              <a:ext cx="1404568" cy="1196664"/>
              <a:chOff x="2531432" y="3054086"/>
              <a:chExt cx="1404568" cy="1196664"/>
            </a:xfrm>
          </p:grpSpPr>
          <p:sp>
            <p:nvSpPr>
              <p:cNvPr id="17" name="ïṡľîḓé">
                <a:extLst>
                  <a:ext uri="{FF2B5EF4-FFF2-40B4-BE49-F238E27FC236}">
                    <a16:creationId xmlns="" xmlns:a16="http://schemas.microsoft.com/office/drawing/2014/main" id="{F0391166-A1BC-4442-BD08-DF8B2D285846}"/>
                  </a:ext>
                </a:extLst>
              </p:cNvPr>
              <p:cNvSpPr/>
              <p:nvPr/>
            </p:nvSpPr>
            <p:spPr>
              <a:xfrm>
                <a:off x="2531432" y="3054086"/>
                <a:ext cx="1404568" cy="1196664"/>
              </a:xfrm>
              <a:prstGeom prst="hexagon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8" name="íṡliḍe">
                <a:extLst>
                  <a:ext uri="{FF2B5EF4-FFF2-40B4-BE49-F238E27FC236}">
                    <a16:creationId xmlns="" xmlns:a16="http://schemas.microsoft.com/office/drawing/2014/main" id="{4E5FFD4C-C074-475F-8729-3FE0A606D2A2}"/>
                  </a:ext>
                </a:extLst>
              </p:cNvPr>
              <p:cNvSpPr/>
              <p:nvPr/>
            </p:nvSpPr>
            <p:spPr bwMode="auto">
              <a:xfrm>
                <a:off x="2928874" y="3383844"/>
                <a:ext cx="609684" cy="537148"/>
              </a:xfrm>
              <a:custGeom>
                <a:avLst/>
                <a:gdLst>
                  <a:gd name="T0" fmla="*/ 0 w 6165"/>
                  <a:gd name="T1" fmla="*/ 90 h 5440"/>
                  <a:gd name="T2" fmla="*/ 363 w 6165"/>
                  <a:gd name="T3" fmla="*/ 4624 h 5440"/>
                  <a:gd name="T4" fmla="*/ 907 w 6165"/>
                  <a:gd name="T5" fmla="*/ 4624 h 5440"/>
                  <a:gd name="T6" fmla="*/ 2901 w 6165"/>
                  <a:gd name="T7" fmla="*/ 90 h 5440"/>
                  <a:gd name="T8" fmla="*/ 861 w 6165"/>
                  <a:gd name="T9" fmla="*/ 4080 h 5440"/>
                  <a:gd name="T10" fmla="*/ 363 w 6165"/>
                  <a:gd name="T11" fmla="*/ 3581 h 5440"/>
                  <a:gd name="T12" fmla="*/ 907 w 6165"/>
                  <a:gd name="T13" fmla="*/ 3581 h 5440"/>
                  <a:gd name="T14" fmla="*/ 861 w 6165"/>
                  <a:gd name="T15" fmla="*/ 3082 h 5440"/>
                  <a:gd name="T16" fmla="*/ 363 w 6165"/>
                  <a:gd name="T17" fmla="*/ 2584 h 5440"/>
                  <a:gd name="T18" fmla="*/ 907 w 6165"/>
                  <a:gd name="T19" fmla="*/ 2584 h 5440"/>
                  <a:gd name="T20" fmla="*/ 861 w 6165"/>
                  <a:gd name="T21" fmla="*/ 2085 h 5440"/>
                  <a:gd name="T22" fmla="*/ 363 w 6165"/>
                  <a:gd name="T23" fmla="*/ 1586 h 5440"/>
                  <a:gd name="T24" fmla="*/ 907 w 6165"/>
                  <a:gd name="T25" fmla="*/ 1586 h 5440"/>
                  <a:gd name="T26" fmla="*/ 861 w 6165"/>
                  <a:gd name="T27" fmla="*/ 1088 h 5440"/>
                  <a:gd name="T28" fmla="*/ 363 w 6165"/>
                  <a:gd name="T29" fmla="*/ 589 h 5440"/>
                  <a:gd name="T30" fmla="*/ 907 w 6165"/>
                  <a:gd name="T31" fmla="*/ 589 h 5440"/>
                  <a:gd name="T32" fmla="*/ 1677 w 6165"/>
                  <a:gd name="T33" fmla="*/ 4080 h 5440"/>
                  <a:gd name="T34" fmla="*/ 1179 w 6165"/>
                  <a:gd name="T35" fmla="*/ 3581 h 5440"/>
                  <a:gd name="T36" fmla="*/ 1723 w 6165"/>
                  <a:gd name="T37" fmla="*/ 3581 h 5440"/>
                  <a:gd name="T38" fmla="*/ 1677 w 6165"/>
                  <a:gd name="T39" fmla="*/ 3082 h 5440"/>
                  <a:gd name="T40" fmla="*/ 1179 w 6165"/>
                  <a:gd name="T41" fmla="*/ 2584 h 5440"/>
                  <a:gd name="T42" fmla="*/ 1723 w 6165"/>
                  <a:gd name="T43" fmla="*/ 2584 h 5440"/>
                  <a:gd name="T44" fmla="*/ 1677 w 6165"/>
                  <a:gd name="T45" fmla="*/ 2085 h 5440"/>
                  <a:gd name="T46" fmla="*/ 1179 w 6165"/>
                  <a:gd name="T47" fmla="*/ 1586 h 5440"/>
                  <a:gd name="T48" fmla="*/ 1723 w 6165"/>
                  <a:gd name="T49" fmla="*/ 1586 h 5440"/>
                  <a:gd name="T50" fmla="*/ 1677 w 6165"/>
                  <a:gd name="T51" fmla="*/ 1088 h 5440"/>
                  <a:gd name="T52" fmla="*/ 1179 w 6165"/>
                  <a:gd name="T53" fmla="*/ 589 h 5440"/>
                  <a:gd name="T54" fmla="*/ 1723 w 6165"/>
                  <a:gd name="T55" fmla="*/ 589 h 5440"/>
                  <a:gd name="T56" fmla="*/ 2493 w 6165"/>
                  <a:gd name="T57" fmla="*/ 4080 h 5440"/>
                  <a:gd name="T58" fmla="*/ 1995 w 6165"/>
                  <a:gd name="T59" fmla="*/ 3581 h 5440"/>
                  <a:gd name="T60" fmla="*/ 2539 w 6165"/>
                  <a:gd name="T61" fmla="*/ 3581 h 5440"/>
                  <a:gd name="T62" fmla="*/ 2493 w 6165"/>
                  <a:gd name="T63" fmla="*/ 3082 h 5440"/>
                  <a:gd name="T64" fmla="*/ 1995 w 6165"/>
                  <a:gd name="T65" fmla="*/ 2584 h 5440"/>
                  <a:gd name="T66" fmla="*/ 2539 w 6165"/>
                  <a:gd name="T67" fmla="*/ 2584 h 5440"/>
                  <a:gd name="T68" fmla="*/ 2493 w 6165"/>
                  <a:gd name="T69" fmla="*/ 2085 h 5440"/>
                  <a:gd name="T70" fmla="*/ 1995 w 6165"/>
                  <a:gd name="T71" fmla="*/ 1586 h 5440"/>
                  <a:gd name="T72" fmla="*/ 2539 w 6165"/>
                  <a:gd name="T73" fmla="*/ 1586 h 5440"/>
                  <a:gd name="T74" fmla="*/ 2493 w 6165"/>
                  <a:gd name="T75" fmla="*/ 1088 h 5440"/>
                  <a:gd name="T76" fmla="*/ 1995 w 6165"/>
                  <a:gd name="T77" fmla="*/ 589 h 5440"/>
                  <a:gd name="T78" fmla="*/ 2539 w 6165"/>
                  <a:gd name="T79" fmla="*/ 589 h 5440"/>
                  <a:gd name="T80" fmla="*/ 3379 w 6165"/>
                  <a:gd name="T81" fmla="*/ 1845 h 5440"/>
                  <a:gd name="T82" fmla="*/ 3627 w 6165"/>
                  <a:gd name="T83" fmla="*/ 5440 h 5440"/>
                  <a:gd name="T84" fmla="*/ 4080 w 6165"/>
                  <a:gd name="T85" fmla="*/ 4624 h 5440"/>
                  <a:gd name="T86" fmla="*/ 6165 w 6165"/>
                  <a:gd name="T87" fmla="*/ 5440 h 5440"/>
                  <a:gd name="T88" fmla="*/ 4171 w 6165"/>
                  <a:gd name="T89" fmla="*/ 4216 h 5440"/>
                  <a:gd name="T90" fmla="*/ 3627 w 6165"/>
                  <a:gd name="T91" fmla="*/ 4216 h 5440"/>
                  <a:gd name="T92" fmla="*/ 4125 w 6165"/>
                  <a:gd name="T93" fmla="*/ 3717 h 5440"/>
                  <a:gd name="T94" fmla="*/ 4171 w 6165"/>
                  <a:gd name="T95" fmla="*/ 3218 h 5440"/>
                  <a:gd name="T96" fmla="*/ 3627 w 6165"/>
                  <a:gd name="T97" fmla="*/ 3218 h 5440"/>
                  <a:gd name="T98" fmla="*/ 4125 w 6165"/>
                  <a:gd name="T99" fmla="*/ 2720 h 5440"/>
                  <a:gd name="T100" fmla="*/ 4987 w 6165"/>
                  <a:gd name="T101" fmla="*/ 4216 h 5440"/>
                  <a:gd name="T102" fmla="*/ 4443 w 6165"/>
                  <a:gd name="T103" fmla="*/ 4216 h 5440"/>
                  <a:gd name="T104" fmla="*/ 4941 w 6165"/>
                  <a:gd name="T105" fmla="*/ 3717 h 5440"/>
                  <a:gd name="T106" fmla="*/ 4987 w 6165"/>
                  <a:gd name="T107" fmla="*/ 3218 h 5440"/>
                  <a:gd name="T108" fmla="*/ 4443 w 6165"/>
                  <a:gd name="T109" fmla="*/ 3218 h 5440"/>
                  <a:gd name="T110" fmla="*/ 4941 w 6165"/>
                  <a:gd name="T111" fmla="*/ 2720 h 5440"/>
                  <a:gd name="T112" fmla="*/ 5803 w 6165"/>
                  <a:gd name="T113" fmla="*/ 4216 h 5440"/>
                  <a:gd name="T114" fmla="*/ 5259 w 6165"/>
                  <a:gd name="T115" fmla="*/ 4216 h 5440"/>
                  <a:gd name="T116" fmla="*/ 5757 w 6165"/>
                  <a:gd name="T117" fmla="*/ 3717 h 5440"/>
                  <a:gd name="T118" fmla="*/ 5803 w 6165"/>
                  <a:gd name="T119" fmla="*/ 3218 h 5440"/>
                  <a:gd name="T120" fmla="*/ 5259 w 6165"/>
                  <a:gd name="T121" fmla="*/ 3218 h 5440"/>
                  <a:gd name="T122" fmla="*/ 5757 w 6165"/>
                  <a:gd name="T123" fmla="*/ 2720 h 5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165" h="5440">
                    <a:moveTo>
                      <a:pt x="2811" y="0"/>
                    </a:moveTo>
                    <a:lnTo>
                      <a:pt x="91" y="0"/>
                    </a:lnTo>
                    <a:cubicBezTo>
                      <a:pt x="41" y="0"/>
                      <a:pt x="0" y="40"/>
                      <a:pt x="0" y="90"/>
                    </a:cubicBezTo>
                    <a:lnTo>
                      <a:pt x="0" y="5440"/>
                    </a:lnTo>
                    <a:lnTo>
                      <a:pt x="363" y="5440"/>
                    </a:lnTo>
                    <a:lnTo>
                      <a:pt x="363" y="4624"/>
                    </a:lnTo>
                    <a:cubicBezTo>
                      <a:pt x="363" y="4574"/>
                      <a:pt x="403" y="4533"/>
                      <a:pt x="453" y="4533"/>
                    </a:cubicBezTo>
                    <a:lnTo>
                      <a:pt x="816" y="4533"/>
                    </a:lnTo>
                    <a:cubicBezTo>
                      <a:pt x="866" y="4533"/>
                      <a:pt x="907" y="4574"/>
                      <a:pt x="907" y="4624"/>
                    </a:cubicBezTo>
                    <a:lnTo>
                      <a:pt x="907" y="5440"/>
                    </a:lnTo>
                    <a:lnTo>
                      <a:pt x="2901" y="5440"/>
                    </a:lnTo>
                    <a:lnTo>
                      <a:pt x="2901" y="90"/>
                    </a:lnTo>
                    <a:cubicBezTo>
                      <a:pt x="2901" y="40"/>
                      <a:pt x="2861" y="0"/>
                      <a:pt x="2811" y="0"/>
                    </a:cubicBezTo>
                    <a:close/>
                    <a:moveTo>
                      <a:pt x="907" y="4034"/>
                    </a:moveTo>
                    <a:cubicBezTo>
                      <a:pt x="907" y="4059"/>
                      <a:pt x="886" y="4080"/>
                      <a:pt x="861" y="4080"/>
                    </a:cubicBezTo>
                    <a:lnTo>
                      <a:pt x="408" y="4080"/>
                    </a:lnTo>
                    <a:cubicBezTo>
                      <a:pt x="383" y="4080"/>
                      <a:pt x="363" y="4059"/>
                      <a:pt x="363" y="4034"/>
                    </a:cubicBezTo>
                    <a:lnTo>
                      <a:pt x="363" y="3581"/>
                    </a:lnTo>
                    <a:cubicBezTo>
                      <a:pt x="363" y="3556"/>
                      <a:pt x="383" y="3536"/>
                      <a:pt x="408" y="3536"/>
                    </a:cubicBezTo>
                    <a:lnTo>
                      <a:pt x="861" y="3536"/>
                    </a:lnTo>
                    <a:cubicBezTo>
                      <a:pt x="886" y="3536"/>
                      <a:pt x="907" y="3556"/>
                      <a:pt x="907" y="3581"/>
                    </a:cubicBezTo>
                    <a:lnTo>
                      <a:pt x="907" y="4034"/>
                    </a:lnTo>
                    <a:close/>
                    <a:moveTo>
                      <a:pt x="907" y="3037"/>
                    </a:moveTo>
                    <a:cubicBezTo>
                      <a:pt x="907" y="3062"/>
                      <a:pt x="886" y="3082"/>
                      <a:pt x="861" y="3082"/>
                    </a:cubicBezTo>
                    <a:lnTo>
                      <a:pt x="408" y="3082"/>
                    </a:lnTo>
                    <a:cubicBezTo>
                      <a:pt x="383" y="3082"/>
                      <a:pt x="363" y="3062"/>
                      <a:pt x="363" y="3037"/>
                    </a:cubicBezTo>
                    <a:lnTo>
                      <a:pt x="363" y="2584"/>
                    </a:lnTo>
                    <a:cubicBezTo>
                      <a:pt x="363" y="2559"/>
                      <a:pt x="383" y="2538"/>
                      <a:pt x="408" y="2538"/>
                    </a:cubicBezTo>
                    <a:lnTo>
                      <a:pt x="861" y="2538"/>
                    </a:lnTo>
                    <a:cubicBezTo>
                      <a:pt x="886" y="2538"/>
                      <a:pt x="907" y="2559"/>
                      <a:pt x="907" y="2584"/>
                    </a:cubicBezTo>
                    <a:lnTo>
                      <a:pt x="907" y="3037"/>
                    </a:lnTo>
                    <a:close/>
                    <a:moveTo>
                      <a:pt x="907" y="2040"/>
                    </a:moveTo>
                    <a:cubicBezTo>
                      <a:pt x="907" y="2065"/>
                      <a:pt x="886" y="2085"/>
                      <a:pt x="861" y="2085"/>
                    </a:cubicBezTo>
                    <a:lnTo>
                      <a:pt x="408" y="2085"/>
                    </a:lnTo>
                    <a:cubicBezTo>
                      <a:pt x="383" y="2085"/>
                      <a:pt x="363" y="2065"/>
                      <a:pt x="363" y="2040"/>
                    </a:cubicBezTo>
                    <a:lnTo>
                      <a:pt x="363" y="1586"/>
                    </a:lnTo>
                    <a:cubicBezTo>
                      <a:pt x="363" y="1561"/>
                      <a:pt x="383" y="1541"/>
                      <a:pt x="408" y="1541"/>
                    </a:cubicBezTo>
                    <a:lnTo>
                      <a:pt x="861" y="1541"/>
                    </a:lnTo>
                    <a:cubicBezTo>
                      <a:pt x="886" y="1541"/>
                      <a:pt x="907" y="1561"/>
                      <a:pt x="907" y="1586"/>
                    </a:cubicBezTo>
                    <a:lnTo>
                      <a:pt x="907" y="2040"/>
                    </a:lnTo>
                    <a:close/>
                    <a:moveTo>
                      <a:pt x="907" y="1042"/>
                    </a:moveTo>
                    <a:cubicBezTo>
                      <a:pt x="907" y="1067"/>
                      <a:pt x="886" y="1088"/>
                      <a:pt x="861" y="1088"/>
                    </a:cubicBezTo>
                    <a:lnTo>
                      <a:pt x="408" y="1088"/>
                    </a:lnTo>
                    <a:cubicBezTo>
                      <a:pt x="383" y="1088"/>
                      <a:pt x="363" y="1067"/>
                      <a:pt x="363" y="1042"/>
                    </a:cubicBezTo>
                    <a:lnTo>
                      <a:pt x="363" y="589"/>
                    </a:lnTo>
                    <a:cubicBezTo>
                      <a:pt x="363" y="564"/>
                      <a:pt x="383" y="544"/>
                      <a:pt x="408" y="544"/>
                    </a:cubicBezTo>
                    <a:lnTo>
                      <a:pt x="861" y="544"/>
                    </a:lnTo>
                    <a:cubicBezTo>
                      <a:pt x="886" y="544"/>
                      <a:pt x="907" y="564"/>
                      <a:pt x="907" y="589"/>
                    </a:cubicBezTo>
                    <a:lnTo>
                      <a:pt x="907" y="1042"/>
                    </a:lnTo>
                    <a:close/>
                    <a:moveTo>
                      <a:pt x="1723" y="4034"/>
                    </a:moveTo>
                    <a:cubicBezTo>
                      <a:pt x="1723" y="4059"/>
                      <a:pt x="1702" y="4080"/>
                      <a:pt x="1677" y="4080"/>
                    </a:cubicBezTo>
                    <a:lnTo>
                      <a:pt x="1224" y="4080"/>
                    </a:lnTo>
                    <a:cubicBezTo>
                      <a:pt x="1199" y="4080"/>
                      <a:pt x="1179" y="4059"/>
                      <a:pt x="1179" y="4034"/>
                    </a:cubicBezTo>
                    <a:lnTo>
                      <a:pt x="1179" y="3581"/>
                    </a:lnTo>
                    <a:cubicBezTo>
                      <a:pt x="1179" y="3556"/>
                      <a:pt x="1199" y="3536"/>
                      <a:pt x="1224" y="3536"/>
                    </a:cubicBezTo>
                    <a:lnTo>
                      <a:pt x="1677" y="3536"/>
                    </a:lnTo>
                    <a:cubicBezTo>
                      <a:pt x="1702" y="3536"/>
                      <a:pt x="1723" y="3556"/>
                      <a:pt x="1723" y="3581"/>
                    </a:cubicBezTo>
                    <a:lnTo>
                      <a:pt x="1723" y="4034"/>
                    </a:lnTo>
                    <a:close/>
                    <a:moveTo>
                      <a:pt x="1723" y="3037"/>
                    </a:moveTo>
                    <a:cubicBezTo>
                      <a:pt x="1723" y="3062"/>
                      <a:pt x="1702" y="3082"/>
                      <a:pt x="1677" y="3082"/>
                    </a:cubicBezTo>
                    <a:lnTo>
                      <a:pt x="1224" y="3082"/>
                    </a:lnTo>
                    <a:cubicBezTo>
                      <a:pt x="1199" y="3082"/>
                      <a:pt x="1179" y="3062"/>
                      <a:pt x="1179" y="3037"/>
                    </a:cubicBezTo>
                    <a:lnTo>
                      <a:pt x="1179" y="2584"/>
                    </a:lnTo>
                    <a:cubicBezTo>
                      <a:pt x="1179" y="2559"/>
                      <a:pt x="1199" y="2538"/>
                      <a:pt x="1224" y="2538"/>
                    </a:cubicBezTo>
                    <a:lnTo>
                      <a:pt x="1677" y="2538"/>
                    </a:lnTo>
                    <a:cubicBezTo>
                      <a:pt x="1702" y="2538"/>
                      <a:pt x="1723" y="2559"/>
                      <a:pt x="1723" y="2584"/>
                    </a:cubicBezTo>
                    <a:lnTo>
                      <a:pt x="1723" y="3037"/>
                    </a:lnTo>
                    <a:close/>
                    <a:moveTo>
                      <a:pt x="1723" y="2040"/>
                    </a:moveTo>
                    <a:cubicBezTo>
                      <a:pt x="1723" y="2065"/>
                      <a:pt x="1702" y="2085"/>
                      <a:pt x="1677" y="2085"/>
                    </a:cubicBezTo>
                    <a:lnTo>
                      <a:pt x="1224" y="2085"/>
                    </a:lnTo>
                    <a:cubicBezTo>
                      <a:pt x="1199" y="2085"/>
                      <a:pt x="1179" y="2065"/>
                      <a:pt x="1179" y="2040"/>
                    </a:cubicBezTo>
                    <a:lnTo>
                      <a:pt x="1179" y="1586"/>
                    </a:lnTo>
                    <a:cubicBezTo>
                      <a:pt x="1179" y="1561"/>
                      <a:pt x="1199" y="1541"/>
                      <a:pt x="1224" y="1541"/>
                    </a:cubicBezTo>
                    <a:lnTo>
                      <a:pt x="1677" y="1541"/>
                    </a:lnTo>
                    <a:cubicBezTo>
                      <a:pt x="1702" y="1541"/>
                      <a:pt x="1723" y="1561"/>
                      <a:pt x="1723" y="1586"/>
                    </a:cubicBezTo>
                    <a:lnTo>
                      <a:pt x="1723" y="2040"/>
                    </a:lnTo>
                    <a:close/>
                    <a:moveTo>
                      <a:pt x="1723" y="1042"/>
                    </a:moveTo>
                    <a:cubicBezTo>
                      <a:pt x="1723" y="1067"/>
                      <a:pt x="1702" y="1088"/>
                      <a:pt x="1677" y="1088"/>
                    </a:cubicBezTo>
                    <a:lnTo>
                      <a:pt x="1224" y="1088"/>
                    </a:lnTo>
                    <a:cubicBezTo>
                      <a:pt x="1199" y="1088"/>
                      <a:pt x="1179" y="1067"/>
                      <a:pt x="1179" y="1042"/>
                    </a:cubicBezTo>
                    <a:lnTo>
                      <a:pt x="1179" y="589"/>
                    </a:lnTo>
                    <a:cubicBezTo>
                      <a:pt x="1179" y="564"/>
                      <a:pt x="1199" y="544"/>
                      <a:pt x="1224" y="544"/>
                    </a:cubicBezTo>
                    <a:lnTo>
                      <a:pt x="1677" y="544"/>
                    </a:lnTo>
                    <a:cubicBezTo>
                      <a:pt x="1702" y="544"/>
                      <a:pt x="1723" y="564"/>
                      <a:pt x="1723" y="589"/>
                    </a:cubicBezTo>
                    <a:lnTo>
                      <a:pt x="1723" y="1042"/>
                    </a:lnTo>
                    <a:close/>
                    <a:moveTo>
                      <a:pt x="2539" y="4034"/>
                    </a:moveTo>
                    <a:cubicBezTo>
                      <a:pt x="2539" y="4059"/>
                      <a:pt x="2518" y="4080"/>
                      <a:pt x="2493" y="4080"/>
                    </a:cubicBezTo>
                    <a:lnTo>
                      <a:pt x="2040" y="4080"/>
                    </a:lnTo>
                    <a:cubicBezTo>
                      <a:pt x="2015" y="4080"/>
                      <a:pt x="1995" y="4059"/>
                      <a:pt x="1995" y="4034"/>
                    </a:cubicBezTo>
                    <a:lnTo>
                      <a:pt x="1995" y="3581"/>
                    </a:lnTo>
                    <a:cubicBezTo>
                      <a:pt x="1995" y="3556"/>
                      <a:pt x="2015" y="3536"/>
                      <a:pt x="2040" y="3536"/>
                    </a:cubicBezTo>
                    <a:lnTo>
                      <a:pt x="2493" y="3536"/>
                    </a:lnTo>
                    <a:cubicBezTo>
                      <a:pt x="2518" y="3536"/>
                      <a:pt x="2539" y="3556"/>
                      <a:pt x="2539" y="3581"/>
                    </a:cubicBezTo>
                    <a:lnTo>
                      <a:pt x="2539" y="4034"/>
                    </a:lnTo>
                    <a:close/>
                    <a:moveTo>
                      <a:pt x="2539" y="3037"/>
                    </a:moveTo>
                    <a:cubicBezTo>
                      <a:pt x="2539" y="3062"/>
                      <a:pt x="2518" y="3082"/>
                      <a:pt x="2493" y="3082"/>
                    </a:cubicBezTo>
                    <a:lnTo>
                      <a:pt x="2040" y="3082"/>
                    </a:lnTo>
                    <a:cubicBezTo>
                      <a:pt x="2015" y="3082"/>
                      <a:pt x="1995" y="3062"/>
                      <a:pt x="1995" y="3037"/>
                    </a:cubicBezTo>
                    <a:lnTo>
                      <a:pt x="1995" y="2584"/>
                    </a:lnTo>
                    <a:cubicBezTo>
                      <a:pt x="1995" y="2559"/>
                      <a:pt x="2015" y="2538"/>
                      <a:pt x="2040" y="2538"/>
                    </a:cubicBezTo>
                    <a:lnTo>
                      <a:pt x="2493" y="2538"/>
                    </a:lnTo>
                    <a:cubicBezTo>
                      <a:pt x="2518" y="2538"/>
                      <a:pt x="2539" y="2559"/>
                      <a:pt x="2539" y="2584"/>
                    </a:cubicBezTo>
                    <a:lnTo>
                      <a:pt x="2539" y="3037"/>
                    </a:lnTo>
                    <a:close/>
                    <a:moveTo>
                      <a:pt x="2539" y="2040"/>
                    </a:moveTo>
                    <a:cubicBezTo>
                      <a:pt x="2539" y="2065"/>
                      <a:pt x="2518" y="2085"/>
                      <a:pt x="2493" y="2085"/>
                    </a:cubicBezTo>
                    <a:lnTo>
                      <a:pt x="2040" y="2085"/>
                    </a:lnTo>
                    <a:cubicBezTo>
                      <a:pt x="2015" y="2085"/>
                      <a:pt x="1995" y="2065"/>
                      <a:pt x="1995" y="2040"/>
                    </a:cubicBezTo>
                    <a:lnTo>
                      <a:pt x="1995" y="1586"/>
                    </a:lnTo>
                    <a:cubicBezTo>
                      <a:pt x="1995" y="1561"/>
                      <a:pt x="2015" y="1541"/>
                      <a:pt x="2040" y="1541"/>
                    </a:cubicBezTo>
                    <a:lnTo>
                      <a:pt x="2493" y="1541"/>
                    </a:lnTo>
                    <a:cubicBezTo>
                      <a:pt x="2518" y="1541"/>
                      <a:pt x="2539" y="1561"/>
                      <a:pt x="2539" y="1586"/>
                    </a:cubicBezTo>
                    <a:lnTo>
                      <a:pt x="2539" y="2040"/>
                    </a:lnTo>
                    <a:close/>
                    <a:moveTo>
                      <a:pt x="2539" y="1042"/>
                    </a:moveTo>
                    <a:cubicBezTo>
                      <a:pt x="2539" y="1067"/>
                      <a:pt x="2518" y="1088"/>
                      <a:pt x="2493" y="1088"/>
                    </a:cubicBezTo>
                    <a:lnTo>
                      <a:pt x="2040" y="1088"/>
                    </a:lnTo>
                    <a:cubicBezTo>
                      <a:pt x="2015" y="1088"/>
                      <a:pt x="1995" y="1067"/>
                      <a:pt x="1995" y="1042"/>
                    </a:cubicBezTo>
                    <a:lnTo>
                      <a:pt x="1995" y="589"/>
                    </a:lnTo>
                    <a:cubicBezTo>
                      <a:pt x="1995" y="564"/>
                      <a:pt x="2015" y="544"/>
                      <a:pt x="2040" y="544"/>
                    </a:cubicBezTo>
                    <a:lnTo>
                      <a:pt x="2493" y="544"/>
                    </a:lnTo>
                    <a:cubicBezTo>
                      <a:pt x="2518" y="544"/>
                      <a:pt x="2539" y="564"/>
                      <a:pt x="2539" y="589"/>
                    </a:cubicBezTo>
                    <a:lnTo>
                      <a:pt x="2539" y="1042"/>
                    </a:lnTo>
                    <a:close/>
                    <a:moveTo>
                      <a:pt x="6099" y="2610"/>
                    </a:moveTo>
                    <a:lnTo>
                      <a:pt x="3379" y="1845"/>
                    </a:lnTo>
                    <a:cubicBezTo>
                      <a:pt x="3321" y="1829"/>
                      <a:pt x="3264" y="1873"/>
                      <a:pt x="3264" y="1933"/>
                    </a:cubicBezTo>
                    <a:lnTo>
                      <a:pt x="3264" y="5440"/>
                    </a:lnTo>
                    <a:lnTo>
                      <a:pt x="3627" y="5440"/>
                    </a:lnTo>
                    <a:lnTo>
                      <a:pt x="3627" y="4714"/>
                    </a:lnTo>
                    <a:cubicBezTo>
                      <a:pt x="3627" y="4664"/>
                      <a:pt x="3667" y="4624"/>
                      <a:pt x="3717" y="4624"/>
                    </a:cubicBezTo>
                    <a:lnTo>
                      <a:pt x="4080" y="4624"/>
                    </a:lnTo>
                    <a:cubicBezTo>
                      <a:pt x="4130" y="4624"/>
                      <a:pt x="4171" y="4664"/>
                      <a:pt x="4171" y="4714"/>
                    </a:cubicBezTo>
                    <a:lnTo>
                      <a:pt x="4171" y="5440"/>
                    </a:lnTo>
                    <a:lnTo>
                      <a:pt x="6165" y="5440"/>
                    </a:lnTo>
                    <a:lnTo>
                      <a:pt x="6165" y="2698"/>
                    </a:lnTo>
                    <a:cubicBezTo>
                      <a:pt x="6165" y="2657"/>
                      <a:pt x="6138" y="2621"/>
                      <a:pt x="6099" y="2610"/>
                    </a:cubicBezTo>
                    <a:close/>
                    <a:moveTo>
                      <a:pt x="4171" y="4216"/>
                    </a:moveTo>
                    <a:cubicBezTo>
                      <a:pt x="4171" y="4241"/>
                      <a:pt x="4150" y="4261"/>
                      <a:pt x="4125" y="4261"/>
                    </a:cubicBezTo>
                    <a:lnTo>
                      <a:pt x="3672" y="4261"/>
                    </a:lnTo>
                    <a:cubicBezTo>
                      <a:pt x="3647" y="4261"/>
                      <a:pt x="3627" y="4241"/>
                      <a:pt x="3627" y="4216"/>
                    </a:cubicBezTo>
                    <a:lnTo>
                      <a:pt x="3627" y="3762"/>
                    </a:lnTo>
                    <a:cubicBezTo>
                      <a:pt x="3627" y="3737"/>
                      <a:pt x="3647" y="3717"/>
                      <a:pt x="3672" y="3717"/>
                    </a:cubicBezTo>
                    <a:lnTo>
                      <a:pt x="4125" y="3717"/>
                    </a:lnTo>
                    <a:cubicBezTo>
                      <a:pt x="4150" y="3717"/>
                      <a:pt x="4171" y="3737"/>
                      <a:pt x="4171" y="3762"/>
                    </a:cubicBezTo>
                    <a:lnTo>
                      <a:pt x="4171" y="4216"/>
                    </a:lnTo>
                    <a:close/>
                    <a:moveTo>
                      <a:pt x="4171" y="3218"/>
                    </a:moveTo>
                    <a:cubicBezTo>
                      <a:pt x="4171" y="3243"/>
                      <a:pt x="4150" y="3264"/>
                      <a:pt x="4125" y="3264"/>
                    </a:cubicBezTo>
                    <a:lnTo>
                      <a:pt x="3672" y="3264"/>
                    </a:lnTo>
                    <a:cubicBezTo>
                      <a:pt x="3647" y="3264"/>
                      <a:pt x="3627" y="3243"/>
                      <a:pt x="3627" y="3218"/>
                    </a:cubicBezTo>
                    <a:lnTo>
                      <a:pt x="3627" y="2765"/>
                    </a:lnTo>
                    <a:cubicBezTo>
                      <a:pt x="3627" y="2740"/>
                      <a:pt x="3647" y="2720"/>
                      <a:pt x="3672" y="2720"/>
                    </a:cubicBezTo>
                    <a:lnTo>
                      <a:pt x="4125" y="2720"/>
                    </a:lnTo>
                    <a:cubicBezTo>
                      <a:pt x="4150" y="2720"/>
                      <a:pt x="4171" y="2740"/>
                      <a:pt x="4171" y="2765"/>
                    </a:cubicBezTo>
                    <a:lnTo>
                      <a:pt x="4171" y="3218"/>
                    </a:lnTo>
                    <a:close/>
                    <a:moveTo>
                      <a:pt x="4987" y="4216"/>
                    </a:moveTo>
                    <a:cubicBezTo>
                      <a:pt x="4987" y="4241"/>
                      <a:pt x="4966" y="4261"/>
                      <a:pt x="4941" y="4261"/>
                    </a:cubicBezTo>
                    <a:lnTo>
                      <a:pt x="4488" y="4261"/>
                    </a:lnTo>
                    <a:cubicBezTo>
                      <a:pt x="4463" y="4261"/>
                      <a:pt x="4443" y="4241"/>
                      <a:pt x="4443" y="4216"/>
                    </a:cubicBezTo>
                    <a:lnTo>
                      <a:pt x="4443" y="3762"/>
                    </a:lnTo>
                    <a:cubicBezTo>
                      <a:pt x="4443" y="3737"/>
                      <a:pt x="4463" y="3717"/>
                      <a:pt x="4488" y="3717"/>
                    </a:cubicBezTo>
                    <a:lnTo>
                      <a:pt x="4941" y="3717"/>
                    </a:lnTo>
                    <a:cubicBezTo>
                      <a:pt x="4966" y="3717"/>
                      <a:pt x="4987" y="3737"/>
                      <a:pt x="4987" y="3762"/>
                    </a:cubicBezTo>
                    <a:lnTo>
                      <a:pt x="4987" y="4216"/>
                    </a:lnTo>
                    <a:close/>
                    <a:moveTo>
                      <a:pt x="4987" y="3218"/>
                    </a:moveTo>
                    <a:cubicBezTo>
                      <a:pt x="4987" y="3243"/>
                      <a:pt x="4966" y="3264"/>
                      <a:pt x="4941" y="3264"/>
                    </a:cubicBezTo>
                    <a:lnTo>
                      <a:pt x="4488" y="3264"/>
                    </a:lnTo>
                    <a:cubicBezTo>
                      <a:pt x="4463" y="3264"/>
                      <a:pt x="4443" y="3243"/>
                      <a:pt x="4443" y="3218"/>
                    </a:cubicBezTo>
                    <a:lnTo>
                      <a:pt x="4443" y="2765"/>
                    </a:lnTo>
                    <a:cubicBezTo>
                      <a:pt x="4443" y="2740"/>
                      <a:pt x="4463" y="2720"/>
                      <a:pt x="4488" y="2720"/>
                    </a:cubicBezTo>
                    <a:lnTo>
                      <a:pt x="4941" y="2720"/>
                    </a:lnTo>
                    <a:cubicBezTo>
                      <a:pt x="4966" y="2720"/>
                      <a:pt x="4987" y="2740"/>
                      <a:pt x="4987" y="2765"/>
                    </a:cubicBezTo>
                    <a:lnTo>
                      <a:pt x="4987" y="3218"/>
                    </a:lnTo>
                    <a:close/>
                    <a:moveTo>
                      <a:pt x="5803" y="4216"/>
                    </a:moveTo>
                    <a:cubicBezTo>
                      <a:pt x="5803" y="4241"/>
                      <a:pt x="5782" y="4261"/>
                      <a:pt x="5757" y="4261"/>
                    </a:cubicBezTo>
                    <a:lnTo>
                      <a:pt x="5304" y="4261"/>
                    </a:lnTo>
                    <a:cubicBezTo>
                      <a:pt x="5279" y="4261"/>
                      <a:pt x="5259" y="4241"/>
                      <a:pt x="5259" y="4216"/>
                    </a:cubicBezTo>
                    <a:lnTo>
                      <a:pt x="5259" y="3762"/>
                    </a:lnTo>
                    <a:cubicBezTo>
                      <a:pt x="5259" y="3737"/>
                      <a:pt x="5279" y="3717"/>
                      <a:pt x="5304" y="3717"/>
                    </a:cubicBezTo>
                    <a:lnTo>
                      <a:pt x="5757" y="3717"/>
                    </a:lnTo>
                    <a:cubicBezTo>
                      <a:pt x="5782" y="3717"/>
                      <a:pt x="5803" y="3737"/>
                      <a:pt x="5803" y="3762"/>
                    </a:cubicBezTo>
                    <a:lnTo>
                      <a:pt x="5803" y="4216"/>
                    </a:lnTo>
                    <a:close/>
                    <a:moveTo>
                      <a:pt x="5803" y="3218"/>
                    </a:moveTo>
                    <a:cubicBezTo>
                      <a:pt x="5803" y="3243"/>
                      <a:pt x="5782" y="3264"/>
                      <a:pt x="5757" y="3264"/>
                    </a:cubicBezTo>
                    <a:lnTo>
                      <a:pt x="5304" y="3264"/>
                    </a:lnTo>
                    <a:cubicBezTo>
                      <a:pt x="5279" y="3264"/>
                      <a:pt x="5259" y="3243"/>
                      <a:pt x="5259" y="3218"/>
                    </a:cubicBezTo>
                    <a:lnTo>
                      <a:pt x="5259" y="2765"/>
                    </a:lnTo>
                    <a:cubicBezTo>
                      <a:pt x="5259" y="2740"/>
                      <a:pt x="5279" y="2720"/>
                      <a:pt x="5304" y="2720"/>
                    </a:cubicBezTo>
                    <a:lnTo>
                      <a:pt x="5757" y="2720"/>
                    </a:lnTo>
                    <a:cubicBezTo>
                      <a:pt x="5782" y="2720"/>
                      <a:pt x="5803" y="2740"/>
                      <a:pt x="5803" y="2765"/>
                    </a:cubicBezTo>
                    <a:lnTo>
                      <a:pt x="5803" y="3218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/>
              <a:p>
                <a:endParaRPr lang="zh-CN" altLang="en-US"/>
              </a:p>
            </p:txBody>
          </p:sp>
        </p:grpSp>
        <p:cxnSp>
          <p:nvCxnSpPr>
            <p:cNvPr id="9" name="直接箭头连接符 8">
              <a:extLst>
                <a:ext uri="{FF2B5EF4-FFF2-40B4-BE49-F238E27FC236}">
                  <a16:creationId xmlns="" xmlns:a16="http://schemas.microsoft.com/office/drawing/2014/main" id="{615991B6-7288-4425-8D76-6BA0ECFF2F1C}"/>
                </a:ext>
              </a:extLst>
            </p:cNvPr>
            <p:cNvCxnSpPr>
              <a:stCxn id="94" idx="0"/>
            </p:cNvCxnSpPr>
            <p:nvPr/>
          </p:nvCxnSpPr>
          <p:spPr>
            <a:xfrm>
              <a:off x="2076080" y="3501684"/>
              <a:ext cx="2669920" cy="0"/>
            </a:xfrm>
            <a:prstGeom prst="straightConnector1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箭头连接符 9">
              <a:extLst>
                <a:ext uri="{FF2B5EF4-FFF2-40B4-BE49-F238E27FC236}">
                  <a16:creationId xmlns="" xmlns:a16="http://schemas.microsoft.com/office/drawing/2014/main" id="{2B7D5453-3642-40A1-8F4C-8D511CE281E5}"/>
                </a:ext>
              </a:extLst>
            </p:cNvPr>
            <p:cNvCxnSpPr>
              <a:stCxn id="17" idx="3"/>
            </p:cNvCxnSpPr>
            <p:nvPr/>
          </p:nvCxnSpPr>
          <p:spPr>
            <a:xfrm flipH="1">
              <a:off x="7356000" y="3501684"/>
              <a:ext cx="2759920" cy="25930"/>
            </a:xfrm>
            <a:prstGeom prst="straightConnector1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îS1íḓe">
              <a:extLst>
                <a:ext uri="{FF2B5EF4-FFF2-40B4-BE49-F238E27FC236}">
                  <a16:creationId xmlns="" xmlns:a16="http://schemas.microsoft.com/office/drawing/2014/main" id="{0A5026CD-F441-436B-8EA7-0AA97FB6FF3F}"/>
                </a:ext>
              </a:extLst>
            </p:cNvPr>
            <p:cNvSpPr/>
            <p:nvPr/>
          </p:nvSpPr>
          <p:spPr bwMode="auto">
            <a:xfrm>
              <a:off x="2054710" y="3502668"/>
              <a:ext cx="2611276" cy="639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2" name="ïśḷíḓé">
              <a:extLst>
                <a:ext uri="{FF2B5EF4-FFF2-40B4-BE49-F238E27FC236}">
                  <a16:creationId xmlns="" xmlns:a16="http://schemas.microsoft.com/office/drawing/2014/main" id="{C6A8C18D-49E7-491C-9652-30CF806EE55E}"/>
                </a:ext>
              </a:extLst>
            </p:cNvPr>
            <p:cNvSpPr txBox="1"/>
            <p:nvPr/>
          </p:nvSpPr>
          <p:spPr bwMode="auto">
            <a:xfrm>
              <a:off x="2054710" y="2945270"/>
              <a:ext cx="2611276" cy="557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/>
                <a:t>Text here</a:t>
              </a:r>
            </a:p>
          </p:txBody>
        </p:sp>
        <p:sp>
          <p:nvSpPr>
            <p:cNvPr id="13" name="iṥḻîdè">
              <a:extLst>
                <a:ext uri="{FF2B5EF4-FFF2-40B4-BE49-F238E27FC236}">
                  <a16:creationId xmlns="" xmlns:a16="http://schemas.microsoft.com/office/drawing/2014/main" id="{08CD08E5-33BA-4D66-B8B6-CC907C5AC988}"/>
                </a:ext>
              </a:extLst>
            </p:cNvPr>
            <p:cNvSpPr/>
            <p:nvPr/>
          </p:nvSpPr>
          <p:spPr bwMode="auto">
            <a:xfrm>
              <a:off x="7504644" y="3502668"/>
              <a:ext cx="2611276" cy="639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4" name="íṣľîḓé">
              <a:extLst>
                <a:ext uri="{FF2B5EF4-FFF2-40B4-BE49-F238E27FC236}">
                  <a16:creationId xmlns="" xmlns:a16="http://schemas.microsoft.com/office/drawing/2014/main" id="{B77ED76D-BDD1-4CA7-A027-C4F654F61552}"/>
                </a:ext>
              </a:extLst>
            </p:cNvPr>
            <p:cNvSpPr txBox="1"/>
            <p:nvPr/>
          </p:nvSpPr>
          <p:spPr bwMode="auto">
            <a:xfrm>
              <a:off x="7504644" y="2945270"/>
              <a:ext cx="2611276" cy="557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/>
                <a:t>Text here</a:t>
              </a:r>
            </a:p>
          </p:txBody>
        </p:sp>
        <p:sp>
          <p:nvSpPr>
            <p:cNvPr id="15" name="ïṣlîdê">
              <a:extLst>
                <a:ext uri="{FF2B5EF4-FFF2-40B4-BE49-F238E27FC236}">
                  <a16:creationId xmlns="" xmlns:a16="http://schemas.microsoft.com/office/drawing/2014/main" id="{038D6F78-32B5-4BB0-B1C4-2A09648995BB}"/>
                </a:ext>
              </a:extLst>
            </p:cNvPr>
            <p:cNvSpPr/>
            <p:nvPr/>
          </p:nvSpPr>
          <p:spPr bwMode="auto">
            <a:xfrm>
              <a:off x="4594692" y="4780981"/>
              <a:ext cx="3002616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16" name="i$ḷîďe">
              <a:extLst>
                <a:ext uri="{FF2B5EF4-FFF2-40B4-BE49-F238E27FC236}">
                  <a16:creationId xmlns="" xmlns:a16="http://schemas.microsoft.com/office/drawing/2014/main" id="{694FBC78-65D0-43E8-B503-FC7002F5C8B0}"/>
                </a:ext>
              </a:extLst>
            </p:cNvPr>
            <p:cNvSpPr txBox="1"/>
            <p:nvPr/>
          </p:nvSpPr>
          <p:spPr bwMode="auto">
            <a:xfrm>
              <a:off x="4594692" y="4237455"/>
              <a:ext cx="3002616" cy="543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6574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5762414D-FBAC-42F7-A306-4F484365A5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364C6026-9EB6-41CF-ABB0-8CB34BBD5A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E886D05A-699F-46FF-87B1-D15B1FC005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/>
          </a:p>
        </p:txBody>
      </p:sp>
      <p:grpSp>
        <p:nvGrpSpPr>
          <p:cNvPr id="5" name="89d65179-79f5-4cb2-a693-913a47e1e5d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27C83D44-886B-4F19-A90A-1F9FD7B67E2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33798" y="1602151"/>
            <a:ext cx="10879865" cy="4384508"/>
            <a:chOff x="633798" y="1602151"/>
            <a:chExt cx="10879865" cy="4384508"/>
          </a:xfrm>
        </p:grpSpPr>
        <p:grpSp>
          <p:nvGrpSpPr>
            <p:cNvPr id="6" name="ïṣľiḓe">
              <a:extLst>
                <a:ext uri="{FF2B5EF4-FFF2-40B4-BE49-F238E27FC236}">
                  <a16:creationId xmlns="" xmlns:a16="http://schemas.microsoft.com/office/drawing/2014/main" id="{ACC7F02C-26D8-4ADD-98FE-7715117B7107}"/>
                </a:ext>
              </a:extLst>
            </p:cNvPr>
            <p:cNvGrpSpPr/>
            <p:nvPr/>
          </p:nvGrpSpPr>
          <p:grpSpPr>
            <a:xfrm>
              <a:off x="633798" y="1602151"/>
              <a:ext cx="3937266" cy="1764080"/>
              <a:chOff x="633798" y="1602151"/>
              <a:chExt cx="3937266" cy="1764080"/>
            </a:xfrm>
          </p:grpSpPr>
          <p:sp>
            <p:nvSpPr>
              <p:cNvPr id="51" name="íṣḷïḓè">
                <a:extLst>
                  <a:ext uri="{FF2B5EF4-FFF2-40B4-BE49-F238E27FC236}">
                    <a16:creationId xmlns="" xmlns:a16="http://schemas.microsoft.com/office/drawing/2014/main" id="{063354FF-CBD0-41F6-B8C5-870495B1437E}"/>
                  </a:ext>
                </a:extLst>
              </p:cNvPr>
              <p:cNvSpPr txBox="1"/>
              <p:nvPr/>
            </p:nvSpPr>
            <p:spPr>
              <a:xfrm>
                <a:off x="633798" y="2073971"/>
                <a:ext cx="3937266" cy="1292260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You can use the icon library in iSlide  (www.islide.cc) to filter and replace existing icon elements with one click.</a:t>
                </a:r>
                <a:endParaRPr lang="zh-CN" altLang="en-US" sz="1000" dirty="0"/>
              </a:p>
            </p:txBody>
          </p:sp>
          <p:sp>
            <p:nvSpPr>
              <p:cNvPr id="52" name="î$1íḑe">
                <a:extLst>
                  <a:ext uri="{FF2B5EF4-FFF2-40B4-BE49-F238E27FC236}">
                    <a16:creationId xmlns="" xmlns:a16="http://schemas.microsoft.com/office/drawing/2014/main" id="{49301EB9-9541-4FA8-A18E-120AE31387BC}"/>
                  </a:ext>
                </a:extLst>
              </p:cNvPr>
              <p:cNvSpPr txBox="1"/>
              <p:nvPr/>
            </p:nvSpPr>
            <p:spPr>
              <a:xfrm>
                <a:off x="633798" y="1602151"/>
                <a:ext cx="3937266" cy="471820"/>
              </a:xfrm>
              <a:prstGeom prst="rect">
                <a:avLst/>
              </a:prstGeom>
              <a:noFill/>
            </p:spPr>
            <p:txBody>
              <a:bodyPr wrap="none" rtlCol="0" anchor="ctr">
                <a:normAutofit/>
              </a:bodyPr>
              <a:lstStyle/>
              <a:p>
                <a:r>
                  <a:rPr lang="en-US" altLang="zh-CN" sz="1400" b="1" dirty="0">
                    <a:solidFill>
                      <a:schemeClr val="accent2"/>
                    </a:solidFill>
                  </a:rPr>
                  <a:t>Text here</a:t>
                </a:r>
                <a:endParaRPr lang="zh-CN" altLang="en-US" sz="1400" b="1" dirty="0">
                  <a:solidFill>
                    <a:schemeClr val="accent2"/>
                  </a:solidFill>
                </a:endParaRPr>
              </a:p>
            </p:txBody>
          </p:sp>
        </p:grpSp>
        <p:grpSp>
          <p:nvGrpSpPr>
            <p:cNvPr id="7" name="î$ḷiḓé">
              <a:extLst>
                <a:ext uri="{FF2B5EF4-FFF2-40B4-BE49-F238E27FC236}">
                  <a16:creationId xmlns="" xmlns:a16="http://schemas.microsoft.com/office/drawing/2014/main" id="{DE612FBD-5B7C-4E1A-9273-3B9F9F529B5B}"/>
                </a:ext>
              </a:extLst>
            </p:cNvPr>
            <p:cNvGrpSpPr/>
            <p:nvPr/>
          </p:nvGrpSpPr>
          <p:grpSpPr>
            <a:xfrm>
              <a:off x="633798" y="4222579"/>
              <a:ext cx="3937266" cy="1764080"/>
              <a:chOff x="633798" y="1602151"/>
              <a:chExt cx="3937266" cy="1764080"/>
            </a:xfrm>
          </p:grpSpPr>
          <p:sp>
            <p:nvSpPr>
              <p:cNvPr id="49" name="îṡlîďe">
                <a:extLst>
                  <a:ext uri="{FF2B5EF4-FFF2-40B4-BE49-F238E27FC236}">
                    <a16:creationId xmlns="" xmlns:a16="http://schemas.microsoft.com/office/drawing/2014/main" id="{1A6D1B91-2F91-4083-AF5C-F9EF4862C664}"/>
                  </a:ext>
                </a:extLst>
              </p:cNvPr>
              <p:cNvSpPr txBox="1"/>
              <p:nvPr/>
            </p:nvSpPr>
            <p:spPr>
              <a:xfrm>
                <a:off x="633798" y="2073971"/>
                <a:ext cx="3937266" cy="1292260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You can use the icon library in iSlide  (www.islide.cc) to filter and replace existing icon elements with one click.</a:t>
                </a:r>
                <a:endParaRPr lang="zh-CN" altLang="en-US" sz="1000" dirty="0"/>
              </a:p>
            </p:txBody>
          </p:sp>
          <p:sp>
            <p:nvSpPr>
              <p:cNvPr id="50" name="ïŝḻïdé">
                <a:extLst>
                  <a:ext uri="{FF2B5EF4-FFF2-40B4-BE49-F238E27FC236}">
                    <a16:creationId xmlns="" xmlns:a16="http://schemas.microsoft.com/office/drawing/2014/main" id="{907B2C63-5A45-430B-9B0E-26733B1C8099}"/>
                  </a:ext>
                </a:extLst>
              </p:cNvPr>
              <p:cNvSpPr txBox="1"/>
              <p:nvPr/>
            </p:nvSpPr>
            <p:spPr>
              <a:xfrm>
                <a:off x="633798" y="1602151"/>
                <a:ext cx="3937266" cy="471820"/>
              </a:xfrm>
              <a:prstGeom prst="rect">
                <a:avLst/>
              </a:prstGeom>
              <a:noFill/>
            </p:spPr>
            <p:txBody>
              <a:bodyPr wrap="none" rtlCol="0" anchor="ctr">
                <a:normAutofit/>
              </a:bodyPr>
              <a:lstStyle/>
              <a:p>
                <a:r>
                  <a:rPr lang="en-US" altLang="zh-CN" sz="1400" b="1" dirty="0">
                    <a:solidFill>
                      <a:schemeClr val="accent1"/>
                    </a:solidFill>
                  </a:rPr>
                  <a:t>Text here</a:t>
                </a:r>
                <a:endParaRPr lang="zh-CN" altLang="en-US" sz="1400" b="1" dirty="0">
                  <a:solidFill>
                    <a:schemeClr val="accent1"/>
                  </a:solidFill>
                </a:endParaRPr>
              </a:p>
            </p:txBody>
          </p:sp>
        </p:grpSp>
        <p:grpSp>
          <p:nvGrpSpPr>
            <p:cNvPr id="8" name="ïŝ1ïďé">
              <a:extLst>
                <a:ext uri="{FF2B5EF4-FFF2-40B4-BE49-F238E27FC236}">
                  <a16:creationId xmlns="" xmlns:a16="http://schemas.microsoft.com/office/drawing/2014/main" id="{5DD46888-884F-42FB-8050-2467739821BC}"/>
                </a:ext>
              </a:extLst>
            </p:cNvPr>
            <p:cNvGrpSpPr/>
            <p:nvPr/>
          </p:nvGrpSpPr>
          <p:grpSpPr>
            <a:xfrm>
              <a:off x="7576397" y="1602151"/>
              <a:ext cx="3937266" cy="1764080"/>
              <a:chOff x="633798" y="1602151"/>
              <a:chExt cx="3937266" cy="1764080"/>
            </a:xfrm>
          </p:grpSpPr>
          <p:sp>
            <p:nvSpPr>
              <p:cNvPr id="47" name="ï$ļîdè">
                <a:extLst>
                  <a:ext uri="{FF2B5EF4-FFF2-40B4-BE49-F238E27FC236}">
                    <a16:creationId xmlns="" xmlns:a16="http://schemas.microsoft.com/office/drawing/2014/main" id="{3F0DA52C-8579-4C90-981F-2B336A800FAC}"/>
                  </a:ext>
                </a:extLst>
              </p:cNvPr>
              <p:cNvSpPr txBox="1"/>
              <p:nvPr/>
            </p:nvSpPr>
            <p:spPr>
              <a:xfrm>
                <a:off x="633798" y="2073971"/>
                <a:ext cx="3937266" cy="1292260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You can use the icon library in iSlide  (www.islide.cc) to filter and replace existing icon elements with one click.</a:t>
                </a:r>
                <a:endParaRPr lang="zh-CN" altLang="en-US" sz="1000" dirty="0"/>
              </a:p>
            </p:txBody>
          </p:sp>
          <p:sp>
            <p:nvSpPr>
              <p:cNvPr id="48" name="íṡľïḋé">
                <a:extLst>
                  <a:ext uri="{FF2B5EF4-FFF2-40B4-BE49-F238E27FC236}">
                    <a16:creationId xmlns="" xmlns:a16="http://schemas.microsoft.com/office/drawing/2014/main" id="{649A3A6A-B7C2-4CC3-98DF-E6C05A4E9B39}"/>
                  </a:ext>
                </a:extLst>
              </p:cNvPr>
              <p:cNvSpPr txBox="1"/>
              <p:nvPr/>
            </p:nvSpPr>
            <p:spPr>
              <a:xfrm>
                <a:off x="633798" y="1602151"/>
                <a:ext cx="3937266" cy="471820"/>
              </a:xfrm>
              <a:prstGeom prst="rect">
                <a:avLst/>
              </a:prstGeom>
              <a:noFill/>
            </p:spPr>
            <p:txBody>
              <a:bodyPr wrap="none" rtlCol="0" anchor="ctr">
                <a:normAutofit/>
              </a:bodyPr>
              <a:lstStyle/>
              <a:p>
                <a:r>
                  <a:rPr lang="en-US" altLang="zh-CN" sz="1400" b="1" dirty="0">
                    <a:solidFill>
                      <a:schemeClr val="accent3"/>
                    </a:solidFill>
                  </a:rPr>
                  <a:t>Text here</a:t>
                </a:r>
                <a:endParaRPr lang="zh-CN" altLang="en-US" sz="1400" b="1" dirty="0">
                  <a:solidFill>
                    <a:schemeClr val="accent3"/>
                  </a:solidFill>
                </a:endParaRPr>
              </a:p>
            </p:txBody>
          </p:sp>
        </p:grpSp>
        <p:grpSp>
          <p:nvGrpSpPr>
            <p:cNvPr id="9" name="îSlïḍê">
              <a:extLst>
                <a:ext uri="{FF2B5EF4-FFF2-40B4-BE49-F238E27FC236}">
                  <a16:creationId xmlns="" xmlns:a16="http://schemas.microsoft.com/office/drawing/2014/main" id="{ABD6BBBB-B401-491A-977E-90F622427721}"/>
                </a:ext>
              </a:extLst>
            </p:cNvPr>
            <p:cNvGrpSpPr/>
            <p:nvPr/>
          </p:nvGrpSpPr>
          <p:grpSpPr>
            <a:xfrm>
              <a:off x="7576397" y="4222579"/>
              <a:ext cx="3937266" cy="1764080"/>
              <a:chOff x="633798" y="1602151"/>
              <a:chExt cx="3937266" cy="1764080"/>
            </a:xfrm>
          </p:grpSpPr>
          <p:sp>
            <p:nvSpPr>
              <p:cNvPr id="45" name="ïsļiḑê">
                <a:extLst>
                  <a:ext uri="{FF2B5EF4-FFF2-40B4-BE49-F238E27FC236}">
                    <a16:creationId xmlns="" xmlns:a16="http://schemas.microsoft.com/office/drawing/2014/main" id="{73D205EC-B8E5-421E-AEC6-7514C1EDF05C}"/>
                  </a:ext>
                </a:extLst>
              </p:cNvPr>
              <p:cNvSpPr txBox="1"/>
              <p:nvPr/>
            </p:nvSpPr>
            <p:spPr>
              <a:xfrm>
                <a:off x="633798" y="2073971"/>
                <a:ext cx="3937266" cy="1292260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You can use the icon library in iSlide  (www.islide.cc) to filter and replace existing icon elements with one click.</a:t>
                </a:r>
                <a:endParaRPr lang="zh-CN" altLang="en-US" sz="1000" dirty="0"/>
              </a:p>
            </p:txBody>
          </p:sp>
          <p:sp>
            <p:nvSpPr>
              <p:cNvPr id="46" name="iṣľïde">
                <a:extLst>
                  <a:ext uri="{FF2B5EF4-FFF2-40B4-BE49-F238E27FC236}">
                    <a16:creationId xmlns="" xmlns:a16="http://schemas.microsoft.com/office/drawing/2014/main" id="{A143BE0A-6E8B-4ACD-853B-6F6C055D5005}"/>
                  </a:ext>
                </a:extLst>
              </p:cNvPr>
              <p:cNvSpPr txBox="1"/>
              <p:nvPr/>
            </p:nvSpPr>
            <p:spPr>
              <a:xfrm>
                <a:off x="633798" y="1602151"/>
                <a:ext cx="3937266" cy="471820"/>
              </a:xfrm>
              <a:prstGeom prst="rect">
                <a:avLst/>
              </a:prstGeom>
              <a:noFill/>
            </p:spPr>
            <p:txBody>
              <a:bodyPr wrap="none" rtlCol="0" anchor="ctr">
                <a:normAutofit/>
              </a:bodyPr>
              <a:lstStyle/>
              <a:p>
                <a:r>
                  <a:rPr lang="en-US" altLang="zh-CN" sz="1400" b="1" dirty="0">
                    <a:solidFill>
                      <a:schemeClr val="accent4"/>
                    </a:solidFill>
                  </a:rPr>
                  <a:t>Text here</a:t>
                </a:r>
                <a:endParaRPr lang="zh-CN" altLang="en-US" sz="1400" b="1" dirty="0">
                  <a:solidFill>
                    <a:schemeClr val="accent4"/>
                  </a:solidFill>
                </a:endParaRPr>
              </a:p>
            </p:txBody>
          </p:sp>
        </p:grpSp>
        <p:cxnSp>
          <p:nvCxnSpPr>
            <p:cNvPr id="10" name="直接连接符 9">
              <a:extLst>
                <a:ext uri="{FF2B5EF4-FFF2-40B4-BE49-F238E27FC236}">
                  <a16:creationId xmlns="" xmlns:a16="http://schemas.microsoft.com/office/drawing/2014/main" id="{DD0D2DAE-8BDB-4780-80C7-5AE4CBF04D58}"/>
                </a:ext>
              </a:extLst>
            </p:cNvPr>
            <p:cNvCxnSpPr/>
            <p:nvPr/>
          </p:nvCxnSpPr>
          <p:spPr>
            <a:xfrm>
              <a:off x="669925" y="3699000"/>
              <a:ext cx="3761075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="" xmlns:a16="http://schemas.microsoft.com/office/drawing/2014/main" id="{71761627-83B2-464E-9B0F-A78C39AE2706}"/>
                </a:ext>
              </a:extLst>
            </p:cNvPr>
            <p:cNvCxnSpPr/>
            <p:nvPr/>
          </p:nvCxnSpPr>
          <p:spPr>
            <a:xfrm>
              <a:off x="7671000" y="3699000"/>
              <a:ext cx="3761075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" name="î$ļidè">
              <a:extLst>
                <a:ext uri="{FF2B5EF4-FFF2-40B4-BE49-F238E27FC236}">
                  <a16:creationId xmlns="" xmlns:a16="http://schemas.microsoft.com/office/drawing/2014/main" id="{F8F3F1E3-B420-440B-9E6B-4009F888459C}"/>
                </a:ext>
              </a:extLst>
            </p:cNvPr>
            <p:cNvGrpSpPr/>
            <p:nvPr/>
          </p:nvGrpSpPr>
          <p:grpSpPr>
            <a:xfrm>
              <a:off x="4609609" y="2073971"/>
              <a:ext cx="2882779" cy="2258815"/>
              <a:chOff x="7729538" y="2913063"/>
              <a:chExt cx="1312863" cy="1028700"/>
            </a:xfrm>
          </p:grpSpPr>
          <p:sp>
            <p:nvSpPr>
              <p:cNvPr id="23" name="ïšļïḍè">
                <a:extLst>
                  <a:ext uri="{FF2B5EF4-FFF2-40B4-BE49-F238E27FC236}">
                    <a16:creationId xmlns="" xmlns:a16="http://schemas.microsoft.com/office/drawing/2014/main" id="{BC1260E9-E5C4-4696-97A2-4D272343C047}"/>
                  </a:ext>
                </a:extLst>
              </p:cNvPr>
              <p:cNvSpPr/>
              <p:nvPr/>
            </p:nvSpPr>
            <p:spPr bwMode="auto">
              <a:xfrm>
                <a:off x="8245476" y="3076575"/>
                <a:ext cx="501650" cy="708025"/>
              </a:xfrm>
              <a:custGeom>
                <a:avLst/>
                <a:gdLst>
                  <a:gd name="T0" fmla="*/ 316 w 449"/>
                  <a:gd name="T1" fmla="*/ 634 h 634"/>
                  <a:gd name="T2" fmla="*/ 449 w 449"/>
                  <a:gd name="T3" fmla="*/ 315 h 634"/>
                  <a:gd name="T4" fmla="*/ 320 w 449"/>
                  <a:gd name="T5" fmla="*/ 0 h 634"/>
                  <a:gd name="T6" fmla="*/ 0 w 449"/>
                  <a:gd name="T7" fmla="*/ 315 h 634"/>
                  <a:gd name="T8" fmla="*/ 316 w 449"/>
                  <a:gd name="T9" fmla="*/ 634 h 6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9" h="634">
                    <a:moveTo>
                      <a:pt x="316" y="634"/>
                    </a:moveTo>
                    <a:cubicBezTo>
                      <a:pt x="398" y="553"/>
                      <a:pt x="449" y="440"/>
                      <a:pt x="449" y="315"/>
                    </a:cubicBezTo>
                    <a:cubicBezTo>
                      <a:pt x="449" y="192"/>
                      <a:pt x="400" y="81"/>
                      <a:pt x="320" y="0"/>
                    </a:cubicBezTo>
                    <a:cubicBezTo>
                      <a:pt x="0" y="315"/>
                      <a:pt x="0" y="315"/>
                      <a:pt x="0" y="315"/>
                    </a:cubicBezTo>
                    <a:lnTo>
                      <a:pt x="316" y="634"/>
                    </a:lnTo>
                    <a:close/>
                  </a:path>
                </a:pathLst>
              </a:custGeom>
              <a:solidFill>
                <a:srgbClr val="EF5E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ïṥļidé">
                <a:extLst>
                  <a:ext uri="{FF2B5EF4-FFF2-40B4-BE49-F238E27FC236}">
                    <a16:creationId xmlns="" xmlns:a16="http://schemas.microsoft.com/office/drawing/2014/main" id="{4310C329-2B8B-4F06-8695-510B4BA40794}"/>
                  </a:ext>
                </a:extLst>
              </p:cNvPr>
              <p:cNvSpPr/>
              <p:nvPr/>
            </p:nvSpPr>
            <p:spPr bwMode="auto">
              <a:xfrm>
                <a:off x="8226426" y="3057525"/>
                <a:ext cx="534988" cy="746125"/>
              </a:xfrm>
              <a:custGeom>
                <a:avLst/>
                <a:gdLst>
                  <a:gd name="T0" fmla="*/ 333 w 478"/>
                  <a:gd name="T1" fmla="*/ 668 h 668"/>
                  <a:gd name="T2" fmla="*/ 0 w 478"/>
                  <a:gd name="T3" fmla="*/ 332 h 668"/>
                  <a:gd name="T4" fmla="*/ 337 w 478"/>
                  <a:gd name="T5" fmla="*/ 0 h 668"/>
                  <a:gd name="T6" fmla="*/ 346 w 478"/>
                  <a:gd name="T7" fmla="*/ 9 h 668"/>
                  <a:gd name="T8" fmla="*/ 478 w 478"/>
                  <a:gd name="T9" fmla="*/ 332 h 668"/>
                  <a:gd name="T10" fmla="*/ 342 w 478"/>
                  <a:gd name="T11" fmla="*/ 659 h 668"/>
                  <a:gd name="T12" fmla="*/ 333 w 478"/>
                  <a:gd name="T13" fmla="*/ 668 h 668"/>
                  <a:gd name="T14" fmla="*/ 34 w 478"/>
                  <a:gd name="T15" fmla="*/ 332 h 668"/>
                  <a:gd name="T16" fmla="*/ 333 w 478"/>
                  <a:gd name="T17" fmla="*/ 634 h 668"/>
                  <a:gd name="T18" fmla="*/ 454 w 478"/>
                  <a:gd name="T19" fmla="*/ 332 h 668"/>
                  <a:gd name="T20" fmla="*/ 337 w 478"/>
                  <a:gd name="T21" fmla="*/ 34 h 668"/>
                  <a:gd name="T22" fmla="*/ 34 w 478"/>
                  <a:gd name="T23" fmla="*/ 332 h 6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78" h="668">
                    <a:moveTo>
                      <a:pt x="333" y="668"/>
                    </a:moveTo>
                    <a:cubicBezTo>
                      <a:pt x="0" y="332"/>
                      <a:pt x="0" y="332"/>
                      <a:pt x="0" y="332"/>
                    </a:cubicBezTo>
                    <a:cubicBezTo>
                      <a:pt x="337" y="0"/>
                      <a:pt x="337" y="0"/>
                      <a:pt x="337" y="0"/>
                    </a:cubicBezTo>
                    <a:cubicBezTo>
                      <a:pt x="346" y="9"/>
                      <a:pt x="346" y="9"/>
                      <a:pt x="346" y="9"/>
                    </a:cubicBezTo>
                    <a:cubicBezTo>
                      <a:pt x="431" y="96"/>
                      <a:pt x="478" y="210"/>
                      <a:pt x="478" y="332"/>
                    </a:cubicBezTo>
                    <a:cubicBezTo>
                      <a:pt x="478" y="456"/>
                      <a:pt x="430" y="572"/>
                      <a:pt x="342" y="659"/>
                    </a:cubicBezTo>
                    <a:lnTo>
                      <a:pt x="333" y="668"/>
                    </a:lnTo>
                    <a:close/>
                    <a:moveTo>
                      <a:pt x="34" y="332"/>
                    </a:moveTo>
                    <a:cubicBezTo>
                      <a:pt x="333" y="634"/>
                      <a:pt x="333" y="634"/>
                      <a:pt x="333" y="634"/>
                    </a:cubicBezTo>
                    <a:cubicBezTo>
                      <a:pt x="411" y="552"/>
                      <a:pt x="454" y="445"/>
                      <a:pt x="454" y="332"/>
                    </a:cubicBezTo>
                    <a:cubicBezTo>
                      <a:pt x="454" y="221"/>
                      <a:pt x="413" y="116"/>
                      <a:pt x="337" y="34"/>
                    </a:cubicBezTo>
                    <a:lnTo>
                      <a:pt x="34" y="332"/>
                    </a:lnTo>
                    <a:close/>
                  </a:path>
                </a:pathLst>
              </a:custGeom>
              <a:solidFill>
                <a:srgbClr val="5454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îş1ïḓè">
                <a:extLst>
                  <a:ext uri="{FF2B5EF4-FFF2-40B4-BE49-F238E27FC236}">
                    <a16:creationId xmlns="" xmlns:a16="http://schemas.microsoft.com/office/drawing/2014/main" id="{E8C35BC3-5D7B-469D-8481-D04B950B6B40}"/>
                  </a:ext>
                </a:extLst>
              </p:cNvPr>
              <p:cNvSpPr/>
              <p:nvPr/>
            </p:nvSpPr>
            <p:spPr bwMode="auto">
              <a:xfrm>
                <a:off x="8126413" y="2927350"/>
                <a:ext cx="476250" cy="500063"/>
              </a:xfrm>
              <a:custGeom>
                <a:avLst/>
                <a:gdLst>
                  <a:gd name="T0" fmla="*/ 107 w 427"/>
                  <a:gd name="T1" fmla="*/ 0 h 449"/>
                  <a:gd name="T2" fmla="*/ 0 w 427"/>
                  <a:gd name="T3" fmla="*/ 13 h 449"/>
                  <a:gd name="T4" fmla="*/ 107 w 427"/>
                  <a:gd name="T5" fmla="*/ 449 h 449"/>
                  <a:gd name="T6" fmla="*/ 427 w 427"/>
                  <a:gd name="T7" fmla="*/ 134 h 449"/>
                  <a:gd name="T8" fmla="*/ 107 w 427"/>
                  <a:gd name="T9" fmla="*/ 0 h 4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7" h="449">
                    <a:moveTo>
                      <a:pt x="107" y="0"/>
                    </a:moveTo>
                    <a:cubicBezTo>
                      <a:pt x="70" y="0"/>
                      <a:pt x="34" y="5"/>
                      <a:pt x="0" y="13"/>
                    </a:cubicBezTo>
                    <a:cubicBezTo>
                      <a:pt x="107" y="449"/>
                      <a:pt x="107" y="449"/>
                      <a:pt x="107" y="449"/>
                    </a:cubicBezTo>
                    <a:cubicBezTo>
                      <a:pt x="427" y="134"/>
                      <a:pt x="427" y="134"/>
                      <a:pt x="427" y="134"/>
                    </a:cubicBezTo>
                    <a:cubicBezTo>
                      <a:pt x="346" y="51"/>
                      <a:pt x="232" y="0"/>
                      <a:pt x="107" y="0"/>
                    </a:cubicBezTo>
                    <a:close/>
                  </a:path>
                </a:pathLst>
              </a:custGeom>
              <a:solidFill>
                <a:srgbClr val="08C5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îṣlíďé">
                <a:extLst>
                  <a:ext uri="{FF2B5EF4-FFF2-40B4-BE49-F238E27FC236}">
                    <a16:creationId xmlns="" xmlns:a16="http://schemas.microsoft.com/office/drawing/2014/main" id="{992C43C8-D147-4CB4-8182-D431D69BC9AD}"/>
                  </a:ext>
                </a:extLst>
              </p:cNvPr>
              <p:cNvSpPr/>
              <p:nvPr/>
            </p:nvSpPr>
            <p:spPr bwMode="auto">
              <a:xfrm>
                <a:off x="8108951" y="2913063"/>
                <a:ext cx="512763" cy="539750"/>
              </a:xfrm>
              <a:custGeom>
                <a:avLst/>
                <a:gdLst>
                  <a:gd name="T0" fmla="*/ 115 w 459"/>
                  <a:gd name="T1" fmla="*/ 484 h 484"/>
                  <a:gd name="T2" fmla="*/ 0 w 459"/>
                  <a:gd name="T3" fmla="*/ 16 h 484"/>
                  <a:gd name="T4" fmla="*/ 12 w 459"/>
                  <a:gd name="T5" fmla="*/ 13 h 484"/>
                  <a:gd name="T6" fmla="*/ 122 w 459"/>
                  <a:gd name="T7" fmla="*/ 0 h 484"/>
                  <a:gd name="T8" fmla="*/ 451 w 459"/>
                  <a:gd name="T9" fmla="*/ 138 h 484"/>
                  <a:gd name="T10" fmla="*/ 459 w 459"/>
                  <a:gd name="T11" fmla="*/ 147 h 484"/>
                  <a:gd name="T12" fmla="*/ 115 w 459"/>
                  <a:gd name="T13" fmla="*/ 484 h 484"/>
                  <a:gd name="T14" fmla="*/ 29 w 459"/>
                  <a:gd name="T15" fmla="*/ 34 h 484"/>
                  <a:gd name="T16" fmla="*/ 129 w 459"/>
                  <a:gd name="T17" fmla="*/ 438 h 484"/>
                  <a:gd name="T18" fmla="*/ 425 w 459"/>
                  <a:gd name="T19" fmla="*/ 146 h 484"/>
                  <a:gd name="T20" fmla="*/ 122 w 459"/>
                  <a:gd name="T21" fmla="*/ 24 h 484"/>
                  <a:gd name="T22" fmla="*/ 29 w 459"/>
                  <a:gd name="T23" fmla="*/ 34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59" h="484">
                    <a:moveTo>
                      <a:pt x="115" y="484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48" y="4"/>
                      <a:pt x="85" y="0"/>
                      <a:pt x="122" y="0"/>
                    </a:cubicBezTo>
                    <a:cubicBezTo>
                      <a:pt x="247" y="0"/>
                      <a:pt x="363" y="49"/>
                      <a:pt x="451" y="138"/>
                    </a:cubicBezTo>
                    <a:cubicBezTo>
                      <a:pt x="459" y="147"/>
                      <a:pt x="459" y="147"/>
                      <a:pt x="459" y="147"/>
                    </a:cubicBezTo>
                    <a:lnTo>
                      <a:pt x="115" y="484"/>
                    </a:lnTo>
                    <a:close/>
                    <a:moveTo>
                      <a:pt x="29" y="34"/>
                    </a:moveTo>
                    <a:cubicBezTo>
                      <a:pt x="129" y="438"/>
                      <a:pt x="129" y="438"/>
                      <a:pt x="129" y="438"/>
                    </a:cubicBezTo>
                    <a:cubicBezTo>
                      <a:pt x="425" y="146"/>
                      <a:pt x="425" y="146"/>
                      <a:pt x="425" y="146"/>
                    </a:cubicBezTo>
                    <a:cubicBezTo>
                      <a:pt x="343" y="67"/>
                      <a:pt x="236" y="24"/>
                      <a:pt x="122" y="24"/>
                    </a:cubicBezTo>
                    <a:cubicBezTo>
                      <a:pt x="91" y="24"/>
                      <a:pt x="60" y="27"/>
                      <a:pt x="29" y="34"/>
                    </a:cubicBezTo>
                    <a:close/>
                  </a:path>
                </a:pathLst>
              </a:custGeom>
              <a:solidFill>
                <a:srgbClr val="5454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îŝ1iḓè">
                <a:extLst>
                  <a:ext uri="{FF2B5EF4-FFF2-40B4-BE49-F238E27FC236}">
                    <a16:creationId xmlns="" xmlns:a16="http://schemas.microsoft.com/office/drawing/2014/main" id="{ED7F2960-9825-46FF-9F5F-4114F06E29E9}"/>
                  </a:ext>
                </a:extLst>
              </p:cNvPr>
              <p:cNvSpPr/>
              <p:nvPr/>
            </p:nvSpPr>
            <p:spPr bwMode="auto">
              <a:xfrm>
                <a:off x="7743826" y="2941638"/>
                <a:ext cx="854075" cy="987425"/>
              </a:xfrm>
              <a:custGeom>
                <a:avLst/>
                <a:gdLst>
                  <a:gd name="T0" fmla="*/ 342 w 765"/>
                  <a:gd name="T1" fmla="*/ 0 h 885"/>
                  <a:gd name="T2" fmla="*/ 0 w 765"/>
                  <a:gd name="T3" fmla="*/ 436 h 885"/>
                  <a:gd name="T4" fmla="*/ 449 w 765"/>
                  <a:gd name="T5" fmla="*/ 885 h 885"/>
                  <a:gd name="T6" fmla="*/ 765 w 765"/>
                  <a:gd name="T7" fmla="*/ 755 h 885"/>
                  <a:gd name="T8" fmla="*/ 449 w 765"/>
                  <a:gd name="T9" fmla="*/ 436 h 885"/>
                  <a:gd name="T10" fmla="*/ 342 w 765"/>
                  <a:gd name="T11" fmla="*/ 0 h 8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65" h="885">
                    <a:moveTo>
                      <a:pt x="342" y="0"/>
                    </a:moveTo>
                    <a:cubicBezTo>
                      <a:pt x="146" y="48"/>
                      <a:pt x="0" y="225"/>
                      <a:pt x="0" y="436"/>
                    </a:cubicBezTo>
                    <a:cubicBezTo>
                      <a:pt x="0" y="684"/>
                      <a:pt x="201" y="885"/>
                      <a:pt x="449" y="885"/>
                    </a:cubicBezTo>
                    <a:cubicBezTo>
                      <a:pt x="572" y="885"/>
                      <a:pt x="684" y="835"/>
                      <a:pt x="765" y="755"/>
                    </a:cubicBezTo>
                    <a:cubicBezTo>
                      <a:pt x="449" y="436"/>
                      <a:pt x="449" y="436"/>
                      <a:pt x="449" y="436"/>
                    </a:cubicBezTo>
                    <a:lnTo>
                      <a:pt x="34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iş1íḓe">
                <a:extLst>
                  <a:ext uri="{FF2B5EF4-FFF2-40B4-BE49-F238E27FC236}">
                    <a16:creationId xmlns="" xmlns:a16="http://schemas.microsoft.com/office/drawing/2014/main" id="{B6E77D66-4C5F-4838-8F06-BB69DCD5C784}"/>
                  </a:ext>
                </a:extLst>
              </p:cNvPr>
              <p:cNvSpPr/>
              <p:nvPr/>
            </p:nvSpPr>
            <p:spPr bwMode="auto">
              <a:xfrm>
                <a:off x="7729538" y="2927350"/>
                <a:ext cx="884238" cy="1014413"/>
              </a:xfrm>
              <a:custGeom>
                <a:avLst/>
                <a:gdLst>
                  <a:gd name="T0" fmla="*/ 461 w 790"/>
                  <a:gd name="T1" fmla="*/ 910 h 910"/>
                  <a:gd name="T2" fmla="*/ 0 w 790"/>
                  <a:gd name="T3" fmla="*/ 449 h 910"/>
                  <a:gd name="T4" fmla="*/ 351 w 790"/>
                  <a:gd name="T5" fmla="*/ 1 h 910"/>
                  <a:gd name="T6" fmla="*/ 365 w 790"/>
                  <a:gd name="T7" fmla="*/ 10 h 910"/>
                  <a:gd name="T8" fmla="*/ 472 w 790"/>
                  <a:gd name="T9" fmla="*/ 443 h 910"/>
                  <a:gd name="T10" fmla="*/ 786 w 790"/>
                  <a:gd name="T11" fmla="*/ 759 h 910"/>
                  <a:gd name="T12" fmla="*/ 786 w 790"/>
                  <a:gd name="T13" fmla="*/ 776 h 910"/>
                  <a:gd name="T14" fmla="*/ 461 w 790"/>
                  <a:gd name="T15" fmla="*/ 910 h 910"/>
                  <a:gd name="T16" fmla="*/ 345 w 790"/>
                  <a:gd name="T17" fmla="*/ 28 h 910"/>
                  <a:gd name="T18" fmla="*/ 24 w 790"/>
                  <a:gd name="T19" fmla="*/ 449 h 910"/>
                  <a:gd name="T20" fmla="*/ 461 w 790"/>
                  <a:gd name="T21" fmla="*/ 886 h 910"/>
                  <a:gd name="T22" fmla="*/ 760 w 790"/>
                  <a:gd name="T23" fmla="*/ 768 h 910"/>
                  <a:gd name="T24" fmla="*/ 452 w 790"/>
                  <a:gd name="T25" fmla="*/ 457 h 910"/>
                  <a:gd name="T26" fmla="*/ 449 w 790"/>
                  <a:gd name="T27" fmla="*/ 452 h 910"/>
                  <a:gd name="T28" fmla="*/ 345 w 790"/>
                  <a:gd name="T29" fmla="*/ 28 h 9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90" h="910">
                    <a:moveTo>
                      <a:pt x="461" y="910"/>
                    </a:moveTo>
                    <a:cubicBezTo>
                      <a:pt x="207" y="910"/>
                      <a:pt x="0" y="703"/>
                      <a:pt x="0" y="449"/>
                    </a:cubicBezTo>
                    <a:cubicBezTo>
                      <a:pt x="0" y="236"/>
                      <a:pt x="144" y="52"/>
                      <a:pt x="351" y="1"/>
                    </a:cubicBezTo>
                    <a:cubicBezTo>
                      <a:pt x="357" y="0"/>
                      <a:pt x="364" y="4"/>
                      <a:pt x="365" y="10"/>
                    </a:cubicBezTo>
                    <a:cubicBezTo>
                      <a:pt x="472" y="443"/>
                      <a:pt x="472" y="443"/>
                      <a:pt x="472" y="443"/>
                    </a:cubicBezTo>
                    <a:cubicBezTo>
                      <a:pt x="786" y="759"/>
                      <a:pt x="786" y="759"/>
                      <a:pt x="786" y="759"/>
                    </a:cubicBezTo>
                    <a:cubicBezTo>
                      <a:pt x="790" y="764"/>
                      <a:pt x="790" y="772"/>
                      <a:pt x="786" y="776"/>
                    </a:cubicBezTo>
                    <a:cubicBezTo>
                      <a:pt x="699" y="863"/>
                      <a:pt x="583" y="910"/>
                      <a:pt x="461" y="910"/>
                    </a:cubicBezTo>
                    <a:close/>
                    <a:moveTo>
                      <a:pt x="345" y="28"/>
                    </a:moveTo>
                    <a:cubicBezTo>
                      <a:pt x="155" y="80"/>
                      <a:pt x="24" y="251"/>
                      <a:pt x="24" y="449"/>
                    </a:cubicBezTo>
                    <a:cubicBezTo>
                      <a:pt x="24" y="690"/>
                      <a:pt x="220" y="886"/>
                      <a:pt x="461" y="886"/>
                    </a:cubicBezTo>
                    <a:cubicBezTo>
                      <a:pt x="573" y="886"/>
                      <a:pt x="679" y="844"/>
                      <a:pt x="760" y="768"/>
                    </a:cubicBezTo>
                    <a:cubicBezTo>
                      <a:pt x="452" y="457"/>
                      <a:pt x="452" y="457"/>
                      <a:pt x="452" y="457"/>
                    </a:cubicBezTo>
                    <a:cubicBezTo>
                      <a:pt x="451" y="456"/>
                      <a:pt x="450" y="454"/>
                      <a:pt x="449" y="452"/>
                    </a:cubicBezTo>
                    <a:lnTo>
                      <a:pt x="345" y="28"/>
                    </a:lnTo>
                    <a:close/>
                  </a:path>
                </a:pathLst>
              </a:custGeom>
              <a:solidFill>
                <a:srgbClr val="5454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ïŝ1ïďé">
                <a:extLst>
                  <a:ext uri="{FF2B5EF4-FFF2-40B4-BE49-F238E27FC236}">
                    <a16:creationId xmlns="" xmlns:a16="http://schemas.microsoft.com/office/drawing/2014/main" id="{D172348B-603C-4529-B59C-1A703AE07153}"/>
                  </a:ext>
                </a:extLst>
              </p:cNvPr>
              <p:cNvSpPr/>
              <p:nvPr/>
            </p:nvSpPr>
            <p:spPr bwMode="auto">
              <a:xfrm>
                <a:off x="8656638" y="3214688"/>
                <a:ext cx="26988" cy="69850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iṥḻiḍé">
                <a:extLst>
                  <a:ext uri="{FF2B5EF4-FFF2-40B4-BE49-F238E27FC236}">
                    <a16:creationId xmlns="" xmlns:a16="http://schemas.microsoft.com/office/drawing/2014/main" id="{847BA7A0-0184-4FA6-A602-BD539E94DAAF}"/>
                  </a:ext>
                </a:extLst>
              </p:cNvPr>
              <p:cNvSpPr/>
              <p:nvPr/>
            </p:nvSpPr>
            <p:spPr bwMode="auto">
              <a:xfrm>
                <a:off x="8585201" y="3248025"/>
                <a:ext cx="26988" cy="36513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îśḷidè">
                <a:extLst>
                  <a:ext uri="{FF2B5EF4-FFF2-40B4-BE49-F238E27FC236}">
                    <a16:creationId xmlns="" xmlns:a16="http://schemas.microsoft.com/office/drawing/2014/main" id="{587646EA-0590-4501-9D49-279E7886D448}"/>
                  </a:ext>
                </a:extLst>
              </p:cNvPr>
              <p:cNvSpPr/>
              <p:nvPr/>
            </p:nvSpPr>
            <p:spPr bwMode="auto">
              <a:xfrm>
                <a:off x="8728076" y="3167063"/>
                <a:ext cx="26988" cy="117475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iśḻïḋé">
                <a:extLst>
                  <a:ext uri="{FF2B5EF4-FFF2-40B4-BE49-F238E27FC236}">
                    <a16:creationId xmlns="" xmlns:a16="http://schemas.microsoft.com/office/drawing/2014/main" id="{4A23CD50-9D63-4670-968D-CF8690E088EC}"/>
                  </a:ext>
                </a:extLst>
              </p:cNvPr>
              <p:cNvSpPr/>
              <p:nvPr/>
            </p:nvSpPr>
            <p:spPr bwMode="auto">
              <a:xfrm>
                <a:off x="8801101" y="3124200"/>
                <a:ext cx="26988" cy="160338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íšḷide">
                <a:extLst>
                  <a:ext uri="{FF2B5EF4-FFF2-40B4-BE49-F238E27FC236}">
                    <a16:creationId xmlns="" xmlns:a16="http://schemas.microsoft.com/office/drawing/2014/main" id="{09A1E731-1DD6-420C-910A-4BD12856561A}"/>
                  </a:ext>
                </a:extLst>
              </p:cNvPr>
              <p:cNvSpPr/>
              <p:nvPr/>
            </p:nvSpPr>
            <p:spPr bwMode="auto">
              <a:xfrm>
                <a:off x="8870951" y="3073400"/>
                <a:ext cx="26988" cy="211138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íś1ïďe">
                <a:extLst>
                  <a:ext uri="{FF2B5EF4-FFF2-40B4-BE49-F238E27FC236}">
                    <a16:creationId xmlns="" xmlns:a16="http://schemas.microsoft.com/office/drawing/2014/main" id="{454715C5-3C91-4EF3-8D56-84218F7C79E3}"/>
                  </a:ext>
                </a:extLst>
              </p:cNvPr>
              <p:cNvSpPr/>
              <p:nvPr/>
            </p:nvSpPr>
            <p:spPr bwMode="auto">
              <a:xfrm>
                <a:off x="8942388" y="3000375"/>
                <a:ext cx="26988" cy="285750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íšḷîḋè">
                <a:extLst>
                  <a:ext uri="{FF2B5EF4-FFF2-40B4-BE49-F238E27FC236}">
                    <a16:creationId xmlns="" xmlns:a16="http://schemas.microsoft.com/office/drawing/2014/main" id="{386D789F-81FB-40BE-A531-8719544B884D}"/>
                  </a:ext>
                </a:extLst>
              </p:cNvPr>
              <p:cNvSpPr/>
              <p:nvPr/>
            </p:nvSpPr>
            <p:spPr bwMode="auto">
              <a:xfrm>
                <a:off x="9015413" y="2928938"/>
                <a:ext cx="26988" cy="355600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îṩlíḍè">
                <a:extLst>
                  <a:ext uri="{FF2B5EF4-FFF2-40B4-BE49-F238E27FC236}">
                    <a16:creationId xmlns="" xmlns:a16="http://schemas.microsoft.com/office/drawing/2014/main" id="{6295550D-9085-4741-BCF9-D52F4D25CBBC}"/>
                  </a:ext>
                </a:extLst>
              </p:cNvPr>
              <p:cNvSpPr/>
              <p:nvPr/>
            </p:nvSpPr>
            <p:spPr bwMode="auto">
              <a:xfrm>
                <a:off x="8440738" y="3416300"/>
                <a:ext cx="601663" cy="384175"/>
              </a:xfrm>
              <a:custGeom>
                <a:avLst/>
                <a:gdLst>
                  <a:gd name="T0" fmla="*/ 379 w 379"/>
                  <a:gd name="T1" fmla="*/ 242 h 242"/>
                  <a:gd name="T2" fmla="*/ 0 w 379"/>
                  <a:gd name="T3" fmla="*/ 242 h 242"/>
                  <a:gd name="T4" fmla="*/ 0 w 379"/>
                  <a:gd name="T5" fmla="*/ 0 h 242"/>
                  <a:gd name="T6" fmla="*/ 379 w 379"/>
                  <a:gd name="T7" fmla="*/ 0 h 242"/>
                  <a:gd name="T8" fmla="*/ 379 w 379"/>
                  <a:gd name="T9" fmla="*/ 242 h 242"/>
                  <a:gd name="T10" fmla="*/ 17 w 379"/>
                  <a:gd name="T11" fmla="*/ 225 h 242"/>
                  <a:gd name="T12" fmla="*/ 362 w 379"/>
                  <a:gd name="T13" fmla="*/ 225 h 242"/>
                  <a:gd name="T14" fmla="*/ 362 w 379"/>
                  <a:gd name="T15" fmla="*/ 16 h 242"/>
                  <a:gd name="T16" fmla="*/ 17 w 379"/>
                  <a:gd name="T17" fmla="*/ 16 h 242"/>
                  <a:gd name="T18" fmla="*/ 17 w 379"/>
                  <a:gd name="T19" fmla="*/ 225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9" h="242">
                    <a:moveTo>
                      <a:pt x="379" y="242"/>
                    </a:moveTo>
                    <a:lnTo>
                      <a:pt x="0" y="242"/>
                    </a:lnTo>
                    <a:lnTo>
                      <a:pt x="0" y="0"/>
                    </a:lnTo>
                    <a:lnTo>
                      <a:pt x="379" y="0"/>
                    </a:lnTo>
                    <a:lnTo>
                      <a:pt x="379" y="242"/>
                    </a:lnTo>
                    <a:close/>
                    <a:moveTo>
                      <a:pt x="17" y="225"/>
                    </a:moveTo>
                    <a:lnTo>
                      <a:pt x="362" y="225"/>
                    </a:lnTo>
                    <a:lnTo>
                      <a:pt x="362" y="16"/>
                    </a:lnTo>
                    <a:lnTo>
                      <a:pt x="17" y="16"/>
                    </a:lnTo>
                    <a:lnTo>
                      <a:pt x="17" y="225"/>
                    </a:lnTo>
                    <a:close/>
                  </a:path>
                </a:pathLst>
              </a:custGeom>
              <a:solidFill>
                <a:srgbClr val="5454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îSḻîḍè">
                <a:extLst>
                  <a:ext uri="{FF2B5EF4-FFF2-40B4-BE49-F238E27FC236}">
                    <a16:creationId xmlns="" xmlns:a16="http://schemas.microsoft.com/office/drawing/2014/main" id="{1C6179D4-8852-4E3D-95FC-AD4A4954CE27}"/>
                  </a:ext>
                </a:extLst>
              </p:cNvPr>
              <p:cNvSpPr/>
              <p:nvPr/>
            </p:nvSpPr>
            <p:spPr bwMode="auto">
              <a:xfrm>
                <a:off x="8455026" y="3455988"/>
                <a:ext cx="574675" cy="331788"/>
              </a:xfrm>
              <a:custGeom>
                <a:avLst/>
                <a:gdLst>
                  <a:gd name="T0" fmla="*/ 257 w 362"/>
                  <a:gd name="T1" fmla="*/ 85 h 209"/>
                  <a:gd name="T2" fmla="*/ 159 w 362"/>
                  <a:gd name="T3" fmla="*/ 43 h 209"/>
                  <a:gd name="T4" fmla="*/ 55 w 362"/>
                  <a:gd name="T5" fmla="*/ 114 h 209"/>
                  <a:gd name="T6" fmla="*/ 0 w 362"/>
                  <a:gd name="T7" fmla="*/ 58 h 209"/>
                  <a:gd name="T8" fmla="*/ 0 w 362"/>
                  <a:gd name="T9" fmla="*/ 209 h 209"/>
                  <a:gd name="T10" fmla="*/ 362 w 362"/>
                  <a:gd name="T11" fmla="*/ 209 h 209"/>
                  <a:gd name="T12" fmla="*/ 362 w 362"/>
                  <a:gd name="T13" fmla="*/ 0 h 209"/>
                  <a:gd name="T14" fmla="*/ 257 w 362"/>
                  <a:gd name="T15" fmla="*/ 85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62" h="209">
                    <a:moveTo>
                      <a:pt x="257" y="85"/>
                    </a:moveTo>
                    <a:lnTo>
                      <a:pt x="159" y="43"/>
                    </a:lnTo>
                    <a:lnTo>
                      <a:pt x="55" y="114"/>
                    </a:lnTo>
                    <a:lnTo>
                      <a:pt x="0" y="58"/>
                    </a:lnTo>
                    <a:lnTo>
                      <a:pt x="0" y="209"/>
                    </a:lnTo>
                    <a:lnTo>
                      <a:pt x="362" y="209"/>
                    </a:lnTo>
                    <a:lnTo>
                      <a:pt x="362" y="0"/>
                    </a:lnTo>
                    <a:lnTo>
                      <a:pt x="257" y="85"/>
                    </a:lnTo>
                    <a:close/>
                  </a:path>
                </a:pathLst>
              </a:custGeom>
              <a:solidFill>
                <a:srgbClr val="08C5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ísļíḍe">
                <a:extLst>
                  <a:ext uri="{FF2B5EF4-FFF2-40B4-BE49-F238E27FC236}">
                    <a16:creationId xmlns="" xmlns:a16="http://schemas.microsoft.com/office/drawing/2014/main" id="{6EDE4732-82A6-4186-BE1F-BE66E3521C65}"/>
                  </a:ext>
                </a:extLst>
              </p:cNvPr>
              <p:cNvSpPr/>
              <p:nvPr/>
            </p:nvSpPr>
            <p:spPr bwMode="auto">
              <a:xfrm>
                <a:off x="8440738" y="3427413"/>
                <a:ext cx="601663" cy="373063"/>
              </a:xfrm>
              <a:custGeom>
                <a:avLst/>
                <a:gdLst>
                  <a:gd name="T0" fmla="*/ 379 w 379"/>
                  <a:gd name="T1" fmla="*/ 235 h 235"/>
                  <a:gd name="T2" fmla="*/ 0 w 379"/>
                  <a:gd name="T3" fmla="*/ 235 h 235"/>
                  <a:gd name="T4" fmla="*/ 0 w 379"/>
                  <a:gd name="T5" fmla="*/ 55 h 235"/>
                  <a:gd name="T6" fmla="*/ 65 w 379"/>
                  <a:gd name="T7" fmla="*/ 121 h 235"/>
                  <a:gd name="T8" fmla="*/ 166 w 379"/>
                  <a:gd name="T9" fmla="*/ 51 h 235"/>
                  <a:gd name="T10" fmla="*/ 264 w 379"/>
                  <a:gd name="T11" fmla="*/ 93 h 235"/>
                  <a:gd name="T12" fmla="*/ 379 w 379"/>
                  <a:gd name="T13" fmla="*/ 0 h 235"/>
                  <a:gd name="T14" fmla="*/ 379 w 379"/>
                  <a:gd name="T15" fmla="*/ 235 h 235"/>
                  <a:gd name="T16" fmla="*/ 17 w 379"/>
                  <a:gd name="T17" fmla="*/ 218 h 235"/>
                  <a:gd name="T18" fmla="*/ 362 w 379"/>
                  <a:gd name="T19" fmla="*/ 218 h 235"/>
                  <a:gd name="T20" fmla="*/ 362 w 379"/>
                  <a:gd name="T21" fmla="*/ 35 h 235"/>
                  <a:gd name="T22" fmla="*/ 267 w 379"/>
                  <a:gd name="T23" fmla="*/ 113 h 235"/>
                  <a:gd name="T24" fmla="*/ 168 w 379"/>
                  <a:gd name="T25" fmla="*/ 70 h 235"/>
                  <a:gd name="T26" fmla="*/ 63 w 379"/>
                  <a:gd name="T27" fmla="*/ 142 h 235"/>
                  <a:gd name="T28" fmla="*/ 17 w 379"/>
                  <a:gd name="T29" fmla="*/ 97 h 235"/>
                  <a:gd name="T30" fmla="*/ 17 w 379"/>
                  <a:gd name="T31" fmla="*/ 218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79" h="235">
                    <a:moveTo>
                      <a:pt x="379" y="235"/>
                    </a:moveTo>
                    <a:lnTo>
                      <a:pt x="0" y="235"/>
                    </a:lnTo>
                    <a:lnTo>
                      <a:pt x="0" y="55"/>
                    </a:lnTo>
                    <a:lnTo>
                      <a:pt x="65" y="121"/>
                    </a:lnTo>
                    <a:lnTo>
                      <a:pt x="166" y="51"/>
                    </a:lnTo>
                    <a:lnTo>
                      <a:pt x="264" y="93"/>
                    </a:lnTo>
                    <a:lnTo>
                      <a:pt x="379" y="0"/>
                    </a:lnTo>
                    <a:lnTo>
                      <a:pt x="379" y="235"/>
                    </a:lnTo>
                    <a:close/>
                    <a:moveTo>
                      <a:pt x="17" y="218"/>
                    </a:moveTo>
                    <a:lnTo>
                      <a:pt x="362" y="218"/>
                    </a:lnTo>
                    <a:lnTo>
                      <a:pt x="362" y="35"/>
                    </a:lnTo>
                    <a:lnTo>
                      <a:pt x="267" y="113"/>
                    </a:lnTo>
                    <a:lnTo>
                      <a:pt x="168" y="70"/>
                    </a:lnTo>
                    <a:lnTo>
                      <a:pt x="63" y="142"/>
                    </a:lnTo>
                    <a:lnTo>
                      <a:pt x="17" y="97"/>
                    </a:lnTo>
                    <a:lnTo>
                      <a:pt x="17" y="218"/>
                    </a:lnTo>
                    <a:close/>
                  </a:path>
                </a:pathLst>
              </a:custGeom>
              <a:solidFill>
                <a:srgbClr val="5454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ïSľïḑe">
                <a:extLst>
                  <a:ext uri="{FF2B5EF4-FFF2-40B4-BE49-F238E27FC236}">
                    <a16:creationId xmlns="" xmlns:a16="http://schemas.microsoft.com/office/drawing/2014/main" id="{65736874-4178-4A44-A12B-19DF1C879688}"/>
                  </a:ext>
                </a:extLst>
              </p:cNvPr>
              <p:cNvSpPr/>
              <p:nvPr/>
            </p:nvSpPr>
            <p:spPr bwMode="auto">
              <a:xfrm>
                <a:off x="8064501" y="3536950"/>
                <a:ext cx="104775" cy="10477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íŝľîďè">
                <a:extLst>
                  <a:ext uri="{FF2B5EF4-FFF2-40B4-BE49-F238E27FC236}">
                    <a16:creationId xmlns="" xmlns:a16="http://schemas.microsoft.com/office/drawing/2014/main" id="{D2CEABA6-6EF5-4194-91A9-C5E86486E610}"/>
                  </a:ext>
                </a:extLst>
              </p:cNvPr>
              <p:cNvSpPr/>
              <p:nvPr/>
            </p:nvSpPr>
            <p:spPr bwMode="auto">
              <a:xfrm>
                <a:off x="8050213" y="3524250"/>
                <a:ext cx="133350" cy="131763"/>
              </a:xfrm>
              <a:custGeom>
                <a:avLst/>
                <a:gdLst>
                  <a:gd name="T0" fmla="*/ 59 w 118"/>
                  <a:gd name="T1" fmla="*/ 118 h 118"/>
                  <a:gd name="T2" fmla="*/ 0 w 118"/>
                  <a:gd name="T3" fmla="*/ 59 h 118"/>
                  <a:gd name="T4" fmla="*/ 59 w 118"/>
                  <a:gd name="T5" fmla="*/ 0 h 118"/>
                  <a:gd name="T6" fmla="*/ 118 w 118"/>
                  <a:gd name="T7" fmla="*/ 59 h 118"/>
                  <a:gd name="T8" fmla="*/ 59 w 118"/>
                  <a:gd name="T9" fmla="*/ 118 h 118"/>
                  <a:gd name="T10" fmla="*/ 59 w 118"/>
                  <a:gd name="T11" fmla="*/ 24 h 118"/>
                  <a:gd name="T12" fmla="*/ 24 w 118"/>
                  <a:gd name="T13" fmla="*/ 59 h 118"/>
                  <a:gd name="T14" fmla="*/ 59 w 118"/>
                  <a:gd name="T15" fmla="*/ 94 h 118"/>
                  <a:gd name="T16" fmla="*/ 94 w 118"/>
                  <a:gd name="T17" fmla="*/ 59 h 118"/>
                  <a:gd name="T18" fmla="*/ 59 w 118"/>
                  <a:gd name="T19" fmla="*/ 24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8" h="118">
                    <a:moveTo>
                      <a:pt x="59" y="118"/>
                    </a:moveTo>
                    <a:cubicBezTo>
                      <a:pt x="26" y="118"/>
                      <a:pt x="0" y="92"/>
                      <a:pt x="0" y="59"/>
                    </a:cubicBezTo>
                    <a:cubicBezTo>
                      <a:pt x="0" y="26"/>
                      <a:pt x="26" y="0"/>
                      <a:pt x="59" y="0"/>
                    </a:cubicBezTo>
                    <a:cubicBezTo>
                      <a:pt x="92" y="0"/>
                      <a:pt x="118" y="26"/>
                      <a:pt x="118" y="59"/>
                    </a:cubicBezTo>
                    <a:cubicBezTo>
                      <a:pt x="118" y="92"/>
                      <a:pt x="92" y="118"/>
                      <a:pt x="59" y="118"/>
                    </a:cubicBezTo>
                    <a:close/>
                    <a:moveTo>
                      <a:pt x="59" y="24"/>
                    </a:moveTo>
                    <a:cubicBezTo>
                      <a:pt x="40" y="24"/>
                      <a:pt x="24" y="40"/>
                      <a:pt x="24" y="59"/>
                    </a:cubicBezTo>
                    <a:cubicBezTo>
                      <a:pt x="24" y="78"/>
                      <a:pt x="40" y="94"/>
                      <a:pt x="59" y="94"/>
                    </a:cubicBezTo>
                    <a:cubicBezTo>
                      <a:pt x="78" y="94"/>
                      <a:pt x="94" y="78"/>
                      <a:pt x="94" y="59"/>
                    </a:cubicBezTo>
                    <a:cubicBezTo>
                      <a:pt x="94" y="40"/>
                      <a:pt x="78" y="24"/>
                      <a:pt x="59" y="24"/>
                    </a:cubicBezTo>
                    <a:close/>
                  </a:path>
                </a:pathLst>
              </a:custGeom>
              <a:solidFill>
                <a:srgbClr val="5454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ïṥ1îdé">
                <a:extLst>
                  <a:ext uri="{FF2B5EF4-FFF2-40B4-BE49-F238E27FC236}">
                    <a16:creationId xmlns="" xmlns:a16="http://schemas.microsoft.com/office/drawing/2014/main" id="{875B2E60-168B-4568-86D5-FDCACE56933C}"/>
                  </a:ext>
                </a:extLst>
              </p:cNvPr>
              <p:cNvSpPr/>
              <p:nvPr/>
            </p:nvSpPr>
            <p:spPr bwMode="auto">
              <a:xfrm>
                <a:off x="7885113" y="3359150"/>
                <a:ext cx="104775" cy="10477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íşľíḑe">
                <a:extLst>
                  <a:ext uri="{FF2B5EF4-FFF2-40B4-BE49-F238E27FC236}">
                    <a16:creationId xmlns="" xmlns:a16="http://schemas.microsoft.com/office/drawing/2014/main" id="{5280D662-505D-42F7-A554-E9A3E74CC697}"/>
                  </a:ext>
                </a:extLst>
              </p:cNvPr>
              <p:cNvSpPr/>
              <p:nvPr/>
            </p:nvSpPr>
            <p:spPr bwMode="auto">
              <a:xfrm>
                <a:off x="7872413" y="3344863"/>
                <a:ext cx="131763" cy="131763"/>
              </a:xfrm>
              <a:custGeom>
                <a:avLst/>
                <a:gdLst>
                  <a:gd name="T0" fmla="*/ 59 w 118"/>
                  <a:gd name="T1" fmla="*/ 118 h 118"/>
                  <a:gd name="T2" fmla="*/ 0 w 118"/>
                  <a:gd name="T3" fmla="*/ 59 h 118"/>
                  <a:gd name="T4" fmla="*/ 59 w 118"/>
                  <a:gd name="T5" fmla="*/ 0 h 118"/>
                  <a:gd name="T6" fmla="*/ 118 w 118"/>
                  <a:gd name="T7" fmla="*/ 59 h 118"/>
                  <a:gd name="T8" fmla="*/ 59 w 118"/>
                  <a:gd name="T9" fmla="*/ 118 h 118"/>
                  <a:gd name="T10" fmla="*/ 59 w 118"/>
                  <a:gd name="T11" fmla="*/ 24 h 118"/>
                  <a:gd name="T12" fmla="*/ 24 w 118"/>
                  <a:gd name="T13" fmla="*/ 59 h 118"/>
                  <a:gd name="T14" fmla="*/ 59 w 118"/>
                  <a:gd name="T15" fmla="*/ 94 h 118"/>
                  <a:gd name="T16" fmla="*/ 94 w 118"/>
                  <a:gd name="T17" fmla="*/ 59 h 118"/>
                  <a:gd name="T18" fmla="*/ 59 w 118"/>
                  <a:gd name="T19" fmla="*/ 24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8" h="118">
                    <a:moveTo>
                      <a:pt x="59" y="118"/>
                    </a:moveTo>
                    <a:cubicBezTo>
                      <a:pt x="26" y="118"/>
                      <a:pt x="0" y="92"/>
                      <a:pt x="0" y="59"/>
                    </a:cubicBezTo>
                    <a:cubicBezTo>
                      <a:pt x="0" y="26"/>
                      <a:pt x="26" y="0"/>
                      <a:pt x="59" y="0"/>
                    </a:cubicBezTo>
                    <a:cubicBezTo>
                      <a:pt x="92" y="0"/>
                      <a:pt x="118" y="26"/>
                      <a:pt x="118" y="59"/>
                    </a:cubicBezTo>
                    <a:cubicBezTo>
                      <a:pt x="118" y="92"/>
                      <a:pt x="92" y="118"/>
                      <a:pt x="59" y="118"/>
                    </a:cubicBezTo>
                    <a:close/>
                    <a:moveTo>
                      <a:pt x="59" y="24"/>
                    </a:moveTo>
                    <a:cubicBezTo>
                      <a:pt x="40" y="24"/>
                      <a:pt x="24" y="40"/>
                      <a:pt x="24" y="59"/>
                    </a:cubicBezTo>
                    <a:cubicBezTo>
                      <a:pt x="24" y="78"/>
                      <a:pt x="40" y="94"/>
                      <a:pt x="59" y="94"/>
                    </a:cubicBezTo>
                    <a:cubicBezTo>
                      <a:pt x="78" y="94"/>
                      <a:pt x="94" y="78"/>
                      <a:pt x="94" y="59"/>
                    </a:cubicBezTo>
                    <a:cubicBezTo>
                      <a:pt x="94" y="40"/>
                      <a:pt x="78" y="24"/>
                      <a:pt x="59" y="24"/>
                    </a:cubicBezTo>
                    <a:close/>
                  </a:path>
                </a:pathLst>
              </a:custGeom>
              <a:solidFill>
                <a:srgbClr val="5454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íšḻîḑé">
                <a:extLst>
                  <a:ext uri="{FF2B5EF4-FFF2-40B4-BE49-F238E27FC236}">
                    <a16:creationId xmlns="" xmlns:a16="http://schemas.microsoft.com/office/drawing/2014/main" id="{D5BB98CF-44CA-4CFC-849E-73B7C1356E8F}"/>
                  </a:ext>
                </a:extLst>
              </p:cNvPr>
              <p:cNvSpPr/>
              <p:nvPr/>
            </p:nvSpPr>
            <p:spPr bwMode="auto">
              <a:xfrm>
                <a:off x="7885113" y="3359150"/>
                <a:ext cx="287338" cy="285750"/>
              </a:xfrm>
              <a:custGeom>
                <a:avLst/>
                <a:gdLst>
                  <a:gd name="T0" fmla="*/ 0 w 181"/>
                  <a:gd name="T1" fmla="*/ 180 h 180"/>
                  <a:gd name="T2" fmla="*/ 181 w 181"/>
                  <a:gd name="T3" fmla="*/ 0 h 180"/>
                  <a:gd name="T4" fmla="*/ 0 w 181"/>
                  <a:gd name="T5" fmla="*/ 18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1" h="180">
                    <a:moveTo>
                      <a:pt x="0" y="180"/>
                    </a:moveTo>
                    <a:lnTo>
                      <a:pt x="181" y="0"/>
                    </a:lnTo>
                    <a:lnTo>
                      <a:pt x="0" y="18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îšľîḑè">
                <a:extLst>
                  <a:ext uri="{FF2B5EF4-FFF2-40B4-BE49-F238E27FC236}">
                    <a16:creationId xmlns="" xmlns:a16="http://schemas.microsoft.com/office/drawing/2014/main" id="{703986CF-B053-48D9-8E68-7833544933E5}"/>
                  </a:ext>
                </a:extLst>
              </p:cNvPr>
              <p:cNvSpPr/>
              <p:nvPr/>
            </p:nvSpPr>
            <p:spPr bwMode="auto">
              <a:xfrm>
                <a:off x="7877176" y="3349625"/>
                <a:ext cx="303213" cy="303213"/>
              </a:xfrm>
              <a:custGeom>
                <a:avLst/>
                <a:gdLst>
                  <a:gd name="T0" fmla="*/ 11 w 191"/>
                  <a:gd name="T1" fmla="*/ 191 h 191"/>
                  <a:gd name="T2" fmla="*/ 0 w 191"/>
                  <a:gd name="T3" fmla="*/ 180 h 191"/>
                  <a:gd name="T4" fmla="*/ 180 w 191"/>
                  <a:gd name="T5" fmla="*/ 0 h 191"/>
                  <a:gd name="T6" fmla="*/ 191 w 191"/>
                  <a:gd name="T7" fmla="*/ 11 h 191"/>
                  <a:gd name="T8" fmla="*/ 11 w 191"/>
                  <a:gd name="T9" fmla="*/ 191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1" h="191">
                    <a:moveTo>
                      <a:pt x="11" y="191"/>
                    </a:moveTo>
                    <a:lnTo>
                      <a:pt x="0" y="180"/>
                    </a:lnTo>
                    <a:lnTo>
                      <a:pt x="180" y="0"/>
                    </a:lnTo>
                    <a:lnTo>
                      <a:pt x="191" y="11"/>
                    </a:lnTo>
                    <a:lnTo>
                      <a:pt x="11" y="191"/>
                    </a:lnTo>
                    <a:close/>
                  </a:path>
                </a:pathLst>
              </a:custGeom>
              <a:solidFill>
                <a:srgbClr val="5454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3" name="iSľïďê">
              <a:extLst>
                <a:ext uri="{FF2B5EF4-FFF2-40B4-BE49-F238E27FC236}">
                  <a16:creationId xmlns="" xmlns:a16="http://schemas.microsoft.com/office/drawing/2014/main" id="{3B16AE06-7E68-4968-9CCE-B88C5763FDEE}"/>
                </a:ext>
              </a:extLst>
            </p:cNvPr>
            <p:cNvGrpSpPr/>
            <p:nvPr/>
          </p:nvGrpSpPr>
          <p:grpSpPr>
            <a:xfrm>
              <a:off x="5254069" y="4598399"/>
              <a:ext cx="1593850" cy="554037"/>
              <a:chOff x="2336800" y="976313"/>
              <a:chExt cx="1593850" cy="554037"/>
            </a:xfrm>
          </p:grpSpPr>
          <p:sp>
            <p:nvSpPr>
              <p:cNvPr id="14" name="ïšḻidê">
                <a:extLst>
                  <a:ext uri="{FF2B5EF4-FFF2-40B4-BE49-F238E27FC236}">
                    <a16:creationId xmlns="" xmlns:a16="http://schemas.microsoft.com/office/drawing/2014/main" id="{D5C4FD78-709D-4E67-9CBD-EC33CFDFDBCC}"/>
                  </a:ext>
                </a:extLst>
              </p:cNvPr>
              <p:cNvSpPr txBox="1"/>
              <p:nvPr/>
            </p:nvSpPr>
            <p:spPr>
              <a:xfrm>
                <a:off x="2336800" y="976313"/>
                <a:ext cx="902811" cy="280986"/>
              </a:xfrm>
              <a:prstGeom prst="rect">
                <a:avLst/>
              </a:prstGeom>
              <a:noFill/>
            </p:spPr>
            <p:txBody>
              <a:bodyPr wrap="none" rtlCol="0">
                <a:prstTxWarp prst="textPlain">
                  <a:avLst/>
                </a:prstTxWarp>
                <a:spAutoFit/>
              </a:bodyPr>
              <a:lstStyle/>
              <a:p>
                <a:r>
                  <a:rPr lang="en-US" altLang="zh-CN" dirty="0">
                    <a:solidFill>
                      <a:schemeClr val="accent1"/>
                    </a:solidFill>
                    <a:latin typeface="Impact" panose="020B0806030902050204" pitchFamily="34" charset="0"/>
                  </a:rPr>
                  <a:t>PROJECT</a:t>
                </a:r>
                <a:endParaRPr lang="zh-CN" altLang="en-US" dirty="0">
                  <a:solidFill>
                    <a:schemeClr val="accent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5" name="ïş1îḓê">
                <a:extLst>
                  <a:ext uri="{FF2B5EF4-FFF2-40B4-BE49-F238E27FC236}">
                    <a16:creationId xmlns="" xmlns:a16="http://schemas.microsoft.com/office/drawing/2014/main" id="{D1106C79-AFA9-4E1E-B027-2B208E51DDBE}"/>
                  </a:ext>
                </a:extLst>
              </p:cNvPr>
              <p:cNvSpPr txBox="1"/>
              <p:nvPr/>
            </p:nvSpPr>
            <p:spPr>
              <a:xfrm>
                <a:off x="2336800" y="1289510"/>
                <a:ext cx="563563" cy="228913"/>
              </a:xfrm>
              <a:prstGeom prst="rect">
                <a:avLst/>
              </a:prstGeom>
              <a:noFill/>
            </p:spPr>
            <p:txBody>
              <a:bodyPr wrap="none" rtlCol="0">
                <a:prstTxWarp prst="textPlain">
                  <a:avLst/>
                </a:prstTxWarp>
                <a:spAutoFit/>
              </a:bodyPr>
              <a:lstStyle/>
              <a:p>
                <a:r>
                  <a:rPr lang="en-US" altLang="zh-CN" dirty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rPr>
                  <a:t>PLAN</a:t>
                </a:r>
                <a:endParaRPr lang="zh-CN" altLang="en-US" dirty="0">
                  <a:solidFill>
                    <a:schemeClr val="accent1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16" name="íŝ1ïdé">
                <a:extLst>
                  <a:ext uri="{FF2B5EF4-FFF2-40B4-BE49-F238E27FC236}">
                    <a16:creationId xmlns="" xmlns:a16="http://schemas.microsoft.com/office/drawing/2014/main" id="{A4394BE8-7C24-4D6F-A9CA-92DCF7FA9D0F}"/>
                  </a:ext>
                </a:extLst>
              </p:cNvPr>
              <p:cNvSpPr txBox="1"/>
              <p:nvPr/>
            </p:nvSpPr>
            <p:spPr>
              <a:xfrm>
                <a:off x="2955925" y="1285240"/>
                <a:ext cx="463549" cy="237452"/>
              </a:xfrm>
              <a:prstGeom prst="rect">
                <a:avLst/>
              </a:prstGeom>
              <a:noFill/>
            </p:spPr>
            <p:txBody>
              <a:bodyPr wrap="none" rtlCol="0">
                <a:prstTxWarp prst="textPlain">
                  <a:avLst/>
                </a:prstTxWarp>
                <a:spAutoFit/>
              </a:bodyPr>
              <a:lstStyle/>
              <a:p>
                <a:r>
                  <a:rPr lang="en-US" altLang="zh-CN" dirty="0">
                    <a:solidFill>
                      <a:schemeClr val="accent1"/>
                    </a:solidFill>
                    <a:latin typeface="Impact" panose="020B0806030902050204" pitchFamily="34" charset="0"/>
                  </a:rPr>
                  <a:t>2018</a:t>
                </a:r>
                <a:endParaRPr lang="zh-CN" altLang="en-US" dirty="0">
                  <a:solidFill>
                    <a:schemeClr val="accent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7" name="îṥľíḑé">
                <a:extLst>
                  <a:ext uri="{FF2B5EF4-FFF2-40B4-BE49-F238E27FC236}">
                    <a16:creationId xmlns="" xmlns:a16="http://schemas.microsoft.com/office/drawing/2014/main" id="{3CFD30E4-860B-42C8-B9F1-40F09DFB9A37}"/>
                  </a:ext>
                </a:extLst>
              </p:cNvPr>
              <p:cNvSpPr/>
              <p:nvPr/>
            </p:nvSpPr>
            <p:spPr>
              <a:xfrm>
                <a:off x="3289300" y="981075"/>
                <a:ext cx="641350" cy="53975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18" name="íṧ1îde">
                <a:extLst>
                  <a:ext uri="{FF2B5EF4-FFF2-40B4-BE49-F238E27FC236}">
                    <a16:creationId xmlns="" xmlns:a16="http://schemas.microsoft.com/office/drawing/2014/main" id="{67EA0827-FF71-47A9-AC61-752769756317}"/>
                  </a:ext>
                </a:extLst>
              </p:cNvPr>
              <p:cNvSpPr/>
              <p:nvPr/>
            </p:nvSpPr>
            <p:spPr>
              <a:xfrm>
                <a:off x="3289300" y="1081405"/>
                <a:ext cx="641350" cy="53975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19" name="ï$ḻïḑe">
                <a:extLst>
                  <a:ext uri="{FF2B5EF4-FFF2-40B4-BE49-F238E27FC236}">
                    <a16:creationId xmlns="" xmlns:a16="http://schemas.microsoft.com/office/drawing/2014/main" id="{8629F1FD-81B7-4F1D-BB91-F0ED57CBE55B}"/>
                  </a:ext>
                </a:extLst>
              </p:cNvPr>
              <p:cNvSpPr/>
              <p:nvPr/>
            </p:nvSpPr>
            <p:spPr>
              <a:xfrm>
                <a:off x="3289300" y="1181735"/>
                <a:ext cx="641350" cy="53975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20" name="ïśḻîḍé">
                <a:extLst>
                  <a:ext uri="{FF2B5EF4-FFF2-40B4-BE49-F238E27FC236}">
                    <a16:creationId xmlns="" xmlns:a16="http://schemas.microsoft.com/office/drawing/2014/main" id="{7F6A147F-445D-4FDD-B348-8EF7E8493702}"/>
                  </a:ext>
                </a:extLst>
              </p:cNvPr>
              <p:cNvSpPr/>
              <p:nvPr/>
            </p:nvSpPr>
            <p:spPr>
              <a:xfrm>
                <a:off x="3470274" y="1282065"/>
                <a:ext cx="460375" cy="4762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21" name="ïŝ1iḋê">
                <a:extLst>
                  <a:ext uri="{FF2B5EF4-FFF2-40B4-BE49-F238E27FC236}">
                    <a16:creationId xmlns="" xmlns:a16="http://schemas.microsoft.com/office/drawing/2014/main" id="{292754B0-C03C-4C5A-9DF0-3AD65B62EF2F}"/>
                  </a:ext>
                </a:extLst>
              </p:cNvPr>
              <p:cNvSpPr/>
              <p:nvPr/>
            </p:nvSpPr>
            <p:spPr>
              <a:xfrm>
                <a:off x="3470274" y="1382395"/>
                <a:ext cx="460375" cy="4762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22" name="îṧḷïďe">
                <a:extLst>
                  <a:ext uri="{FF2B5EF4-FFF2-40B4-BE49-F238E27FC236}">
                    <a16:creationId xmlns="" xmlns:a16="http://schemas.microsoft.com/office/drawing/2014/main" id="{C3606573-C714-49BF-BBBC-408FBF2F647F}"/>
                  </a:ext>
                </a:extLst>
              </p:cNvPr>
              <p:cNvSpPr/>
              <p:nvPr/>
            </p:nvSpPr>
            <p:spPr>
              <a:xfrm>
                <a:off x="3470274" y="1482725"/>
                <a:ext cx="460375" cy="4762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16539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="" xmlns:a16="http://schemas.microsoft.com/office/drawing/2014/main" id="{F6185500-4BA3-487D-9EAD-3A2CBC9721B8}"/>
              </a:ext>
            </a:extLst>
          </p:cNvPr>
          <p:cNvSpPr/>
          <p:nvPr/>
        </p:nvSpPr>
        <p:spPr>
          <a:xfrm>
            <a:off x="0" y="2178505"/>
            <a:ext cx="12192000" cy="1238250"/>
          </a:xfrm>
          <a:prstGeom prst="rect">
            <a:avLst/>
          </a:prstGeom>
          <a:solidFill>
            <a:srgbClr val="B6D0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A9CE452E-C08A-4006-8EF8-790FB7710A41}"/>
              </a:ext>
            </a:extLst>
          </p:cNvPr>
          <p:cNvSpPr/>
          <p:nvPr/>
        </p:nvSpPr>
        <p:spPr>
          <a:xfrm>
            <a:off x="4952" y="2178505"/>
            <a:ext cx="4010025" cy="123825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BAC06064-8BB4-4BF2-AB09-A39B44DE615A}"/>
              </a:ext>
            </a:extLst>
          </p:cNvPr>
          <p:cNvGrpSpPr/>
          <p:nvPr/>
        </p:nvGrpSpPr>
        <p:grpSpPr>
          <a:xfrm>
            <a:off x="4695825" y="276813"/>
            <a:ext cx="7496175" cy="3139942"/>
            <a:chOff x="189103" y="1918279"/>
            <a:chExt cx="11792946" cy="4939722"/>
          </a:xfrm>
        </p:grpSpPr>
        <p:sp>
          <p:nvSpPr>
            <p:cNvPr id="11" name="Freeform 5">
              <a:extLst>
                <a:ext uri="{FF2B5EF4-FFF2-40B4-BE49-F238E27FC236}">
                  <a16:creationId xmlns="" xmlns:a16="http://schemas.microsoft.com/office/drawing/2014/main" id="{68D9FA21-C3FE-4F00-B2BF-B4899024267A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3367" y="6589076"/>
              <a:ext cx="549644" cy="228822"/>
            </a:xfrm>
            <a:custGeom>
              <a:avLst/>
              <a:gdLst>
                <a:gd name="T0" fmla="*/ 63 w 112"/>
                <a:gd name="T1" fmla="*/ 19 h 47"/>
                <a:gd name="T2" fmla="*/ 49 w 112"/>
                <a:gd name="T3" fmla="*/ 3 h 47"/>
                <a:gd name="T4" fmla="*/ 30 w 112"/>
                <a:gd name="T5" fmla="*/ 11 h 47"/>
                <a:gd name="T6" fmla="*/ 9 w 112"/>
                <a:gd name="T7" fmla="*/ 16 h 47"/>
                <a:gd name="T8" fmla="*/ 8 w 112"/>
                <a:gd name="T9" fmla="*/ 46 h 47"/>
                <a:gd name="T10" fmla="*/ 14 w 112"/>
                <a:gd name="T11" fmla="*/ 47 h 47"/>
                <a:gd name="T12" fmla="*/ 77 w 112"/>
                <a:gd name="T13" fmla="*/ 46 h 47"/>
                <a:gd name="T14" fmla="*/ 94 w 112"/>
                <a:gd name="T15" fmla="*/ 43 h 47"/>
                <a:gd name="T16" fmla="*/ 105 w 112"/>
                <a:gd name="T17" fmla="*/ 12 h 47"/>
                <a:gd name="T18" fmla="*/ 83 w 112"/>
                <a:gd name="T19" fmla="*/ 6 h 47"/>
                <a:gd name="T20" fmla="*/ 63 w 112"/>
                <a:gd name="T21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2" h="47">
                  <a:moveTo>
                    <a:pt x="63" y="19"/>
                  </a:moveTo>
                  <a:cubicBezTo>
                    <a:pt x="60" y="11"/>
                    <a:pt x="56" y="5"/>
                    <a:pt x="49" y="3"/>
                  </a:cubicBezTo>
                  <a:cubicBezTo>
                    <a:pt x="41" y="0"/>
                    <a:pt x="33" y="4"/>
                    <a:pt x="30" y="11"/>
                  </a:cubicBezTo>
                  <a:cubicBezTo>
                    <a:pt x="24" y="5"/>
                    <a:pt x="14" y="10"/>
                    <a:pt x="9" y="16"/>
                  </a:cubicBezTo>
                  <a:cubicBezTo>
                    <a:pt x="0" y="27"/>
                    <a:pt x="7" y="45"/>
                    <a:pt x="8" y="46"/>
                  </a:cubicBezTo>
                  <a:cubicBezTo>
                    <a:pt x="10" y="47"/>
                    <a:pt x="14" y="47"/>
                    <a:pt x="14" y="47"/>
                  </a:cubicBezTo>
                  <a:cubicBezTo>
                    <a:pt x="77" y="46"/>
                    <a:pt x="77" y="46"/>
                    <a:pt x="77" y="46"/>
                  </a:cubicBezTo>
                  <a:cubicBezTo>
                    <a:pt x="77" y="46"/>
                    <a:pt x="88" y="46"/>
                    <a:pt x="94" y="43"/>
                  </a:cubicBezTo>
                  <a:cubicBezTo>
                    <a:pt x="104" y="39"/>
                    <a:pt x="112" y="21"/>
                    <a:pt x="105" y="12"/>
                  </a:cubicBezTo>
                  <a:cubicBezTo>
                    <a:pt x="100" y="5"/>
                    <a:pt x="91" y="4"/>
                    <a:pt x="83" y="6"/>
                  </a:cubicBezTo>
                  <a:cubicBezTo>
                    <a:pt x="76" y="9"/>
                    <a:pt x="69" y="13"/>
                    <a:pt x="63" y="19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6">
              <a:extLst>
                <a:ext uri="{FF2B5EF4-FFF2-40B4-BE49-F238E27FC236}">
                  <a16:creationId xmlns="" xmlns:a16="http://schemas.microsoft.com/office/drawing/2014/main" id="{A440143E-E9B5-4691-BFAE-E11419D040D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73931" y="6584358"/>
              <a:ext cx="549644" cy="245335"/>
            </a:xfrm>
            <a:custGeom>
              <a:avLst/>
              <a:gdLst>
                <a:gd name="T0" fmla="*/ 15 w 112"/>
                <a:gd name="T1" fmla="*/ 50 h 50"/>
                <a:gd name="T2" fmla="*/ 9 w 112"/>
                <a:gd name="T3" fmla="*/ 48 h 50"/>
                <a:gd name="T4" fmla="*/ 9 w 112"/>
                <a:gd name="T5" fmla="*/ 16 h 50"/>
                <a:gd name="T6" fmla="*/ 24 w 112"/>
                <a:gd name="T7" fmla="*/ 7 h 50"/>
                <a:gd name="T8" fmla="*/ 31 w 112"/>
                <a:gd name="T9" fmla="*/ 9 h 50"/>
                <a:gd name="T10" fmla="*/ 38 w 112"/>
                <a:gd name="T11" fmla="*/ 3 h 50"/>
                <a:gd name="T12" fmla="*/ 51 w 112"/>
                <a:gd name="T13" fmla="*/ 2 h 50"/>
                <a:gd name="T14" fmla="*/ 66 w 112"/>
                <a:gd name="T15" fmla="*/ 16 h 50"/>
                <a:gd name="T16" fmla="*/ 85 w 112"/>
                <a:gd name="T17" fmla="*/ 5 h 50"/>
                <a:gd name="T18" fmla="*/ 108 w 112"/>
                <a:gd name="T19" fmla="*/ 11 h 50"/>
                <a:gd name="T20" fmla="*/ 110 w 112"/>
                <a:gd name="T21" fmla="*/ 29 h 50"/>
                <a:gd name="T22" fmla="*/ 96 w 112"/>
                <a:gd name="T23" fmla="*/ 46 h 50"/>
                <a:gd name="T24" fmla="*/ 79 w 112"/>
                <a:gd name="T25" fmla="*/ 49 h 50"/>
                <a:gd name="T26" fmla="*/ 16 w 112"/>
                <a:gd name="T27" fmla="*/ 50 h 50"/>
                <a:gd name="T28" fmla="*/ 15 w 112"/>
                <a:gd name="T29" fmla="*/ 50 h 50"/>
                <a:gd name="T30" fmla="*/ 25 w 112"/>
                <a:gd name="T31" fmla="*/ 11 h 50"/>
                <a:gd name="T32" fmla="*/ 24 w 112"/>
                <a:gd name="T33" fmla="*/ 12 h 50"/>
                <a:gd name="T34" fmla="*/ 12 w 112"/>
                <a:gd name="T35" fmla="*/ 19 h 50"/>
                <a:gd name="T36" fmla="*/ 12 w 112"/>
                <a:gd name="T37" fmla="*/ 45 h 50"/>
                <a:gd name="T38" fmla="*/ 16 w 112"/>
                <a:gd name="T39" fmla="*/ 46 h 50"/>
                <a:gd name="T40" fmla="*/ 79 w 112"/>
                <a:gd name="T41" fmla="*/ 45 h 50"/>
                <a:gd name="T42" fmla="*/ 95 w 112"/>
                <a:gd name="T43" fmla="*/ 42 h 50"/>
                <a:gd name="T44" fmla="*/ 106 w 112"/>
                <a:gd name="T45" fmla="*/ 28 h 50"/>
                <a:gd name="T46" fmla="*/ 105 w 112"/>
                <a:gd name="T47" fmla="*/ 14 h 50"/>
                <a:gd name="T48" fmla="*/ 86 w 112"/>
                <a:gd name="T49" fmla="*/ 9 h 50"/>
                <a:gd name="T50" fmla="*/ 66 w 112"/>
                <a:gd name="T51" fmla="*/ 21 h 50"/>
                <a:gd name="T52" fmla="*/ 64 w 112"/>
                <a:gd name="T53" fmla="*/ 22 h 50"/>
                <a:gd name="T54" fmla="*/ 63 w 112"/>
                <a:gd name="T55" fmla="*/ 20 h 50"/>
                <a:gd name="T56" fmla="*/ 50 w 112"/>
                <a:gd name="T57" fmla="*/ 6 h 50"/>
                <a:gd name="T58" fmla="*/ 40 w 112"/>
                <a:gd name="T59" fmla="*/ 7 h 50"/>
                <a:gd name="T60" fmla="*/ 34 w 112"/>
                <a:gd name="T61" fmla="*/ 12 h 50"/>
                <a:gd name="T62" fmla="*/ 33 w 112"/>
                <a:gd name="T63" fmla="*/ 14 h 50"/>
                <a:gd name="T64" fmla="*/ 31 w 112"/>
                <a:gd name="T65" fmla="*/ 13 h 50"/>
                <a:gd name="T66" fmla="*/ 25 w 112"/>
                <a:gd name="T67" fmla="*/ 1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2" h="50">
                  <a:moveTo>
                    <a:pt x="15" y="50"/>
                  </a:moveTo>
                  <a:cubicBezTo>
                    <a:pt x="13" y="50"/>
                    <a:pt x="11" y="50"/>
                    <a:pt x="9" y="48"/>
                  </a:cubicBezTo>
                  <a:cubicBezTo>
                    <a:pt x="7" y="46"/>
                    <a:pt x="0" y="27"/>
                    <a:pt x="9" y="16"/>
                  </a:cubicBezTo>
                  <a:cubicBezTo>
                    <a:pt x="13" y="11"/>
                    <a:pt x="19" y="8"/>
                    <a:pt x="24" y="7"/>
                  </a:cubicBezTo>
                  <a:cubicBezTo>
                    <a:pt x="27" y="7"/>
                    <a:pt x="29" y="8"/>
                    <a:pt x="31" y="9"/>
                  </a:cubicBezTo>
                  <a:cubicBezTo>
                    <a:pt x="33" y="6"/>
                    <a:pt x="35" y="4"/>
                    <a:pt x="38" y="3"/>
                  </a:cubicBezTo>
                  <a:cubicBezTo>
                    <a:pt x="42" y="1"/>
                    <a:pt x="47" y="0"/>
                    <a:pt x="51" y="2"/>
                  </a:cubicBezTo>
                  <a:cubicBezTo>
                    <a:pt x="57" y="4"/>
                    <a:pt x="63" y="9"/>
                    <a:pt x="66" y="16"/>
                  </a:cubicBezTo>
                  <a:cubicBezTo>
                    <a:pt x="72" y="11"/>
                    <a:pt x="78" y="7"/>
                    <a:pt x="85" y="5"/>
                  </a:cubicBezTo>
                  <a:cubicBezTo>
                    <a:pt x="92" y="3"/>
                    <a:pt x="103" y="4"/>
                    <a:pt x="108" y="11"/>
                  </a:cubicBezTo>
                  <a:cubicBezTo>
                    <a:pt x="112" y="16"/>
                    <a:pt x="112" y="22"/>
                    <a:pt x="110" y="29"/>
                  </a:cubicBezTo>
                  <a:cubicBezTo>
                    <a:pt x="108" y="37"/>
                    <a:pt x="103" y="44"/>
                    <a:pt x="96" y="46"/>
                  </a:cubicBezTo>
                  <a:cubicBezTo>
                    <a:pt x="91" y="49"/>
                    <a:pt x="79" y="49"/>
                    <a:pt x="79" y="49"/>
                  </a:cubicBezTo>
                  <a:cubicBezTo>
                    <a:pt x="16" y="50"/>
                    <a:pt x="16" y="50"/>
                    <a:pt x="16" y="50"/>
                  </a:cubicBezTo>
                  <a:cubicBezTo>
                    <a:pt x="16" y="50"/>
                    <a:pt x="15" y="50"/>
                    <a:pt x="15" y="50"/>
                  </a:cubicBezTo>
                  <a:close/>
                  <a:moveTo>
                    <a:pt x="25" y="11"/>
                  </a:moveTo>
                  <a:cubicBezTo>
                    <a:pt x="25" y="11"/>
                    <a:pt x="25" y="11"/>
                    <a:pt x="24" y="12"/>
                  </a:cubicBezTo>
                  <a:cubicBezTo>
                    <a:pt x="20" y="12"/>
                    <a:pt x="16" y="15"/>
                    <a:pt x="12" y="19"/>
                  </a:cubicBezTo>
                  <a:cubicBezTo>
                    <a:pt x="5" y="28"/>
                    <a:pt x="11" y="44"/>
                    <a:pt x="12" y="45"/>
                  </a:cubicBezTo>
                  <a:cubicBezTo>
                    <a:pt x="12" y="45"/>
                    <a:pt x="14" y="46"/>
                    <a:pt x="16" y="46"/>
                  </a:cubicBezTo>
                  <a:cubicBezTo>
                    <a:pt x="79" y="45"/>
                    <a:pt x="79" y="45"/>
                    <a:pt x="79" y="45"/>
                  </a:cubicBezTo>
                  <a:cubicBezTo>
                    <a:pt x="79" y="45"/>
                    <a:pt x="90" y="44"/>
                    <a:pt x="95" y="42"/>
                  </a:cubicBezTo>
                  <a:cubicBezTo>
                    <a:pt x="100" y="41"/>
                    <a:pt x="104" y="35"/>
                    <a:pt x="106" y="28"/>
                  </a:cubicBezTo>
                  <a:cubicBezTo>
                    <a:pt x="108" y="22"/>
                    <a:pt x="108" y="17"/>
                    <a:pt x="105" y="14"/>
                  </a:cubicBezTo>
                  <a:cubicBezTo>
                    <a:pt x="101" y="8"/>
                    <a:pt x="92" y="7"/>
                    <a:pt x="86" y="9"/>
                  </a:cubicBezTo>
                  <a:cubicBezTo>
                    <a:pt x="79" y="11"/>
                    <a:pt x="72" y="16"/>
                    <a:pt x="66" y="21"/>
                  </a:cubicBezTo>
                  <a:cubicBezTo>
                    <a:pt x="65" y="22"/>
                    <a:pt x="65" y="22"/>
                    <a:pt x="64" y="22"/>
                  </a:cubicBezTo>
                  <a:cubicBezTo>
                    <a:pt x="63" y="21"/>
                    <a:pt x="63" y="21"/>
                    <a:pt x="63" y="20"/>
                  </a:cubicBezTo>
                  <a:cubicBezTo>
                    <a:pt x="60" y="13"/>
                    <a:pt x="56" y="7"/>
                    <a:pt x="50" y="6"/>
                  </a:cubicBezTo>
                  <a:cubicBezTo>
                    <a:pt x="47" y="5"/>
                    <a:pt x="43" y="5"/>
                    <a:pt x="40" y="7"/>
                  </a:cubicBezTo>
                  <a:cubicBezTo>
                    <a:pt x="37" y="8"/>
                    <a:pt x="35" y="10"/>
                    <a:pt x="34" y="12"/>
                  </a:cubicBezTo>
                  <a:cubicBezTo>
                    <a:pt x="34" y="13"/>
                    <a:pt x="34" y="14"/>
                    <a:pt x="33" y="14"/>
                  </a:cubicBezTo>
                  <a:cubicBezTo>
                    <a:pt x="32" y="14"/>
                    <a:pt x="32" y="14"/>
                    <a:pt x="31" y="13"/>
                  </a:cubicBezTo>
                  <a:cubicBezTo>
                    <a:pt x="30" y="12"/>
                    <a:pt x="28" y="11"/>
                    <a:pt x="25" y="11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7">
              <a:extLst>
                <a:ext uri="{FF2B5EF4-FFF2-40B4-BE49-F238E27FC236}">
                  <a16:creationId xmlns="" xmlns:a16="http://schemas.microsoft.com/office/drawing/2014/main" id="{34818F16-375C-4E25-ACB3-8A78E5E89737}"/>
                </a:ext>
              </a:extLst>
            </p:cNvPr>
            <p:cNvSpPr>
              <a:spLocks/>
            </p:cNvSpPr>
            <p:nvPr/>
          </p:nvSpPr>
          <p:spPr bwMode="auto">
            <a:xfrm>
              <a:off x="9255059" y="6657487"/>
              <a:ext cx="28308" cy="73129"/>
            </a:xfrm>
            <a:custGeom>
              <a:avLst/>
              <a:gdLst>
                <a:gd name="T0" fmla="*/ 3 w 6"/>
                <a:gd name="T1" fmla="*/ 2 h 15"/>
                <a:gd name="T2" fmla="*/ 0 w 6"/>
                <a:gd name="T3" fmla="*/ 13 h 15"/>
                <a:gd name="T4" fmla="*/ 4 w 6"/>
                <a:gd name="T5" fmla="*/ 13 h 15"/>
                <a:gd name="T6" fmla="*/ 5 w 6"/>
                <a:gd name="T7" fmla="*/ 4 h 15"/>
                <a:gd name="T8" fmla="*/ 3 w 6"/>
                <a:gd name="T9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5">
                  <a:moveTo>
                    <a:pt x="3" y="2"/>
                  </a:moveTo>
                  <a:cubicBezTo>
                    <a:pt x="1" y="6"/>
                    <a:pt x="0" y="9"/>
                    <a:pt x="0" y="13"/>
                  </a:cubicBezTo>
                  <a:cubicBezTo>
                    <a:pt x="1" y="15"/>
                    <a:pt x="4" y="15"/>
                    <a:pt x="4" y="13"/>
                  </a:cubicBezTo>
                  <a:cubicBezTo>
                    <a:pt x="3" y="10"/>
                    <a:pt x="4" y="7"/>
                    <a:pt x="5" y="4"/>
                  </a:cubicBezTo>
                  <a:cubicBezTo>
                    <a:pt x="6" y="2"/>
                    <a:pt x="3" y="0"/>
                    <a:pt x="3" y="2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8">
              <a:extLst>
                <a:ext uri="{FF2B5EF4-FFF2-40B4-BE49-F238E27FC236}">
                  <a16:creationId xmlns="" xmlns:a16="http://schemas.microsoft.com/office/drawing/2014/main" id="{67C54B15-5402-4896-BFA1-E2FF71535A7F}"/>
                </a:ext>
              </a:extLst>
            </p:cNvPr>
            <p:cNvSpPr>
              <a:spLocks/>
            </p:cNvSpPr>
            <p:nvPr/>
          </p:nvSpPr>
          <p:spPr bwMode="auto">
            <a:xfrm>
              <a:off x="9214956" y="6671641"/>
              <a:ext cx="25949" cy="68411"/>
            </a:xfrm>
            <a:custGeom>
              <a:avLst/>
              <a:gdLst>
                <a:gd name="T0" fmla="*/ 1 w 5"/>
                <a:gd name="T1" fmla="*/ 2 h 14"/>
                <a:gd name="T2" fmla="*/ 1 w 5"/>
                <a:gd name="T3" fmla="*/ 12 h 14"/>
                <a:gd name="T4" fmla="*/ 4 w 5"/>
                <a:gd name="T5" fmla="*/ 11 h 14"/>
                <a:gd name="T6" fmla="*/ 4 w 5"/>
                <a:gd name="T7" fmla="*/ 2 h 14"/>
                <a:gd name="T8" fmla="*/ 1 w 5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4">
                  <a:moveTo>
                    <a:pt x="1" y="2"/>
                  </a:moveTo>
                  <a:cubicBezTo>
                    <a:pt x="1" y="5"/>
                    <a:pt x="0" y="9"/>
                    <a:pt x="1" y="12"/>
                  </a:cubicBezTo>
                  <a:cubicBezTo>
                    <a:pt x="2" y="14"/>
                    <a:pt x="5" y="13"/>
                    <a:pt x="4" y="11"/>
                  </a:cubicBezTo>
                  <a:cubicBezTo>
                    <a:pt x="4" y="8"/>
                    <a:pt x="4" y="5"/>
                    <a:pt x="4" y="2"/>
                  </a:cubicBezTo>
                  <a:cubicBezTo>
                    <a:pt x="5" y="1"/>
                    <a:pt x="2" y="0"/>
                    <a:pt x="1" y="2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9">
              <a:extLst>
                <a:ext uri="{FF2B5EF4-FFF2-40B4-BE49-F238E27FC236}">
                  <a16:creationId xmlns="" xmlns:a16="http://schemas.microsoft.com/office/drawing/2014/main" id="{DF918418-5786-40DE-B32A-451CFD5602A4}"/>
                </a:ext>
              </a:extLst>
            </p:cNvPr>
            <p:cNvSpPr>
              <a:spLocks/>
            </p:cNvSpPr>
            <p:nvPr/>
          </p:nvSpPr>
          <p:spPr bwMode="auto">
            <a:xfrm>
              <a:off x="9299880" y="6633897"/>
              <a:ext cx="18872" cy="14154"/>
            </a:xfrm>
            <a:custGeom>
              <a:avLst/>
              <a:gdLst>
                <a:gd name="T0" fmla="*/ 2 w 4"/>
                <a:gd name="T1" fmla="*/ 3 h 3"/>
                <a:gd name="T2" fmla="*/ 2 w 4"/>
                <a:gd name="T3" fmla="*/ 0 h 3"/>
                <a:gd name="T4" fmla="*/ 2 w 4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2" y="3"/>
                  </a:moveTo>
                  <a:cubicBezTo>
                    <a:pt x="4" y="3"/>
                    <a:pt x="4" y="0"/>
                    <a:pt x="2" y="0"/>
                  </a:cubicBezTo>
                  <a:cubicBezTo>
                    <a:pt x="0" y="0"/>
                    <a:pt x="0" y="3"/>
                    <a:pt x="2" y="3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0">
              <a:extLst>
                <a:ext uri="{FF2B5EF4-FFF2-40B4-BE49-F238E27FC236}">
                  <a16:creationId xmlns="" xmlns:a16="http://schemas.microsoft.com/office/drawing/2014/main" id="{9D808BE7-1F94-4548-869C-B5F29BB6C832}"/>
                </a:ext>
              </a:extLst>
            </p:cNvPr>
            <p:cNvSpPr>
              <a:spLocks/>
            </p:cNvSpPr>
            <p:nvPr/>
          </p:nvSpPr>
          <p:spPr bwMode="auto">
            <a:xfrm>
              <a:off x="9354137" y="6711744"/>
              <a:ext cx="14154" cy="33026"/>
            </a:xfrm>
            <a:custGeom>
              <a:avLst/>
              <a:gdLst>
                <a:gd name="T0" fmla="*/ 0 w 3"/>
                <a:gd name="T1" fmla="*/ 2 h 7"/>
                <a:gd name="T2" fmla="*/ 0 w 3"/>
                <a:gd name="T3" fmla="*/ 5 h 7"/>
                <a:gd name="T4" fmla="*/ 3 w 3"/>
                <a:gd name="T5" fmla="*/ 5 h 7"/>
                <a:gd name="T6" fmla="*/ 3 w 3"/>
                <a:gd name="T7" fmla="*/ 2 h 7"/>
                <a:gd name="T8" fmla="*/ 0 w 3"/>
                <a:gd name="T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7">
                  <a:moveTo>
                    <a:pt x="0" y="2"/>
                  </a:moveTo>
                  <a:cubicBezTo>
                    <a:pt x="0" y="3"/>
                    <a:pt x="0" y="4"/>
                    <a:pt x="0" y="5"/>
                  </a:cubicBezTo>
                  <a:cubicBezTo>
                    <a:pt x="0" y="7"/>
                    <a:pt x="3" y="7"/>
                    <a:pt x="3" y="5"/>
                  </a:cubicBezTo>
                  <a:cubicBezTo>
                    <a:pt x="3" y="4"/>
                    <a:pt x="3" y="3"/>
                    <a:pt x="3" y="2"/>
                  </a:cubicBezTo>
                  <a:cubicBezTo>
                    <a:pt x="3" y="0"/>
                    <a:pt x="0" y="0"/>
                    <a:pt x="0" y="2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1">
              <a:extLst>
                <a:ext uri="{FF2B5EF4-FFF2-40B4-BE49-F238E27FC236}">
                  <a16:creationId xmlns="" xmlns:a16="http://schemas.microsoft.com/office/drawing/2014/main" id="{676AE4C1-1851-4F6F-85E5-BE5462BFD6F1}"/>
                </a:ext>
              </a:extLst>
            </p:cNvPr>
            <p:cNvSpPr>
              <a:spLocks/>
            </p:cNvSpPr>
            <p:nvPr/>
          </p:nvSpPr>
          <p:spPr bwMode="auto">
            <a:xfrm>
              <a:off x="9608907" y="6735334"/>
              <a:ext cx="14154" cy="30667"/>
            </a:xfrm>
            <a:custGeom>
              <a:avLst/>
              <a:gdLst>
                <a:gd name="T0" fmla="*/ 0 w 3"/>
                <a:gd name="T1" fmla="*/ 2 h 6"/>
                <a:gd name="T2" fmla="*/ 0 w 3"/>
                <a:gd name="T3" fmla="*/ 4 h 6"/>
                <a:gd name="T4" fmla="*/ 3 w 3"/>
                <a:gd name="T5" fmla="*/ 4 h 6"/>
                <a:gd name="T6" fmla="*/ 3 w 3"/>
                <a:gd name="T7" fmla="*/ 2 h 6"/>
                <a:gd name="T8" fmla="*/ 0 w 3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">
                  <a:moveTo>
                    <a:pt x="0" y="2"/>
                  </a:moveTo>
                  <a:cubicBezTo>
                    <a:pt x="0" y="3"/>
                    <a:pt x="0" y="3"/>
                    <a:pt x="0" y="4"/>
                  </a:cubicBezTo>
                  <a:cubicBezTo>
                    <a:pt x="0" y="6"/>
                    <a:pt x="3" y="6"/>
                    <a:pt x="3" y="4"/>
                  </a:cubicBezTo>
                  <a:cubicBezTo>
                    <a:pt x="3" y="3"/>
                    <a:pt x="3" y="3"/>
                    <a:pt x="3" y="2"/>
                  </a:cubicBezTo>
                  <a:cubicBezTo>
                    <a:pt x="3" y="0"/>
                    <a:pt x="0" y="0"/>
                    <a:pt x="0" y="2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2">
              <a:extLst>
                <a:ext uri="{FF2B5EF4-FFF2-40B4-BE49-F238E27FC236}">
                  <a16:creationId xmlns="" xmlns:a16="http://schemas.microsoft.com/office/drawing/2014/main" id="{84C4F1F3-9748-47E8-9328-6ADBBEDDF0E9}"/>
                </a:ext>
              </a:extLst>
            </p:cNvPr>
            <p:cNvSpPr>
              <a:spLocks/>
            </p:cNvSpPr>
            <p:nvPr/>
          </p:nvSpPr>
          <p:spPr bwMode="auto">
            <a:xfrm>
              <a:off x="9573523" y="6711744"/>
              <a:ext cx="30667" cy="28308"/>
            </a:xfrm>
            <a:custGeom>
              <a:avLst/>
              <a:gdLst>
                <a:gd name="T0" fmla="*/ 2 w 6"/>
                <a:gd name="T1" fmla="*/ 3 h 6"/>
                <a:gd name="T2" fmla="*/ 2 w 6"/>
                <a:gd name="T3" fmla="*/ 4 h 6"/>
                <a:gd name="T4" fmla="*/ 4 w 6"/>
                <a:gd name="T5" fmla="*/ 2 h 6"/>
                <a:gd name="T6" fmla="*/ 4 w 6"/>
                <a:gd name="T7" fmla="*/ 1 h 6"/>
                <a:gd name="T8" fmla="*/ 2 w 6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2" y="3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4" y="6"/>
                    <a:pt x="6" y="3"/>
                    <a:pt x="4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2" y="0"/>
                    <a:pt x="0" y="2"/>
                    <a:pt x="2" y="3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3">
              <a:extLst>
                <a:ext uri="{FF2B5EF4-FFF2-40B4-BE49-F238E27FC236}">
                  <a16:creationId xmlns="" xmlns:a16="http://schemas.microsoft.com/office/drawing/2014/main" id="{2DE445B8-A96B-4728-A725-D8098D1BCAC4}"/>
                </a:ext>
              </a:extLst>
            </p:cNvPr>
            <p:cNvSpPr>
              <a:spLocks/>
            </p:cNvSpPr>
            <p:nvPr/>
          </p:nvSpPr>
          <p:spPr bwMode="auto">
            <a:xfrm>
              <a:off x="4709290" y="6353177"/>
              <a:ext cx="559080" cy="40103"/>
            </a:xfrm>
            <a:custGeom>
              <a:avLst/>
              <a:gdLst>
                <a:gd name="T0" fmla="*/ 109 w 114"/>
                <a:gd name="T1" fmla="*/ 8 h 8"/>
                <a:gd name="T2" fmla="*/ 4 w 114"/>
                <a:gd name="T3" fmla="*/ 8 h 8"/>
                <a:gd name="T4" fmla="*/ 0 w 114"/>
                <a:gd name="T5" fmla="*/ 4 h 8"/>
                <a:gd name="T6" fmla="*/ 4 w 114"/>
                <a:gd name="T7" fmla="*/ 0 h 8"/>
                <a:gd name="T8" fmla="*/ 109 w 114"/>
                <a:gd name="T9" fmla="*/ 0 h 8"/>
                <a:gd name="T10" fmla="*/ 114 w 114"/>
                <a:gd name="T11" fmla="*/ 4 h 8"/>
                <a:gd name="T12" fmla="*/ 109 w 114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" h="8">
                  <a:moveTo>
                    <a:pt x="109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2" y="0"/>
                    <a:pt x="114" y="1"/>
                    <a:pt x="114" y="4"/>
                  </a:cubicBezTo>
                  <a:cubicBezTo>
                    <a:pt x="114" y="6"/>
                    <a:pt x="112" y="8"/>
                    <a:pt x="109" y="8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4">
              <a:extLst>
                <a:ext uri="{FF2B5EF4-FFF2-40B4-BE49-F238E27FC236}">
                  <a16:creationId xmlns="" xmlns:a16="http://schemas.microsoft.com/office/drawing/2014/main" id="{B70487DC-5688-4B26-B926-AA6AD7219497}"/>
                </a:ext>
              </a:extLst>
            </p:cNvPr>
            <p:cNvSpPr>
              <a:spLocks/>
            </p:cNvSpPr>
            <p:nvPr/>
          </p:nvSpPr>
          <p:spPr bwMode="auto">
            <a:xfrm>
              <a:off x="9719780" y="4565064"/>
              <a:ext cx="75488" cy="40103"/>
            </a:xfrm>
            <a:custGeom>
              <a:avLst/>
              <a:gdLst>
                <a:gd name="T0" fmla="*/ 15 w 15"/>
                <a:gd name="T1" fmla="*/ 8 h 8"/>
                <a:gd name="T2" fmla="*/ 12 w 15"/>
                <a:gd name="T3" fmla="*/ 8 h 8"/>
                <a:gd name="T4" fmla="*/ 7 w 15"/>
                <a:gd name="T5" fmla="*/ 3 h 8"/>
                <a:gd name="T6" fmla="*/ 3 w 15"/>
                <a:gd name="T7" fmla="*/ 8 h 8"/>
                <a:gd name="T8" fmla="*/ 0 w 15"/>
                <a:gd name="T9" fmla="*/ 8 h 8"/>
                <a:gd name="T10" fmla="*/ 7 w 15"/>
                <a:gd name="T11" fmla="*/ 0 h 8"/>
                <a:gd name="T12" fmla="*/ 15 w 15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8">
                  <a:moveTo>
                    <a:pt x="15" y="8"/>
                  </a:moveTo>
                  <a:cubicBezTo>
                    <a:pt x="12" y="8"/>
                    <a:pt x="12" y="8"/>
                    <a:pt x="12" y="8"/>
                  </a:cubicBezTo>
                  <a:cubicBezTo>
                    <a:pt x="12" y="5"/>
                    <a:pt x="10" y="3"/>
                    <a:pt x="7" y="3"/>
                  </a:cubicBezTo>
                  <a:cubicBezTo>
                    <a:pt x="5" y="3"/>
                    <a:pt x="3" y="5"/>
                    <a:pt x="3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" y="0"/>
                    <a:pt x="15" y="3"/>
                    <a:pt x="15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5">
              <a:extLst>
                <a:ext uri="{FF2B5EF4-FFF2-40B4-BE49-F238E27FC236}">
                  <a16:creationId xmlns="" xmlns:a16="http://schemas.microsoft.com/office/drawing/2014/main" id="{969F04E5-804D-4585-ADA6-93D2EFEF15B7}"/>
                </a:ext>
              </a:extLst>
            </p:cNvPr>
            <p:cNvSpPr>
              <a:spLocks/>
            </p:cNvSpPr>
            <p:nvPr/>
          </p:nvSpPr>
          <p:spPr bwMode="auto">
            <a:xfrm>
              <a:off x="9774036" y="3706392"/>
              <a:ext cx="73129" cy="35385"/>
            </a:xfrm>
            <a:custGeom>
              <a:avLst/>
              <a:gdLst>
                <a:gd name="T0" fmla="*/ 15 w 15"/>
                <a:gd name="T1" fmla="*/ 7 h 7"/>
                <a:gd name="T2" fmla="*/ 12 w 15"/>
                <a:gd name="T3" fmla="*/ 7 h 7"/>
                <a:gd name="T4" fmla="*/ 7 w 15"/>
                <a:gd name="T5" fmla="*/ 3 h 7"/>
                <a:gd name="T6" fmla="*/ 3 w 15"/>
                <a:gd name="T7" fmla="*/ 7 h 7"/>
                <a:gd name="T8" fmla="*/ 0 w 15"/>
                <a:gd name="T9" fmla="*/ 7 h 7"/>
                <a:gd name="T10" fmla="*/ 7 w 15"/>
                <a:gd name="T11" fmla="*/ 0 h 7"/>
                <a:gd name="T12" fmla="*/ 15 w 15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7">
                  <a:moveTo>
                    <a:pt x="15" y="7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2" y="5"/>
                    <a:pt x="10" y="3"/>
                    <a:pt x="7" y="3"/>
                  </a:cubicBezTo>
                  <a:cubicBezTo>
                    <a:pt x="5" y="3"/>
                    <a:pt x="3" y="5"/>
                    <a:pt x="3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" y="0"/>
                    <a:pt x="15" y="3"/>
                    <a:pt x="1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6">
              <a:extLst>
                <a:ext uri="{FF2B5EF4-FFF2-40B4-BE49-F238E27FC236}">
                  <a16:creationId xmlns="" xmlns:a16="http://schemas.microsoft.com/office/drawing/2014/main" id="{F46E72F5-8F4C-41D9-AB35-0937C7C94BF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08894" y="6362613"/>
              <a:ext cx="700619" cy="363284"/>
            </a:xfrm>
            <a:custGeom>
              <a:avLst/>
              <a:gdLst>
                <a:gd name="T0" fmla="*/ 143 w 143"/>
                <a:gd name="T1" fmla="*/ 74 h 74"/>
                <a:gd name="T2" fmla="*/ 0 w 143"/>
                <a:gd name="T3" fmla="*/ 74 h 74"/>
                <a:gd name="T4" fmla="*/ 2 w 143"/>
                <a:gd name="T5" fmla="*/ 68 h 74"/>
                <a:gd name="T6" fmla="*/ 11 w 143"/>
                <a:gd name="T7" fmla="*/ 5 h 74"/>
                <a:gd name="T8" fmla="*/ 11 w 143"/>
                <a:gd name="T9" fmla="*/ 1 h 74"/>
                <a:gd name="T10" fmla="*/ 132 w 143"/>
                <a:gd name="T11" fmla="*/ 0 h 74"/>
                <a:gd name="T12" fmla="*/ 132 w 143"/>
                <a:gd name="T13" fmla="*/ 5 h 74"/>
                <a:gd name="T14" fmla="*/ 141 w 143"/>
                <a:gd name="T15" fmla="*/ 69 h 74"/>
                <a:gd name="T16" fmla="*/ 143 w 143"/>
                <a:gd name="T17" fmla="*/ 74 h 74"/>
                <a:gd name="T18" fmla="*/ 12 w 143"/>
                <a:gd name="T19" fmla="*/ 66 h 74"/>
                <a:gd name="T20" fmla="*/ 132 w 143"/>
                <a:gd name="T21" fmla="*/ 66 h 74"/>
                <a:gd name="T22" fmla="*/ 124 w 143"/>
                <a:gd name="T23" fmla="*/ 9 h 74"/>
                <a:gd name="T24" fmla="*/ 20 w 143"/>
                <a:gd name="T25" fmla="*/ 9 h 74"/>
                <a:gd name="T26" fmla="*/ 12 w 143"/>
                <a:gd name="T27" fmla="*/ 66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3" h="74">
                  <a:moveTo>
                    <a:pt x="143" y="74"/>
                  </a:moveTo>
                  <a:cubicBezTo>
                    <a:pt x="0" y="74"/>
                    <a:pt x="0" y="74"/>
                    <a:pt x="0" y="74"/>
                  </a:cubicBezTo>
                  <a:cubicBezTo>
                    <a:pt x="2" y="68"/>
                    <a:pt x="2" y="68"/>
                    <a:pt x="2" y="68"/>
                  </a:cubicBezTo>
                  <a:cubicBezTo>
                    <a:pt x="12" y="46"/>
                    <a:pt x="13" y="27"/>
                    <a:pt x="11" y="5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32" y="5"/>
                    <a:pt x="132" y="5"/>
                    <a:pt x="132" y="5"/>
                  </a:cubicBezTo>
                  <a:cubicBezTo>
                    <a:pt x="132" y="19"/>
                    <a:pt x="136" y="51"/>
                    <a:pt x="141" y="69"/>
                  </a:cubicBezTo>
                  <a:lnTo>
                    <a:pt x="143" y="74"/>
                  </a:lnTo>
                  <a:close/>
                  <a:moveTo>
                    <a:pt x="12" y="66"/>
                  </a:moveTo>
                  <a:cubicBezTo>
                    <a:pt x="132" y="66"/>
                    <a:pt x="132" y="66"/>
                    <a:pt x="132" y="66"/>
                  </a:cubicBezTo>
                  <a:cubicBezTo>
                    <a:pt x="127" y="48"/>
                    <a:pt x="124" y="23"/>
                    <a:pt x="124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1" y="28"/>
                    <a:pt x="20" y="46"/>
                    <a:pt x="12" y="66"/>
                  </a:cubicBez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7">
              <a:extLst>
                <a:ext uri="{FF2B5EF4-FFF2-40B4-BE49-F238E27FC236}">
                  <a16:creationId xmlns="" xmlns:a16="http://schemas.microsoft.com/office/drawing/2014/main" id="{AD1AC55A-B279-4E74-9B0D-F0FADB2D58B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68989" y="4333883"/>
              <a:ext cx="3378071" cy="2073551"/>
            </a:xfrm>
            <a:custGeom>
              <a:avLst/>
              <a:gdLst>
                <a:gd name="T0" fmla="*/ 232 w 689"/>
                <a:gd name="T1" fmla="*/ 423 h 423"/>
                <a:gd name="T2" fmla="*/ 31 w 689"/>
                <a:gd name="T3" fmla="*/ 421 h 423"/>
                <a:gd name="T4" fmla="*/ 10 w 689"/>
                <a:gd name="T5" fmla="*/ 395 h 423"/>
                <a:gd name="T6" fmla="*/ 7 w 689"/>
                <a:gd name="T7" fmla="*/ 317 h 423"/>
                <a:gd name="T8" fmla="*/ 6 w 689"/>
                <a:gd name="T9" fmla="*/ 23 h 423"/>
                <a:gd name="T10" fmla="*/ 30 w 689"/>
                <a:gd name="T11" fmla="*/ 0 h 423"/>
                <a:gd name="T12" fmla="*/ 31 w 689"/>
                <a:gd name="T13" fmla="*/ 0 h 423"/>
                <a:gd name="T14" fmla="*/ 657 w 689"/>
                <a:gd name="T15" fmla="*/ 1 h 423"/>
                <a:gd name="T16" fmla="*/ 681 w 689"/>
                <a:gd name="T17" fmla="*/ 25 h 423"/>
                <a:gd name="T18" fmla="*/ 683 w 689"/>
                <a:gd name="T19" fmla="*/ 89 h 423"/>
                <a:gd name="T20" fmla="*/ 679 w 689"/>
                <a:gd name="T21" fmla="*/ 361 h 423"/>
                <a:gd name="T22" fmla="*/ 678 w 689"/>
                <a:gd name="T23" fmla="*/ 372 h 423"/>
                <a:gd name="T24" fmla="*/ 653 w 689"/>
                <a:gd name="T25" fmla="*/ 419 h 423"/>
                <a:gd name="T26" fmla="*/ 232 w 689"/>
                <a:gd name="T27" fmla="*/ 423 h 423"/>
                <a:gd name="T28" fmla="*/ 30 w 689"/>
                <a:gd name="T29" fmla="*/ 7 h 423"/>
                <a:gd name="T30" fmla="*/ 12 w 689"/>
                <a:gd name="T31" fmla="*/ 23 h 423"/>
                <a:gd name="T32" fmla="*/ 14 w 689"/>
                <a:gd name="T33" fmla="*/ 317 h 423"/>
                <a:gd name="T34" fmla="*/ 16 w 689"/>
                <a:gd name="T35" fmla="*/ 395 h 423"/>
                <a:gd name="T36" fmla="*/ 34 w 689"/>
                <a:gd name="T37" fmla="*/ 414 h 423"/>
                <a:gd name="T38" fmla="*/ 651 w 689"/>
                <a:gd name="T39" fmla="*/ 412 h 423"/>
                <a:gd name="T40" fmla="*/ 672 w 689"/>
                <a:gd name="T41" fmla="*/ 372 h 423"/>
                <a:gd name="T42" fmla="*/ 672 w 689"/>
                <a:gd name="T43" fmla="*/ 360 h 423"/>
                <a:gd name="T44" fmla="*/ 677 w 689"/>
                <a:gd name="T45" fmla="*/ 89 h 423"/>
                <a:gd name="T46" fmla="*/ 675 w 689"/>
                <a:gd name="T47" fmla="*/ 25 h 423"/>
                <a:gd name="T48" fmla="*/ 657 w 689"/>
                <a:gd name="T49" fmla="*/ 7 h 423"/>
                <a:gd name="T50" fmla="*/ 31 w 689"/>
                <a:gd name="T51" fmla="*/ 7 h 423"/>
                <a:gd name="T52" fmla="*/ 30 w 689"/>
                <a:gd name="T53" fmla="*/ 7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89" h="423">
                  <a:moveTo>
                    <a:pt x="232" y="423"/>
                  </a:moveTo>
                  <a:cubicBezTo>
                    <a:pt x="123" y="423"/>
                    <a:pt x="35" y="422"/>
                    <a:pt x="31" y="421"/>
                  </a:cubicBezTo>
                  <a:cubicBezTo>
                    <a:pt x="22" y="417"/>
                    <a:pt x="10" y="405"/>
                    <a:pt x="10" y="395"/>
                  </a:cubicBezTo>
                  <a:cubicBezTo>
                    <a:pt x="9" y="376"/>
                    <a:pt x="8" y="349"/>
                    <a:pt x="7" y="317"/>
                  </a:cubicBezTo>
                  <a:cubicBezTo>
                    <a:pt x="5" y="223"/>
                    <a:pt x="0" y="94"/>
                    <a:pt x="6" y="23"/>
                  </a:cubicBezTo>
                  <a:cubicBezTo>
                    <a:pt x="7" y="10"/>
                    <a:pt x="17" y="0"/>
                    <a:pt x="30" y="0"/>
                  </a:cubicBezTo>
                  <a:cubicBezTo>
                    <a:pt x="30" y="0"/>
                    <a:pt x="31" y="0"/>
                    <a:pt x="31" y="0"/>
                  </a:cubicBezTo>
                  <a:cubicBezTo>
                    <a:pt x="657" y="1"/>
                    <a:pt x="657" y="1"/>
                    <a:pt x="657" y="1"/>
                  </a:cubicBezTo>
                  <a:cubicBezTo>
                    <a:pt x="670" y="1"/>
                    <a:pt x="681" y="12"/>
                    <a:pt x="681" y="25"/>
                  </a:cubicBezTo>
                  <a:cubicBezTo>
                    <a:pt x="682" y="46"/>
                    <a:pt x="683" y="67"/>
                    <a:pt x="683" y="89"/>
                  </a:cubicBezTo>
                  <a:cubicBezTo>
                    <a:pt x="686" y="179"/>
                    <a:pt x="689" y="273"/>
                    <a:pt x="679" y="361"/>
                  </a:cubicBezTo>
                  <a:cubicBezTo>
                    <a:pt x="679" y="365"/>
                    <a:pt x="678" y="368"/>
                    <a:pt x="678" y="372"/>
                  </a:cubicBezTo>
                  <a:cubicBezTo>
                    <a:pt x="677" y="391"/>
                    <a:pt x="676" y="414"/>
                    <a:pt x="653" y="419"/>
                  </a:cubicBezTo>
                  <a:cubicBezTo>
                    <a:pt x="641" y="421"/>
                    <a:pt x="409" y="423"/>
                    <a:pt x="232" y="423"/>
                  </a:cubicBezTo>
                  <a:close/>
                  <a:moveTo>
                    <a:pt x="30" y="7"/>
                  </a:moveTo>
                  <a:cubicBezTo>
                    <a:pt x="21" y="7"/>
                    <a:pt x="13" y="14"/>
                    <a:pt x="12" y="23"/>
                  </a:cubicBezTo>
                  <a:cubicBezTo>
                    <a:pt x="7" y="94"/>
                    <a:pt x="11" y="223"/>
                    <a:pt x="14" y="317"/>
                  </a:cubicBezTo>
                  <a:cubicBezTo>
                    <a:pt x="15" y="348"/>
                    <a:pt x="16" y="375"/>
                    <a:pt x="16" y="395"/>
                  </a:cubicBezTo>
                  <a:cubicBezTo>
                    <a:pt x="16" y="401"/>
                    <a:pt x="26" y="412"/>
                    <a:pt x="34" y="414"/>
                  </a:cubicBezTo>
                  <a:cubicBezTo>
                    <a:pt x="47" y="417"/>
                    <a:pt x="636" y="415"/>
                    <a:pt x="651" y="412"/>
                  </a:cubicBezTo>
                  <a:cubicBezTo>
                    <a:pt x="670" y="409"/>
                    <a:pt x="671" y="390"/>
                    <a:pt x="672" y="372"/>
                  </a:cubicBezTo>
                  <a:cubicBezTo>
                    <a:pt x="672" y="368"/>
                    <a:pt x="672" y="364"/>
                    <a:pt x="672" y="360"/>
                  </a:cubicBezTo>
                  <a:cubicBezTo>
                    <a:pt x="682" y="272"/>
                    <a:pt x="679" y="179"/>
                    <a:pt x="677" y="89"/>
                  </a:cubicBezTo>
                  <a:cubicBezTo>
                    <a:pt x="676" y="67"/>
                    <a:pt x="675" y="46"/>
                    <a:pt x="675" y="25"/>
                  </a:cubicBezTo>
                  <a:cubicBezTo>
                    <a:pt x="674" y="15"/>
                    <a:pt x="667" y="8"/>
                    <a:pt x="657" y="7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7"/>
                    <a:pt x="30" y="7"/>
                    <a:pt x="30" y="7"/>
                  </a:cubicBez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8">
              <a:extLst>
                <a:ext uri="{FF2B5EF4-FFF2-40B4-BE49-F238E27FC236}">
                  <a16:creationId xmlns="" xmlns:a16="http://schemas.microsoft.com/office/drawing/2014/main" id="{01EFD5D2-92AB-4F04-9FFB-A70686FCDED9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7503" y="4437679"/>
              <a:ext cx="3172839" cy="1710267"/>
            </a:xfrm>
            <a:custGeom>
              <a:avLst/>
              <a:gdLst>
                <a:gd name="T0" fmla="*/ 618 w 647"/>
                <a:gd name="T1" fmla="*/ 1 h 349"/>
                <a:gd name="T2" fmla="*/ 27 w 647"/>
                <a:gd name="T3" fmla="*/ 1 h 349"/>
                <a:gd name="T4" fmla="*/ 7 w 647"/>
                <a:gd name="T5" fmla="*/ 17 h 349"/>
                <a:gd name="T6" fmla="*/ 11 w 647"/>
                <a:gd name="T7" fmla="*/ 327 h 349"/>
                <a:gd name="T8" fmla="*/ 29 w 647"/>
                <a:gd name="T9" fmla="*/ 346 h 349"/>
                <a:gd name="T10" fmla="*/ 613 w 647"/>
                <a:gd name="T11" fmla="*/ 344 h 349"/>
                <a:gd name="T12" fmla="*/ 635 w 647"/>
                <a:gd name="T13" fmla="*/ 299 h 349"/>
                <a:gd name="T14" fmla="*/ 637 w 647"/>
                <a:gd name="T15" fmla="*/ 19 h 349"/>
                <a:gd name="T16" fmla="*/ 618 w 647"/>
                <a:gd name="T17" fmla="*/ 1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7" h="349">
                  <a:moveTo>
                    <a:pt x="618" y="1"/>
                  </a:moveTo>
                  <a:cubicBezTo>
                    <a:pt x="27" y="1"/>
                    <a:pt x="27" y="1"/>
                    <a:pt x="27" y="1"/>
                  </a:cubicBezTo>
                  <a:cubicBezTo>
                    <a:pt x="17" y="0"/>
                    <a:pt x="8" y="8"/>
                    <a:pt x="7" y="17"/>
                  </a:cubicBezTo>
                  <a:cubicBezTo>
                    <a:pt x="0" y="96"/>
                    <a:pt x="9" y="261"/>
                    <a:pt x="11" y="327"/>
                  </a:cubicBezTo>
                  <a:cubicBezTo>
                    <a:pt x="11" y="334"/>
                    <a:pt x="21" y="344"/>
                    <a:pt x="29" y="346"/>
                  </a:cubicBezTo>
                  <a:cubicBezTo>
                    <a:pt x="38" y="349"/>
                    <a:pt x="599" y="347"/>
                    <a:pt x="613" y="344"/>
                  </a:cubicBezTo>
                  <a:cubicBezTo>
                    <a:pt x="637" y="340"/>
                    <a:pt x="633" y="315"/>
                    <a:pt x="635" y="299"/>
                  </a:cubicBezTo>
                  <a:cubicBezTo>
                    <a:pt x="647" y="207"/>
                    <a:pt x="640" y="108"/>
                    <a:pt x="637" y="19"/>
                  </a:cubicBezTo>
                  <a:cubicBezTo>
                    <a:pt x="637" y="9"/>
                    <a:pt x="628" y="2"/>
                    <a:pt x="618" y="1"/>
                  </a:cubicBezTo>
                  <a:close/>
                </a:path>
              </a:pathLst>
            </a:custGeom>
            <a:solidFill>
              <a:srgbClr val="B6D0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9">
              <a:extLst>
                <a:ext uri="{FF2B5EF4-FFF2-40B4-BE49-F238E27FC236}">
                  <a16:creationId xmlns="" xmlns:a16="http://schemas.microsoft.com/office/drawing/2014/main" id="{A55B6C46-8885-4FC0-9551-78C6879754A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83354" y="6685795"/>
              <a:ext cx="1349341" cy="153334"/>
            </a:xfrm>
            <a:custGeom>
              <a:avLst/>
              <a:gdLst>
                <a:gd name="T0" fmla="*/ 260 w 275"/>
                <a:gd name="T1" fmla="*/ 31 h 31"/>
                <a:gd name="T2" fmla="*/ 15 w 275"/>
                <a:gd name="T3" fmla="*/ 31 h 31"/>
                <a:gd name="T4" fmla="*/ 0 w 275"/>
                <a:gd name="T5" fmla="*/ 16 h 31"/>
                <a:gd name="T6" fmla="*/ 15 w 275"/>
                <a:gd name="T7" fmla="*/ 0 h 31"/>
                <a:gd name="T8" fmla="*/ 260 w 275"/>
                <a:gd name="T9" fmla="*/ 0 h 31"/>
                <a:gd name="T10" fmla="*/ 275 w 275"/>
                <a:gd name="T11" fmla="*/ 16 h 31"/>
                <a:gd name="T12" fmla="*/ 260 w 275"/>
                <a:gd name="T13" fmla="*/ 31 h 31"/>
                <a:gd name="T14" fmla="*/ 15 w 275"/>
                <a:gd name="T15" fmla="*/ 7 h 31"/>
                <a:gd name="T16" fmla="*/ 7 w 275"/>
                <a:gd name="T17" fmla="*/ 16 h 31"/>
                <a:gd name="T18" fmla="*/ 15 w 275"/>
                <a:gd name="T19" fmla="*/ 24 h 31"/>
                <a:gd name="T20" fmla="*/ 260 w 275"/>
                <a:gd name="T21" fmla="*/ 24 h 31"/>
                <a:gd name="T22" fmla="*/ 269 w 275"/>
                <a:gd name="T23" fmla="*/ 16 h 31"/>
                <a:gd name="T24" fmla="*/ 260 w 275"/>
                <a:gd name="T25" fmla="*/ 7 h 31"/>
                <a:gd name="T26" fmla="*/ 15 w 275"/>
                <a:gd name="T27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75" h="31">
                  <a:moveTo>
                    <a:pt x="260" y="31"/>
                  </a:moveTo>
                  <a:cubicBezTo>
                    <a:pt x="15" y="31"/>
                    <a:pt x="15" y="31"/>
                    <a:pt x="15" y="31"/>
                  </a:cubicBezTo>
                  <a:cubicBezTo>
                    <a:pt x="5" y="31"/>
                    <a:pt x="0" y="23"/>
                    <a:pt x="0" y="16"/>
                  </a:cubicBezTo>
                  <a:cubicBezTo>
                    <a:pt x="0" y="8"/>
                    <a:pt x="5" y="0"/>
                    <a:pt x="15" y="0"/>
                  </a:cubicBezTo>
                  <a:cubicBezTo>
                    <a:pt x="260" y="0"/>
                    <a:pt x="260" y="0"/>
                    <a:pt x="260" y="0"/>
                  </a:cubicBezTo>
                  <a:cubicBezTo>
                    <a:pt x="270" y="0"/>
                    <a:pt x="275" y="8"/>
                    <a:pt x="275" y="16"/>
                  </a:cubicBezTo>
                  <a:cubicBezTo>
                    <a:pt x="275" y="23"/>
                    <a:pt x="270" y="31"/>
                    <a:pt x="260" y="31"/>
                  </a:cubicBezTo>
                  <a:close/>
                  <a:moveTo>
                    <a:pt x="15" y="7"/>
                  </a:moveTo>
                  <a:cubicBezTo>
                    <a:pt x="8" y="7"/>
                    <a:pt x="7" y="12"/>
                    <a:pt x="7" y="16"/>
                  </a:cubicBezTo>
                  <a:cubicBezTo>
                    <a:pt x="7" y="19"/>
                    <a:pt x="8" y="24"/>
                    <a:pt x="15" y="24"/>
                  </a:cubicBezTo>
                  <a:cubicBezTo>
                    <a:pt x="260" y="24"/>
                    <a:pt x="260" y="24"/>
                    <a:pt x="260" y="24"/>
                  </a:cubicBezTo>
                  <a:cubicBezTo>
                    <a:pt x="267" y="24"/>
                    <a:pt x="269" y="19"/>
                    <a:pt x="269" y="16"/>
                  </a:cubicBezTo>
                  <a:cubicBezTo>
                    <a:pt x="269" y="12"/>
                    <a:pt x="267" y="7"/>
                    <a:pt x="260" y="7"/>
                  </a:cubicBezTo>
                  <a:lnTo>
                    <a:pt x="15" y="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0">
              <a:extLst>
                <a:ext uri="{FF2B5EF4-FFF2-40B4-BE49-F238E27FC236}">
                  <a16:creationId xmlns="" xmlns:a16="http://schemas.microsoft.com/office/drawing/2014/main" id="{D128D416-D5A7-411E-B456-8358587154E2}"/>
                </a:ext>
              </a:extLst>
            </p:cNvPr>
            <p:cNvSpPr>
              <a:spLocks/>
            </p:cNvSpPr>
            <p:nvPr/>
          </p:nvSpPr>
          <p:spPr bwMode="auto">
            <a:xfrm>
              <a:off x="6209606" y="6251741"/>
              <a:ext cx="9436" cy="0"/>
            </a:xfrm>
            <a:custGeom>
              <a:avLst/>
              <a:gdLst>
                <a:gd name="T0" fmla="*/ 2 w 2"/>
                <a:gd name="T1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0" y="0"/>
                    <a:pt x="0" y="0"/>
                    <a:pt x="2" y="0"/>
                  </a:cubicBezTo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1">
              <a:extLst>
                <a:ext uri="{FF2B5EF4-FFF2-40B4-BE49-F238E27FC236}">
                  <a16:creationId xmlns="" xmlns:a16="http://schemas.microsoft.com/office/drawing/2014/main" id="{B0611903-2037-42B3-B41F-71E9EAB3E853}"/>
                </a:ext>
              </a:extLst>
            </p:cNvPr>
            <p:cNvSpPr>
              <a:spLocks/>
            </p:cNvSpPr>
            <p:nvPr/>
          </p:nvSpPr>
          <p:spPr bwMode="auto">
            <a:xfrm>
              <a:off x="6164785" y="6206920"/>
              <a:ext cx="108513" cy="82565"/>
            </a:xfrm>
            <a:custGeom>
              <a:avLst/>
              <a:gdLst>
                <a:gd name="T0" fmla="*/ 11 w 22"/>
                <a:gd name="T1" fmla="*/ 17 h 17"/>
                <a:gd name="T2" fmla="*/ 11 w 22"/>
                <a:gd name="T3" fmla="*/ 0 h 17"/>
                <a:gd name="T4" fmla="*/ 11 w 22"/>
                <a:gd name="T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7">
                  <a:moveTo>
                    <a:pt x="11" y="17"/>
                  </a:moveTo>
                  <a:cubicBezTo>
                    <a:pt x="22" y="17"/>
                    <a:pt x="22" y="0"/>
                    <a:pt x="11" y="0"/>
                  </a:cubicBezTo>
                  <a:cubicBezTo>
                    <a:pt x="0" y="0"/>
                    <a:pt x="0" y="17"/>
                    <a:pt x="11" y="17"/>
                  </a:cubicBez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2">
              <a:extLst>
                <a:ext uri="{FF2B5EF4-FFF2-40B4-BE49-F238E27FC236}">
                  <a16:creationId xmlns="" xmlns:a16="http://schemas.microsoft.com/office/drawing/2014/main" id="{3106D305-8549-455A-8599-79A2BEF4530A}"/>
                </a:ext>
              </a:extLst>
            </p:cNvPr>
            <p:cNvSpPr>
              <a:spLocks/>
            </p:cNvSpPr>
            <p:nvPr/>
          </p:nvSpPr>
          <p:spPr bwMode="auto">
            <a:xfrm>
              <a:off x="6381812" y="6251741"/>
              <a:ext cx="4718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1" y="0"/>
                  </a:cubicBezTo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3">
              <a:extLst>
                <a:ext uri="{FF2B5EF4-FFF2-40B4-BE49-F238E27FC236}">
                  <a16:creationId xmlns="" xmlns:a16="http://schemas.microsoft.com/office/drawing/2014/main" id="{14956C0D-F15A-47F5-A512-C50368ED39C3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2273" y="6206920"/>
              <a:ext cx="108513" cy="82565"/>
            </a:xfrm>
            <a:custGeom>
              <a:avLst/>
              <a:gdLst>
                <a:gd name="T0" fmla="*/ 11 w 22"/>
                <a:gd name="T1" fmla="*/ 17 h 17"/>
                <a:gd name="T2" fmla="*/ 11 w 22"/>
                <a:gd name="T3" fmla="*/ 0 h 17"/>
                <a:gd name="T4" fmla="*/ 11 w 22"/>
                <a:gd name="T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7">
                  <a:moveTo>
                    <a:pt x="11" y="17"/>
                  </a:moveTo>
                  <a:cubicBezTo>
                    <a:pt x="22" y="17"/>
                    <a:pt x="22" y="0"/>
                    <a:pt x="11" y="0"/>
                  </a:cubicBezTo>
                  <a:cubicBezTo>
                    <a:pt x="0" y="0"/>
                    <a:pt x="0" y="17"/>
                    <a:pt x="11" y="17"/>
                  </a:cubicBez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4">
              <a:extLst>
                <a:ext uri="{FF2B5EF4-FFF2-40B4-BE49-F238E27FC236}">
                  <a16:creationId xmlns="" xmlns:a16="http://schemas.microsoft.com/office/drawing/2014/main" id="{3D94CA02-EB36-454F-A5CF-06149E638123}"/>
                </a:ext>
              </a:extLst>
            </p:cNvPr>
            <p:cNvSpPr>
              <a:spLocks/>
            </p:cNvSpPr>
            <p:nvPr/>
          </p:nvSpPr>
          <p:spPr bwMode="auto">
            <a:xfrm>
              <a:off x="6546941" y="6251741"/>
              <a:ext cx="11795" cy="0"/>
            </a:xfrm>
            <a:custGeom>
              <a:avLst/>
              <a:gdLst>
                <a:gd name="T0" fmla="*/ 2 w 2"/>
                <a:gd name="T1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0" y="0"/>
                    <a:pt x="0" y="0"/>
                    <a:pt x="2" y="0"/>
                  </a:cubicBezTo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5">
              <a:extLst>
                <a:ext uri="{FF2B5EF4-FFF2-40B4-BE49-F238E27FC236}">
                  <a16:creationId xmlns="" xmlns:a16="http://schemas.microsoft.com/office/drawing/2014/main" id="{C024616F-72B5-48CD-95D0-92E86260DBED}"/>
                </a:ext>
              </a:extLst>
            </p:cNvPr>
            <p:cNvSpPr>
              <a:spLocks/>
            </p:cNvSpPr>
            <p:nvPr/>
          </p:nvSpPr>
          <p:spPr bwMode="auto">
            <a:xfrm>
              <a:off x="6504479" y="6206920"/>
              <a:ext cx="108513" cy="82565"/>
            </a:xfrm>
            <a:custGeom>
              <a:avLst/>
              <a:gdLst>
                <a:gd name="T0" fmla="*/ 11 w 22"/>
                <a:gd name="T1" fmla="*/ 17 h 17"/>
                <a:gd name="T2" fmla="*/ 11 w 22"/>
                <a:gd name="T3" fmla="*/ 0 h 17"/>
                <a:gd name="T4" fmla="*/ 11 w 22"/>
                <a:gd name="T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7">
                  <a:moveTo>
                    <a:pt x="11" y="17"/>
                  </a:moveTo>
                  <a:cubicBezTo>
                    <a:pt x="22" y="17"/>
                    <a:pt x="22" y="0"/>
                    <a:pt x="11" y="0"/>
                  </a:cubicBezTo>
                  <a:cubicBezTo>
                    <a:pt x="0" y="0"/>
                    <a:pt x="0" y="17"/>
                    <a:pt x="11" y="17"/>
                  </a:cubicBez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6">
              <a:extLst>
                <a:ext uri="{FF2B5EF4-FFF2-40B4-BE49-F238E27FC236}">
                  <a16:creationId xmlns="" xmlns:a16="http://schemas.microsoft.com/office/drawing/2014/main" id="{D74F3319-C42B-4789-8A90-FC2BEB28F597}"/>
                </a:ext>
              </a:extLst>
            </p:cNvPr>
            <p:cNvSpPr>
              <a:spLocks/>
            </p:cNvSpPr>
            <p:nvPr/>
          </p:nvSpPr>
          <p:spPr bwMode="auto">
            <a:xfrm>
              <a:off x="7655665" y="4397576"/>
              <a:ext cx="4718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1" y="0"/>
                  </a:cubicBezTo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7">
              <a:extLst>
                <a:ext uri="{FF2B5EF4-FFF2-40B4-BE49-F238E27FC236}">
                  <a16:creationId xmlns="" xmlns:a16="http://schemas.microsoft.com/office/drawing/2014/main" id="{F9D9BB91-39ED-40C1-BC77-3DF3F996656B}"/>
                </a:ext>
              </a:extLst>
            </p:cNvPr>
            <p:cNvSpPr>
              <a:spLocks/>
            </p:cNvSpPr>
            <p:nvPr/>
          </p:nvSpPr>
          <p:spPr bwMode="auto">
            <a:xfrm>
              <a:off x="7632076" y="4378704"/>
              <a:ext cx="54257" cy="40103"/>
            </a:xfrm>
            <a:custGeom>
              <a:avLst/>
              <a:gdLst>
                <a:gd name="T0" fmla="*/ 6 w 11"/>
                <a:gd name="T1" fmla="*/ 8 h 8"/>
                <a:gd name="T2" fmla="*/ 6 w 11"/>
                <a:gd name="T3" fmla="*/ 0 h 8"/>
                <a:gd name="T4" fmla="*/ 6 w 11"/>
                <a:gd name="T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8">
                  <a:moveTo>
                    <a:pt x="6" y="8"/>
                  </a:moveTo>
                  <a:cubicBezTo>
                    <a:pt x="11" y="8"/>
                    <a:pt x="11" y="0"/>
                    <a:pt x="6" y="0"/>
                  </a:cubicBezTo>
                  <a:cubicBezTo>
                    <a:pt x="0" y="0"/>
                    <a:pt x="0" y="8"/>
                    <a:pt x="6" y="8"/>
                  </a:cubicBez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8">
              <a:extLst>
                <a:ext uri="{FF2B5EF4-FFF2-40B4-BE49-F238E27FC236}">
                  <a16:creationId xmlns="" xmlns:a16="http://schemas.microsoft.com/office/drawing/2014/main" id="{94AAA17D-7692-415F-929A-09F1F185D83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42144" y="6235228"/>
              <a:ext cx="412823" cy="526054"/>
            </a:xfrm>
            <a:custGeom>
              <a:avLst/>
              <a:gdLst>
                <a:gd name="T0" fmla="*/ 175 w 175"/>
                <a:gd name="T1" fmla="*/ 223 h 223"/>
                <a:gd name="T2" fmla="*/ 0 w 175"/>
                <a:gd name="T3" fmla="*/ 223 h 223"/>
                <a:gd name="T4" fmla="*/ 67 w 175"/>
                <a:gd name="T5" fmla="*/ 0 h 223"/>
                <a:gd name="T6" fmla="*/ 108 w 175"/>
                <a:gd name="T7" fmla="*/ 0 h 223"/>
                <a:gd name="T8" fmla="*/ 175 w 175"/>
                <a:gd name="T9" fmla="*/ 223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5" h="223">
                  <a:moveTo>
                    <a:pt x="175" y="223"/>
                  </a:moveTo>
                  <a:lnTo>
                    <a:pt x="0" y="223"/>
                  </a:lnTo>
                  <a:lnTo>
                    <a:pt x="67" y="0"/>
                  </a:lnTo>
                  <a:lnTo>
                    <a:pt x="108" y="0"/>
                  </a:lnTo>
                  <a:lnTo>
                    <a:pt x="175" y="223"/>
                  </a:lnTo>
                  <a:close/>
                </a:path>
              </a:pathLst>
            </a:custGeom>
            <a:solidFill>
              <a:srgbClr val="B6D0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Rectangle 29">
              <a:extLst>
                <a:ext uri="{FF2B5EF4-FFF2-40B4-BE49-F238E27FC236}">
                  <a16:creationId xmlns="" xmlns:a16="http://schemas.microsoft.com/office/drawing/2014/main" id="{D90D0524-7A0F-467B-98B5-AD1AA0FD44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09118" y="6761282"/>
              <a:ext cx="478875" cy="56616"/>
            </a:xfrm>
            <a:prstGeom prst="rect">
              <a:avLst/>
            </a:prstGeom>
            <a:solidFill>
              <a:srgbClr val="B6D0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0">
              <a:extLst>
                <a:ext uri="{FF2B5EF4-FFF2-40B4-BE49-F238E27FC236}">
                  <a16:creationId xmlns="" xmlns:a16="http://schemas.microsoft.com/office/drawing/2014/main" id="{CB304756-1266-4F8D-9E89-35914C78EA5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42144" y="6626820"/>
              <a:ext cx="412823" cy="134462"/>
            </a:xfrm>
            <a:custGeom>
              <a:avLst/>
              <a:gdLst>
                <a:gd name="T0" fmla="*/ 17 w 175"/>
                <a:gd name="T1" fmla="*/ 0 h 57"/>
                <a:gd name="T2" fmla="*/ 0 w 175"/>
                <a:gd name="T3" fmla="*/ 57 h 57"/>
                <a:gd name="T4" fmla="*/ 175 w 175"/>
                <a:gd name="T5" fmla="*/ 57 h 57"/>
                <a:gd name="T6" fmla="*/ 158 w 175"/>
                <a:gd name="T7" fmla="*/ 0 h 57"/>
                <a:gd name="T8" fmla="*/ 17 w 175"/>
                <a:gd name="T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5" h="57">
                  <a:moveTo>
                    <a:pt x="17" y="0"/>
                  </a:moveTo>
                  <a:lnTo>
                    <a:pt x="0" y="57"/>
                  </a:lnTo>
                  <a:lnTo>
                    <a:pt x="175" y="57"/>
                  </a:lnTo>
                  <a:lnTo>
                    <a:pt x="158" y="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1">
              <a:extLst>
                <a:ext uri="{FF2B5EF4-FFF2-40B4-BE49-F238E27FC236}">
                  <a16:creationId xmlns="" xmlns:a16="http://schemas.microsoft.com/office/drawing/2014/main" id="{9D0A9345-9C61-4A9A-946E-0D60FF022DE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19991" y="6362613"/>
              <a:ext cx="257130" cy="132103"/>
            </a:xfrm>
            <a:custGeom>
              <a:avLst/>
              <a:gdLst>
                <a:gd name="T0" fmla="*/ 0 w 109"/>
                <a:gd name="T1" fmla="*/ 56 h 56"/>
                <a:gd name="T2" fmla="*/ 109 w 109"/>
                <a:gd name="T3" fmla="*/ 56 h 56"/>
                <a:gd name="T4" fmla="*/ 92 w 109"/>
                <a:gd name="T5" fmla="*/ 0 h 56"/>
                <a:gd name="T6" fmla="*/ 17 w 109"/>
                <a:gd name="T7" fmla="*/ 0 h 56"/>
                <a:gd name="T8" fmla="*/ 0 w 109"/>
                <a:gd name="T9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56">
                  <a:moveTo>
                    <a:pt x="0" y="56"/>
                  </a:moveTo>
                  <a:lnTo>
                    <a:pt x="109" y="56"/>
                  </a:lnTo>
                  <a:lnTo>
                    <a:pt x="92" y="0"/>
                  </a:lnTo>
                  <a:lnTo>
                    <a:pt x="17" y="0"/>
                  </a:lnTo>
                  <a:lnTo>
                    <a:pt x="0" y="56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2">
              <a:extLst>
                <a:ext uri="{FF2B5EF4-FFF2-40B4-BE49-F238E27FC236}">
                  <a16:creationId xmlns="" xmlns:a16="http://schemas.microsoft.com/office/drawing/2014/main" id="{AB36B6E6-1A61-464A-918F-3B46B4C719C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128095" y="6147945"/>
              <a:ext cx="853954" cy="665235"/>
            </a:xfrm>
            <a:custGeom>
              <a:avLst/>
              <a:gdLst>
                <a:gd name="T0" fmla="*/ 42 w 362"/>
                <a:gd name="T1" fmla="*/ 282 h 282"/>
                <a:gd name="T2" fmla="*/ 81 w 362"/>
                <a:gd name="T3" fmla="*/ 282 h 282"/>
                <a:gd name="T4" fmla="*/ 81 w 362"/>
                <a:gd name="T5" fmla="*/ 131 h 282"/>
                <a:gd name="T6" fmla="*/ 281 w 362"/>
                <a:gd name="T7" fmla="*/ 131 h 282"/>
                <a:gd name="T8" fmla="*/ 281 w 362"/>
                <a:gd name="T9" fmla="*/ 282 h 282"/>
                <a:gd name="T10" fmla="*/ 320 w 362"/>
                <a:gd name="T11" fmla="*/ 282 h 282"/>
                <a:gd name="T12" fmla="*/ 320 w 362"/>
                <a:gd name="T13" fmla="*/ 131 h 282"/>
                <a:gd name="T14" fmla="*/ 362 w 362"/>
                <a:gd name="T15" fmla="*/ 131 h 282"/>
                <a:gd name="T16" fmla="*/ 362 w 362"/>
                <a:gd name="T17" fmla="*/ 10 h 282"/>
                <a:gd name="T18" fmla="*/ 328 w 362"/>
                <a:gd name="T19" fmla="*/ 10 h 282"/>
                <a:gd name="T20" fmla="*/ 328 w 362"/>
                <a:gd name="T21" fmla="*/ 0 h 282"/>
                <a:gd name="T22" fmla="*/ 270 w 362"/>
                <a:gd name="T23" fmla="*/ 0 h 282"/>
                <a:gd name="T24" fmla="*/ 270 w 362"/>
                <a:gd name="T25" fmla="*/ 10 h 282"/>
                <a:gd name="T26" fmla="*/ 94 w 362"/>
                <a:gd name="T27" fmla="*/ 10 h 282"/>
                <a:gd name="T28" fmla="*/ 94 w 362"/>
                <a:gd name="T29" fmla="*/ 0 h 282"/>
                <a:gd name="T30" fmla="*/ 37 w 362"/>
                <a:gd name="T31" fmla="*/ 0 h 282"/>
                <a:gd name="T32" fmla="*/ 37 w 362"/>
                <a:gd name="T33" fmla="*/ 10 h 282"/>
                <a:gd name="T34" fmla="*/ 0 w 362"/>
                <a:gd name="T35" fmla="*/ 10 h 282"/>
                <a:gd name="T36" fmla="*/ 0 w 362"/>
                <a:gd name="T37" fmla="*/ 131 h 282"/>
                <a:gd name="T38" fmla="*/ 42 w 362"/>
                <a:gd name="T39" fmla="*/ 131 h 282"/>
                <a:gd name="T40" fmla="*/ 42 w 362"/>
                <a:gd name="T41" fmla="*/ 282 h 282"/>
                <a:gd name="T42" fmla="*/ 349 w 362"/>
                <a:gd name="T43" fmla="*/ 23 h 282"/>
                <a:gd name="T44" fmla="*/ 349 w 362"/>
                <a:gd name="T45" fmla="*/ 25 h 282"/>
                <a:gd name="T46" fmla="*/ 324 w 362"/>
                <a:gd name="T47" fmla="*/ 118 h 282"/>
                <a:gd name="T48" fmla="*/ 281 w 362"/>
                <a:gd name="T49" fmla="*/ 118 h 282"/>
                <a:gd name="T50" fmla="*/ 306 w 362"/>
                <a:gd name="T51" fmla="*/ 23 h 282"/>
                <a:gd name="T52" fmla="*/ 349 w 362"/>
                <a:gd name="T53" fmla="*/ 23 h 282"/>
                <a:gd name="T54" fmla="*/ 237 w 362"/>
                <a:gd name="T55" fmla="*/ 118 h 282"/>
                <a:gd name="T56" fmla="*/ 193 w 362"/>
                <a:gd name="T57" fmla="*/ 118 h 282"/>
                <a:gd name="T58" fmla="*/ 218 w 362"/>
                <a:gd name="T59" fmla="*/ 23 h 282"/>
                <a:gd name="T60" fmla="*/ 260 w 362"/>
                <a:gd name="T61" fmla="*/ 23 h 282"/>
                <a:gd name="T62" fmla="*/ 237 w 362"/>
                <a:gd name="T63" fmla="*/ 118 h 282"/>
                <a:gd name="T64" fmla="*/ 148 w 362"/>
                <a:gd name="T65" fmla="*/ 118 h 282"/>
                <a:gd name="T66" fmla="*/ 106 w 362"/>
                <a:gd name="T67" fmla="*/ 118 h 282"/>
                <a:gd name="T68" fmla="*/ 129 w 362"/>
                <a:gd name="T69" fmla="*/ 23 h 282"/>
                <a:gd name="T70" fmla="*/ 173 w 362"/>
                <a:gd name="T71" fmla="*/ 23 h 282"/>
                <a:gd name="T72" fmla="*/ 148 w 362"/>
                <a:gd name="T73" fmla="*/ 118 h 282"/>
                <a:gd name="T74" fmla="*/ 42 w 362"/>
                <a:gd name="T75" fmla="*/ 23 h 282"/>
                <a:gd name="T76" fmla="*/ 85 w 362"/>
                <a:gd name="T77" fmla="*/ 23 h 282"/>
                <a:gd name="T78" fmla="*/ 60 w 362"/>
                <a:gd name="T79" fmla="*/ 118 h 282"/>
                <a:gd name="T80" fmla="*/ 19 w 362"/>
                <a:gd name="T81" fmla="*/ 118 h 282"/>
                <a:gd name="T82" fmla="*/ 42 w 362"/>
                <a:gd name="T83" fmla="*/ 23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62" h="282">
                  <a:moveTo>
                    <a:pt x="42" y="282"/>
                  </a:moveTo>
                  <a:lnTo>
                    <a:pt x="81" y="282"/>
                  </a:lnTo>
                  <a:lnTo>
                    <a:pt x="81" y="131"/>
                  </a:lnTo>
                  <a:lnTo>
                    <a:pt x="281" y="131"/>
                  </a:lnTo>
                  <a:lnTo>
                    <a:pt x="281" y="282"/>
                  </a:lnTo>
                  <a:lnTo>
                    <a:pt x="320" y="282"/>
                  </a:lnTo>
                  <a:lnTo>
                    <a:pt x="320" y="131"/>
                  </a:lnTo>
                  <a:lnTo>
                    <a:pt x="362" y="131"/>
                  </a:lnTo>
                  <a:lnTo>
                    <a:pt x="362" y="10"/>
                  </a:lnTo>
                  <a:lnTo>
                    <a:pt x="328" y="10"/>
                  </a:lnTo>
                  <a:lnTo>
                    <a:pt x="328" y="0"/>
                  </a:lnTo>
                  <a:lnTo>
                    <a:pt x="270" y="0"/>
                  </a:lnTo>
                  <a:lnTo>
                    <a:pt x="270" y="10"/>
                  </a:lnTo>
                  <a:lnTo>
                    <a:pt x="94" y="10"/>
                  </a:lnTo>
                  <a:lnTo>
                    <a:pt x="94" y="0"/>
                  </a:lnTo>
                  <a:lnTo>
                    <a:pt x="37" y="0"/>
                  </a:lnTo>
                  <a:lnTo>
                    <a:pt x="37" y="10"/>
                  </a:lnTo>
                  <a:lnTo>
                    <a:pt x="0" y="10"/>
                  </a:lnTo>
                  <a:lnTo>
                    <a:pt x="0" y="131"/>
                  </a:lnTo>
                  <a:lnTo>
                    <a:pt x="42" y="131"/>
                  </a:lnTo>
                  <a:lnTo>
                    <a:pt x="42" y="282"/>
                  </a:lnTo>
                  <a:close/>
                  <a:moveTo>
                    <a:pt x="349" y="23"/>
                  </a:moveTo>
                  <a:lnTo>
                    <a:pt x="349" y="25"/>
                  </a:lnTo>
                  <a:lnTo>
                    <a:pt x="324" y="118"/>
                  </a:lnTo>
                  <a:lnTo>
                    <a:pt x="281" y="118"/>
                  </a:lnTo>
                  <a:lnTo>
                    <a:pt x="306" y="23"/>
                  </a:lnTo>
                  <a:lnTo>
                    <a:pt x="349" y="23"/>
                  </a:lnTo>
                  <a:close/>
                  <a:moveTo>
                    <a:pt x="237" y="118"/>
                  </a:moveTo>
                  <a:lnTo>
                    <a:pt x="193" y="118"/>
                  </a:lnTo>
                  <a:lnTo>
                    <a:pt x="218" y="23"/>
                  </a:lnTo>
                  <a:lnTo>
                    <a:pt x="260" y="23"/>
                  </a:lnTo>
                  <a:lnTo>
                    <a:pt x="237" y="118"/>
                  </a:lnTo>
                  <a:close/>
                  <a:moveTo>
                    <a:pt x="148" y="118"/>
                  </a:moveTo>
                  <a:lnTo>
                    <a:pt x="106" y="118"/>
                  </a:lnTo>
                  <a:lnTo>
                    <a:pt x="129" y="23"/>
                  </a:lnTo>
                  <a:lnTo>
                    <a:pt x="173" y="23"/>
                  </a:lnTo>
                  <a:lnTo>
                    <a:pt x="148" y="118"/>
                  </a:lnTo>
                  <a:close/>
                  <a:moveTo>
                    <a:pt x="42" y="23"/>
                  </a:moveTo>
                  <a:lnTo>
                    <a:pt x="85" y="23"/>
                  </a:lnTo>
                  <a:lnTo>
                    <a:pt x="60" y="118"/>
                  </a:lnTo>
                  <a:lnTo>
                    <a:pt x="19" y="118"/>
                  </a:lnTo>
                  <a:lnTo>
                    <a:pt x="42" y="23"/>
                  </a:lnTo>
                  <a:close/>
                </a:path>
              </a:pathLst>
            </a:custGeom>
            <a:solidFill>
              <a:srgbClr val="B6D0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3">
              <a:extLst>
                <a:ext uri="{FF2B5EF4-FFF2-40B4-BE49-F238E27FC236}">
                  <a16:creationId xmlns="" xmlns:a16="http://schemas.microsoft.com/office/drawing/2014/main" id="{1155D574-6368-4FDD-B75E-B5A904D3BAA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82735" y="2894900"/>
              <a:ext cx="500105" cy="493029"/>
            </a:xfrm>
            <a:custGeom>
              <a:avLst/>
              <a:gdLst>
                <a:gd name="T0" fmla="*/ 90 w 102"/>
                <a:gd name="T1" fmla="*/ 84 h 101"/>
                <a:gd name="T2" fmla="*/ 85 w 102"/>
                <a:gd name="T3" fmla="*/ 75 h 101"/>
                <a:gd name="T4" fmla="*/ 88 w 102"/>
                <a:gd name="T5" fmla="*/ 60 h 101"/>
                <a:gd name="T6" fmla="*/ 99 w 102"/>
                <a:gd name="T7" fmla="*/ 57 h 101"/>
                <a:gd name="T8" fmla="*/ 102 w 102"/>
                <a:gd name="T9" fmla="*/ 47 h 101"/>
                <a:gd name="T10" fmla="*/ 92 w 102"/>
                <a:gd name="T11" fmla="*/ 44 h 101"/>
                <a:gd name="T12" fmla="*/ 84 w 102"/>
                <a:gd name="T13" fmla="*/ 31 h 101"/>
                <a:gd name="T14" fmla="*/ 90 w 102"/>
                <a:gd name="T15" fmla="*/ 22 h 101"/>
                <a:gd name="T16" fmla="*/ 84 w 102"/>
                <a:gd name="T17" fmla="*/ 12 h 101"/>
                <a:gd name="T18" fmla="*/ 75 w 102"/>
                <a:gd name="T19" fmla="*/ 17 h 101"/>
                <a:gd name="T20" fmla="*/ 61 w 102"/>
                <a:gd name="T21" fmla="*/ 13 h 101"/>
                <a:gd name="T22" fmla="*/ 58 w 102"/>
                <a:gd name="T23" fmla="*/ 3 h 101"/>
                <a:gd name="T24" fmla="*/ 47 w 102"/>
                <a:gd name="T25" fmla="*/ 0 h 101"/>
                <a:gd name="T26" fmla="*/ 44 w 102"/>
                <a:gd name="T27" fmla="*/ 10 h 101"/>
                <a:gd name="T28" fmla="*/ 32 w 102"/>
                <a:gd name="T29" fmla="*/ 17 h 101"/>
                <a:gd name="T30" fmla="*/ 22 w 102"/>
                <a:gd name="T31" fmla="*/ 12 h 101"/>
                <a:gd name="T32" fmla="*/ 12 w 102"/>
                <a:gd name="T33" fmla="*/ 17 h 101"/>
                <a:gd name="T34" fmla="*/ 17 w 102"/>
                <a:gd name="T35" fmla="*/ 26 h 101"/>
                <a:gd name="T36" fmla="*/ 14 w 102"/>
                <a:gd name="T37" fmla="*/ 41 h 101"/>
                <a:gd name="T38" fmla="*/ 3 w 102"/>
                <a:gd name="T39" fmla="*/ 44 h 101"/>
                <a:gd name="T40" fmla="*/ 0 w 102"/>
                <a:gd name="T41" fmla="*/ 55 h 101"/>
                <a:gd name="T42" fmla="*/ 10 w 102"/>
                <a:gd name="T43" fmla="*/ 57 h 101"/>
                <a:gd name="T44" fmla="*/ 18 w 102"/>
                <a:gd name="T45" fmla="*/ 70 h 101"/>
                <a:gd name="T46" fmla="*/ 12 w 102"/>
                <a:gd name="T47" fmla="*/ 79 h 101"/>
                <a:gd name="T48" fmla="*/ 18 w 102"/>
                <a:gd name="T49" fmla="*/ 89 h 101"/>
                <a:gd name="T50" fmla="*/ 27 w 102"/>
                <a:gd name="T51" fmla="*/ 84 h 101"/>
                <a:gd name="T52" fmla="*/ 41 w 102"/>
                <a:gd name="T53" fmla="*/ 88 h 101"/>
                <a:gd name="T54" fmla="*/ 44 w 102"/>
                <a:gd name="T55" fmla="*/ 98 h 101"/>
                <a:gd name="T56" fmla="*/ 55 w 102"/>
                <a:gd name="T57" fmla="*/ 101 h 101"/>
                <a:gd name="T58" fmla="*/ 58 w 102"/>
                <a:gd name="T59" fmla="*/ 91 h 101"/>
                <a:gd name="T60" fmla="*/ 71 w 102"/>
                <a:gd name="T61" fmla="*/ 84 h 101"/>
                <a:gd name="T62" fmla="*/ 80 w 102"/>
                <a:gd name="T63" fmla="*/ 89 h 101"/>
                <a:gd name="T64" fmla="*/ 51 w 102"/>
                <a:gd name="T65" fmla="*/ 74 h 101"/>
                <a:gd name="T66" fmla="*/ 51 w 102"/>
                <a:gd name="T67" fmla="*/ 27 h 101"/>
                <a:gd name="T68" fmla="*/ 51 w 102"/>
                <a:gd name="T69" fmla="*/ 7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2" h="101">
                  <a:moveTo>
                    <a:pt x="84" y="89"/>
                  </a:moveTo>
                  <a:cubicBezTo>
                    <a:pt x="90" y="84"/>
                    <a:pt x="90" y="84"/>
                    <a:pt x="90" y="84"/>
                  </a:cubicBezTo>
                  <a:cubicBezTo>
                    <a:pt x="91" y="82"/>
                    <a:pt x="91" y="81"/>
                    <a:pt x="90" y="79"/>
                  </a:cubicBezTo>
                  <a:cubicBezTo>
                    <a:pt x="85" y="75"/>
                    <a:pt x="85" y="75"/>
                    <a:pt x="85" y="75"/>
                  </a:cubicBezTo>
                  <a:cubicBezTo>
                    <a:pt x="84" y="73"/>
                    <a:pt x="83" y="71"/>
                    <a:pt x="84" y="70"/>
                  </a:cubicBezTo>
                  <a:cubicBezTo>
                    <a:pt x="88" y="60"/>
                    <a:pt x="88" y="60"/>
                    <a:pt x="88" y="60"/>
                  </a:cubicBezTo>
                  <a:cubicBezTo>
                    <a:pt x="89" y="59"/>
                    <a:pt x="90" y="57"/>
                    <a:pt x="92" y="57"/>
                  </a:cubicBezTo>
                  <a:cubicBezTo>
                    <a:pt x="99" y="57"/>
                    <a:pt x="99" y="57"/>
                    <a:pt x="99" y="57"/>
                  </a:cubicBezTo>
                  <a:cubicBezTo>
                    <a:pt x="101" y="57"/>
                    <a:pt x="102" y="56"/>
                    <a:pt x="102" y="55"/>
                  </a:cubicBezTo>
                  <a:cubicBezTo>
                    <a:pt x="102" y="47"/>
                    <a:pt x="102" y="47"/>
                    <a:pt x="102" y="47"/>
                  </a:cubicBezTo>
                  <a:cubicBezTo>
                    <a:pt x="102" y="45"/>
                    <a:pt x="101" y="44"/>
                    <a:pt x="99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0" y="44"/>
                    <a:pt x="89" y="42"/>
                    <a:pt x="88" y="41"/>
                  </a:cubicBezTo>
                  <a:cubicBezTo>
                    <a:pt x="84" y="31"/>
                    <a:pt x="84" y="31"/>
                    <a:pt x="84" y="31"/>
                  </a:cubicBezTo>
                  <a:cubicBezTo>
                    <a:pt x="83" y="30"/>
                    <a:pt x="84" y="28"/>
                    <a:pt x="85" y="26"/>
                  </a:cubicBezTo>
                  <a:cubicBezTo>
                    <a:pt x="90" y="22"/>
                    <a:pt x="90" y="22"/>
                    <a:pt x="90" y="22"/>
                  </a:cubicBezTo>
                  <a:cubicBezTo>
                    <a:pt x="91" y="20"/>
                    <a:pt x="91" y="19"/>
                    <a:pt x="90" y="17"/>
                  </a:cubicBezTo>
                  <a:cubicBezTo>
                    <a:pt x="84" y="12"/>
                    <a:pt x="84" y="12"/>
                    <a:pt x="84" y="12"/>
                  </a:cubicBezTo>
                  <a:cubicBezTo>
                    <a:pt x="83" y="11"/>
                    <a:pt x="81" y="11"/>
                    <a:pt x="80" y="12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4" y="18"/>
                    <a:pt x="72" y="18"/>
                    <a:pt x="71" y="17"/>
                  </a:cubicBezTo>
                  <a:cubicBezTo>
                    <a:pt x="61" y="13"/>
                    <a:pt x="61" y="13"/>
                    <a:pt x="61" y="13"/>
                  </a:cubicBezTo>
                  <a:cubicBezTo>
                    <a:pt x="59" y="13"/>
                    <a:pt x="58" y="11"/>
                    <a:pt x="58" y="10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58" y="1"/>
                    <a:pt x="57" y="0"/>
                    <a:pt x="55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6" y="0"/>
                    <a:pt x="44" y="1"/>
                    <a:pt x="44" y="3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1"/>
                    <a:pt x="43" y="13"/>
                    <a:pt x="41" y="13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0" y="18"/>
                    <a:pt x="28" y="18"/>
                    <a:pt x="27" y="17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1" y="11"/>
                    <a:pt x="19" y="11"/>
                    <a:pt x="18" y="12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1" y="19"/>
                    <a:pt x="11" y="20"/>
                    <a:pt x="12" y="22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28"/>
                    <a:pt x="19" y="30"/>
                    <a:pt x="18" y="31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42"/>
                    <a:pt x="12" y="44"/>
                    <a:pt x="10" y="44"/>
                  </a:cubicBezTo>
                  <a:cubicBezTo>
                    <a:pt x="3" y="44"/>
                    <a:pt x="3" y="44"/>
                    <a:pt x="3" y="44"/>
                  </a:cubicBezTo>
                  <a:cubicBezTo>
                    <a:pt x="2" y="44"/>
                    <a:pt x="0" y="45"/>
                    <a:pt x="0" y="47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6"/>
                    <a:pt x="2" y="57"/>
                    <a:pt x="3" y="57"/>
                  </a:cubicBezTo>
                  <a:cubicBezTo>
                    <a:pt x="10" y="57"/>
                    <a:pt x="10" y="57"/>
                    <a:pt x="10" y="57"/>
                  </a:cubicBezTo>
                  <a:cubicBezTo>
                    <a:pt x="12" y="57"/>
                    <a:pt x="14" y="59"/>
                    <a:pt x="14" y="60"/>
                  </a:cubicBezTo>
                  <a:cubicBezTo>
                    <a:pt x="18" y="70"/>
                    <a:pt x="18" y="70"/>
                    <a:pt x="18" y="70"/>
                  </a:cubicBezTo>
                  <a:cubicBezTo>
                    <a:pt x="19" y="71"/>
                    <a:pt x="18" y="73"/>
                    <a:pt x="17" y="75"/>
                  </a:cubicBezTo>
                  <a:cubicBezTo>
                    <a:pt x="12" y="79"/>
                    <a:pt x="12" y="79"/>
                    <a:pt x="12" y="79"/>
                  </a:cubicBezTo>
                  <a:cubicBezTo>
                    <a:pt x="11" y="81"/>
                    <a:pt x="11" y="82"/>
                    <a:pt x="12" y="84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19" y="90"/>
                    <a:pt x="21" y="90"/>
                    <a:pt x="22" y="89"/>
                  </a:cubicBezTo>
                  <a:cubicBezTo>
                    <a:pt x="27" y="84"/>
                    <a:pt x="27" y="84"/>
                    <a:pt x="27" y="84"/>
                  </a:cubicBezTo>
                  <a:cubicBezTo>
                    <a:pt x="28" y="83"/>
                    <a:pt x="30" y="83"/>
                    <a:pt x="32" y="84"/>
                  </a:cubicBezTo>
                  <a:cubicBezTo>
                    <a:pt x="41" y="88"/>
                    <a:pt x="41" y="88"/>
                    <a:pt x="41" y="88"/>
                  </a:cubicBezTo>
                  <a:cubicBezTo>
                    <a:pt x="43" y="88"/>
                    <a:pt x="44" y="90"/>
                    <a:pt x="44" y="91"/>
                  </a:cubicBezTo>
                  <a:cubicBezTo>
                    <a:pt x="44" y="98"/>
                    <a:pt x="44" y="98"/>
                    <a:pt x="44" y="98"/>
                  </a:cubicBezTo>
                  <a:cubicBezTo>
                    <a:pt x="44" y="100"/>
                    <a:pt x="46" y="101"/>
                    <a:pt x="47" y="101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7" y="101"/>
                    <a:pt x="58" y="100"/>
                    <a:pt x="58" y="98"/>
                  </a:cubicBezTo>
                  <a:cubicBezTo>
                    <a:pt x="58" y="91"/>
                    <a:pt x="58" y="91"/>
                    <a:pt x="58" y="91"/>
                  </a:cubicBezTo>
                  <a:cubicBezTo>
                    <a:pt x="58" y="90"/>
                    <a:pt x="59" y="88"/>
                    <a:pt x="61" y="88"/>
                  </a:cubicBezTo>
                  <a:cubicBezTo>
                    <a:pt x="71" y="84"/>
                    <a:pt x="71" y="84"/>
                    <a:pt x="71" y="84"/>
                  </a:cubicBezTo>
                  <a:cubicBezTo>
                    <a:pt x="72" y="83"/>
                    <a:pt x="74" y="83"/>
                    <a:pt x="75" y="84"/>
                  </a:cubicBezTo>
                  <a:cubicBezTo>
                    <a:pt x="80" y="89"/>
                    <a:pt x="80" y="89"/>
                    <a:pt x="80" y="89"/>
                  </a:cubicBezTo>
                  <a:cubicBezTo>
                    <a:pt x="81" y="90"/>
                    <a:pt x="83" y="90"/>
                    <a:pt x="84" y="89"/>
                  </a:cubicBezTo>
                  <a:close/>
                  <a:moveTo>
                    <a:pt x="51" y="74"/>
                  </a:moveTo>
                  <a:cubicBezTo>
                    <a:pt x="38" y="74"/>
                    <a:pt x="28" y="63"/>
                    <a:pt x="28" y="51"/>
                  </a:cubicBezTo>
                  <a:cubicBezTo>
                    <a:pt x="28" y="38"/>
                    <a:pt x="38" y="27"/>
                    <a:pt x="51" y="27"/>
                  </a:cubicBezTo>
                  <a:cubicBezTo>
                    <a:pt x="64" y="27"/>
                    <a:pt x="74" y="38"/>
                    <a:pt x="74" y="51"/>
                  </a:cubicBezTo>
                  <a:cubicBezTo>
                    <a:pt x="74" y="63"/>
                    <a:pt x="64" y="74"/>
                    <a:pt x="51" y="74"/>
                  </a:cubicBezTo>
                  <a:close/>
                </a:path>
              </a:pathLst>
            </a:custGeom>
            <a:solidFill>
              <a:srgbClr val="B6D0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4">
              <a:extLst>
                <a:ext uri="{FF2B5EF4-FFF2-40B4-BE49-F238E27FC236}">
                  <a16:creationId xmlns="" xmlns:a16="http://schemas.microsoft.com/office/drawing/2014/main" id="{AEB3362F-0C0D-4055-9F6E-C38E2D0A707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55455" y="3319518"/>
              <a:ext cx="304309" cy="304310"/>
            </a:xfrm>
            <a:custGeom>
              <a:avLst/>
              <a:gdLst>
                <a:gd name="T0" fmla="*/ 61 w 62"/>
                <a:gd name="T1" fmla="*/ 19 h 62"/>
                <a:gd name="T2" fmla="*/ 54 w 62"/>
                <a:gd name="T3" fmla="*/ 20 h 62"/>
                <a:gd name="T4" fmla="*/ 47 w 62"/>
                <a:gd name="T5" fmla="*/ 13 h 62"/>
                <a:gd name="T6" fmla="*/ 49 w 62"/>
                <a:gd name="T7" fmla="*/ 7 h 62"/>
                <a:gd name="T8" fmla="*/ 44 w 62"/>
                <a:gd name="T9" fmla="*/ 2 h 62"/>
                <a:gd name="T10" fmla="*/ 39 w 62"/>
                <a:gd name="T11" fmla="*/ 7 h 62"/>
                <a:gd name="T12" fmla="*/ 30 w 62"/>
                <a:gd name="T13" fmla="*/ 7 h 62"/>
                <a:gd name="T14" fmla="*/ 27 w 62"/>
                <a:gd name="T15" fmla="*/ 1 h 62"/>
                <a:gd name="T16" fmla="*/ 20 w 62"/>
                <a:gd name="T17" fmla="*/ 2 h 62"/>
                <a:gd name="T18" fmla="*/ 20 w 62"/>
                <a:gd name="T19" fmla="*/ 8 h 62"/>
                <a:gd name="T20" fmla="*/ 14 w 62"/>
                <a:gd name="T21" fmla="*/ 15 h 62"/>
                <a:gd name="T22" fmla="*/ 7 w 62"/>
                <a:gd name="T23" fmla="*/ 13 h 62"/>
                <a:gd name="T24" fmla="*/ 2 w 62"/>
                <a:gd name="T25" fmla="*/ 18 h 62"/>
                <a:gd name="T26" fmla="*/ 7 w 62"/>
                <a:gd name="T27" fmla="*/ 23 h 62"/>
                <a:gd name="T28" fmla="*/ 7 w 62"/>
                <a:gd name="T29" fmla="*/ 32 h 62"/>
                <a:gd name="T30" fmla="*/ 2 w 62"/>
                <a:gd name="T31" fmla="*/ 35 h 62"/>
                <a:gd name="T32" fmla="*/ 2 w 62"/>
                <a:gd name="T33" fmla="*/ 42 h 62"/>
                <a:gd name="T34" fmla="*/ 8 w 62"/>
                <a:gd name="T35" fmla="*/ 42 h 62"/>
                <a:gd name="T36" fmla="*/ 15 w 62"/>
                <a:gd name="T37" fmla="*/ 48 h 62"/>
                <a:gd name="T38" fmla="*/ 13 w 62"/>
                <a:gd name="T39" fmla="*/ 55 h 62"/>
                <a:gd name="T40" fmla="*/ 19 w 62"/>
                <a:gd name="T41" fmla="*/ 60 h 62"/>
                <a:gd name="T42" fmla="*/ 23 w 62"/>
                <a:gd name="T43" fmla="*/ 55 h 62"/>
                <a:gd name="T44" fmla="*/ 32 w 62"/>
                <a:gd name="T45" fmla="*/ 55 h 62"/>
                <a:gd name="T46" fmla="*/ 36 w 62"/>
                <a:gd name="T47" fmla="*/ 61 h 62"/>
                <a:gd name="T48" fmla="*/ 43 w 62"/>
                <a:gd name="T49" fmla="*/ 60 h 62"/>
                <a:gd name="T50" fmla="*/ 43 w 62"/>
                <a:gd name="T51" fmla="*/ 54 h 62"/>
                <a:gd name="T52" fmla="*/ 49 w 62"/>
                <a:gd name="T53" fmla="*/ 47 h 62"/>
                <a:gd name="T54" fmla="*/ 55 w 62"/>
                <a:gd name="T55" fmla="*/ 49 h 62"/>
                <a:gd name="T56" fmla="*/ 60 w 62"/>
                <a:gd name="T57" fmla="*/ 44 h 62"/>
                <a:gd name="T58" fmla="*/ 56 w 62"/>
                <a:gd name="T59" fmla="*/ 39 h 62"/>
                <a:gd name="T60" fmla="*/ 55 w 62"/>
                <a:gd name="T61" fmla="*/ 30 h 62"/>
                <a:gd name="T62" fmla="*/ 61 w 62"/>
                <a:gd name="T63" fmla="*/ 26 h 62"/>
                <a:gd name="T64" fmla="*/ 44 w 62"/>
                <a:gd name="T65" fmla="*/ 38 h 62"/>
                <a:gd name="T66" fmla="*/ 18 w 62"/>
                <a:gd name="T67" fmla="*/ 24 h 62"/>
                <a:gd name="T68" fmla="*/ 44 w 62"/>
                <a:gd name="T69" fmla="*/ 3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2" h="62">
                  <a:moveTo>
                    <a:pt x="62" y="24"/>
                  </a:moveTo>
                  <a:cubicBezTo>
                    <a:pt x="61" y="19"/>
                    <a:pt x="61" y="19"/>
                    <a:pt x="61" y="19"/>
                  </a:cubicBezTo>
                  <a:cubicBezTo>
                    <a:pt x="60" y="19"/>
                    <a:pt x="59" y="18"/>
                    <a:pt x="58" y="18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3" y="20"/>
                    <a:pt x="52" y="19"/>
                    <a:pt x="51" y="19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47" y="13"/>
                    <a:pt x="46" y="12"/>
                    <a:pt x="47" y="11"/>
                  </a:cubicBezTo>
                  <a:cubicBezTo>
                    <a:pt x="49" y="7"/>
                    <a:pt x="49" y="7"/>
                    <a:pt x="49" y="7"/>
                  </a:cubicBezTo>
                  <a:cubicBezTo>
                    <a:pt x="49" y="6"/>
                    <a:pt x="49" y="5"/>
                    <a:pt x="48" y="4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3" y="2"/>
                    <a:pt x="42" y="2"/>
                    <a:pt x="41" y="3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39" y="7"/>
                    <a:pt x="38" y="8"/>
                    <a:pt x="37" y="8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29" y="7"/>
                    <a:pt x="28" y="6"/>
                    <a:pt x="28" y="5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6" y="0"/>
                    <a:pt x="25" y="0"/>
                    <a:pt x="24" y="0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19" y="2"/>
                    <a:pt x="18" y="3"/>
                    <a:pt x="19" y="4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9"/>
                    <a:pt x="20" y="10"/>
                    <a:pt x="19" y="11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3" y="15"/>
                    <a:pt x="12" y="16"/>
                    <a:pt x="11" y="15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6" y="13"/>
                    <a:pt x="5" y="13"/>
                    <a:pt x="5" y="14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9"/>
                    <a:pt x="2" y="20"/>
                    <a:pt x="3" y="21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8" y="23"/>
                    <a:pt x="8" y="24"/>
                    <a:pt x="8" y="25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7" y="33"/>
                    <a:pt x="7" y="34"/>
                    <a:pt x="6" y="34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1" y="36"/>
                    <a:pt x="0" y="37"/>
                    <a:pt x="0" y="38"/>
                  </a:cubicBezTo>
                  <a:cubicBezTo>
                    <a:pt x="2" y="42"/>
                    <a:pt x="2" y="42"/>
                    <a:pt x="2" y="42"/>
                  </a:cubicBezTo>
                  <a:cubicBezTo>
                    <a:pt x="2" y="43"/>
                    <a:pt x="3" y="44"/>
                    <a:pt x="4" y="44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9" y="42"/>
                    <a:pt x="10" y="43"/>
                    <a:pt x="11" y="43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6" y="49"/>
                    <a:pt x="16" y="50"/>
                    <a:pt x="15" y="51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3" y="56"/>
                    <a:pt x="13" y="57"/>
                    <a:pt x="14" y="57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19" y="60"/>
                    <a:pt x="21" y="60"/>
                    <a:pt x="21" y="59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3" y="54"/>
                    <a:pt x="25" y="54"/>
                    <a:pt x="26" y="54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3" y="55"/>
                    <a:pt x="34" y="55"/>
                    <a:pt x="34" y="56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36" y="61"/>
                    <a:pt x="37" y="62"/>
                    <a:pt x="38" y="62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44" y="60"/>
                    <a:pt x="44" y="59"/>
                    <a:pt x="44" y="58"/>
                  </a:cubicBezTo>
                  <a:cubicBezTo>
                    <a:pt x="43" y="54"/>
                    <a:pt x="43" y="54"/>
                    <a:pt x="43" y="54"/>
                  </a:cubicBezTo>
                  <a:cubicBezTo>
                    <a:pt x="42" y="53"/>
                    <a:pt x="43" y="52"/>
                    <a:pt x="44" y="51"/>
                  </a:cubicBezTo>
                  <a:cubicBezTo>
                    <a:pt x="49" y="47"/>
                    <a:pt x="49" y="47"/>
                    <a:pt x="49" y="47"/>
                  </a:cubicBezTo>
                  <a:cubicBezTo>
                    <a:pt x="49" y="46"/>
                    <a:pt x="51" y="46"/>
                    <a:pt x="52" y="47"/>
                  </a:cubicBezTo>
                  <a:cubicBezTo>
                    <a:pt x="55" y="49"/>
                    <a:pt x="55" y="49"/>
                    <a:pt x="55" y="49"/>
                  </a:cubicBezTo>
                  <a:cubicBezTo>
                    <a:pt x="56" y="49"/>
                    <a:pt x="57" y="49"/>
                    <a:pt x="58" y="48"/>
                  </a:cubicBezTo>
                  <a:cubicBezTo>
                    <a:pt x="60" y="44"/>
                    <a:pt x="60" y="44"/>
                    <a:pt x="60" y="44"/>
                  </a:cubicBezTo>
                  <a:cubicBezTo>
                    <a:pt x="61" y="43"/>
                    <a:pt x="60" y="42"/>
                    <a:pt x="59" y="41"/>
                  </a:cubicBezTo>
                  <a:cubicBezTo>
                    <a:pt x="56" y="39"/>
                    <a:pt x="56" y="39"/>
                    <a:pt x="56" y="39"/>
                  </a:cubicBezTo>
                  <a:cubicBezTo>
                    <a:pt x="55" y="39"/>
                    <a:pt x="54" y="37"/>
                    <a:pt x="54" y="37"/>
                  </a:cubicBezTo>
                  <a:cubicBezTo>
                    <a:pt x="55" y="30"/>
                    <a:pt x="55" y="30"/>
                    <a:pt x="55" y="30"/>
                  </a:cubicBezTo>
                  <a:cubicBezTo>
                    <a:pt x="55" y="29"/>
                    <a:pt x="56" y="28"/>
                    <a:pt x="57" y="28"/>
                  </a:cubicBezTo>
                  <a:cubicBezTo>
                    <a:pt x="61" y="26"/>
                    <a:pt x="61" y="26"/>
                    <a:pt x="61" y="26"/>
                  </a:cubicBezTo>
                  <a:cubicBezTo>
                    <a:pt x="62" y="26"/>
                    <a:pt x="62" y="25"/>
                    <a:pt x="62" y="24"/>
                  </a:cubicBezTo>
                  <a:close/>
                  <a:moveTo>
                    <a:pt x="44" y="38"/>
                  </a:moveTo>
                  <a:cubicBezTo>
                    <a:pt x="40" y="45"/>
                    <a:pt x="31" y="47"/>
                    <a:pt x="24" y="44"/>
                  </a:cubicBezTo>
                  <a:cubicBezTo>
                    <a:pt x="17" y="40"/>
                    <a:pt x="15" y="31"/>
                    <a:pt x="18" y="24"/>
                  </a:cubicBezTo>
                  <a:cubicBezTo>
                    <a:pt x="22" y="17"/>
                    <a:pt x="31" y="14"/>
                    <a:pt x="38" y="18"/>
                  </a:cubicBezTo>
                  <a:cubicBezTo>
                    <a:pt x="45" y="22"/>
                    <a:pt x="48" y="31"/>
                    <a:pt x="44" y="38"/>
                  </a:cubicBezTo>
                  <a:close/>
                </a:path>
              </a:pathLst>
            </a:custGeom>
            <a:solidFill>
              <a:srgbClr val="B6D0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5">
              <a:extLst>
                <a:ext uri="{FF2B5EF4-FFF2-40B4-BE49-F238E27FC236}">
                  <a16:creationId xmlns="" xmlns:a16="http://schemas.microsoft.com/office/drawing/2014/main" id="{6EBED1BF-270C-4AD5-AB52-A742DEDF4540}"/>
                </a:ext>
              </a:extLst>
            </p:cNvPr>
            <p:cNvSpPr>
              <a:spLocks/>
            </p:cNvSpPr>
            <p:nvPr/>
          </p:nvSpPr>
          <p:spPr bwMode="auto">
            <a:xfrm>
              <a:off x="7455151" y="3845572"/>
              <a:ext cx="681747" cy="37744"/>
            </a:xfrm>
            <a:custGeom>
              <a:avLst/>
              <a:gdLst>
                <a:gd name="T0" fmla="*/ 135 w 139"/>
                <a:gd name="T1" fmla="*/ 8 h 8"/>
                <a:gd name="T2" fmla="*/ 4 w 139"/>
                <a:gd name="T3" fmla="*/ 8 h 8"/>
                <a:gd name="T4" fmla="*/ 0 w 139"/>
                <a:gd name="T5" fmla="*/ 4 h 8"/>
                <a:gd name="T6" fmla="*/ 4 w 139"/>
                <a:gd name="T7" fmla="*/ 0 h 8"/>
                <a:gd name="T8" fmla="*/ 135 w 139"/>
                <a:gd name="T9" fmla="*/ 0 h 8"/>
                <a:gd name="T10" fmla="*/ 139 w 139"/>
                <a:gd name="T11" fmla="*/ 4 h 8"/>
                <a:gd name="T12" fmla="*/ 135 w 139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8">
                  <a:moveTo>
                    <a:pt x="135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37" y="0"/>
                    <a:pt x="139" y="2"/>
                    <a:pt x="139" y="4"/>
                  </a:cubicBezTo>
                  <a:cubicBezTo>
                    <a:pt x="139" y="6"/>
                    <a:pt x="137" y="8"/>
                    <a:pt x="135" y="8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6">
              <a:extLst>
                <a:ext uri="{FF2B5EF4-FFF2-40B4-BE49-F238E27FC236}">
                  <a16:creationId xmlns="" xmlns:a16="http://schemas.microsoft.com/office/drawing/2014/main" id="{6282356A-FFB1-4593-8AEC-39F612CE6CDF}"/>
                </a:ext>
              </a:extLst>
            </p:cNvPr>
            <p:cNvSpPr>
              <a:spLocks/>
            </p:cNvSpPr>
            <p:nvPr/>
          </p:nvSpPr>
          <p:spPr bwMode="auto">
            <a:xfrm>
              <a:off x="5759039" y="4133369"/>
              <a:ext cx="1073339" cy="44821"/>
            </a:xfrm>
            <a:custGeom>
              <a:avLst/>
              <a:gdLst>
                <a:gd name="T0" fmla="*/ 215 w 219"/>
                <a:gd name="T1" fmla="*/ 9 h 9"/>
                <a:gd name="T2" fmla="*/ 4 w 219"/>
                <a:gd name="T3" fmla="*/ 9 h 9"/>
                <a:gd name="T4" fmla="*/ 0 w 219"/>
                <a:gd name="T5" fmla="*/ 4 h 9"/>
                <a:gd name="T6" fmla="*/ 4 w 219"/>
                <a:gd name="T7" fmla="*/ 0 h 9"/>
                <a:gd name="T8" fmla="*/ 215 w 219"/>
                <a:gd name="T9" fmla="*/ 0 h 9"/>
                <a:gd name="T10" fmla="*/ 219 w 219"/>
                <a:gd name="T11" fmla="*/ 4 h 9"/>
                <a:gd name="T12" fmla="*/ 215 w 219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9" h="9">
                  <a:moveTo>
                    <a:pt x="215" y="9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15" y="0"/>
                    <a:pt x="215" y="0"/>
                    <a:pt x="215" y="0"/>
                  </a:cubicBezTo>
                  <a:cubicBezTo>
                    <a:pt x="217" y="0"/>
                    <a:pt x="219" y="2"/>
                    <a:pt x="219" y="4"/>
                  </a:cubicBezTo>
                  <a:cubicBezTo>
                    <a:pt x="219" y="7"/>
                    <a:pt x="217" y="9"/>
                    <a:pt x="215" y="9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7">
              <a:extLst>
                <a:ext uri="{FF2B5EF4-FFF2-40B4-BE49-F238E27FC236}">
                  <a16:creationId xmlns="" xmlns:a16="http://schemas.microsoft.com/office/drawing/2014/main" id="{27A4F1A4-977D-42C9-9E68-F456FF64498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10555" y="4683013"/>
              <a:ext cx="1075698" cy="42462"/>
            </a:xfrm>
            <a:custGeom>
              <a:avLst/>
              <a:gdLst>
                <a:gd name="T0" fmla="*/ 215 w 219"/>
                <a:gd name="T1" fmla="*/ 9 h 9"/>
                <a:gd name="T2" fmla="*/ 4 w 219"/>
                <a:gd name="T3" fmla="*/ 9 h 9"/>
                <a:gd name="T4" fmla="*/ 0 w 219"/>
                <a:gd name="T5" fmla="*/ 5 h 9"/>
                <a:gd name="T6" fmla="*/ 4 w 219"/>
                <a:gd name="T7" fmla="*/ 0 h 9"/>
                <a:gd name="T8" fmla="*/ 215 w 219"/>
                <a:gd name="T9" fmla="*/ 0 h 9"/>
                <a:gd name="T10" fmla="*/ 219 w 219"/>
                <a:gd name="T11" fmla="*/ 5 h 9"/>
                <a:gd name="T12" fmla="*/ 215 w 219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9" h="9">
                  <a:moveTo>
                    <a:pt x="215" y="9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15" y="0"/>
                    <a:pt x="215" y="0"/>
                    <a:pt x="215" y="0"/>
                  </a:cubicBezTo>
                  <a:cubicBezTo>
                    <a:pt x="217" y="0"/>
                    <a:pt x="219" y="2"/>
                    <a:pt x="219" y="5"/>
                  </a:cubicBezTo>
                  <a:cubicBezTo>
                    <a:pt x="219" y="7"/>
                    <a:pt x="217" y="9"/>
                    <a:pt x="215" y="9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8">
              <a:extLst>
                <a:ext uri="{FF2B5EF4-FFF2-40B4-BE49-F238E27FC236}">
                  <a16:creationId xmlns="" xmlns:a16="http://schemas.microsoft.com/office/drawing/2014/main" id="{CACA6602-42C6-482B-8B95-E75D74C82673}"/>
                </a:ext>
              </a:extLst>
            </p:cNvPr>
            <p:cNvSpPr>
              <a:spLocks/>
            </p:cNvSpPr>
            <p:nvPr/>
          </p:nvSpPr>
          <p:spPr bwMode="auto">
            <a:xfrm>
              <a:off x="189103" y="6817898"/>
              <a:ext cx="11782880" cy="40103"/>
            </a:xfrm>
            <a:custGeom>
              <a:avLst/>
              <a:gdLst>
                <a:gd name="T0" fmla="*/ 1598 w 1602"/>
                <a:gd name="T1" fmla="*/ 8 h 8"/>
                <a:gd name="T2" fmla="*/ 4 w 1602"/>
                <a:gd name="T3" fmla="*/ 8 h 8"/>
                <a:gd name="T4" fmla="*/ 0 w 1602"/>
                <a:gd name="T5" fmla="*/ 4 h 8"/>
                <a:gd name="T6" fmla="*/ 4 w 1602"/>
                <a:gd name="T7" fmla="*/ 0 h 8"/>
                <a:gd name="T8" fmla="*/ 1598 w 1602"/>
                <a:gd name="T9" fmla="*/ 0 h 8"/>
                <a:gd name="T10" fmla="*/ 1602 w 1602"/>
                <a:gd name="T11" fmla="*/ 4 h 8"/>
                <a:gd name="T12" fmla="*/ 1598 w 1602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02" h="8">
                  <a:moveTo>
                    <a:pt x="1598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598" y="0"/>
                    <a:pt x="1598" y="0"/>
                    <a:pt x="1598" y="0"/>
                  </a:cubicBezTo>
                  <a:cubicBezTo>
                    <a:pt x="1600" y="0"/>
                    <a:pt x="1602" y="2"/>
                    <a:pt x="1602" y="4"/>
                  </a:cubicBezTo>
                  <a:cubicBezTo>
                    <a:pt x="1602" y="6"/>
                    <a:pt x="1600" y="8"/>
                    <a:pt x="1598" y="8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9">
              <a:extLst>
                <a:ext uri="{FF2B5EF4-FFF2-40B4-BE49-F238E27FC236}">
                  <a16:creationId xmlns="" xmlns:a16="http://schemas.microsoft.com/office/drawing/2014/main" id="{73B3EB92-B851-4FA3-9CE0-1521E255562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90853" y="3628545"/>
              <a:ext cx="495387" cy="476516"/>
            </a:xfrm>
            <a:custGeom>
              <a:avLst/>
              <a:gdLst>
                <a:gd name="T0" fmla="*/ 64 w 101"/>
                <a:gd name="T1" fmla="*/ 0 h 97"/>
                <a:gd name="T2" fmla="*/ 41 w 101"/>
                <a:gd name="T3" fmla="*/ 10 h 97"/>
                <a:gd name="T4" fmla="*/ 35 w 101"/>
                <a:gd name="T5" fmla="*/ 51 h 97"/>
                <a:gd name="T6" fmla="*/ 36 w 101"/>
                <a:gd name="T7" fmla="*/ 52 h 97"/>
                <a:gd name="T8" fmla="*/ 2 w 101"/>
                <a:gd name="T9" fmla="*/ 85 h 97"/>
                <a:gd name="T10" fmla="*/ 0 w 101"/>
                <a:gd name="T11" fmla="*/ 89 h 97"/>
                <a:gd name="T12" fmla="*/ 3 w 101"/>
                <a:gd name="T13" fmla="*/ 94 h 97"/>
                <a:gd name="T14" fmla="*/ 9 w 101"/>
                <a:gd name="T15" fmla="*/ 97 h 97"/>
                <a:gd name="T16" fmla="*/ 13 w 101"/>
                <a:gd name="T17" fmla="*/ 96 h 97"/>
                <a:gd name="T18" fmla="*/ 46 w 101"/>
                <a:gd name="T19" fmla="*/ 62 h 97"/>
                <a:gd name="T20" fmla="*/ 47 w 101"/>
                <a:gd name="T21" fmla="*/ 63 h 97"/>
                <a:gd name="T22" fmla="*/ 64 w 101"/>
                <a:gd name="T23" fmla="*/ 67 h 97"/>
                <a:gd name="T24" fmla="*/ 88 w 101"/>
                <a:gd name="T25" fmla="*/ 57 h 97"/>
                <a:gd name="T26" fmla="*/ 88 w 101"/>
                <a:gd name="T27" fmla="*/ 10 h 97"/>
                <a:gd name="T28" fmla="*/ 64 w 101"/>
                <a:gd name="T29" fmla="*/ 0 h 97"/>
                <a:gd name="T30" fmla="*/ 64 w 101"/>
                <a:gd name="T31" fmla="*/ 57 h 97"/>
                <a:gd name="T32" fmla="*/ 41 w 101"/>
                <a:gd name="T33" fmla="*/ 34 h 97"/>
                <a:gd name="T34" fmla="*/ 64 w 101"/>
                <a:gd name="T35" fmla="*/ 10 h 97"/>
                <a:gd name="T36" fmla="*/ 64 w 101"/>
                <a:gd name="T37" fmla="*/ 10 h 97"/>
                <a:gd name="T38" fmla="*/ 88 w 101"/>
                <a:gd name="T39" fmla="*/ 34 h 97"/>
                <a:gd name="T40" fmla="*/ 64 w 101"/>
                <a:gd name="T41" fmla="*/ 5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1" h="97">
                  <a:moveTo>
                    <a:pt x="64" y="0"/>
                  </a:moveTo>
                  <a:cubicBezTo>
                    <a:pt x="55" y="0"/>
                    <a:pt x="47" y="4"/>
                    <a:pt x="41" y="10"/>
                  </a:cubicBezTo>
                  <a:cubicBezTo>
                    <a:pt x="30" y="21"/>
                    <a:pt x="28" y="37"/>
                    <a:pt x="35" y="51"/>
                  </a:cubicBezTo>
                  <a:cubicBezTo>
                    <a:pt x="36" y="52"/>
                    <a:pt x="36" y="52"/>
                    <a:pt x="36" y="52"/>
                  </a:cubicBezTo>
                  <a:cubicBezTo>
                    <a:pt x="2" y="85"/>
                    <a:pt x="2" y="85"/>
                    <a:pt x="2" y="85"/>
                  </a:cubicBezTo>
                  <a:cubicBezTo>
                    <a:pt x="2" y="85"/>
                    <a:pt x="0" y="87"/>
                    <a:pt x="0" y="89"/>
                  </a:cubicBezTo>
                  <a:cubicBezTo>
                    <a:pt x="0" y="91"/>
                    <a:pt x="1" y="93"/>
                    <a:pt x="3" y="94"/>
                  </a:cubicBezTo>
                  <a:cubicBezTo>
                    <a:pt x="5" y="96"/>
                    <a:pt x="7" y="97"/>
                    <a:pt x="9" y="97"/>
                  </a:cubicBezTo>
                  <a:cubicBezTo>
                    <a:pt x="11" y="97"/>
                    <a:pt x="13" y="96"/>
                    <a:pt x="13" y="96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47" y="63"/>
                    <a:pt x="47" y="63"/>
                    <a:pt x="47" y="63"/>
                  </a:cubicBezTo>
                  <a:cubicBezTo>
                    <a:pt x="52" y="66"/>
                    <a:pt x="58" y="67"/>
                    <a:pt x="64" y="67"/>
                  </a:cubicBezTo>
                  <a:cubicBezTo>
                    <a:pt x="73" y="67"/>
                    <a:pt x="82" y="64"/>
                    <a:pt x="88" y="57"/>
                  </a:cubicBezTo>
                  <a:cubicBezTo>
                    <a:pt x="101" y="44"/>
                    <a:pt x="101" y="23"/>
                    <a:pt x="88" y="10"/>
                  </a:cubicBezTo>
                  <a:cubicBezTo>
                    <a:pt x="82" y="4"/>
                    <a:pt x="73" y="0"/>
                    <a:pt x="64" y="0"/>
                  </a:cubicBezTo>
                  <a:close/>
                  <a:moveTo>
                    <a:pt x="64" y="57"/>
                  </a:moveTo>
                  <a:cubicBezTo>
                    <a:pt x="51" y="57"/>
                    <a:pt x="41" y="47"/>
                    <a:pt x="41" y="34"/>
                  </a:cubicBezTo>
                  <a:cubicBezTo>
                    <a:pt x="41" y="21"/>
                    <a:pt x="51" y="10"/>
                    <a:pt x="64" y="10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77" y="10"/>
                    <a:pt x="88" y="21"/>
                    <a:pt x="88" y="34"/>
                  </a:cubicBezTo>
                  <a:cubicBezTo>
                    <a:pt x="88" y="47"/>
                    <a:pt x="77" y="57"/>
                    <a:pt x="64" y="57"/>
                  </a:cubicBezTo>
                  <a:close/>
                </a:path>
              </a:pathLst>
            </a:custGeom>
            <a:solidFill>
              <a:srgbClr val="B6D0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Rectangle 40">
              <a:extLst>
                <a:ext uri="{FF2B5EF4-FFF2-40B4-BE49-F238E27FC236}">
                  <a16:creationId xmlns="" xmlns:a16="http://schemas.microsoft.com/office/drawing/2014/main" id="{C46022A6-CB7C-4406-B591-91BC41265E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45623" y="3786598"/>
              <a:ext cx="117949" cy="33026"/>
            </a:xfrm>
            <a:prstGeom prst="rect">
              <a:avLst/>
            </a:prstGeom>
            <a:solidFill>
              <a:srgbClr val="B6D0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1">
              <a:extLst>
                <a:ext uri="{FF2B5EF4-FFF2-40B4-BE49-F238E27FC236}">
                  <a16:creationId xmlns="" xmlns:a16="http://schemas.microsoft.com/office/drawing/2014/main" id="{89E59265-AB7B-49D3-9F88-CDFE4279BB5D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0273" y="5211427"/>
              <a:ext cx="37744" cy="1606471"/>
            </a:xfrm>
            <a:custGeom>
              <a:avLst/>
              <a:gdLst>
                <a:gd name="T0" fmla="*/ 4 w 8"/>
                <a:gd name="T1" fmla="*/ 328 h 328"/>
                <a:gd name="T2" fmla="*/ 0 w 8"/>
                <a:gd name="T3" fmla="*/ 324 h 328"/>
                <a:gd name="T4" fmla="*/ 0 w 8"/>
                <a:gd name="T5" fmla="*/ 5 h 328"/>
                <a:gd name="T6" fmla="*/ 4 w 8"/>
                <a:gd name="T7" fmla="*/ 0 h 328"/>
                <a:gd name="T8" fmla="*/ 8 w 8"/>
                <a:gd name="T9" fmla="*/ 5 h 328"/>
                <a:gd name="T10" fmla="*/ 8 w 8"/>
                <a:gd name="T11" fmla="*/ 324 h 328"/>
                <a:gd name="T12" fmla="*/ 4 w 8"/>
                <a:gd name="T13" fmla="*/ 328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328">
                  <a:moveTo>
                    <a:pt x="4" y="328"/>
                  </a:moveTo>
                  <a:cubicBezTo>
                    <a:pt x="2" y="328"/>
                    <a:pt x="0" y="326"/>
                    <a:pt x="0" y="32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8" y="2"/>
                    <a:pt x="8" y="5"/>
                  </a:cubicBezTo>
                  <a:cubicBezTo>
                    <a:pt x="8" y="324"/>
                    <a:pt x="8" y="324"/>
                    <a:pt x="8" y="324"/>
                  </a:cubicBezTo>
                  <a:cubicBezTo>
                    <a:pt x="8" y="326"/>
                    <a:pt x="6" y="328"/>
                    <a:pt x="4" y="328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2">
              <a:extLst>
                <a:ext uri="{FF2B5EF4-FFF2-40B4-BE49-F238E27FC236}">
                  <a16:creationId xmlns="" xmlns:a16="http://schemas.microsoft.com/office/drawing/2014/main" id="{3844328F-3C27-4027-9464-A163C4B361E6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1198" y="5211427"/>
              <a:ext cx="40103" cy="1606471"/>
            </a:xfrm>
            <a:custGeom>
              <a:avLst/>
              <a:gdLst>
                <a:gd name="T0" fmla="*/ 4 w 8"/>
                <a:gd name="T1" fmla="*/ 328 h 328"/>
                <a:gd name="T2" fmla="*/ 0 w 8"/>
                <a:gd name="T3" fmla="*/ 324 h 328"/>
                <a:gd name="T4" fmla="*/ 0 w 8"/>
                <a:gd name="T5" fmla="*/ 5 h 328"/>
                <a:gd name="T6" fmla="*/ 4 w 8"/>
                <a:gd name="T7" fmla="*/ 0 h 328"/>
                <a:gd name="T8" fmla="*/ 8 w 8"/>
                <a:gd name="T9" fmla="*/ 5 h 328"/>
                <a:gd name="T10" fmla="*/ 8 w 8"/>
                <a:gd name="T11" fmla="*/ 324 h 328"/>
                <a:gd name="T12" fmla="*/ 4 w 8"/>
                <a:gd name="T13" fmla="*/ 328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328">
                  <a:moveTo>
                    <a:pt x="4" y="328"/>
                  </a:moveTo>
                  <a:cubicBezTo>
                    <a:pt x="2" y="328"/>
                    <a:pt x="0" y="326"/>
                    <a:pt x="0" y="32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8" y="2"/>
                    <a:pt x="8" y="5"/>
                  </a:cubicBezTo>
                  <a:cubicBezTo>
                    <a:pt x="8" y="324"/>
                    <a:pt x="8" y="324"/>
                    <a:pt x="8" y="324"/>
                  </a:cubicBezTo>
                  <a:cubicBezTo>
                    <a:pt x="8" y="326"/>
                    <a:pt x="7" y="328"/>
                    <a:pt x="4" y="328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3">
              <a:extLst>
                <a:ext uri="{FF2B5EF4-FFF2-40B4-BE49-F238E27FC236}">
                  <a16:creationId xmlns="" xmlns:a16="http://schemas.microsoft.com/office/drawing/2014/main" id="{7C880766-C24C-45D9-AE5F-710C6891EEB6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0273" y="5319940"/>
              <a:ext cx="401028" cy="44821"/>
            </a:xfrm>
            <a:custGeom>
              <a:avLst/>
              <a:gdLst>
                <a:gd name="T0" fmla="*/ 78 w 82"/>
                <a:gd name="T1" fmla="*/ 9 h 9"/>
                <a:gd name="T2" fmla="*/ 4 w 82"/>
                <a:gd name="T3" fmla="*/ 9 h 9"/>
                <a:gd name="T4" fmla="*/ 0 w 82"/>
                <a:gd name="T5" fmla="*/ 4 h 9"/>
                <a:gd name="T6" fmla="*/ 4 w 82"/>
                <a:gd name="T7" fmla="*/ 0 h 9"/>
                <a:gd name="T8" fmla="*/ 78 w 82"/>
                <a:gd name="T9" fmla="*/ 0 h 9"/>
                <a:gd name="T10" fmla="*/ 82 w 82"/>
                <a:gd name="T11" fmla="*/ 4 h 9"/>
                <a:gd name="T12" fmla="*/ 78 w 82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9">
                  <a:moveTo>
                    <a:pt x="78" y="9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1" y="0"/>
                    <a:pt x="82" y="2"/>
                    <a:pt x="82" y="4"/>
                  </a:cubicBezTo>
                  <a:cubicBezTo>
                    <a:pt x="82" y="7"/>
                    <a:pt x="81" y="9"/>
                    <a:pt x="78" y="9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4">
              <a:extLst>
                <a:ext uri="{FF2B5EF4-FFF2-40B4-BE49-F238E27FC236}">
                  <a16:creationId xmlns="" xmlns:a16="http://schemas.microsoft.com/office/drawing/2014/main" id="{858477EC-E4F3-42DC-A53D-A2A2AA574073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0273" y="5501582"/>
              <a:ext cx="401028" cy="37744"/>
            </a:xfrm>
            <a:custGeom>
              <a:avLst/>
              <a:gdLst>
                <a:gd name="T0" fmla="*/ 78 w 82"/>
                <a:gd name="T1" fmla="*/ 8 h 8"/>
                <a:gd name="T2" fmla="*/ 4 w 82"/>
                <a:gd name="T3" fmla="*/ 8 h 8"/>
                <a:gd name="T4" fmla="*/ 0 w 82"/>
                <a:gd name="T5" fmla="*/ 4 h 8"/>
                <a:gd name="T6" fmla="*/ 4 w 82"/>
                <a:gd name="T7" fmla="*/ 0 h 8"/>
                <a:gd name="T8" fmla="*/ 78 w 82"/>
                <a:gd name="T9" fmla="*/ 0 h 8"/>
                <a:gd name="T10" fmla="*/ 82 w 82"/>
                <a:gd name="T11" fmla="*/ 4 h 8"/>
                <a:gd name="T12" fmla="*/ 78 w 82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8">
                  <a:moveTo>
                    <a:pt x="78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1" y="0"/>
                    <a:pt x="82" y="2"/>
                    <a:pt x="82" y="4"/>
                  </a:cubicBezTo>
                  <a:cubicBezTo>
                    <a:pt x="82" y="6"/>
                    <a:pt x="81" y="8"/>
                    <a:pt x="78" y="8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5">
              <a:extLst>
                <a:ext uri="{FF2B5EF4-FFF2-40B4-BE49-F238E27FC236}">
                  <a16:creationId xmlns="" xmlns:a16="http://schemas.microsoft.com/office/drawing/2014/main" id="{0498491A-6B7A-4BAF-A549-A98A9D48666B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0273" y="5676148"/>
              <a:ext cx="401028" cy="44821"/>
            </a:xfrm>
            <a:custGeom>
              <a:avLst/>
              <a:gdLst>
                <a:gd name="T0" fmla="*/ 78 w 82"/>
                <a:gd name="T1" fmla="*/ 9 h 9"/>
                <a:gd name="T2" fmla="*/ 4 w 82"/>
                <a:gd name="T3" fmla="*/ 9 h 9"/>
                <a:gd name="T4" fmla="*/ 0 w 82"/>
                <a:gd name="T5" fmla="*/ 4 h 9"/>
                <a:gd name="T6" fmla="*/ 4 w 82"/>
                <a:gd name="T7" fmla="*/ 0 h 9"/>
                <a:gd name="T8" fmla="*/ 78 w 82"/>
                <a:gd name="T9" fmla="*/ 0 h 9"/>
                <a:gd name="T10" fmla="*/ 82 w 82"/>
                <a:gd name="T11" fmla="*/ 4 h 9"/>
                <a:gd name="T12" fmla="*/ 78 w 82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9">
                  <a:moveTo>
                    <a:pt x="78" y="9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1" y="0"/>
                    <a:pt x="82" y="2"/>
                    <a:pt x="82" y="4"/>
                  </a:cubicBezTo>
                  <a:cubicBezTo>
                    <a:pt x="82" y="7"/>
                    <a:pt x="81" y="9"/>
                    <a:pt x="78" y="9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46">
              <a:extLst>
                <a:ext uri="{FF2B5EF4-FFF2-40B4-BE49-F238E27FC236}">
                  <a16:creationId xmlns="" xmlns:a16="http://schemas.microsoft.com/office/drawing/2014/main" id="{34E7348A-C5E2-46CF-B101-C6B6B594BBC4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0273" y="5857790"/>
              <a:ext cx="401028" cy="40103"/>
            </a:xfrm>
            <a:custGeom>
              <a:avLst/>
              <a:gdLst>
                <a:gd name="T0" fmla="*/ 78 w 82"/>
                <a:gd name="T1" fmla="*/ 8 h 8"/>
                <a:gd name="T2" fmla="*/ 4 w 82"/>
                <a:gd name="T3" fmla="*/ 8 h 8"/>
                <a:gd name="T4" fmla="*/ 0 w 82"/>
                <a:gd name="T5" fmla="*/ 4 h 8"/>
                <a:gd name="T6" fmla="*/ 4 w 82"/>
                <a:gd name="T7" fmla="*/ 0 h 8"/>
                <a:gd name="T8" fmla="*/ 78 w 82"/>
                <a:gd name="T9" fmla="*/ 0 h 8"/>
                <a:gd name="T10" fmla="*/ 82 w 82"/>
                <a:gd name="T11" fmla="*/ 4 h 8"/>
                <a:gd name="T12" fmla="*/ 78 w 82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8">
                  <a:moveTo>
                    <a:pt x="78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1" y="0"/>
                    <a:pt x="82" y="2"/>
                    <a:pt x="82" y="4"/>
                  </a:cubicBezTo>
                  <a:cubicBezTo>
                    <a:pt x="82" y="6"/>
                    <a:pt x="81" y="8"/>
                    <a:pt x="78" y="8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47">
              <a:extLst>
                <a:ext uri="{FF2B5EF4-FFF2-40B4-BE49-F238E27FC236}">
                  <a16:creationId xmlns="" xmlns:a16="http://schemas.microsoft.com/office/drawing/2014/main" id="{BF6A1C14-8EA2-4FAE-AFA1-F45A338CC6FE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0273" y="6034714"/>
              <a:ext cx="401028" cy="44821"/>
            </a:xfrm>
            <a:custGeom>
              <a:avLst/>
              <a:gdLst>
                <a:gd name="T0" fmla="*/ 78 w 82"/>
                <a:gd name="T1" fmla="*/ 9 h 9"/>
                <a:gd name="T2" fmla="*/ 4 w 82"/>
                <a:gd name="T3" fmla="*/ 9 h 9"/>
                <a:gd name="T4" fmla="*/ 0 w 82"/>
                <a:gd name="T5" fmla="*/ 4 h 9"/>
                <a:gd name="T6" fmla="*/ 4 w 82"/>
                <a:gd name="T7" fmla="*/ 0 h 9"/>
                <a:gd name="T8" fmla="*/ 78 w 82"/>
                <a:gd name="T9" fmla="*/ 0 h 9"/>
                <a:gd name="T10" fmla="*/ 82 w 82"/>
                <a:gd name="T11" fmla="*/ 4 h 9"/>
                <a:gd name="T12" fmla="*/ 78 w 82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9">
                  <a:moveTo>
                    <a:pt x="78" y="9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1" y="0"/>
                    <a:pt x="82" y="2"/>
                    <a:pt x="82" y="4"/>
                  </a:cubicBezTo>
                  <a:cubicBezTo>
                    <a:pt x="82" y="7"/>
                    <a:pt x="81" y="9"/>
                    <a:pt x="78" y="9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48">
              <a:extLst>
                <a:ext uri="{FF2B5EF4-FFF2-40B4-BE49-F238E27FC236}">
                  <a16:creationId xmlns="" xmlns:a16="http://schemas.microsoft.com/office/drawing/2014/main" id="{C433D2DC-C179-48E2-A9B9-5E7E65232747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0273" y="6216356"/>
              <a:ext cx="401028" cy="40103"/>
            </a:xfrm>
            <a:custGeom>
              <a:avLst/>
              <a:gdLst>
                <a:gd name="T0" fmla="*/ 78 w 82"/>
                <a:gd name="T1" fmla="*/ 8 h 8"/>
                <a:gd name="T2" fmla="*/ 4 w 82"/>
                <a:gd name="T3" fmla="*/ 8 h 8"/>
                <a:gd name="T4" fmla="*/ 0 w 82"/>
                <a:gd name="T5" fmla="*/ 4 h 8"/>
                <a:gd name="T6" fmla="*/ 4 w 82"/>
                <a:gd name="T7" fmla="*/ 0 h 8"/>
                <a:gd name="T8" fmla="*/ 78 w 82"/>
                <a:gd name="T9" fmla="*/ 0 h 8"/>
                <a:gd name="T10" fmla="*/ 82 w 82"/>
                <a:gd name="T11" fmla="*/ 4 h 8"/>
                <a:gd name="T12" fmla="*/ 78 w 82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8">
                  <a:moveTo>
                    <a:pt x="78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1" y="0"/>
                    <a:pt x="82" y="2"/>
                    <a:pt x="82" y="4"/>
                  </a:cubicBezTo>
                  <a:cubicBezTo>
                    <a:pt x="82" y="6"/>
                    <a:pt x="81" y="8"/>
                    <a:pt x="78" y="8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49">
              <a:extLst>
                <a:ext uri="{FF2B5EF4-FFF2-40B4-BE49-F238E27FC236}">
                  <a16:creationId xmlns="" xmlns:a16="http://schemas.microsoft.com/office/drawing/2014/main" id="{EF392994-FC1C-47F3-8726-005E7E7287E6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0273" y="6393280"/>
              <a:ext cx="401028" cy="42462"/>
            </a:xfrm>
            <a:custGeom>
              <a:avLst/>
              <a:gdLst>
                <a:gd name="T0" fmla="*/ 78 w 82"/>
                <a:gd name="T1" fmla="*/ 9 h 9"/>
                <a:gd name="T2" fmla="*/ 4 w 82"/>
                <a:gd name="T3" fmla="*/ 9 h 9"/>
                <a:gd name="T4" fmla="*/ 0 w 82"/>
                <a:gd name="T5" fmla="*/ 4 h 9"/>
                <a:gd name="T6" fmla="*/ 4 w 82"/>
                <a:gd name="T7" fmla="*/ 0 h 9"/>
                <a:gd name="T8" fmla="*/ 78 w 82"/>
                <a:gd name="T9" fmla="*/ 0 h 9"/>
                <a:gd name="T10" fmla="*/ 82 w 82"/>
                <a:gd name="T11" fmla="*/ 4 h 9"/>
                <a:gd name="T12" fmla="*/ 78 w 82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9">
                  <a:moveTo>
                    <a:pt x="78" y="9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1" y="0"/>
                    <a:pt x="82" y="2"/>
                    <a:pt x="82" y="4"/>
                  </a:cubicBezTo>
                  <a:cubicBezTo>
                    <a:pt x="82" y="7"/>
                    <a:pt x="81" y="9"/>
                    <a:pt x="78" y="9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0">
              <a:extLst>
                <a:ext uri="{FF2B5EF4-FFF2-40B4-BE49-F238E27FC236}">
                  <a16:creationId xmlns="" xmlns:a16="http://schemas.microsoft.com/office/drawing/2014/main" id="{85C1F0FB-EB14-46EF-B1DB-F63E4319ADBE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0273" y="6574922"/>
              <a:ext cx="401028" cy="37744"/>
            </a:xfrm>
            <a:custGeom>
              <a:avLst/>
              <a:gdLst>
                <a:gd name="T0" fmla="*/ 78 w 82"/>
                <a:gd name="T1" fmla="*/ 8 h 8"/>
                <a:gd name="T2" fmla="*/ 4 w 82"/>
                <a:gd name="T3" fmla="*/ 8 h 8"/>
                <a:gd name="T4" fmla="*/ 0 w 82"/>
                <a:gd name="T5" fmla="*/ 4 h 8"/>
                <a:gd name="T6" fmla="*/ 4 w 82"/>
                <a:gd name="T7" fmla="*/ 0 h 8"/>
                <a:gd name="T8" fmla="*/ 78 w 82"/>
                <a:gd name="T9" fmla="*/ 0 h 8"/>
                <a:gd name="T10" fmla="*/ 82 w 82"/>
                <a:gd name="T11" fmla="*/ 4 h 8"/>
                <a:gd name="T12" fmla="*/ 78 w 82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8">
                  <a:moveTo>
                    <a:pt x="78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1" y="0"/>
                    <a:pt x="82" y="2"/>
                    <a:pt x="82" y="4"/>
                  </a:cubicBezTo>
                  <a:cubicBezTo>
                    <a:pt x="82" y="6"/>
                    <a:pt x="81" y="8"/>
                    <a:pt x="78" y="8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1">
              <a:extLst>
                <a:ext uri="{FF2B5EF4-FFF2-40B4-BE49-F238E27FC236}">
                  <a16:creationId xmlns="" xmlns:a16="http://schemas.microsoft.com/office/drawing/2014/main" id="{8316D775-78D8-4C9D-B355-F591AB294AA0}"/>
                </a:ext>
              </a:extLst>
            </p:cNvPr>
            <p:cNvSpPr>
              <a:spLocks/>
            </p:cNvSpPr>
            <p:nvPr/>
          </p:nvSpPr>
          <p:spPr bwMode="auto">
            <a:xfrm>
              <a:off x="5744885" y="5192555"/>
              <a:ext cx="37744" cy="117949"/>
            </a:xfrm>
            <a:custGeom>
              <a:avLst/>
              <a:gdLst>
                <a:gd name="T0" fmla="*/ 4 w 8"/>
                <a:gd name="T1" fmla="*/ 24 h 24"/>
                <a:gd name="T2" fmla="*/ 0 w 8"/>
                <a:gd name="T3" fmla="*/ 20 h 24"/>
                <a:gd name="T4" fmla="*/ 0 w 8"/>
                <a:gd name="T5" fmla="*/ 4 h 24"/>
                <a:gd name="T6" fmla="*/ 4 w 8"/>
                <a:gd name="T7" fmla="*/ 0 h 24"/>
                <a:gd name="T8" fmla="*/ 8 w 8"/>
                <a:gd name="T9" fmla="*/ 4 h 24"/>
                <a:gd name="T10" fmla="*/ 8 w 8"/>
                <a:gd name="T11" fmla="*/ 20 h 24"/>
                <a:gd name="T12" fmla="*/ 4 w 8"/>
                <a:gd name="T1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24">
                  <a:moveTo>
                    <a:pt x="4" y="24"/>
                  </a:moveTo>
                  <a:cubicBezTo>
                    <a:pt x="2" y="24"/>
                    <a:pt x="0" y="22"/>
                    <a:pt x="0" y="2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2"/>
                    <a:pt x="6" y="24"/>
                    <a:pt x="4" y="24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2">
              <a:extLst>
                <a:ext uri="{FF2B5EF4-FFF2-40B4-BE49-F238E27FC236}">
                  <a16:creationId xmlns="" xmlns:a16="http://schemas.microsoft.com/office/drawing/2014/main" id="{FCBF4B6F-DBD8-41E1-ACF0-9087FC790F99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4783" y="5230299"/>
              <a:ext cx="117949" cy="40103"/>
            </a:xfrm>
            <a:custGeom>
              <a:avLst/>
              <a:gdLst>
                <a:gd name="T0" fmla="*/ 20 w 24"/>
                <a:gd name="T1" fmla="*/ 8 h 8"/>
                <a:gd name="T2" fmla="*/ 4 w 24"/>
                <a:gd name="T3" fmla="*/ 8 h 8"/>
                <a:gd name="T4" fmla="*/ 0 w 24"/>
                <a:gd name="T5" fmla="*/ 4 h 8"/>
                <a:gd name="T6" fmla="*/ 4 w 24"/>
                <a:gd name="T7" fmla="*/ 0 h 8"/>
                <a:gd name="T8" fmla="*/ 20 w 24"/>
                <a:gd name="T9" fmla="*/ 0 h 8"/>
                <a:gd name="T10" fmla="*/ 24 w 24"/>
                <a:gd name="T11" fmla="*/ 4 h 8"/>
                <a:gd name="T12" fmla="*/ 20 w 24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8">
                  <a:moveTo>
                    <a:pt x="20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2" y="0"/>
                    <a:pt x="24" y="2"/>
                    <a:pt x="24" y="4"/>
                  </a:cubicBezTo>
                  <a:cubicBezTo>
                    <a:pt x="24" y="6"/>
                    <a:pt x="22" y="8"/>
                    <a:pt x="20" y="8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3">
              <a:extLst>
                <a:ext uri="{FF2B5EF4-FFF2-40B4-BE49-F238E27FC236}">
                  <a16:creationId xmlns="" xmlns:a16="http://schemas.microsoft.com/office/drawing/2014/main" id="{7D06C59A-DA62-4C02-A6E9-B75D51406B26}"/>
                </a:ext>
              </a:extLst>
            </p:cNvPr>
            <p:cNvSpPr>
              <a:spLocks/>
            </p:cNvSpPr>
            <p:nvPr/>
          </p:nvSpPr>
          <p:spPr bwMode="auto">
            <a:xfrm>
              <a:off x="7573101" y="2359409"/>
              <a:ext cx="40103" cy="117949"/>
            </a:xfrm>
            <a:custGeom>
              <a:avLst/>
              <a:gdLst>
                <a:gd name="T0" fmla="*/ 4 w 8"/>
                <a:gd name="T1" fmla="*/ 24 h 24"/>
                <a:gd name="T2" fmla="*/ 0 w 8"/>
                <a:gd name="T3" fmla="*/ 20 h 24"/>
                <a:gd name="T4" fmla="*/ 0 w 8"/>
                <a:gd name="T5" fmla="*/ 4 h 24"/>
                <a:gd name="T6" fmla="*/ 4 w 8"/>
                <a:gd name="T7" fmla="*/ 0 h 24"/>
                <a:gd name="T8" fmla="*/ 8 w 8"/>
                <a:gd name="T9" fmla="*/ 4 h 24"/>
                <a:gd name="T10" fmla="*/ 8 w 8"/>
                <a:gd name="T11" fmla="*/ 20 h 24"/>
                <a:gd name="T12" fmla="*/ 4 w 8"/>
                <a:gd name="T1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24">
                  <a:moveTo>
                    <a:pt x="4" y="24"/>
                  </a:moveTo>
                  <a:cubicBezTo>
                    <a:pt x="2" y="24"/>
                    <a:pt x="0" y="23"/>
                    <a:pt x="0" y="2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3"/>
                    <a:pt x="6" y="24"/>
                    <a:pt x="4" y="24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54">
              <a:extLst>
                <a:ext uri="{FF2B5EF4-FFF2-40B4-BE49-F238E27FC236}">
                  <a16:creationId xmlns="" xmlns:a16="http://schemas.microsoft.com/office/drawing/2014/main" id="{E6C6D7FB-D8C7-4E06-8587-7FF93F92399C}"/>
                </a:ext>
              </a:extLst>
            </p:cNvPr>
            <p:cNvSpPr>
              <a:spLocks/>
            </p:cNvSpPr>
            <p:nvPr/>
          </p:nvSpPr>
          <p:spPr bwMode="auto">
            <a:xfrm>
              <a:off x="7532998" y="2399512"/>
              <a:ext cx="117949" cy="37744"/>
            </a:xfrm>
            <a:custGeom>
              <a:avLst/>
              <a:gdLst>
                <a:gd name="T0" fmla="*/ 20 w 24"/>
                <a:gd name="T1" fmla="*/ 8 h 8"/>
                <a:gd name="T2" fmla="*/ 4 w 24"/>
                <a:gd name="T3" fmla="*/ 8 h 8"/>
                <a:gd name="T4" fmla="*/ 0 w 24"/>
                <a:gd name="T5" fmla="*/ 4 h 8"/>
                <a:gd name="T6" fmla="*/ 4 w 24"/>
                <a:gd name="T7" fmla="*/ 0 h 8"/>
                <a:gd name="T8" fmla="*/ 20 w 24"/>
                <a:gd name="T9" fmla="*/ 0 h 8"/>
                <a:gd name="T10" fmla="*/ 24 w 24"/>
                <a:gd name="T11" fmla="*/ 4 h 8"/>
                <a:gd name="T12" fmla="*/ 20 w 24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8">
                  <a:moveTo>
                    <a:pt x="20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2" y="0"/>
                    <a:pt x="24" y="2"/>
                    <a:pt x="24" y="4"/>
                  </a:cubicBezTo>
                  <a:cubicBezTo>
                    <a:pt x="24" y="6"/>
                    <a:pt x="22" y="8"/>
                    <a:pt x="20" y="8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55">
              <a:extLst>
                <a:ext uri="{FF2B5EF4-FFF2-40B4-BE49-F238E27FC236}">
                  <a16:creationId xmlns="" xmlns:a16="http://schemas.microsoft.com/office/drawing/2014/main" id="{D8AA50C1-8ABD-4F11-8572-DFD6FF4950DB}"/>
                </a:ext>
              </a:extLst>
            </p:cNvPr>
            <p:cNvSpPr>
              <a:spLocks/>
            </p:cNvSpPr>
            <p:nvPr/>
          </p:nvSpPr>
          <p:spPr bwMode="auto">
            <a:xfrm>
              <a:off x="8136899" y="6511230"/>
              <a:ext cx="117949" cy="68411"/>
            </a:xfrm>
            <a:custGeom>
              <a:avLst/>
              <a:gdLst>
                <a:gd name="T0" fmla="*/ 20 w 24"/>
                <a:gd name="T1" fmla="*/ 14 h 14"/>
                <a:gd name="T2" fmla="*/ 19 w 24"/>
                <a:gd name="T3" fmla="*/ 13 h 14"/>
                <a:gd name="T4" fmla="*/ 3 w 24"/>
                <a:gd name="T5" fmla="*/ 9 h 14"/>
                <a:gd name="T6" fmla="*/ 0 w 24"/>
                <a:gd name="T7" fmla="*/ 4 h 14"/>
                <a:gd name="T8" fmla="*/ 5 w 24"/>
                <a:gd name="T9" fmla="*/ 1 h 14"/>
                <a:gd name="T10" fmla="*/ 21 w 24"/>
                <a:gd name="T11" fmla="*/ 6 h 14"/>
                <a:gd name="T12" fmla="*/ 24 w 24"/>
                <a:gd name="T13" fmla="*/ 11 h 14"/>
                <a:gd name="T14" fmla="*/ 20 w 24"/>
                <a:gd name="T1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14">
                  <a:moveTo>
                    <a:pt x="20" y="14"/>
                  </a:moveTo>
                  <a:cubicBezTo>
                    <a:pt x="19" y="14"/>
                    <a:pt x="19" y="14"/>
                    <a:pt x="19" y="13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1" y="2"/>
                    <a:pt x="3" y="0"/>
                    <a:pt x="5" y="1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3" y="6"/>
                    <a:pt x="24" y="8"/>
                    <a:pt x="24" y="11"/>
                  </a:cubicBezTo>
                  <a:cubicBezTo>
                    <a:pt x="23" y="12"/>
                    <a:pt x="22" y="14"/>
                    <a:pt x="20" y="14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56">
              <a:extLst>
                <a:ext uri="{FF2B5EF4-FFF2-40B4-BE49-F238E27FC236}">
                  <a16:creationId xmlns="" xmlns:a16="http://schemas.microsoft.com/office/drawing/2014/main" id="{1CAFA58E-F5F4-4E62-A64C-6A833232F0DF}"/>
                </a:ext>
              </a:extLst>
            </p:cNvPr>
            <p:cNvSpPr>
              <a:spLocks/>
            </p:cNvSpPr>
            <p:nvPr/>
          </p:nvSpPr>
          <p:spPr bwMode="auto">
            <a:xfrm>
              <a:off x="8160489" y="6485281"/>
              <a:ext cx="68411" cy="117949"/>
            </a:xfrm>
            <a:custGeom>
              <a:avLst/>
              <a:gdLst>
                <a:gd name="T0" fmla="*/ 5 w 14"/>
                <a:gd name="T1" fmla="*/ 24 h 24"/>
                <a:gd name="T2" fmla="*/ 4 w 14"/>
                <a:gd name="T3" fmla="*/ 24 h 24"/>
                <a:gd name="T4" fmla="*/ 1 w 14"/>
                <a:gd name="T5" fmla="*/ 19 h 24"/>
                <a:gd name="T6" fmla="*/ 5 w 14"/>
                <a:gd name="T7" fmla="*/ 3 h 24"/>
                <a:gd name="T8" fmla="*/ 10 w 14"/>
                <a:gd name="T9" fmla="*/ 1 h 24"/>
                <a:gd name="T10" fmla="*/ 13 w 14"/>
                <a:gd name="T11" fmla="*/ 6 h 24"/>
                <a:gd name="T12" fmla="*/ 9 w 14"/>
                <a:gd name="T13" fmla="*/ 21 h 24"/>
                <a:gd name="T14" fmla="*/ 5 w 14"/>
                <a:gd name="T1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24">
                  <a:moveTo>
                    <a:pt x="5" y="24"/>
                  </a:moveTo>
                  <a:cubicBezTo>
                    <a:pt x="4" y="24"/>
                    <a:pt x="4" y="24"/>
                    <a:pt x="4" y="24"/>
                  </a:cubicBezTo>
                  <a:cubicBezTo>
                    <a:pt x="1" y="23"/>
                    <a:pt x="0" y="21"/>
                    <a:pt x="1" y="19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6" y="1"/>
                    <a:pt x="8" y="0"/>
                    <a:pt x="10" y="1"/>
                  </a:cubicBezTo>
                  <a:cubicBezTo>
                    <a:pt x="13" y="1"/>
                    <a:pt x="14" y="3"/>
                    <a:pt x="13" y="6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3"/>
                    <a:pt x="7" y="24"/>
                    <a:pt x="5" y="24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57">
              <a:extLst>
                <a:ext uri="{FF2B5EF4-FFF2-40B4-BE49-F238E27FC236}">
                  <a16:creationId xmlns="" xmlns:a16="http://schemas.microsoft.com/office/drawing/2014/main" id="{8307C72A-96CB-426C-8B8A-50217864863F}"/>
                </a:ext>
              </a:extLst>
            </p:cNvPr>
            <p:cNvSpPr>
              <a:spLocks/>
            </p:cNvSpPr>
            <p:nvPr/>
          </p:nvSpPr>
          <p:spPr bwMode="auto">
            <a:xfrm>
              <a:off x="7735871" y="4123933"/>
              <a:ext cx="120308" cy="63693"/>
            </a:xfrm>
            <a:custGeom>
              <a:avLst/>
              <a:gdLst>
                <a:gd name="T0" fmla="*/ 20 w 25"/>
                <a:gd name="T1" fmla="*/ 13 h 13"/>
                <a:gd name="T2" fmla="*/ 19 w 25"/>
                <a:gd name="T3" fmla="*/ 13 h 13"/>
                <a:gd name="T4" fmla="*/ 3 w 25"/>
                <a:gd name="T5" fmla="*/ 8 h 13"/>
                <a:gd name="T6" fmla="*/ 1 w 25"/>
                <a:gd name="T7" fmla="*/ 3 h 13"/>
                <a:gd name="T8" fmla="*/ 6 w 25"/>
                <a:gd name="T9" fmla="*/ 0 h 13"/>
                <a:gd name="T10" fmla="*/ 21 w 25"/>
                <a:gd name="T11" fmla="*/ 5 h 13"/>
                <a:gd name="T12" fmla="*/ 24 w 25"/>
                <a:gd name="T13" fmla="*/ 10 h 13"/>
                <a:gd name="T14" fmla="*/ 20 w 25"/>
                <a:gd name="T1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13">
                  <a:moveTo>
                    <a:pt x="20" y="13"/>
                  </a:moveTo>
                  <a:cubicBezTo>
                    <a:pt x="20" y="13"/>
                    <a:pt x="19" y="13"/>
                    <a:pt x="19" y="13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8"/>
                    <a:pt x="0" y="5"/>
                    <a:pt x="1" y="3"/>
                  </a:cubicBezTo>
                  <a:cubicBezTo>
                    <a:pt x="1" y="1"/>
                    <a:pt x="4" y="0"/>
                    <a:pt x="6" y="0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3" y="5"/>
                    <a:pt x="25" y="8"/>
                    <a:pt x="24" y="10"/>
                  </a:cubicBezTo>
                  <a:cubicBezTo>
                    <a:pt x="24" y="12"/>
                    <a:pt x="22" y="13"/>
                    <a:pt x="20" y="13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58">
              <a:extLst>
                <a:ext uri="{FF2B5EF4-FFF2-40B4-BE49-F238E27FC236}">
                  <a16:creationId xmlns="" xmlns:a16="http://schemas.microsoft.com/office/drawing/2014/main" id="{BC49EEA0-348A-4958-AAE9-3A96EF07B0EE}"/>
                </a:ext>
              </a:extLst>
            </p:cNvPr>
            <p:cNvSpPr>
              <a:spLocks/>
            </p:cNvSpPr>
            <p:nvPr/>
          </p:nvSpPr>
          <p:spPr bwMode="auto">
            <a:xfrm>
              <a:off x="7764179" y="4093266"/>
              <a:ext cx="63693" cy="117949"/>
            </a:xfrm>
            <a:custGeom>
              <a:avLst/>
              <a:gdLst>
                <a:gd name="T0" fmla="*/ 4 w 13"/>
                <a:gd name="T1" fmla="*/ 24 h 24"/>
                <a:gd name="T2" fmla="*/ 3 w 13"/>
                <a:gd name="T3" fmla="*/ 24 h 24"/>
                <a:gd name="T4" fmla="*/ 0 w 13"/>
                <a:gd name="T5" fmla="*/ 19 h 24"/>
                <a:gd name="T6" fmla="*/ 5 w 13"/>
                <a:gd name="T7" fmla="*/ 4 h 24"/>
                <a:gd name="T8" fmla="*/ 10 w 13"/>
                <a:gd name="T9" fmla="*/ 1 h 24"/>
                <a:gd name="T10" fmla="*/ 13 w 13"/>
                <a:gd name="T11" fmla="*/ 6 h 24"/>
                <a:gd name="T12" fmla="*/ 8 w 13"/>
                <a:gd name="T13" fmla="*/ 21 h 24"/>
                <a:gd name="T14" fmla="*/ 4 w 13"/>
                <a:gd name="T1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24">
                  <a:moveTo>
                    <a:pt x="4" y="24"/>
                  </a:moveTo>
                  <a:cubicBezTo>
                    <a:pt x="4" y="24"/>
                    <a:pt x="3" y="24"/>
                    <a:pt x="3" y="24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1"/>
                    <a:pt x="8" y="0"/>
                    <a:pt x="10" y="1"/>
                  </a:cubicBezTo>
                  <a:cubicBezTo>
                    <a:pt x="12" y="1"/>
                    <a:pt x="13" y="4"/>
                    <a:pt x="13" y="6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3"/>
                    <a:pt x="6" y="24"/>
                    <a:pt x="4" y="24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Oval 59">
              <a:extLst>
                <a:ext uri="{FF2B5EF4-FFF2-40B4-BE49-F238E27FC236}">
                  <a16:creationId xmlns="" xmlns:a16="http://schemas.microsoft.com/office/drawing/2014/main" id="{7E21E34C-9EFD-4EBC-B7FA-F312135DB1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99972" y="3154389"/>
              <a:ext cx="563798" cy="568516"/>
            </a:xfrm>
            <a:prstGeom prst="ellipse">
              <a:avLst/>
            </a:prstGeom>
            <a:solidFill>
              <a:srgbClr val="B6D0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Oval 60">
              <a:extLst>
                <a:ext uri="{FF2B5EF4-FFF2-40B4-BE49-F238E27FC236}">
                  <a16:creationId xmlns="" xmlns:a16="http://schemas.microsoft.com/office/drawing/2014/main" id="{ACC0A906-A730-4E0C-9E8E-73F76CA2A4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68383" y="3227517"/>
              <a:ext cx="422259" cy="4199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61">
              <a:extLst>
                <a:ext uri="{FF2B5EF4-FFF2-40B4-BE49-F238E27FC236}">
                  <a16:creationId xmlns="" xmlns:a16="http://schemas.microsoft.com/office/drawing/2014/main" id="{0DF3AC8E-F931-402A-B26A-2BD940618E6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58947" y="3218081"/>
              <a:ext cx="441131" cy="441131"/>
            </a:xfrm>
            <a:custGeom>
              <a:avLst/>
              <a:gdLst>
                <a:gd name="T0" fmla="*/ 45 w 90"/>
                <a:gd name="T1" fmla="*/ 90 h 90"/>
                <a:gd name="T2" fmla="*/ 0 w 90"/>
                <a:gd name="T3" fmla="*/ 45 h 90"/>
                <a:gd name="T4" fmla="*/ 45 w 90"/>
                <a:gd name="T5" fmla="*/ 0 h 90"/>
                <a:gd name="T6" fmla="*/ 90 w 90"/>
                <a:gd name="T7" fmla="*/ 45 h 90"/>
                <a:gd name="T8" fmla="*/ 45 w 90"/>
                <a:gd name="T9" fmla="*/ 90 h 90"/>
                <a:gd name="T10" fmla="*/ 45 w 90"/>
                <a:gd name="T11" fmla="*/ 3 h 90"/>
                <a:gd name="T12" fmla="*/ 4 w 90"/>
                <a:gd name="T13" fmla="*/ 45 h 90"/>
                <a:gd name="T14" fmla="*/ 45 w 90"/>
                <a:gd name="T15" fmla="*/ 86 h 90"/>
                <a:gd name="T16" fmla="*/ 87 w 90"/>
                <a:gd name="T17" fmla="*/ 45 h 90"/>
                <a:gd name="T18" fmla="*/ 45 w 90"/>
                <a:gd name="T19" fmla="*/ 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0" h="90">
                  <a:moveTo>
                    <a:pt x="45" y="90"/>
                  </a:moveTo>
                  <a:cubicBezTo>
                    <a:pt x="21" y="90"/>
                    <a:pt x="0" y="70"/>
                    <a:pt x="0" y="45"/>
                  </a:cubicBezTo>
                  <a:cubicBezTo>
                    <a:pt x="0" y="20"/>
                    <a:pt x="21" y="0"/>
                    <a:pt x="45" y="0"/>
                  </a:cubicBezTo>
                  <a:cubicBezTo>
                    <a:pt x="70" y="0"/>
                    <a:pt x="90" y="20"/>
                    <a:pt x="90" y="45"/>
                  </a:cubicBezTo>
                  <a:cubicBezTo>
                    <a:pt x="90" y="70"/>
                    <a:pt x="70" y="90"/>
                    <a:pt x="45" y="90"/>
                  </a:cubicBezTo>
                  <a:close/>
                  <a:moveTo>
                    <a:pt x="45" y="3"/>
                  </a:moveTo>
                  <a:cubicBezTo>
                    <a:pt x="22" y="3"/>
                    <a:pt x="4" y="22"/>
                    <a:pt x="4" y="45"/>
                  </a:cubicBezTo>
                  <a:cubicBezTo>
                    <a:pt x="4" y="68"/>
                    <a:pt x="22" y="86"/>
                    <a:pt x="45" y="86"/>
                  </a:cubicBezTo>
                  <a:cubicBezTo>
                    <a:pt x="68" y="86"/>
                    <a:pt x="87" y="68"/>
                    <a:pt x="87" y="45"/>
                  </a:cubicBezTo>
                  <a:cubicBezTo>
                    <a:pt x="87" y="22"/>
                    <a:pt x="68" y="3"/>
                    <a:pt x="45" y="3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62">
              <a:extLst>
                <a:ext uri="{FF2B5EF4-FFF2-40B4-BE49-F238E27FC236}">
                  <a16:creationId xmlns="" xmlns:a16="http://schemas.microsoft.com/office/drawing/2014/main" id="{9BC85230-5B24-48D0-AABE-3F31701CA1D9}"/>
                </a:ext>
              </a:extLst>
            </p:cNvPr>
            <p:cNvSpPr>
              <a:spLocks/>
            </p:cNvSpPr>
            <p:nvPr/>
          </p:nvSpPr>
          <p:spPr bwMode="auto">
            <a:xfrm>
              <a:off x="7773615" y="3319518"/>
              <a:ext cx="14154" cy="127385"/>
            </a:xfrm>
            <a:custGeom>
              <a:avLst/>
              <a:gdLst>
                <a:gd name="T0" fmla="*/ 1 w 3"/>
                <a:gd name="T1" fmla="*/ 26 h 26"/>
                <a:gd name="T2" fmla="*/ 0 w 3"/>
                <a:gd name="T3" fmla="*/ 24 h 26"/>
                <a:gd name="T4" fmla="*/ 0 w 3"/>
                <a:gd name="T5" fmla="*/ 2 h 26"/>
                <a:gd name="T6" fmla="*/ 1 w 3"/>
                <a:gd name="T7" fmla="*/ 0 h 26"/>
                <a:gd name="T8" fmla="*/ 3 w 3"/>
                <a:gd name="T9" fmla="*/ 2 h 26"/>
                <a:gd name="T10" fmla="*/ 3 w 3"/>
                <a:gd name="T11" fmla="*/ 24 h 26"/>
                <a:gd name="T12" fmla="*/ 1 w 3"/>
                <a:gd name="T1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6">
                  <a:moveTo>
                    <a:pt x="1" y="26"/>
                  </a:moveTo>
                  <a:cubicBezTo>
                    <a:pt x="0" y="26"/>
                    <a:pt x="0" y="25"/>
                    <a:pt x="0" y="2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2" y="0"/>
                    <a:pt x="3" y="1"/>
                    <a:pt x="3" y="2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2" y="26"/>
                    <a:pt x="1" y="26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63">
              <a:extLst>
                <a:ext uri="{FF2B5EF4-FFF2-40B4-BE49-F238E27FC236}">
                  <a16:creationId xmlns="" xmlns:a16="http://schemas.microsoft.com/office/drawing/2014/main" id="{15F3F089-576B-4E2A-B356-1640812AD2AC}"/>
                </a:ext>
              </a:extLst>
            </p:cNvPr>
            <p:cNvSpPr>
              <a:spLocks/>
            </p:cNvSpPr>
            <p:nvPr/>
          </p:nvSpPr>
          <p:spPr bwMode="auto">
            <a:xfrm>
              <a:off x="7773615" y="3428031"/>
              <a:ext cx="141539" cy="18872"/>
            </a:xfrm>
            <a:custGeom>
              <a:avLst/>
              <a:gdLst>
                <a:gd name="T0" fmla="*/ 27 w 29"/>
                <a:gd name="T1" fmla="*/ 4 h 4"/>
                <a:gd name="T2" fmla="*/ 1 w 29"/>
                <a:gd name="T3" fmla="*/ 4 h 4"/>
                <a:gd name="T4" fmla="*/ 0 w 29"/>
                <a:gd name="T5" fmla="*/ 2 h 4"/>
                <a:gd name="T6" fmla="*/ 1 w 29"/>
                <a:gd name="T7" fmla="*/ 0 h 4"/>
                <a:gd name="T8" fmla="*/ 27 w 29"/>
                <a:gd name="T9" fmla="*/ 0 h 4"/>
                <a:gd name="T10" fmla="*/ 29 w 29"/>
                <a:gd name="T11" fmla="*/ 2 h 4"/>
                <a:gd name="T12" fmla="*/ 27 w 29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4">
                  <a:moveTo>
                    <a:pt x="27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8" y="0"/>
                    <a:pt x="29" y="1"/>
                    <a:pt x="29" y="2"/>
                  </a:cubicBezTo>
                  <a:cubicBezTo>
                    <a:pt x="29" y="3"/>
                    <a:pt x="28" y="4"/>
                    <a:pt x="27" y="4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Oval 64">
              <a:extLst>
                <a:ext uri="{FF2B5EF4-FFF2-40B4-BE49-F238E27FC236}">
                  <a16:creationId xmlns="" xmlns:a16="http://schemas.microsoft.com/office/drawing/2014/main" id="{AA9D387A-4453-45ED-A45A-E0BDC261A5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73615" y="3241671"/>
              <a:ext cx="14154" cy="14154"/>
            </a:xfrm>
            <a:prstGeom prst="ellipse">
              <a:avLst/>
            </a:pr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65">
              <a:extLst>
                <a:ext uri="{FF2B5EF4-FFF2-40B4-BE49-F238E27FC236}">
                  <a16:creationId xmlns="" xmlns:a16="http://schemas.microsoft.com/office/drawing/2014/main" id="{B8B05BA8-FE0A-4E66-A4F6-E46897CEF813}"/>
                </a:ext>
              </a:extLst>
            </p:cNvPr>
            <p:cNvSpPr>
              <a:spLocks/>
            </p:cNvSpPr>
            <p:nvPr/>
          </p:nvSpPr>
          <p:spPr bwMode="auto">
            <a:xfrm>
              <a:off x="7901000" y="3295928"/>
              <a:ext cx="21231" cy="18872"/>
            </a:xfrm>
            <a:custGeom>
              <a:avLst/>
              <a:gdLst>
                <a:gd name="T0" fmla="*/ 4 w 4"/>
                <a:gd name="T1" fmla="*/ 3 h 4"/>
                <a:gd name="T2" fmla="*/ 1 w 4"/>
                <a:gd name="T3" fmla="*/ 3 h 4"/>
                <a:gd name="T4" fmla="*/ 1 w 4"/>
                <a:gd name="T5" fmla="*/ 1 h 4"/>
                <a:gd name="T6" fmla="*/ 4 w 4"/>
                <a:gd name="T7" fmla="*/ 1 h 4"/>
                <a:gd name="T8" fmla="*/ 4 w 4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4" y="3"/>
                  </a:moveTo>
                  <a:cubicBezTo>
                    <a:pt x="3" y="4"/>
                    <a:pt x="2" y="4"/>
                    <a:pt x="1" y="3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4" y="2"/>
                    <a:pt x="4" y="3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Oval 66">
              <a:extLst>
                <a:ext uri="{FF2B5EF4-FFF2-40B4-BE49-F238E27FC236}">
                  <a16:creationId xmlns="" xmlns:a16="http://schemas.microsoft.com/office/drawing/2014/main" id="{14C19005-ADE6-4888-8E5B-70430791D3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59975" y="3428031"/>
              <a:ext cx="14154" cy="18872"/>
            </a:xfrm>
            <a:prstGeom prst="ellipse">
              <a:avLst/>
            </a:pr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67">
              <a:extLst>
                <a:ext uri="{FF2B5EF4-FFF2-40B4-BE49-F238E27FC236}">
                  <a16:creationId xmlns="" xmlns:a16="http://schemas.microsoft.com/office/drawing/2014/main" id="{983AF7DF-AE08-4866-A10B-115B4ABC4508}"/>
                </a:ext>
              </a:extLst>
            </p:cNvPr>
            <p:cNvSpPr>
              <a:spLocks/>
            </p:cNvSpPr>
            <p:nvPr/>
          </p:nvSpPr>
          <p:spPr bwMode="auto">
            <a:xfrm>
              <a:off x="7901000" y="3560135"/>
              <a:ext cx="21231" cy="18872"/>
            </a:xfrm>
            <a:custGeom>
              <a:avLst/>
              <a:gdLst>
                <a:gd name="T0" fmla="*/ 1 w 4"/>
                <a:gd name="T1" fmla="*/ 3 h 4"/>
                <a:gd name="T2" fmla="*/ 1 w 4"/>
                <a:gd name="T3" fmla="*/ 1 h 4"/>
                <a:gd name="T4" fmla="*/ 4 w 4"/>
                <a:gd name="T5" fmla="*/ 1 h 4"/>
                <a:gd name="T6" fmla="*/ 4 w 4"/>
                <a:gd name="T7" fmla="*/ 3 h 4"/>
                <a:gd name="T8" fmla="*/ 1 w 4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1" y="3"/>
                  </a:moveTo>
                  <a:cubicBezTo>
                    <a:pt x="0" y="3"/>
                    <a:pt x="0" y="1"/>
                    <a:pt x="1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4" y="3"/>
                    <a:pt x="4" y="3"/>
                  </a:cubicBezTo>
                  <a:cubicBezTo>
                    <a:pt x="3" y="4"/>
                    <a:pt x="2" y="4"/>
                    <a:pt x="1" y="3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Oval 68">
              <a:extLst>
                <a:ext uri="{FF2B5EF4-FFF2-40B4-BE49-F238E27FC236}">
                  <a16:creationId xmlns="" xmlns:a16="http://schemas.microsoft.com/office/drawing/2014/main" id="{538D4D62-4F15-48F0-A946-2FAFD7BD12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73615" y="3614391"/>
              <a:ext cx="14154" cy="18872"/>
            </a:xfrm>
            <a:prstGeom prst="ellipse">
              <a:avLst/>
            </a:pr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69">
              <a:extLst>
                <a:ext uri="{FF2B5EF4-FFF2-40B4-BE49-F238E27FC236}">
                  <a16:creationId xmlns="" xmlns:a16="http://schemas.microsoft.com/office/drawing/2014/main" id="{762CFFDD-CB01-4243-A61B-2DD8A9837F3E}"/>
                </a:ext>
              </a:extLst>
            </p:cNvPr>
            <p:cNvSpPr>
              <a:spLocks/>
            </p:cNvSpPr>
            <p:nvPr/>
          </p:nvSpPr>
          <p:spPr bwMode="auto">
            <a:xfrm>
              <a:off x="7636794" y="3560135"/>
              <a:ext cx="18872" cy="18872"/>
            </a:xfrm>
            <a:custGeom>
              <a:avLst/>
              <a:gdLst>
                <a:gd name="T0" fmla="*/ 1 w 4"/>
                <a:gd name="T1" fmla="*/ 1 h 4"/>
                <a:gd name="T2" fmla="*/ 3 w 4"/>
                <a:gd name="T3" fmla="*/ 1 h 4"/>
                <a:gd name="T4" fmla="*/ 3 w 4"/>
                <a:gd name="T5" fmla="*/ 3 h 4"/>
                <a:gd name="T6" fmla="*/ 1 w 4"/>
                <a:gd name="T7" fmla="*/ 3 h 4"/>
                <a:gd name="T8" fmla="*/ 1 w 4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1" y="1"/>
                  </a:moveTo>
                  <a:cubicBezTo>
                    <a:pt x="2" y="0"/>
                    <a:pt x="3" y="0"/>
                    <a:pt x="3" y="1"/>
                  </a:cubicBezTo>
                  <a:cubicBezTo>
                    <a:pt x="4" y="1"/>
                    <a:pt x="4" y="3"/>
                    <a:pt x="3" y="3"/>
                  </a:cubicBezTo>
                  <a:cubicBezTo>
                    <a:pt x="3" y="4"/>
                    <a:pt x="2" y="4"/>
                    <a:pt x="1" y="3"/>
                  </a:cubicBezTo>
                  <a:cubicBezTo>
                    <a:pt x="0" y="3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Oval 70">
              <a:extLst>
                <a:ext uri="{FF2B5EF4-FFF2-40B4-BE49-F238E27FC236}">
                  <a16:creationId xmlns="" xmlns:a16="http://schemas.microsoft.com/office/drawing/2014/main" id="{D53C83A7-2FB5-4376-9A22-CBBA1CAE80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82537" y="3428031"/>
              <a:ext cx="18872" cy="18872"/>
            </a:xfrm>
            <a:prstGeom prst="ellipse">
              <a:avLst/>
            </a:pr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71">
              <a:extLst>
                <a:ext uri="{FF2B5EF4-FFF2-40B4-BE49-F238E27FC236}">
                  <a16:creationId xmlns="" xmlns:a16="http://schemas.microsoft.com/office/drawing/2014/main" id="{C29B797F-D0D2-4F35-AC11-3DCAB3C7A735}"/>
                </a:ext>
              </a:extLst>
            </p:cNvPr>
            <p:cNvSpPr>
              <a:spLocks/>
            </p:cNvSpPr>
            <p:nvPr/>
          </p:nvSpPr>
          <p:spPr bwMode="auto">
            <a:xfrm>
              <a:off x="7636794" y="3295928"/>
              <a:ext cx="18872" cy="18872"/>
            </a:xfrm>
            <a:custGeom>
              <a:avLst/>
              <a:gdLst>
                <a:gd name="T0" fmla="*/ 3 w 4"/>
                <a:gd name="T1" fmla="*/ 1 h 4"/>
                <a:gd name="T2" fmla="*/ 3 w 4"/>
                <a:gd name="T3" fmla="*/ 3 h 4"/>
                <a:gd name="T4" fmla="*/ 1 w 4"/>
                <a:gd name="T5" fmla="*/ 3 h 4"/>
                <a:gd name="T6" fmla="*/ 1 w 4"/>
                <a:gd name="T7" fmla="*/ 1 h 4"/>
                <a:gd name="T8" fmla="*/ 3 w 4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3" y="1"/>
                  </a:moveTo>
                  <a:cubicBezTo>
                    <a:pt x="4" y="1"/>
                    <a:pt x="4" y="2"/>
                    <a:pt x="3" y="3"/>
                  </a:cubicBezTo>
                  <a:cubicBezTo>
                    <a:pt x="3" y="4"/>
                    <a:pt x="2" y="4"/>
                    <a:pt x="1" y="3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2" y="0"/>
                    <a:pt x="3" y="0"/>
                    <a:pt x="3" y="1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72">
              <a:extLst>
                <a:ext uri="{FF2B5EF4-FFF2-40B4-BE49-F238E27FC236}">
                  <a16:creationId xmlns="" xmlns:a16="http://schemas.microsoft.com/office/drawing/2014/main" id="{ADD6E223-2E8E-40A8-96C3-B4DF4485C0E8}"/>
                </a:ext>
              </a:extLst>
            </p:cNvPr>
            <p:cNvSpPr>
              <a:spLocks/>
            </p:cNvSpPr>
            <p:nvPr/>
          </p:nvSpPr>
          <p:spPr bwMode="auto">
            <a:xfrm>
              <a:off x="8068488" y="3314800"/>
              <a:ext cx="132103" cy="14154"/>
            </a:xfrm>
            <a:custGeom>
              <a:avLst/>
              <a:gdLst>
                <a:gd name="T0" fmla="*/ 26 w 27"/>
                <a:gd name="T1" fmla="*/ 3 h 3"/>
                <a:gd name="T2" fmla="*/ 1 w 27"/>
                <a:gd name="T3" fmla="*/ 3 h 3"/>
                <a:gd name="T4" fmla="*/ 0 w 27"/>
                <a:gd name="T5" fmla="*/ 1 h 3"/>
                <a:gd name="T6" fmla="*/ 1 w 27"/>
                <a:gd name="T7" fmla="*/ 0 h 3"/>
                <a:gd name="T8" fmla="*/ 26 w 27"/>
                <a:gd name="T9" fmla="*/ 0 h 3"/>
                <a:gd name="T10" fmla="*/ 27 w 27"/>
                <a:gd name="T11" fmla="*/ 1 h 3"/>
                <a:gd name="T12" fmla="*/ 26 w 27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3">
                  <a:moveTo>
                    <a:pt x="26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7" y="0"/>
                    <a:pt x="27" y="1"/>
                  </a:cubicBezTo>
                  <a:cubicBezTo>
                    <a:pt x="27" y="2"/>
                    <a:pt x="26" y="3"/>
                    <a:pt x="26" y="3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73">
              <a:extLst>
                <a:ext uri="{FF2B5EF4-FFF2-40B4-BE49-F238E27FC236}">
                  <a16:creationId xmlns="" xmlns:a16="http://schemas.microsoft.com/office/drawing/2014/main" id="{58A8168C-0D9E-4E82-BD53-7598B6CD49CC}"/>
                </a:ext>
              </a:extLst>
            </p:cNvPr>
            <p:cNvSpPr>
              <a:spLocks/>
            </p:cNvSpPr>
            <p:nvPr/>
          </p:nvSpPr>
          <p:spPr bwMode="auto">
            <a:xfrm>
              <a:off x="8068488" y="3545981"/>
              <a:ext cx="132103" cy="14154"/>
            </a:xfrm>
            <a:custGeom>
              <a:avLst/>
              <a:gdLst>
                <a:gd name="T0" fmla="*/ 26 w 27"/>
                <a:gd name="T1" fmla="*/ 3 h 3"/>
                <a:gd name="T2" fmla="*/ 1 w 27"/>
                <a:gd name="T3" fmla="*/ 3 h 3"/>
                <a:gd name="T4" fmla="*/ 0 w 27"/>
                <a:gd name="T5" fmla="*/ 2 h 3"/>
                <a:gd name="T6" fmla="*/ 1 w 27"/>
                <a:gd name="T7" fmla="*/ 0 h 3"/>
                <a:gd name="T8" fmla="*/ 26 w 27"/>
                <a:gd name="T9" fmla="*/ 0 h 3"/>
                <a:gd name="T10" fmla="*/ 27 w 27"/>
                <a:gd name="T11" fmla="*/ 2 h 3"/>
                <a:gd name="T12" fmla="*/ 26 w 27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3">
                  <a:moveTo>
                    <a:pt x="26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7" y="1"/>
                    <a:pt x="27" y="2"/>
                  </a:cubicBezTo>
                  <a:cubicBezTo>
                    <a:pt x="27" y="2"/>
                    <a:pt x="26" y="3"/>
                    <a:pt x="26" y="3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74">
              <a:extLst>
                <a:ext uri="{FF2B5EF4-FFF2-40B4-BE49-F238E27FC236}">
                  <a16:creationId xmlns="" xmlns:a16="http://schemas.microsoft.com/office/drawing/2014/main" id="{6F453A27-BD91-48E5-9A4A-A8CE4F20F2A4}"/>
                </a:ext>
              </a:extLst>
            </p:cNvPr>
            <p:cNvSpPr>
              <a:spLocks/>
            </p:cNvSpPr>
            <p:nvPr/>
          </p:nvSpPr>
          <p:spPr bwMode="auto">
            <a:xfrm>
              <a:off x="8113309" y="3428031"/>
              <a:ext cx="233540" cy="18872"/>
            </a:xfrm>
            <a:custGeom>
              <a:avLst/>
              <a:gdLst>
                <a:gd name="T0" fmla="*/ 47 w 48"/>
                <a:gd name="T1" fmla="*/ 4 h 4"/>
                <a:gd name="T2" fmla="*/ 1 w 48"/>
                <a:gd name="T3" fmla="*/ 4 h 4"/>
                <a:gd name="T4" fmla="*/ 0 w 48"/>
                <a:gd name="T5" fmla="*/ 2 h 4"/>
                <a:gd name="T6" fmla="*/ 1 w 48"/>
                <a:gd name="T7" fmla="*/ 0 h 4"/>
                <a:gd name="T8" fmla="*/ 47 w 48"/>
                <a:gd name="T9" fmla="*/ 0 h 4"/>
                <a:gd name="T10" fmla="*/ 48 w 48"/>
                <a:gd name="T11" fmla="*/ 2 h 4"/>
                <a:gd name="T12" fmla="*/ 47 w 48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4">
                  <a:moveTo>
                    <a:pt x="47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8" y="0"/>
                    <a:pt x="48" y="1"/>
                    <a:pt x="48" y="2"/>
                  </a:cubicBezTo>
                  <a:cubicBezTo>
                    <a:pt x="48" y="3"/>
                    <a:pt x="48" y="4"/>
                    <a:pt x="47" y="4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Rectangle 75">
              <a:extLst>
                <a:ext uri="{FF2B5EF4-FFF2-40B4-BE49-F238E27FC236}">
                  <a16:creationId xmlns="" xmlns:a16="http://schemas.microsoft.com/office/drawing/2014/main" id="{5B91C0FC-A055-4157-9E09-8ADFC09385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96902" y="6494717"/>
              <a:ext cx="127385" cy="13210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76">
              <a:extLst>
                <a:ext uri="{FF2B5EF4-FFF2-40B4-BE49-F238E27FC236}">
                  <a16:creationId xmlns="" xmlns:a16="http://schemas.microsoft.com/office/drawing/2014/main" id="{BC12BB27-2F83-47D8-A2CE-6635DBD8DC2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87466" y="6485281"/>
              <a:ext cx="153334" cy="153334"/>
            </a:xfrm>
            <a:custGeom>
              <a:avLst/>
              <a:gdLst>
                <a:gd name="T0" fmla="*/ 65 w 65"/>
                <a:gd name="T1" fmla="*/ 65 h 65"/>
                <a:gd name="T2" fmla="*/ 0 w 65"/>
                <a:gd name="T3" fmla="*/ 65 h 65"/>
                <a:gd name="T4" fmla="*/ 0 w 65"/>
                <a:gd name="T5" fmla="*/ 0 h 65"/>
                <a:gd name="T6" fmla="*/ 65 w 65"/>
                <a:gd name="T7" fmla="*/ 0 h 65"/>
                <a:gd name="T8" fmla="*/ 65 w 65"/>
                <a:gd name="T9" fmla="*/ 65 h 65"/>
                <a:gd name="T10" fmla="*/ 9 w 65"/>
                <a:gd name="T11" fmla="*/ 56 h 65"/>
                <a:gd name="T12" fmla="*/ 54 w 65"/>
                <a:gd name="T13" fmla="*/ 56 h 65"/>
                <a:gd name="T14" fmla="*/ 54 w 65"/>
                <a:gd name="T15" fmla="*/ 9 h 65"/>
                <a:gd name="T16" fmla="*/ 9 w 65"/>
                <a:gd name="T17" fmla="*/ 9 h 65"/>
                <a:gd name="T18" fmla="*/ 9 w 65"/>
                <a:gd name="T19" fmla="*/ 56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5" h="65">
                  <a:moveTo>
                    <a:pt x="65" y="65"/>
                  </a:moveTo>
                  <a:lnTo>
                    <a:pt x="0" y="65"/>
                  </a:lnTo>
                  <a:lnTo>
                    <a:pt x="0" y="0"/>
                  </a:lnTo>
                  <a:lnTo>
                    <a:pt x="65" y="0"/>
                  </a:lnTo>
                  <a:lnTo>
                    <a:pt x="65" y="65"/>
                  </a:lnTo>
                  <a:close/>
                  <a:moveTo>
                    <a:pt x="9" y="56"/>
                  </a:moveTo>
                  <a:lnTo>
                    <a:pt x="54" y="56"/>
                  </a:lnTo>
                  <a:lnTo>
                    <a:pt x="54" y="9"/>
                  </a:lnTo>
                  <a:lnTo>
                    <a:pt x="9" y="9"/>
                  </a:lnTo>
                  <a:lnTo>
                    <a:pt x="9" y="56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77">
              <a:extLst>
                <a:ext uri="{FF2B5EF4-FFF2-40B4-BE49-F238E27FC236}">
                  <a16:creationId xmlns="" xmlns:a16="http://schemas.microsoft.com/office/drawing/2014/main" id="{9025E467-2502-4CC0-B8AB-5D4EB132ABDC}"/>
                </a:ext>
              </a:extLst>
            </p:cNvPr>
            <p:cNvSpPr>
              <a:spLocks/>
            </p:cNvSpPr>
            <p:nvPr/>
          </p:nvSpPr>
          <p:spPr bwMode="auto">
            <a:xfrm>
              <a:off x="8764390" y="6511230"/>
              <a:ext cx="136821" cy="14154"/>
            </a:xfrm>
            <a:custGeom>
              <a:avLst/>
              <a:gdLst>
                <a:gd name="T0" fmla="*/ 26 w 28"/>
                <a:gd name="T1" fmla="*/ 3 h 3"/>
                <a:gd name="T2" fmla="*/ 2 w 28"/>
                <a:gd name="T3" fmla="*/ 3 h 3"/>
                <a:gd name="T4" fmla="*/ 0 w 28"/>
                <a:gd name="T5" fmla="*/ 1 h 3"/>
                <a:gd name="T6" fmla="*/ 2 w 28"/>
                <a:gd name="T7" fmla="*/ 0 h 3"/>
                <a:gd name="T8" fmla="*/ 26 w 28"/>
                <a:gd name="T9" fmla="*/ 0 h 3"/>
                <a:gd name="T10" fmla="*/ 28 w 28"/>
                <a:gd name="T11" fmla="*/ 1 h 3"/>
                <a:gd name="T12" fmla="*/ 26 w 28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3">
                  <a:moveTo>
                    <a:pt x="26" y="3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7" y="0"/>
                    <a:pt x="28" y="0"/>
                    <a:pt x="28" y="1"/>
                  </a:cubicBezTo>
                  <a:cubicBezTo>
                    <a:pt x="28" y="2"/>
                    <a:pt x="27" y="3"/>
                    <a:pt x="26" y="3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78">
              <a:extLst>
                <a:ext uri="{FF2B5EF4-FFF2-40B4-BE49-F238E27FC236}">
                  <a16:creationId xmlns="" xmlns:a16="http://schemas.microsoft.com/office/drawing/2014/main" id="{8519F7EA-4682-4153-8EB3-E51C58467230}"/>
                </a:ext>
              </a:extLst>
            </p:cNvPr>
            <p:cNvSpPr>
              <a:spLocks/>
            </p:cNvSpPr>
            <p:nvPr/>
          </p:nvSpPr>
          <p:spPr bwMode="auto">
            <a:xfrm>
              <a:off x="8764390" y="6598512"/>
              <a:ext cx="186360" cy="14154"/>
            </a:xfrm>
            <a:custGeom>
              <a:avLst/>
              <a:gdLst>
                <a:gd name="T0" fmla="*/ 35 w 38"/>
                <a:gd name="T1" fmla="*/ 3 h 3"/>
                <a:gd name="T2" fmla="*/ 3 w 38"/>
                <a:gd name="T3" fmla="*/ 3 h 3"/>
                <a:gd name="T4" fmla="*/ 0 w 38"/>
                <a:gd name="T5" fmla="*/ 2 h 3"/>
                <a:gd name="T6" fmla="*/ 3 w 38"/>
                <a:gd name="T7" fmla="*/ 0 h 3"/>
                <a:gd name="T8" fmla="*/ 35 w 38"/>
                <a:gd name="T9" fmla="*/ 0 h 3"/>
                <a:gd name="T10" fmla="*/ 38 w 38"/>
                <a:gd name="T11" fmla="*/ 2 h 3"/>
                <a:gd name="T12" fmla="*/ 35 w 38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3">
                  <a:moveTo>
                    <a:pt x="35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7" y="0"/>
                    <a:pt x="38" y="1"/>
                    <a:pt x="38" y="2"/>
                  </a:cubicBezTo>
                  <a:cubicBezTo>
                    <a:pt x="38" y="3"/>
                    <a:pt x="37" y="3"/>
                    <a:pt x="35" y="3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79">
              <a:extLst>
                <a:ext uri="{FF2B5EF4-FFF2-40B4-BE49-F238E27FC236}">
                  <a16:creationId xmlns="" xmlns:a16="http://schemas.microsoft.com/office/drawing/2014/main" id="{4DDC4E9C-A1BD-4E47-9979-BAAD24433941}"/>
                </a:ext>
              </a:extLst>
            </p:cNvPr>
            <p:cNvSpPr>
              <a:spLocks/>
            </p:cNvSpPr>
            <p:nvPr/>
          </p:nvSpPr>
          <p:spPr bwMode="auto">
            <a:xfrm>
              <a:off x="8764390" y="6548973"/>
              <a:ext cx="240617" cy="21231"/>
            </a:xfrm>
            <a:custGeom>
              <a:avLst/>
              <a:gdLst>
                <a:gd name="T0" fmla="*/ 47 w 49"/>
                <a:gd name="T1" fmla="*/ 4 h 4"/>
                <a:gd name="T2" fmla="*/ 2 w 49"/>
                <a:gd name="T3" fmla="*/ 4 h 4"/>
                <a:gd name="T4" fmla="*/ 0 w 49"/>
                <a:gd name="T5" fmla="*/ 2 h 4"/>
                <a:gd name="T6" fmla="*/ 2 w 49"/>
                <a:gd name="T7" fmla="*/ 0 h 4"/>
                <a:gd name="T8" fmla="*/ 47 w 49"/>
                <a:gd name="T9" fmla="*/ 0 h 4"/>
                <a:gd name="T10" fmla="*/ 49 w 49"/>
                <a:gd name="T11" fmla="*/ 2 h 4"/>
                <a:gd name="T12" fmla="*/ 47 w 49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4">
                  <a:moveTo>
                    <a:pt x="47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8" y="0"/>
                    <a:pt x="49" y="1"/>
                    <a:pt x="49" y="2"/>
                  </a:cubicBezTo>
                  <a:cubicBezTo>
                    <a:pt x="49" y="3"/>
                    <a:pt x="48" y="4"/>
                    <a:pt x="47" y="4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Rectangle 80">
              <a:extLst>
                <a:ext uri="{FF2B5EF4-FFF2-40B4-BE49-F238E27FC236}">
                  <a16:creationId xmlns="" xmlns:a16="http://schemas.microsoft.com/office/drawing/2014/main" id="{A1474D1C-79F7-419C-9577-84556885E3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18936" y="4574500"/>
              <a:ext cx="132103" cy="13210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81">
              <a:extLst>
                <a:ext uri="{FF2B5EF4-FFF2-40B4-BE49-F238E27FC236}">
                  <a16:creationId xmlns="" xmlns:a16="http://schemas.microsoft.com/office/drawing/2014/main" id="{225F124A-9117-4F53-B012-B6E79BF6D37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09500" y="4565064"/>
              <a:ext cx="150975" cy="150975"/>
            </a:xfrm>
            <a:custGeom>
              <a:avLst/>
              <a:gdLst>
                <a:gd name="T0" fmla="*/ 64 w 64"/>
                <a:gd name="T1" fmla="*/ 64 h 64"/>
                <a:gd name="T2" fmla="*/ 0 w 64"/>
                <a:gd name="T3" fmla="*/ 64 h 64"/>
                <a:gd name="T4" fmla="*/ 0 w 64"/>
                <a:gd name="T5" fmla="*/ 0 h 64"/>
                <a:gd name="T6" fmla="*/ 64 w 64"/>
                <a:gd name="T7" fmla="*/ 0 h 64"/>
                <a:gd name="T8" fmla="*/ 64 w 64"/>
                <a:gd name="T9" fmla="*/ 64 h 64"/>
                <a:gd name="T10" fmla="*/ 8 w 64"/>
                <a:gd name="T11" fmla="*/ 54 h 64"/>
                <a:gd name="T12" fmla="*/ 56 w 64"/>
                <a:gd name="T13" fmla="*/ 54 h 64"/>
                <a:gd name="T14" fmla="*/ 56 w 64"/>
                <a:gd name="T15" fmla="*/ 8 h 64"/>
                <a:gd name="T16" fmla="*/ 8 w 64"/>
                <a:gd name="T17" fmla="*/ 8 h 64"/>
                <a:gd name="T18" fmla="*/ 8 w 64"/>
                <a:gd name="T19" fmla="*/ 5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64">
                  <a:moveTo>
                    <a:pt x="64" y="64"/>
                  </a:moveTo>
                  <a:lnTo>
                    <a:pt x="0" y="64"/>
                  </a:lnTo>
                  <a:lnTo>
                    <a:pt x="0" y="0"/>
                  </a:lnTo>
                  <a:lnTo>
                    <a:pt x="64" y="0"/>
                  </a:lnTo>
                  <a:lnTo>
                    <a:pt x="64" y="64"/>
                  </a:lnTo>
                  <a:close/>
                  <a:moveTo>
                    <a:pt x="8" y="54"/>
                  </a:moveTo>
                  <a:lnTo>
                    <a:pt x="56" y="54"/>
                  </a:lnTo>
                  <a:lnTo>
                    <a:pt x="56" y="8"/>
                  </a:lnTo>
                  <a:lnTo>
                    <a:pt x="8" y="8"/>
                  </a:lnTo>
                  <a:lnTo>
                    <a:pt x="8" y="54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82">
              <a:extLst>
                <a:ext uri="{FF2B5EF4-FFF2-40B4-BE49-F238E27FC236}">
                  <a16:creationId xmlns="" xmlns:a16="http://schemas.microsoft.com/office/drawing/2014/main" id="{81A35831-4331-4D5E-97EB-4E15EAC62942}"/>
                </a:ext>
              </a:extLst>
            </p:cNvPr>
            <p:cNvSpPr>
              <a:spLocks/>
            </p:cNvSpPr>
            <p:nvPr/>
          </p:nvSpPr>
          <p:spPr bwMode="auto">
            <a:xfrm>
              <a:off x="5542012" y="4583936"/>
              <a:ext cx="139180" cy="21231"/>
            </a:xfrm>
            <a:custGeom>
              <a:avLst/>
              <a:gdLst>
                <a:gd name="T0" fmla="*/ 2 w 28"/>
                <a:gd name="T1" fmla="*/ 4 h 4"/>
                <a:gd name="T2" fmla="*/ 26 w 28"/>
                <a:gd name="T3" fmla="*/ 4 h 4"/>
                <a:gd name="T4" fmla="*/ 28 w 28"/>
                <a:gd name="T5" fmla="*/ 2 h 4"/>
                <a:gd name="T6" fmla="*/ 26 w 28"/>
                <a:gd name="T7" fmla="*/ 0 h 4"/>
                <a:gd name="T8" fmla="*/ 2 w 28"/>
                <a:gd name="T9" fmla="*/ 0 h 4"/>
                <a:gd name="T10" fmla="*/ 0 w 28"/>
                <a:gd name="T11" fmla="*/ 2 h 4"/>
                <a:gd name="T12" fmla="*/ 2 w 28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4">
                  <a:moveTo>
                    <a:pt x="2" y="4"/>
                  </a:moveTo>
                  <a:cubicBezTo>
                    <a:pt x="26" y="4"/>
                    <a:pt x="26" y="4"/>
                    <a:pt x="26" y="4"/>
                  </a:cubicBezTo>
                  <a:cubicBezTo>
                    <a:pt x="27" y="4"/>
                    <a:pt x="28" y="3"/>
                    <a:pt x="28" y="2"/>
                  </a:cubicBezTo>
                  <a:cubicBezTo>
                    <a:pt x="28" y="1"/>
                    <a:pt x="27" y="0"/>
                    <a:pt x="2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83">
              <a:extLst>
                <a:ext uri="{FF2B5EF4-FFF2-40B4-BE49-F238E27FC236}">
                  <a16:creationId xmlns="" xmlns:a16="http://schemas.microsoft.com/office/drawing/2014/main" id="{FEBE8C1F-E724-48C2-8F5D-ECE5251F8897}"/>
                </a:ext>
              </a:extLst>
            </p:cNvPr>
            <p:cNvSpPr>
              <a:spLocks/>
            </p:cNvSpPr>
            <p:nvPr/>
          </p:nvSpPr>
          <p:spPr bwMode="auto">
            <a:xfrm>
              <a:off x="5499551" y="4678295"/>
              <a:ext cx="181642" cy="14154"/>
            </a:xfrm>
            <a:custGeom>
              <a:avLst/>
              <a:gdLst>
                <a:gd name="T0" fmla="*/ 2 w 37"/>
                <a:gd name="T1" fmla="*/ 3 h 3"/>
                <a:gd name="T2" fmla="*/ 35 w 37"/>
                <a:gd name="T3" fmla="*/ 3 h 3"/>
                <a:gd name="T4" fmla="*/ 37 w 37"/>
                <a:gd name="T5" fmla="*/ 1 h 3"/>
                <a:gd name="T6" fmla="*/ 35 w 37"/>
                <a:gd name="T7" fmla="*/ 0 h 3"/>
                <a:gd name="T8" fmla="*/ 2 w 37"/>
                <a:gd name="T9" fmla="*/ 0 h 3"/>
                <a:gd name="T10" fmla="*/ 0 w 37"/>
                <a:gd name="T11" fmla="*/ 1 h 3"/>
                <a:gd name="T12" fmla="*/ 2 w 37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3">
                  <a:moveTo>
                    <a:pt x="2" y="3"/>
                  </a:moveTo>
                  <a:cubicBezTo>
                    <a:pt x="35" y="3"/>
                    <a:pt x="35" y="3"/>
                    <a:pt x="35" y="3"/>
                  </a:cubicBezTo>
                  <a:cubicBezTo>
                    <a:pt x="36" y="3"/>
                    <a:pt x="37" y="2"/>
                    <a:pt x="37" y="1"/>
                  </a:cubicBezTo>
                  <a:cubicBezTo>
                    <a:pt x="37" y="0"/>
                    <a:pt x="36" y="0"/>
                    <a:pt x="35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1" y="3"/>
                    <a:pt x="2" y="3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84">
              <a:extLst>
                <a:ext uri="{FF2B5EF4-FFF2-40B4-BE49-F238E27FC236}">
                  <a16:creationId xmlns="" xmlns:a16="http://schemas.microsoft.com/office/drawing/2014/main" id="{1B5AD307-6A0B-4F38-8017-69BC20750578}"/>
                </a:ext>
              </a:extLst>
            </p:cNvPr>
            <p:cNvSpPr>
              <a:spLocks/>
            </p:cNvSpPr>
            <p:nvPr/>
          </p:nvSpPr>
          <p:spPr bwMode="auto">
            <a:xfrm>
              <a:off x="5440576" y="4628757"/>
              <a:ext cx="240617" cy="14154"/>
            </a:xfrm>
            <a:custGeom>
              <a:avLst/>
              <a:gdLst>
                <a:gd name="T0" fmla="*/ 2 w 49"/>
                <a:gd name="T1" fmla="*/ 3 h 3"/>
                <a:gd name="T2" fmla="*/ 47 w 49"/>
                <a:gd name="T3" fmla="*/ 3 h 3"/>
                <a:gd name="T4" fmla="*/ 49 w 49"/>
                <a:gd name="T5" fmla="*/ 2 h 3"/>
                <a:gd name="T6" fmla="*/ 47 w 49"/>
                <a:gd name="T7" fmla="*/ 0 h 3"/>
                <a:gd name="T8" fmla="*/ 2 w 49"/>
                <a:gd name="T9" fmla="*/ 0 h 3"/>
                <a:gd name="T10" fmla="*/ 0 w 49"/>
                <a:gd name="T11" fmla="*/ 2 h 3"/>
                <a:gd name="T12" fmla="*/ 2 w 49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3">
                  <a:moveTo>
                    <a:pt x="2" y="3"/>
                  </a:moveTo>
                  <a:cubicBezTo>
                    <a:pt x="47" y="3"/>
                    <a:pt x="47" y="3"/>
                    <a:pt x="47" y="3"/>
                  </a:cubicBezTo>
                  <a:cubicBezTo>
                    <a:pt x="48" y="3"/>
                    <a:pt x="49" y="3"/>
                    <a:pt x="49" y="2"/>
                  </a:cubicBezTo>
                  <a:cubicBezTo>
                    <a:pt x="49" y="1"/>
                    <a:pt x="48" y="0"/>
                    <a:pt x="47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3"/>
                    <a:pt x="2" y="3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Rectangle 85">
              <a:extLst>
                <a:ext uri="{FF2B5EF4-FFF2-40B4-BE49-F238E27FC236}">
                  <a16:creationId xmlns="" xmlns:a16="http://schemas.microsoft.com/office/drawing/2014/main" id="{E93951B2-298B-45B4-BCAF-281CC1BA5C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15062" y="5065170"/>
              <a:ext cx="40103" cy="1748011"/>
            </a:xfrm>
            <a:prstGeom prst="rect">
              <a:avLst/>
            </a:prstGeom>
            <a:solidFill>
              <a:srgbClr val="3F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86">
              <a:extLst>
                <a:ext uri="{FF2B5EF4-FFF2-40B4-BE49-F238E27FC236}">
                  <a16:creationId xmlns="" xmlns:a16="http://schemas.microsoft.com/office/drawing/2014/main" id="{2AC83552-C5F2-4685-96C7-217AAF23594B}"/>
                </a:ext>
              </a:extLst>
            </p:cNvPr>
            <p:cNvSpPr>
              <a:spLocks/>
            </p:cNvSpPr>
            <p:nvPr/>
          </p:nvSpPr>
          <p:spPr bwMode="auto">
            <a:xfrm>
              <a:off x="9613625" y="4874091"/>
              <a:ext cx="250053" cy="401028"/>
            </a:xfrm>
            <a:custGeom>
              <a:avLst/>
              <a:gdLst>
                <a:gd name="T0" fmla="*/ 26 w 51"/>
                <a:gd name="T1" fmla="*/ 82 h 82"/>
                <a:gd name="T2" fmla="*/ 24 w 51"/>
                <a:gd name="T3" fmla="*/ 82 h 82"/>
                <a:gd name="T4" fmla="*/ 0 w 51"/>
                <a:gd name="T5" fmla="*/ 58 h 82"/>
                <a:gd name="T6" fmla="*/ 0 w 51"/>
                <a:gd name="T7" fmla="*/ 25 h 82"/>
                <a:gd name="T8" fmla="*/ 24 w 51"/>
                <a:gd name="T9" fmla="*/ 0 h 82"/>
                <a:gd name="T10" fmla="*/ 26 w 51"/>
                <a:gd name="T11" fmla="*/ 0 h 82"/>
                <a:gd name="T12" fmla="*/ 51 w 51"/>
                <a:gd name="T13" fmla="*/ 25 h 82"/>
                <a:gd name="T14" fmla="*/ 51 w 51"/>
                <a:gd name="T15" fmla="*/ 58 h 82"/>
                <a:gd name="T16" fmla="*/ 26 w 51"/>
                <a:gd name="T17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82">
                  <a:moveTo>
                    <a:pt x="26" y="82"/>
                  </a:moveTo>
                  <a:cubicBezTo>
                    <a:pt x="24" y="82"/>
                    <a:pt x="24" y="82"/>
                    <a:pt x="24" y="82"/>
                  </a:cubicBezTo>
                  <a:cubicBezTo>
                    <a:pt x="11" y="82"/>
                    <a:pt x="0" y="71"/>
                    <a:pt x="0" y="58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1"/>
                    <a:pt x="11" y="0"/>
                    <a:pt x="24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40" y="0"/>
                    <a:pt x="51" y="11"/>
                    <a:pt x="51" y="25"/>
                  </a:cubicBezTo>
                  <a:cubicBezTo>
                    <a:pt x="51" y="58"/>
                    <a:pt x="51" y="58"/>
                    <a:pt x="51" y="58"/>
                  </a:cubicBezTo>
                  <a:cubicBezTo>
                    <a:pt x="51" y="71"/>
                    <a:pt x="40" y="82"/>
                    <a:pt x="26" y="82"/>
                  </a:cubicBezTo>
                  <a:close/>
                </a:path>
              </a:pathLst>
            </a:custGeom>
            <a:solidFill>
              <a:srgbClr val="B6D0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87">
              <a:extLst>
                <a:ext uri="{FF2B5EF4-FFF2-40B4-BE49-F238E27FC236}">
                  <a16:creationId xmlns="" xmlns:a16="http://schemas.microsoft.com/office/drawing/2014/main" id="{30E297FA-8CF6-4B3F-BC63-D9A4FAE78633}"/>
                </a:ext>
              </a:extLst>
            </p:cNvPr>
            <p:cNvSpPr>
              <a:spLocks/>
            </p:cNvSpPr>
            <p:nvPr/>
          </p:nvSpPr>
          <p:spPr bwMode="auto">
            <a:xfrm>
              <a:off x="9891986" y="5143016"/>
              <a:ext cx="63693" cy="23590"/>
            </a:xfrm>
            <a:custGeom>
              <a:avLst/>
              <a:gdLst>
                <a:gd name="T0" fmla="*/ 2 w 13"/>
                <a:gd name="T1" fmla="*/ 4 h 5"/>
                <a:gd name="T2" fmla="*/ 10 w 13"/>
                <a:gd name="T3" fmla="*/ 5 h 5"/>
                <a:gd name="T4" fmla="*/ 11 w 13"/>
                <a:gd name="T5" fmla="*/ 2 h 5"/>
                <a:gd name="T6" fmla="*/ 2 w 13"/>
                <a:gd name="T7" fmla="*/ 1 h 5"/>
                <a:gd name="T8" fmla="*/ 2 w 13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5">
                  <a:moveTo>
                    <a:pt x="2" y="4"/>
                  </a:moveTo>
                  <a:cubicBezTo>
                    <a:pt x="5" y="4"/>
                    <a:pt x="7" y="5"/>
                    <a:pt x="10" y="5"/>
                  </a:cubicBezTo>
                  <a:cubicBezTo>
                    <a:pt x="12" y="5"/>
                    <a:pt x="13" y="2"/>
                    <a:pt x="11" y="2"/>
                  </a:cubicBezTo>
                  <a:cubicBezTo>
                    <a:pt x="8" y="2"/>
                    <a:pt x="5" y="1"/>
                    <a:pt x="2" y="1"/>
                  </a:cubicBezTo>
                  <a:cubicBezTo>
                    <a:pt x="0" y="0"/>
                    <a:pt x="0" y="3"/>
                    <a:pt x="2" y="4"/>
                  </a:cubicBezTo>
                  <a:close/>
                </a:path>
              </a:pathLst>
            </a:custGeom>
            <a:solidFill>
              <a:srgbClr val="3F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88">
              <a:extLst>
                <a:ext uri="{FF2B5EF4-FFF2-40B4-BE49-F238E27FC236}">
                  <a16:creationId xmlns="" xmlns:a16="http://schemas.microsoft.com/office/drawing/2014/main" id="{17495687-E70E-495D-B9DB-F4931C81142A}"/>
                </a:ext>
              </a:extLst>
            </p:cNvPr>
            <p:cNvSpPr>
              <a:spLocks/>
            </p:cNvSpPr>
            <p:nvPr/>
          </p:nvSpPr>
          <p:spPr bwMode="auto">
            <a:xfrm>
              <a:off x="9882550" y="5051016"/>
              <a:ext cx="58975" cy="18872"/>
            </a:xfrm>
            <a:custGeom>
              <a:avLst/>
              <a:gdLst>
                <a:gd name="T0" fmla="*/ 3 w 12"/>
                <a:gd name="T1" fmla="*/ 4 h 4"/>
                <a:gd name="T2" fmla="*/ 10 w 12"/>
                <a:gd name="T3" fmla="*/ 3 h 4"/>
                <a:gd name="T4" fmla="*/ 10 w 12"/>
                <a:gd name="T5" fmla="*/ 0 h 4"/>
                <a:gd name="T6" fmla="*/ 2 w 12"/>
                <a:gd name="T7" fmla="*/ 1 h 4"/>
                <a:gd name="T8" fmla="*/ 3 w 12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4">
                  <a:moveTo>
                    <a:pt x="3" y="4"/>
                  </a:moveTo>
                  <a:cubicBezTo>
                    <a:pt x="6" y="3"/>
                    <a:pt x="8" y="3"/>
                    <a:pt x="10" y="3"/>
                  </a:cubicBezTo>
                  <a:cubicBezTo>
                    <a:pt x="12" y="4"/>
                    <a:pt x="12" y="0"/>
                    <a:pt x="10" y="0"/>
                  </a:cubicBezTo>
                  <a:cubicBezTo>
                    <a:pt x="8" y="0"/>
                    <a:pt x="5" y="0"/>
                    <a:pt x="2" y="1"/>
                  </a:cubicBezTo>
                  <a:cubicBezTo>
                    <a:pt x="0" y="1"/>
                    <a:pt x="1" y="4"/>
                    <a:pt x="3" y="4"/>
                  </a:cubicBezTo>
                  <a:close/>
                </a:path>
              </a:pathLst>
            </a:custGeom>
            <a:solidFill>
              <a:srgbClr val="3F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89">
              <a:extLst>
                <a:ext uri="{FF2B5EF4-FFF2-40B4-BE49-F238E27FC236}">
                  <a16:creationId xmlns="" xmlns:a16="http://schemas.microsoft.com/office/drawing/2014/main" id="{824B557F-6CAC-4C0F-8EDB-2639C7CC829E}"/>
                </a:ext>
              </a:extLst>
            </p:cNvPr>
            <p:cNvSpPr>
              <a:spLocks/>
            </p:cNvSpPr>
            <p:nvPr/>
          </p:nvSpPr>
          <p:spPr bwMode="auto">
            <a:xfrm>
              <a:off x="9882550" y="4951938"/>
              <a:ext cx="54257" cy="35385"/>
            </a:xfrm>
            <a:custGeom>
              <a:avLst/>
              <a:gdLst>
                <a:gd name="T0" fmla="*/ 2 w 11"/>
                <a:gd name="T1" fmla="*/ 6 h 7"/>
                <a:gd name="T2" fmla="*/ 9 w 11"/>
                <a:gd name="T3" fmla="*/ 4 h 7"/>
                <a:gd name="T4" fmla="*/ 8 w 11"/>
                <a:gd name="T5" fmla="*/ 1 h 7"/>
                <a:gd name="T6" fmla="*/ 2 w 11"/>
                <a:gd name="T7" fmla="*/ 3 h 7"/>
                <a:gd name="T8" fmla="*/ 2 w 11"/>
                <a:gd name="T9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7">
                  <a:moveTo>
                    <a:pt x="2" y="6"/>
                  </a:moveTo>
                  <a:cubicBezTo>
                    <a:pt x="5" y="5"/>
                    <a:pt x="7" y="4"/>
                    <a:pt x="9" y="4"/>
                  </a:cubicBezTo>
                  <a:cubicBezTo>
                    <a:pt x="11" y="3"/>
                    <a:pt x="10" y="0"/>
                    <a:pt x="8" y="1"/>
                  </a:cubicBezTo>
                  <a:cubicBezTo>
                    <a:pt x="6" y="1"/>
                    <a:pt x="4" y="2"/>
                    <a:pt x="2" y="3"/>
                  </a:cubicBezTo>
                  <a:cubicBezTo>
                    <a:pt x="0" y="4"/>
                    <a:pt x="0" y="7"/>
                    <a:pt x="2" y="6"/>
                  </a:cubicBezTo>
                  <a:close/>
                </a:path>
              </a:pathLst>
            </a:custGeom>
            <a:solidFill>
              <a:srgbClr val="3F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90">
              <a:extLst>
                <a:ext uri="{FF2B5EF4-FFF2-40B4-BE49-F238E27FC236}">
                  <a16:creationId xmlns="" xmlns:a16="http://schemas.microsoft.com/office/drawing/2014/main" id="{69F3EDE7-4819-4A79-99E9-313C8FE7999A}"/>
                </a:ext>
              </a:extLst>
            </p:cNvPr>
            <p:cNvSpPr>
              <a:spLocks/>
            </p:cNvSpPr>
            <p:nvPr/>
          </p:nvSpPr>
          <p:spPr bwMode="auto">
            <a:xfrm>
              <a:off x="9505112" y="5147734"/>
              <a:ext cx="58975" cy="30667"/>
            </a:xfrm>
            <a:custGeom>
              <a:avLst/>
              <a:gdLst>
                <a:gd name="T0" fmla="*/ 3 w 12"/>
                <a:gd name="T1" fmla="*/ 5 h 6"/>
                <a:gd name="T2" fmla="*/ 10 w 12"/>
                <a:gd name="T3" fmla="*/ 4 h 6"/>
                <a:gd name="T4" fmla="*/ 9 w 12"/>
                <a:gd name="T5" fmla="*/ 1 h 6"/>
                <a:gd name="T6" fmla="*/ 2 w 12"/>
                <a:gd name="T7" fmla="*/ 2 h 6"/>
                <a:gd name="T8" fmla="*/ 3 w 12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6">
                  <a:moveTo>
                    <a:pt x="3" y="5"/>
                  </a:moveTo>
                  <a:cubicBezTo>
                    <a:pt x="5" y="5"/>
                    <a:pt x="8" y="5"/>
                    <a:pt x="10" y="4"/>
                  </a:cubicBezTo>
                  <a:cubicBezTo>
                    <a:pt x="12" y="3"/>
                    <a:pt x="11" y="0"/>
                    <a:pt x="9" y="1"/>
                  </a:cubicBezTo>
                  <a:cubicBezTo>
                    <a:pt x="7" y="2"/>
                    <a:pt x="5" y="2"/>
                    <a:pt x="2" y="2"/>
                  </a:cubicBezTo>
                  <a:cubicBezTo>
                    <a:pt x="0" y="3"/>
                    <a:pt x="1" y="6"/>
                    <a:pt x="3" y="5"/>
                  </a:cubicBezTo>
                  <a:close/>
                </a:path>
              </a:pathLst>
            </a:custGeom>
            <a:solidFill>
              <a:srgbClr val="3F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91">
              <a:extLst>
                <a:ext uri="{FF2B5EF4-FFF2-40B4-BE49-F238E27FC236}">
                  <a16:creationId xmlns="" xmlns:a16="http://schemas.microsoft.com/office/drawing/2014/main" id="{E0B3E589-282D-4B47-A884-5D47946E0A4F}"/>
                </a:ext>
              </a:extLst>
            </p:cNvPr>
            <p:cNvSpPr>
              <a:spLocks/>
            </p:cNvSpPr>
            <p:nvPr/>
          </p:nvSpPr>
          <p:spPr bwMode="auto">
            <a:xfrm>
              <a:off x="9490958" y="5051016"/>
              <a:ext cx="63693" cy="23590"/>
            </a:xfrm>
            <a:custGeom>
              <a:avLst/>
              <a:gdLst>
                <a:gd name="T0" fmla="*/ 2 w 13"/>
                <a:gd name="T1" fmla="*/ 3 h 5"/>
                <a:gd name="T2" fmla="*/ 10 w 13"/>
                <a:gd name="T3" fmla="*/ 5 h 5"/>
                <a:gd name="T4" fmla="*/ 11 w 13"/>
                <a:gd name="T5" fmla="*/ 2 h 5"/>
                <a:gd name="T6" fmla="*/ 2 w 13"/>
                <a:gd name="T7" fmla="*/ 0 h 5"/>
                <a:gd name="T8" fmla="*/ 2 w 13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5">
                  <a:moveTo>
                    <a:pt x="2" y="3"/>
                  </a:moveTo>
                  <a:cubicBezTo>
                    <a:pt x="5" y="3"/>
                    <a:pt x="8" y="4"/>
                    <a:pt x="10" y="5"/>
                  </a:cubicBezTo>
                  <a:cubicBezTo>
                    <a:pt x="12" y="5"/>
                    <a:pt x="13" y="2"/>
                    <a:pt x="11" y="2"/>
                  </a:cubicBezTo>
                  <a:cubicBezTo>
                    <a:pt x="8" y="1"/>
                    <a:pt x="5" y="0"/>
                    <a:pt x="2" y="0"/>
                  </a:cubicBezTo>
                  <a:cubicBezTo>
                    <a:pt x="0" y="0"/>
                    <a:pt x="0" y="3"/>
                    <a:pt x="2" y="3"/>
                  </a:cubicBezTo>
                  <a:close/>
                </a:path>
              </a:pathLst>
            </a:custGeom>
            <a:solidFill>
              <a:srgbClr val="3F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92">
              <a:extLst>
                <a:ext uri="{FF2B5EF4-FFF2-40B4-BE49-F238E27FC236}">
                  <a16:creationId xmlns="" xmlns:a16="http://schemas.microsoft.com/office/drawing/2014/main" id="{15650CA4-8C14-4EE3-8ADE-E6CB1DEB48EE}"/>
                </a:ext>
              </a:extLst>
            </p:cNvPr>
            <p:cNvSpPr>
              <a:spLocks/>
            </p:cNvSpPr>
            <p:nvPr/>
          </p:nvSpPr>
          <p:spPr bwMode="auto">
            <a:xfrm>
              <a:off x="9505112" y="4923630"/>
              <a:ext cx="54257" cy="33026"/>
            </a:xfrm>
            <a:custGeom>
              <a:avLst/>
              <a:gdLst>
                <a:gd name="T0" fmla="*/ 2 w 11"/>
                <a:gd name="T1" fmla="*/ 4 h 7"/>
                <a:gd name="T2" fmla="*/ 8 w 11"/>
                <a:gd name="T3" fmla="*/ 6 h 7"/>
                <a:gd name="T4" fmla="*/ 9 w 11"/>
                <a:gd name="T5" fmla="*/ 3 h 7"/>
                <a:gd name="T6" fmla="*/ 3 w 11"/>
                <a:gd name="T7" fmla="*/ 1 h 7"/>
                <a:gd name="T8" fmla="*/ 2 w 11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7">
                  <a:moveTo>
                    <a:pt x="2" y="4"/>
                  </a:moveTo>
                  <a:cubicBezTo>
                    <a:pt x="4" y="4"/>
                    <a:pt x="6" y="5"/>
                    <a:pt x="8" y="6"/>
                  </a:cubicBezTo>
                  <a:cubicBezTo>
                    <a:pt x="10" y="7"/>
                    <a:pt x="11" y="4"/>
                    <a:pt x="9" y="3"/>
                  </a:cubicBezTo>
                  <a:cubicBezTo>
                    <a:pt x="7" y="2"/>
                    <a:pt x="5" y="1"/>
                    <a:pt x="3" y="1"/>
                  </a:cubicBezTo>
                  <a:cubicBezTo>
                    <a:pt x="1" y="0"/>
                    <a:pt x="0" y="3"/>
                    <a:pt x="2" y="4"/>
                  </a:cubicBezTo>
                  <a:close/>
                </a:path>
              </a:pathLst>
            </a:custGeom>
            <a:solidFill>
              <a:srgbClr val="3F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93">
              <a:extLst>
                <a:ext uri="{FF2B5EF4-FFF2-40B4-BE49-F238E27FC236}">
                  <a16:creationId xmlns="" xmlns:a16="http://schemas.microsoft.com/office/drawing/2014/main" id="{5DED7559-B84E-4F7D-9CA3-C3623377065A}"/>
                </a:ext>
              </a:extLst>
            </p:cNvPr>
            <p:cNvSpPr>
              <a:spLocks/>
            </p:cNvSpPr>
            <p:nvPr/>
          </p:nvSpPr>
          <p:spPr bwMode="auto">
            <a:xfrm>
              <a:off x="9641933" y="6603230"/>
              <a:ext cx="191078" cy="235899"/>
            </a:xfrm>
            <a:custGeom>
              <a:avLst/>
              <a:gdLst>
                <a:gd name="T0" fmla="*/ 0 w 81"/>
                <a:gd name="T1" fmla="*/ 100 h 100"/>
                <a:gd name="T2" fmla="*/ 11 w 81"/>
                <a:gd name="T3" fmla="*/ 0 h 100"/>
                <a:gd name="T4" fmla="*/ 67 w 81"/>
                <a:gd name="T5" fmla="*/ 0 h 100"/>
                <a:gd name="T6" fmla="*/ 81 w 81"/>
                <a:gd name="T7" fmla="*/ 98 h 100"/>
                <a:gd name="T8" fmla="*/ 0 w 81"/>
                <a:gd name="T9" fmla="*/ 10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100">
                  <a:moveTo>
                    <a:pt x="0" y="100"/>
                  </a:moveTo>
                  <a:lnTo>
                    <a:pt x="11" y="0"/>
                  </a:lnTo>
                  <a:lnTo>
                    <a:pt x="67" y="0"/>
                  </a:lnTo>
                  <a:lnTo>
                    <a:pt x="81" y="98"/>
                  </a:lnTo>
                  <a:lnTo>
                    <a:pt x="0" y="100"/>
                  </a:ln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94">
              <a:extLst>
                <a:ext uri="{FF2B5EF4-FFF2-40B4-BE49-F238E27FC236}">
                  <a16:creationId xmlns="" xmlns:a16="http://schemas.microsoft.com/office/drawing/2014/main" id="{0169842D-0CD5-409E-824C-775771582D1D}"/>
                </a:ext>
              </a:extLst>
            </p:cNvPr>
            <p:cNvSpPr>
              <a:spLocks/>
            </p:cNvSpPr>
            <p:nvPr/>
          </p:nvSpPr>
          <p:spPr bwMode="auto">
            <a:xfrm>
              <a:off x="5405191" y="5584147"/>
              <a:ext cx="514259" cy="823287"/>
            </a:xfrm>
            <a:custGeom>
              <a:avLst/>
              <a:gdLst>
                <a:gd name="T0" fmla="*/ 102 w 105"/>
                <a:gd name="T1" fmla="*/ 28 h 168"/>
                <a:gd name="T2" fmla="*/ 84 w 105"/>
                <a:gd name="T3" fmla="*/ 7 h 168"/>
                <a:gd name="T4" fmla="*/ 65 w 105"/>
                <a:gd name="T5" fmla="*/ 61 h 168"/>
                <a:gd name="T6" fmla="*/ 54 w 105"/>
                <a:gd name="T7" fmla="*/ 36 h 168"/>
                <a:gd name="T8" fmla="*/ 43 w 105"/>
                <a:gd name="T9" fmla="*/ 78 h 168"/>
                <a:gd name="T10" fmla="*/ 42 w 105"/>
                <a:gd name="T11" fmla="*/ 100 h 168"/>
                <a:gd name="T12" fmla="*/ 19 w 105"/>
                <a:gd name="T13" fmla="*/ 54 h 168"/>
                <a:gd name="T14" fmla="*/ 0 w 105"/>
                <a:gd name="T15" fmla="*/ 75 h 168"/>
                <a:gd name="T16" fmla="*/ 20 w 105"/>
                <a:gd name="T17" fmla="*/ 120 h 168"/>
                <a:gd name="T18" fmla="*/ 41 w 105"/>
                <a:gd name="T19" fmla="*/ 125 h 168"/>
                <a:gd name="T20" fmla="*/ 44 w 105"/>
                <a:gd name="T21" fmla="*/ 164 h 168"/>
                <a:gd name="T22" fmla="*/ 44 w 105"/>
                <a:gd name="T23" fmla="*/ 164 h 168"/>
                <a:gd name="T24" fmla="*/ 44 w 105"/>
                <a:gd name="T25" fmla="*/ 164 h 168"/>
                <a:gd name="T26" fmla="*/ 54 w 105"/>
                <a:gd name="T27" fmla="*/ 164 h 168"/>
                <a:gd name="T28" fmla="*/ 54 w 105"/>
                <a:gd name="T29" fmla="*/ 164 h 168"/>
                <a:gd name="T30" fmla="*/ 60 w 105"/>
                <a:gd name="T31" fmla="*/ 164 h 168"/>
                <a:gd name="T32" fmla="*/ 66 w 105"/>
                <a:gd name="T33" fmla="*/ 85 h 168"/>
                <a:gd name="T34" fmla="*/ 88 w 105"/>
                <a:gd name="T35" fmla="*/ 79 h 168"/>
                <a:gd name="T36" fmla="*/ 102 w 105"/>
                <a:gd name="T37" fmla="*/ 2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5" h="168">
                  <a:moveTo>
                    <a:pt x="102" y="28"/>
                  </a:moveTo>
                  <a:cubicBezTo>
                    <a:pt x="101" y="20"/>
                    <a:pt x="96" y="0"/>
                    <a:pt x="84" y="7"/>
                  </a:cubicBezTo>
                  <a:cubicBezTo>
                    <a:pt x="65" y="17"/>
                    <a:pt x="88" y="55"/>
                    <a:pt x="65" y="61"/>
                  </a:cubicBezTo>
                  <a:cubicBezTo>
                    <a:pt x="64" y="46"/>
                    <a:pt x="60" y="36"/>
                    <a:pt x="54" y="36"/>
                  </a:cubicBezTo>
                  <a:cubicBezTo>
                    <a:pt x="39" y="38"/>
                    <a:pt x="43" y="71"/>
                    <a:pt x="43" y="78"/>
                  </a:cubicBezTo>
                  <a:cubicBezTo>
                    <a:pt x="43" y="85"/>
                    <a:pt x="42" y="93"/>
                    <a:pt x="42" y="100"/>
                  </a:cubicBezTo>
                  <a:cubicBezTo>
                    <a:pt x="25" y="103"/>
                    <a:pt x="29" y="60"/>
                    <a:pt x="19" y="54"/>
                  </a:cubicBezTo>
                  <a:cubicBezTo>
                    <a:pt x="3" y="45"/>
                    <a:pt x="0" y="66"/>
                    <a:pt x="0" y="75"/>
                  </a:cubicBezTo>
                  <a:cubicBezTo>
                    <a:pt x="1" y="92"/>
                    <a:pt x="5" y="111"/>
                    <a:pt x="20" y="120"/>
                  </a:cubicBezTo>
                  <a:cubicBezTo>
                    <a:pt x="26" y="123"/>
                    <a:pt x="34" y="126"/>
                    <a:pt x="41" y="125"/>
                  </a:cubicBezTo>
                  <a:cubicBezTo>
                    <a:pt x="41" y="138"/>
                    <a:pt x="42" y="151"/>
                    <a:pt x="44" y="164"/>
                  </a:cubicBezTo>
                  <a:cubicBezTo>
                    <a:pt x="44" y="164"/>
                    <a:pt x="44" y="164"/>
                    <a:pt x="44" y="164"/>
                  </a:cubicBezTo>
                  <a:cubicBezTo>
                    <a:pt x="44" y="164"/>
                    <a:pt x="44" y="164"/>
                    <a:pt x="44" y="164"/>
                  </a:cubicBezTo>
                  <a:cubicBezTo>
                    <a:pt x="54" y="164"/>
                    <a:pt x="54" y="164"/>
                    <a:pt x="54" y="164"/>
                  </a:cubicBezTo>
                  <a:cubicBezTo>
                    <a:pt x="54" y="164"/>
                    <a:pt x="54" y="164"/>
                    <a:pt x="54" y="164"/>
                  </a:cubicBezTo>
                  <a:cubicBezTo>
                    <a:pt x="54" y="168"/>
                    <a:pt x="60" y="168"/>
                    <a:pt x="60" y="164"/>
                  </a:cubicBezTo>
                  <a:cubicBezTo>
                    <a:pt x="60" y="156"/>
                    <a:pt x="65" y="118"/>
                    <a:pt x="66" y="85"/>
                  </a:cubicBezTo>
                  <a:cubicBezTo>
                    <a:pt x="73" y="86"/>
                    <a:pt x="82" y="83"/>
                    <a:pt x="88" y="79"/>
                  </a:cubicBezTo>
                  <a:cubicBezTo>
                    <a:pt x="104" y="67"/>
                    <a:pt x="105" y="46"/>
                    <a:pt x="102" y="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95">
              <a:extLst>
                <a:ext uri="{FF2B5EF4-FFF2-40B4-BE49-F238E27FC236}">
                  <a16:creationId xmlns="" xmlns:a16="http://schemas.microsoft.com/office/drawing/2014/main" id="{90EC4DF0-C85D-40DC-8DF8-DE211A8B3FC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95755" y="5598301"/>
              <a:ext cx="535490" cy="813851"/>
            </a:xfrm>
            <a:custGeom>
              <a:avLst/>
              <a:gdLst>
                <a:gd name="T0" fmla="*/ 56 w 109"/>
                <a:gd name="T1" fmla="*/ 165 h 166"/>
                <a:gd name="T2" fmla="*/ 47 w 109"/>
                <a:gd name="T3" fmla="*/ 162 h 166"/>
                <a:gd name="T4" fmla="*/ 44 w 109"/>
                <a:gd name="T5" fmla="*/ 161 h 166"/>
                <a:gd name="T6" fmla="*/ 22 w 109"/>
                <a:gd name="T7" fmla="*/ 118 h 166"/>
                <a:gd name="T8" fmla="*/ 8 w 109"/>
                <a:gd name="T9" fmla="*/ 48 h 166"/>
                <a:gd name="T10" fmla="*/ 30 w 109"/>
                <a:gd name="T11" fmla="*/ 72 h 166"/>
                <a:gd name="T12" fmla="*/ 43 w 109"/>
                <a:gd name="T13" fmla="*/ 92 h 166"/>
                <a:gd name="T14" fmla="*/ 43 w 109"/>
                <a:gd name="T15" fmla="*/ 70 h 166"/>
                <a:gd name="T16" fmla="*/ 61 w 109"/>
                <a:gd name="T17" fmla="*/ 33 h 166"/>
                <a:gd name="T18" fmla="*/ 76 w 109"/>
                <a:gd name="T19" fmla="*/ 31 h 166"/>
                <a:gd name="T20" fmla="*/ 95 w 109"/>
                <a:gd name="T21" fmla="*/ 2 h 166"/>
                <a:gd name="T22" fmla="*/ 106 w 109"/>
                <a:gd name="T23" fmla="*/ 24 h 166"/>
                <a:gd name="T24" fmla="*/ 69 w 109"/>
                <a:gd name="T25" fmla="*/ 84 h 166"/>
                <a:gd name="T26" fmla="*/ 64 w 109"/>
                <a:gd name="T27" fmla="*/ 161 h 166"/>
                <a:gd name="T28" fmla="*/ 59 w 109"/>
                <a:gd name="T29" fmla="*/ 166 h 166"/>
                <a:gd name="T30" fmla="*/ 57 w 109"/>
                <a:gd name="T31" fmla="*/ 159 h 166"/>
                <a:gd name="T32" fmla="*/ 58 w 109"/>
                <a:gd name="T33" fmla="*/ 162 h 166"/>
                <a:gd name="T34" fmla="*/ 60 w 109"/>
                <a:gd name="T35" fmla="*/ 161 h 166"/>
                <a:gd name="T36" fmla="*/ 66 w 109"/>
                <a:gd name="T37" fmla="*/ 82 h 166"/>
                <a:gd name="T38" fmla="*/ 68 w 109"/>
                <a:gd name="T39" fmla="*/ 80 h 166"/>
                <a:gd name="T40" fmla="*/ 103 w 109"/>
                <a:gd name="T41" fmla="*/ 25 h 166"/>
                <a:gd name="T42" fmla="*/ 93 w 109"/>
                <a:gd name="T43" fmla="*/ 5 h 166"/>
                <a:gd name="T44" fmla="*/ 80 w 109"/>
                <a:gd name="T45" fmla="*/ 31 h 166"/>
                <a:gd name="T46" fmla="*/ 65 w 109"/>
                <a:gd name="T47" fmla="*/ 61 h 166"/>
                <a:gd name="T48" fmla="*/ 59 w 109"/>
                <a:gd name="T49" fmla="*/ 36 h 166"/>
                <a:gd name="T50" fmla="*/ 47 w 109"/>
                <a:gd name="T51" fmla="*/ 70 h 166"/>
                <a:gd name="T52" fmla="*/ 46 w 109"/>
                <a:gd name="T53" fmla="*/ 93 h 166"/>
                <a:gd name="T54" fmla="*/ 44 w 109"/>
                <a:gd name="T55" fmla="*/ 99 h 166"/>
                <a:gd name="T56" fmla="*/ 20 w 109"/>
                <a:gd name="T57" fmla="*/ 53 h 166"/>
                <a:gd name="T58" fmla="*/ 4 w 109"/>
                <a:gd name="T59" fmla="*/ 72 h 166"/>
                <a:gd name="T60" fmla="*/ 43 w 109"/>
                <a:gd name="T61" fmla="*/ 120 h 166"/>
                <a:gd name="T62" fmla="*/ 45 w 109"/>
                <a:gd name="T63" fmla="*/ 122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9" h="166">
                  <a:moveTo>
                    <a:pt x="59" y="166"/>
                  </a:moveTo>
                  <a:cubicBezTo>
                    <a:pt x="58" y="166"/>
                    <a:pt x="57" y="166"/>
                    <a:pt x="56" y="165"/>
                  </a:cubicBezTo>
                  <a:cubicBezTo>
                    <a:pt x="55" y="165"/>
                    <a:pt x="54" y="164"/>
                    <a:pt x="54" y="163"/>
                  </a:cubicBezTo>
                  <a:cubicBezTo>
                    <a:pt x="47" y="162"/>
                    <a:pt x="47" y="162"/>
                    <a:pt x="47" y="162"/>
                  </a:cubicBezTo>
                  <a:cubicBezTo>
                    <a:pt x="45" y="163"/>
                    <a:pt x="45" y="163"/>
                    <a:pt x="45" y="163"/>
                  </a:cubicBezTo>
                  <a:cubicBezTo>
                    <a:pt x="44" y="161"/>
                    <a:pt x="44" y="161"/>
                    <a:pt x="44" y="161"/>
                  </a:cubicBezTo>
                  <a:cubicBezTo>
                    <a:pt x="42" y="150"/>
                    <a:pt x="42" y="139"/>
                    <a:pt x="42" y="124"/>
                  </a:cubicBezTo>
                  <a:cubicBezTo>
                    <a:pt x="34" y="124"/>
                    <a:pt x="26" y="121"/>
                    <a:pt x="22" y="118"/>
                  </a:cubicBezTo>
                  <a:cubicBezTo>
                    <a:pt x="5" y="109"/>
                    <a:pt x="1" y="88"/>
                    <a:pt x="0" y="72"/>
                  </a:cubicBezTo>
                  <a:cubicBezTo>
                    <a:pt x="0" y="66"/>
                    <a:pt x="1" y="53"/>
                    <a:pt x="8" y="48"/>
                  </a:cubicBezTo>
                  <a:cubicBezTo>
                    <a:pt x="12" y="46"/>
                    <a:pt x="16" y="47"/>
                    <a:pt x="22" y="50"/>
                  </a:cubicBezTo>
                  <a:cubicBezTo>
                    <a:pt x="26" y="53"/>
                    <a:pt x="28" y="61"/>
                    <a:pt x="30" y="72"/>
                  </a:cubicBezTo>
                  <a:cubicBezTo>
                    <a:pt x="33" y="86"/>
                    <a:pt x="36" y="96"/>
                    <a:pt x="42" y="96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43" y="87"/>
                    <a:pt x="43" y="81"/>
                    <a:pt x="43" y="75"/>
                  </a:cubicBezTo>
                  <a:cubicBezTo>
                    <a:pt x="43" y="74"/>
                    <a:pt x="43" y="72"/>
                    <a:pt x="43" y="70"/>
                  </a:cubicBezTo>
                  <a:cubicBezTo>
                    <a:pt x="43" y="57"/>
                    <a:pt x="42" y="33"/>
                    <a:pt x="55" y="32"/>
                  </a:cubicBezTo>
                  <a:cubicBezTo>
                    <a:pt x="58" y="31"/>
                    <a:pt x="59" y="32"/>
                    <a:pt x="61" y="33"/>
                  </a:cubicBezTo>
                  <a:cubicBezTo>
                    <a:pt x="65" y="37"/>
                    <a:pt x="67" y="44"/>
                    <a:pt x="69" y="56"/>
                  </a:cubicBezTo>
                  <a:cubicBezTo>
                    <a:pt x="77" y="52"/>
                    <a:pt x="77" y="42"/>
                    <a:pt x="76" y="31"/>
                  </a:cubicBezTo>
                  <a:cubicBezTo>
                    <a:pt x="76" y="19"/>
                    <a:pt x="75" y="7"/>
                    <a:pt x="85" y="2"/>
                  </a:cubicBezTo>
                  <a:cubicBezTo>
                    <a:pt x="89" y="0"/>
                    <a:pt x="92" y="0"/>
                    <a:pt x="95" y="2"/>
                  </a:cubicBezTo>
                  <a:cubicBezTo>
                    <a:pt x="103" y="6"/>
                    <a:pt x="106" y="22"/>
                    <a:pt x="106" y="24"/>
                  </a:cubicBezTo>
                  <a:cubicBezTo>
                    <a:pt x="106" y="24"/>
                    <a:pt x="106" y="24"/>
                    <a:pt x="106" y="24"/>
                  </a:cubicBezTo>
                  <a:cubicBezTo>
                    <a:pt x="108" y="38"/>
                    <a:pt x="109" y="63"/>
                    <a:pt x="91" y="77"/>
                  </a:cubicBezTo>
                  <a:cubicBezTo>
                    <a:pt x="85" y="81"/>
                    <a:pt x="77" y="84"/>
                    <a:pt x="69" y="84"/>
                  </a:cubicBezTo>
                  <a:cubicBezTo>
                    <a:pt x="69" y="105"/>
                    <a:pt x="67" y="129"/>
                    <a:pt x="65" y="145"/>
                  </a:cubicBezTo>
                  <a:cubicBezTo>
                    <a:pt x="64" y="153"/>
                    <a:pt x="64" y="159"/>
                    <a:pt x="64" y="161"/>
                  </a:cubicBezTo>
                  <a:cubicBezTo>
                    <a:pt x="64" y="163"/>
                    <a:pt x="63" y="165"/>
                    <a:pt x="61" y="165"/>
                  </a:cubicBezTo>
                  <a:cubicBezTo>
                    <a:pt x="61" y="166"/>
                    <a:pt x="60" y="166"/>
                    <a:pt x="59" y="166"/>
                  </a:cubicBezTo>
                  <a:close/>
                  <a:moveTo>
                    <a:pt x="48" y="159"/>
                  </a:moveTo>
                  <a:cubicBezTo>
                    <a:pt x="57" y="159"/>
                    <a:pt x="57" y="159"/>
                    <a:pt x="57" y="159"/>
                  </a:cubicBezTo>
                  <a:cubicBezTo>
                    <a:pt x="57" y="161"/>
                    <a:pt x="57" y="161"/>
                    <a:pt x="57" y="161"/>
                  </a:cubicBezTo>
                  <a:cubicBezTo>
                    <a:pt x="57" y="162"/>
                    <a:pt x="58" y="162"/>
                    <a:pt x="58" y="162"/>
                  </a:cubicBezTo>
                  <a:cubicBezTo>
                    <a:pt x="58" y="163"/>
                    <a:pt x="59" y="163"/>
                    <a:pt x="60" y="162"/>
                  </a:cubicBezTo>
                  <a:cubicBezTo>
                    <a:pt x="60" y="162"/>
                    <a:pt x="60" y="162"/>
                    <a:pt x="60" y="161"/>
                  </a:cubicBezTo>
                  <a:cubicBezTo>
                    <a:pt x="60" y="159"/>
                    <a:pt x="61" y="153"/>
                    <a:pt x="62" y="144"/>
                  </a:cubicBezTo>
                  <a:cubicBezTo>
                    <a:pt x="63" y="128"/>
                    <a:pt x="65" y="104"/>
                    <a:pt x="66" y="82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8" y="80"/>
                    <a:pt x="68" y="80"/>
                    <a:pt x="68" y="80"/>
                  </a:cubicBezTo>
                  <a:cubicBezTo>
                    <a:pt x="75" y="81"/>
                    <a:pt x="84" y="78"/>
                    <a:pt x="89" y="74"/>
                  </a:cubicBezTo>
                  <a:cubicBezTo>
                    <a:pt x="106" y="62"/>
                    <a:pt x="105" y="38"/>
                    <a:pt x="103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2" y="19"/>
                    <a:pt x="99" y="8"/>
                    <a:pt x="93" y="5"/>
                  </a:cubicBezTo>
                  <a:cubicBezTo>
                    <a:pt x="91" y="4"/>
                    <a:pt x="89" y="4"/>
                    <a:pt x="87" y="5"/>
                  </a:cubicBezTo>
                  <a:cubicBezTo>
                    <a:pt x="79" y="9"/>
                    <a:pt x="79" y="20"/>
                    <a:pt x="80" y="31"/>
                  </a:cubicBezTo>
                  <a:cubicBezTo>
                    <a:pt x="80" y="43"/>
                    <a:pt x="81" y="56"/>
                    <a:pt x="67" y="60"/>
                  </a:cubicBezTo>
                  <a:cubicBezTo>
                    <a:pt x="65" y="61"/>
                    <a:pt x="65" y="61"/>
                    <a:pt x="65" y="61"/>
                  </a:cubicBezTo>
                  <a:cubicBezTo>
                    <a:pt x="65" y="59"/>
                    <a:pt x="65" y="59"/>
                    <a:pt x="65" y="59"/>
                  </a:cubicBezTo>
                  <a:cubicBezTo>
                    <a:pt x="64" y="43"/>
                    <a:pt x="61" y="38"/>
                    <a:pt x="59" y="36"/>
                  </a:cubicBezTo>
                  <a:cubicBezTo>
                    <a:pt x="58" y="35"/>
                    <a:pt x="57" y="35"/>
                    <a:pt x="56" y="35"/>
                  </a:cubicBezTo>
                  <a:cubicBezTo>
                    <a:pt x="46" y="36"/>
                    <a:pt x="46" y="59"/>
                    <a:pt x="47" y="70"/>
                  </a:cubicBezTo>
                  <a:cubicBezTo>
                    <a:pt x="47" y="72"/>
                    <a:pt x="47" y="74"/>
                    <a:pt x="47" y="75"/>
                  </a:cubicBezTo>
                  <a:cubicBezTo>
                    <a:pt x="47" y="81"/>
                    <a:pt x="46" y="87"/>
                    <a:pt x="46" y="93"/>
                  </a:cubicBezTo>
                  <a:cubicBezTo>
                    <a:pt x="46" y="99"/>
                    <a:pt x="46" y="99"/>
                    <a:pt x="46" y="99"/>
                  </a:cubicBezTo>
                  <a:cubicBezTo>
                    <a:pt x="44" y="99"/>
                    <a:pt x="44" y="99"/>
                    <a:pt x="44" y="99"/>
                  </a:cubicBezTo>
                  <a:cubicBezTo>
                    <a:pt x="33" y="101"/>
                    <a:pt x="30" y="86"/>
                    <a:pt x="27" y="72"/>
                  </a:cubicBezTo>
                  <a:cubicBezTo>
                    <a:pt x="25" y="64"/>
                    <a:pt x="23" y="55"/>
                    <a:pt x="20" y="53"/>
                  </a:cubicBezTo>
                  <a:cubicBezTo>
                    <a:pt x="16" y="50"/>
                    <a:pt x="13" y="50"/>
                    <a:pt x="10" y="51"/>
                  </a:cubicBezTo>
                  <a:cubicBezTo>
                    <a:pt x="5" y="55"/>
                    <a:pt x="4" y="66"/>
                    <a:pt x="4" y="72"/>
                  </a:cubicBezTo>
                  <a:cubicBezTo>
                    <a:pt x="4" y="87"/>
                    <a:pt x="8" y="107"/>
                    <a:pt x="23" y="115"/>
                  </a:cubicBezTo>
                  <a:cubicBezTo>
                    <a:pt x="29" y="118"/>
                    <a:pt x="37" y="121"/>
                    <a:pt x="43" y="120"/>
                  </a:cubicBezTo>
                  <a:cubicBezTo>
                    <a:pt x="45" y="120"/>
                    <a:pt x="45" y="120"/>
                    <a:pt x="45" y="120"/>
                  </a:cubicBezTo>
                  <a:cubicBezTo>
                    <a:pt x="45" y="122"/>
                    <a:pt x="45" y="122"/>
                    <a:pt x="45" y="122"/>
                  </a:cubicBezTo>
                  <a:cubicBezTo>
                    <a:pt x="45" y="137"/>
                    <a:pt x="46" y="149"/>
                    <a:pt x="48" y="159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96">
              <a:extLst>
                <a:ext uri="{FF2B5EF4-FFF2-40B4-BE49-F238E27FC236}">
                  <a16:creationId xmlns="" xmlns:a16="http://schemas.microsoft.com/office/drawing/2014/main" id="{2D566D3C-50A1-4873-B1E9-98D3044A79E2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6883" y="6397998"/>
              <a:ext cx="554362" cy="419900"/>
            </a:xfrm>
            <a:custGeom>
              <a:avLst/>
              <a:gdLst>
                <a:gd name="T0" fmla="*/ 90 w 113"/>
                <a:gd name="T1" fmla="*/ 86 h 86"/>
                <a:gd name="T2" fmla="*/ 23 w 113"/>
                <a:gd name="T3" fmla="*/ 86 h 86"/>
                <a:gd name="T4" fmla="*/ 15 w 113"/>
                <a:gd name="T5" fmla="*/ 80 h 86"/>
                <a:gd name="T6" fmla="*/ 0 w 113"/>
                <a:gd name="T7" fmla="*/ 1 h 86"/>
                <a:gd name="T8" fmla="*/ 7 w 113"/>
                <a:gd name="T9" fmla="*/ 0 h 86"/>
                <a:gd name="T10" fmla="*/ 22 w 113"/>
                <a:gd name="T11" fmla="*/ 79 h 86"/>
                <a:gd name="T12" fmla="*/ 23 w 113"/>
                <a:gd name="T13" fmla="*/ 79 h 86"/>
                <a:gd name="T14" fmla="*/ 90 w 113"/>
                <a:gd name="T15" fmla="*/ 79 h 86"/>
                <a:gd name="T16" fmla="*/ 91 w 113"/>
                <a:gd name="T17" fmla="*/ 79 h 86"/>
                <a:gd name="T18" fmla="*/ 106 w 113"/>
                <a:gd name="T19" fmla="*/ 0 h 86"/>
                <a:gd name="T20" fmla="*/ 113 w 113"/>
                <a:gd name="T21" fmla="*/ 1 h 86"/>
                <a:gd name="T22" fmla="*/ 97 w 113"/>
                <a:gd name="T23" fmla="*/ 80 h 86"/>
                <a:gd name="T24" fmla="*/ 90 w 113"/>
                <a:gd name="T25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3" h="86">
                  <a:moveTo>
                    <a:pt x="90" y="86"/>
                  </a:moveTo>
                  <a:cubicBezTo>
                    <a:pt x="23" y="86"/>
                    <a:pt x="23" y="86"/>
                    <a:pt x="23" y="86"/>
                  </a:cubicBezTo>
                  <a:cubicBezTo>
                    <a:pt x="19" y="86"/>
                    <a:pt x="16" y="83"/>
                    <a:pt x="15" y="8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22" y="79"/>
                    <a:pt x="22" y="79"/>
                    <a:pt x="23" y="79"/>
                  </a:cubicBezTo>
                  <a:cubicBezTo>
                    <a:pt x="90" y="79"/>
                    <a:pt x="90" y="79"/>
                    <a:pt x="90" y="79"/>
                  </a:cubicBezTo>
                  <a:cubicBezTo>
                    <a:pt x="90" y="79"/>
                    <a:pt x="91" y="79"/>
                    <a:pt x="91" y="79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97" y="80"/>
                    <a:pt x="97" y="80"/>
                    <a:pt x="97" y="80"/>
                  </a:cubicBezTo>
                  <a:cubicBezTo>
                    <a:pt x="97" y="83"/>
                    <a:pt x="94" y="86"/>
                    <a:pt x="90" y="86"/>
                  </a:cubicBez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97">
              <a:extLst>
                <a:ext uri="{FF2B5EF4-FFF2-40B4-BE49-F238E27FC236}">
                  <a16:creationId xmlns="" xmlns:a16="http://schemas.microsoft.com/office/drawing/2014/main" id="{24A3BC9F-0E3A-4C62-B7CB-CDC937814131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0370" y="6280049"/>
              <a:ext cx="585029" cy="127385"/>
            </a:xfrm>
            <a:custGeom>
              <a:avLst/>
              <a:gdLst>
                <a:gd name="T0" fmla="*/ 4 w 119"/>
                <a:gd name="T1" fmla="*/ 0 h 26"/>
                <a:gd name="T2" fmla="*/ 116 w 119"/>
                <a:gd name="T3" fmla="*/ 0 h 26"/>
                <a:gd name="T4" fmla="*/ 119 w 119"/>
                <a:gd name="T5" fmla="*/ 5 h 26"/>
                <a:gd name="T6" fmla="*/ 119 w 119"/>
                <a:gd name="T7" fmla="*/ 22 h 26"/>
                <a:gd name="T8" fmla="*/ 116 w 119"/>
                <a:gd name="T9" fmla="*/ 26 h 26"/>
                <a:gd name="T10" fmla="*/ 4 w 119"/>
                <a:gd name="T11" fmla="*/ 26 h 26"/>
                <a:gd name="T12" fmla="*/ 0 w 119"/>
                <a:gd name="T13" fmla="*/ 22 h 26"/>
                <a:gd name="T14" fmla="*/ 0 w 119"/>
                <a:gd name="T15" fmla="*/ 5 h 26"/>
                <a:gd name="T16" fmla="*/ 4 w 119"/>
                <a:gd name="T1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9" h="26">
                  <a:moveTo>
                    <a:pt x="4" y="0"/>
                  </a:moveTo>
                  <a:cubicBezTo>
                    <a:pt x="116" y="0"/>
                    <a:pt x="116" y="0"/>
                    <a:pt x="116" y="0"/>
                  </a:cubicBezTo>
                  <a:cubicBezTo>
                    <a:pt x="118" y="0"/>
                    <a:pt x="119" y="2"/>
                    <a:pt x="119" y="5"/>
                  </a:cubicBezTo>
                  <a:cubicBezTo>
                    <a:pt x="119" y="22"/>
                    <a:pt x="119" y="22"/>
                    <a:pt x="119" y="22"/>
                  </a:cubicBezTo>
                  <a:cubicBezTo>
                    <a:pt x="119" y="24"/>
                    <a:pt x="118" y="26"/>
                    <a:pt x="116" y="2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2" y="26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B6D0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98">
              <a:extLst>
                <a:ext uri="{FF2B5EF4-FFF2-40B4-BE49-F238E27FC236}">
                  <a16:creationId xmlns="" xmlns:a16="http://schemas.microsoft.com/office/drawing/2014/main" id="{03757C95-669E-4E01-87B6-22D4A37B109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55652" y="6270613"/>
              <a:ext cx="599183" cy="146257"/>
            </a:xfrm>
            <a:custGeom>
              <a:avLst/>
              <a:gdLst>
                <a:gd name="T0" fmla="*/ 117 w 122"/>
                <a:gd name="T1" fmla="*/ 30 h 30"/>
                <a:gd name="T2" fmla="*/ 5 w 122"/>
                <a:gd name="T3" fmla="*/ 30 h 30"/>
                <a:gd name="T4" fmla="*/ 0 w 122"/>
                <a:gd name="T5" fmla="*/ 24 h 30"/>
                <a:gd name="T6" fmla="*/ 0 w 122"/>
                <a:gd name="T7" fmla="*/ 7 h 30"/>
                <a:gd name="T8" fmla="*/ 5 w 122"/>
                <a:gd name="T9" fmla="*/ 0 h 30"/>
                <a:gd name="T10" fmla="*/ 117 w 122"/>
                <a:gd name="T11" fmla="*/ 0 h 30"/>
                <a:gd name="T12" fmla="*/ 122 w 122"/>
                <a:gd name="T13" fmla="*/ 7 h 30"/>
                <a:gd name="T14" fmla="*/ 122 w 122"/>
                <a:gd name="T15" fmla="*/ 24 h 30"/>
                <a:gd name="T16" fmla="*/ 117 w 122"/>
                <a:gd name="T17" fmla="*/ 30 h 30"/>
                <a:gd name="T18" fmla="*/ 5 w 122"/>
                <a:gd name="T19" fmla="*/ 4 h 30"/>
                <a:gd name="T20" fmla="*/ 3 w 122"/>
                <a:gd name="T21" fmla="*/ 7 h 30"/>
                <a:gd name="T22" fmla="*/ 3 w 122"/>
                <a:gd name="T23" fmla="*/ 24 h 30"/>
                <a:gd name="T24" fmla="*/ 5 w 122"/>
                <a:gd name="T25" fmla="*/ 27 h 30"/>
                <a:gd name="T26" fmla="*/ 117 w 122"/>
                <a:gd name="T27" fmla="*/ 27 h 30"/>
                <a:gd name="T28" fmla="*/ 119 w 122"/>
                <a:gd name="T29" fmla="*/ 24 h 30"/>
                <a:gd name="T30" fmla="*/ 119 w 122"/>
                <a:gd name="T31" fmla="*/ 7 h 30"/>
                <a:gd name="T32" fmla="*/ 117 w 122"/>
                <a:gd name="T33" fmla="*/ 4 h 30"/>
                <a:gd name="T34" fmla="*/ 5 w 122"/>
                <a:gd name="T35" fmla="*/ 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2" h="30">
                  <a:moveTo>
                    <a:pt x="117" y="30"/>
                  </a:moveTo>
                  <a:cubicBezTo>
                    <a:pt x="5" y="30"/>
                    <a:pt x="5" y="30"/>
                    <a:pt x="5" y="30"/>
                  </a:cubicBezTo>
                  <a:cubicBezTo>
                    <a:pt x="2" y="30"/>
                    <a:pt x="0" y="27"/>
                    <a:pt x="0" y="24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20" y="0"/>
                    <a:pt x="122" y="3"/>
                    <a:pt x="122" y="7"/>
                  </a:cubicBezTo>
                  <a:cubicBezTo>
                    <a:pt x="122" y="24"/>
                    <a:pt x="122" y="24"/>
                    <a:pt x="122" y="24"/>
                  </a:cubicBezTo>
                  <a:cubicBezTo>
                    <a:pt x="122" y="27"/>
                    <a:pt x="120" y="30"/>
                    <a:pt x="117" y="30"/>
                  </a:cubicBezTo>
                  <a:close/>
                  <a:moveTo>
                    <a:pt x="5" y="4"/>
                  </a:moveTo>
                  <a:cubicBezTo>
                    <a:pt x="4" y="4"/>
                    <a:pt x="3" y="5"/>
                    <a:pt x="3" y="7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4" y="27"/>
                    <a:pt x="5" y="27"/>
                  </a:cubicBezTo>
                  <a:cubicBezTo>
                    <a:pt x="117" y="27"/>
                    <a:pt x="117" y="27"/>
                    <a:pt x="117" y="27"/>
                  </a:cubicBezTo>
                  <a:cubicBezTo>
                    <a:pt x="118" y="27"/>
                    <a:pt x="119" y="25"/>
                    <a:pt x="119" y="24"/>
                  </a:cubicBezTo>
                  <a:cubicBezTo>
                    <a:pt x="119" y="7"/>
                    <a:pt x="119" y="7"/>
                    <a:pt x="119" y="7"/>
                  </a:cubicBezTo>
                  <a:cubicBezTo>
                    <a:pt x="119" y="5"/>
                    <a:pt x="118" y="4"/>
                    <a:pt x="117" y="4"/>
                  </a:cubicBezTo>
                  <a:lnTo>
                    <a:pt x="5" y="4"/>
                  </a:ln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99">
              <a:extLst>
                <a:ext uri="{FF2B5EF4-FFF2-40B4-BE49-F238E27FC236}">
                  <a16:creationId xmlns="" xmlns:a16="http://schemas.microsoft.com/office/drawing/2014/main" id="{57985CFE-F4CE-4206-8829-158009E8F37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55652" y="6270613"/>
              <a:ext cx="599183" cy="146257"/>
            </a:xfrm>
            <a:custGeom>
              <a:avLst/>
              <a:gdLst>
                <a:gd name="T0" fmla="*/ 117 w 122"/>
                <a:gd name="T1" fmla="*/ 30 h 30"/>
                <a:gd name="T2" fmla="*/ 5 w 122"/>
                <a:gd name="T3" fmla="*/ 30 h 30"/>
                <a:gd name="T4" fmla="*/ 0 w 122"/>
                <a:gd name="T5" fmla="*/ 24 h 30"/>
                <a:gd name="T6" fmla="*/ 0 w 122"/>
                <a:gd name="T7" fmla="*/ 7 h 30"/>
                <a:gd name="T8" fmla="*/ 5 w 122"/>
                <a:gd name="T9" fmla="*/ 0 h 30"/>
                <a:gd name="T10" fmla="*/ 117 w 122"/>
                <a:gd name="T11" fmla="*/ 0 h 30"/>
                <a:gd name="T12" fmla="*/ 122 w 122"/>
                <a:gd name="T13" fmla="*/ 7 h 30"/>
                <a:gd name="T14" fmla="*/ 122 w 122"/>
                <a:gd name="T15" fmla="*/ 24 h 30"/>
                <a:gd name="T16" fmla="*/ 117 w 122"/>
                <a:gd name="T17" fmla="*/ 30 h 30"/>
                <a:gd name="T18" fmla="*/ 5 w 122"/>
                <a:gd name="T19" fmla="*/ 3 h 30"/>
                <a:gd name="T20" fmla="*/ 3 w 122"/>
                <a:gd name="T21" fmla="*/ 7 h 30"/>
                <a:gd name="T22" fmla="*/ 3 w 122"/>
                <a:gd name="T23" fmla="*/ 24 h 30"/>
                <a:gd name="T24" fmla="*/ 5 w 122"/>
                <a:gd name="T25" fmla="*/ 27 h 30"/>
                <a:gd name="T26" fmla="*/ 117 w 122"/>
                <a:gd name="T27" fmla="*/ 27 h 30"/>
                <a:gd name="T28" fmla="*/ 119 w 122"/>
                <a:gd name="T29" fmla="*/ 24 h 30"/>
                <a:gd name="T30" fmla="*/ 119 w 122"/>
                <a:gd name="T31" fmla="*/ 7 h 30"/>
                <a:gd name="T32" fmla="*/ 117 w 122"/>
                <a:gd name="T33" fmla="*/ 3 h 30"/>
                <a:gd name="T34" fmla="*/ 5 w 122"/>
                <a:gd name="T35" fmla="*/ 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2" h="30">
                  <a:moveTo>
                    <a:pt x="117" y="30"/>
                  </a:moveTo>
                  <a:cubicBezTo>
                    <a:pt x="5" y="30"/>
                    <a:pt x="5" y="30"/>
                    <a:pt x="5" y="30"/>
                  </a:cubicBezTo>
                  <a:cubicBezTo>
                    <a:pt x="2" y="30"/>
                    <a:pt x="0" y="27"/>
                    <a:pt x="0" y="24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20" y="0"/>
                    <a:pt x="122" y="3"/>
                    <a:pt x="122" y="7"/>
                  </a:cubicBezTo>
                  <a:cubicBezTo>
                    <a:pt x="122" y="24"/>
                    <a:pt x="122" y="24"/>
                    <a:pt x="122" y="24"/>
                  </a:cubicBezTo>
                  <a:cubicBezTo>
                    <a:pt x="122" y="27"/>
                    <a:pt x="120" y="30"/>
                    <a:pt x="117" y="30"/>
                  </a:cubicBezTo>
                  <a:close/>
                  <a:moveTo>
                    <a:pt x="5" y="3"/>
                  </a:moveTo>
                  <a:cubicBezTo>
                    <a:pt x="4" y="3"/>
                    <a:pt x="3" y="5"/>
                    <a:pt x="3" y="7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6"/>
                    <a:pt x="4" y="27"/>
                    <a:pt x="5" y="27"/>
                  </a:cubicBezTo>
                  <a:cubicBezTo>
                    <a:pt x="117" y="27"/>
                    <a:pt x="117" y="27"/>
                    <a:pt x="117" y="27"/>
                  </a:cubicBezTo>
                  <a:cubicBezTo>
                    <a:pt x="118" y="27"/>
                    <a:pt x="119" y="26"/>
                    <a:pt x="119" y="24"/>
                  </a:cubicBezTo>
                  <a:cubicBezTo>
                    <a:pt x="119" y="7"/>
                    <a:pt x="119" y="7"/>
                    <a:pt x="119" y="7"/>
                  </a:cubicBezTo>
                  <a:cubicBezTo>
                    <a:pt x="119" y="5"/>
                    <a:pt x="118" y="3"/>
                    <a:pt x="117" y="3"/>
                  </a:cubicBezTo>
                  <a:lnTo>
                    <a:pt x="5" y="3"/>
                  </a:lnTo>
                  <a:close/>
                </a:path>
              </a:pathLst>
            </a:custGeom>
            <a:solidFill>
              <a:srgbClr val="B6D0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00">
              <a:extLst>
                <a:ext uri="{FF2B5EF4-FFF2-40B4-BE49-F238E27FC236}">
                  <a16:creationId xmlns="" xmlns:a16="http://schemas.microsoft.com/office/drawing/2014/main" id="{733C15F2-5DFA-4B6F-9AA8-9D4975F4684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46216" y="6265895"/>
              <a:ext cx="618055" cy="160411"/>
            </a:xfrm>
            <a:custGeom>
              <a:avLst/>
              <a:gdLst>
                <a:gd name="T0" fmla="*/ 119 w 126"/>
                <a:gd name="T1" fmla="*/ 33 h 33"/>
                <a:gd name="T2" fmla="*/ 7 w 126"/>
                <a:gd name="T3" fmla="*/ 33 h 33"/>
                <a:gd name="T4" fmla="*/ 0 w 126"/>
                <a:gd name="T5" fmla="*/ 25 h 33"/>
                <a:gd name="T6" fmla="*/ 0 w 126"/>
                <a:gd name="T7" fmla="*/ 8 h 33"/>
                <a:gd name="T8" fmla="*/ 7 w 126"/>
                <a:gd name="T9" fmla="*/ 0 h 33"/>
                <a:gd name="T10" fmla="*/ 119 w 126"/>
                <a:gd name="T11" fmla="*/ 0 h 33"/>
                <a:gd name="T12" fmla="*/ 126 w 126"/>
                <a:gd name="T13" fmla="*/ 8 h 33"/>
                <a:gd name="T14" fmla="*/ 126 w 126"/>
                <a:gd name="T15" fmla="*/ 25 h 33"/>
                <a:gd name="T16" fmla="*/ 119 w 126"/>
                <a:gd name="T17" fmla="*/ 33 h 33"/>
                <a:gd name="T18" fmla="*/ 7 w 126"/>
                <a:gd name="T19" fmla="*/ 6 h 33"/>
                <a:gd name="T20" fmla="*/ 7 w 126"/>
                <a:gd name="T21" fmla="*/ 8 h 33"/>
                <a:gd name="T22" fmla="*/ 7 w 126"/>
                <a:gd name="T23" fmla="*/ 25 h 33"/>
                <a:gd name="T24" fmla="*/ 7 w 126"/>
                <a:gd name="T25" fmla="*/ 26 h 33"/>
                <a:gd name="T26" fmla="*/ 119 w 126"/>
                <a:gd name="T27" fmla="*/ 26 h 33"/>
                <a:gd name="T28" fmla="*/ 119 w 126"/>
                <a:gd name="T29" fmla="*/ 25 h 33"/>
                <a:gd name="T30" fmla="*/ 119 w 126"/>
                <a:gd name="T31" fmla="*/ 8 h 33"/>
                <a:gd name="T32" fmla="*/ 119 w 126"/>
                <a:gd name="T33" fmla="*/ 6 h 33"/>
                <a:gd name="T34" fmla="*/ 7 w 126"/>
                <a:gd name="T35" fmla="*/ 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6" h="33">
                  <a:moveTo>
                    <a:pt x="119" y="33"/>
                  </a:moveTo>
                  <a:cubicBezTo>
                    <a:pt x="7" y="33"/>
                    <a:pt x="7" y="33"/>
                    <a:pt x="7" y="33"/>
                  </a:cubicBezTo>
                  <a:cubicBezTo>
                    <a:pt x="3" y="33"/>
                    <a:pt x="0" y="29"/>
                    <a:pt x="0" y="2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23" y="0"/>
                    <a:pt x="126" y="3"/>
                    <a:pt x="126" y="8"/>
                  </a:cubicBezTo>
                  <a:cubicBezTo>
                    <a:pt x="126" y="25"/>
                    <a:pt x="126" y="25"/>
                    <a:pt x="126" y="25"/>
                  </a:cubicBezTo>
                  <a:cubicBezTo>
                    <a:pt x="126" y="29"/>
                    <a:pt x="123" y="33"/>
                    <a:pt x="119" y="33"/>
                  </a:cubicBezTo>
                  <a:close/>
                  <a:moveTo>
                    <a:pt x="7" y="6"/>
                  </a:moveTo>
                  <a:cubicBezTo>
                    <a:pt x="7" y="6"/>
                    <a:pt x="7" y="7"/>
                    <a:pt x="7" y="8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119" y="26"/>
                    <a:pt x="119" y="26"/>
                    <a:pt x="119" y="26"/>
                  </a:cubicBezTo>
                  <a:cubicBezTo>
                    <a:pt x="119" y="26"/>
                    <a:pt x="119" y="26"/>
                    <a:pt x="119" y="25"/>
                  </a:cubicBezTo>
                  <a:cubicBezTo>
                    <a:pt x="119" y="8"/>
                    <a:pt x="119" y="8"/>
                    <a:pt x="119" y="8"/>
                  </a:cubicBezTo>
                  <a:cubicBezTo>
                    <a:pt x="119" y="7"/>
                    <a:pt x="119" y="6"/>
                    <a:pt x="119" y="6"/>
                  </a:cubicBezTo>
                  <a:lnTo>
                    <a:pt x="7" y="6"/>
                  </a:ln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01">
              <a:extLst>
                <a:ext uri="{FF2B5EF4-FFF2-40B4-BE49-F238E27FC236}">
                  <a16:creationId xmlns="" xmlns:a16="http://schemas.microsoft.com/office/drawing/2014/main" id="{29EA1BA5-F494-4144-ACAF-80E0936751A7}"/>
                </a:ext>
              </a:extLst>
            </p:cNvPr>
            <p:cNvSpPr>
              <a:spLocks/>
            </p:cNvSpPr>
            <p:nvPr/>
          </p:nvSpPr>
          <p:spPr bwMode="auto">
            <a:xfrm>
              <a:off x="5431140" y="5937995"/>
              <a:ext cx="47180" cy="18872"/>
            </a:xfrm>
            <a:custGeom>
              <a:avLst/>
              <a:gdLst>
                <a:gd name="T0" fmla="*/ 2 w 10"/>
                <a:gd name="T1" fmla="*/ 3 h 4"/>
                <a:gd name="T2" fmla="*/ 8 w 10"/>
                <a:gd name="T3" fmla="*/ 4 h 4"/>
                <a:gd name="T4" fmla="*/ 8 w 10"/>
                <a:gd name="T5" fmla="*/ 1 h 4"/>
                <a:gd name="T6" fmla="*/ 2 w 10"/>
                <a:gd name="T7" fmla="*/ 0 h 4"/>
                <a:gd name="T8" fmla="*/ 2 w 10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4">
                  <a:moveTo>
                    <a:pt x="2" y="3"/>
                  </a:moveTo>
                  <a:cubicBezTo>
                    <a:pt x="4" y="3"/>
                    <a:pt x="6" y="3"/>
                    <a:pt x="8" y="4"/>
                  </a:cubicBezTo>
                  <a:cubicBezTo>
                    <a:pt x="10" y="4"/>
                    <a:pt x="10" y="1"/>
                    <a:pt x="8" y="1"/>
                  </a:cubicBezTo>
                  <a:cubicBezTo>
                    <a:pt x="6" y="0"/>
                    <a:pt x="4" y="0"/>
                    <a:pt x="2" y="0"/>
                  </a:cubicBezTo>
                  <a:cubicBezTo>
                    <a:pt x="0" y="0"/>
                    <a:pt x="0" y="3"/>
                    <a:pt x="2" y="3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02">
              <a:extLst>
                <a:ext uri="{FF2B5EF4-FFF2-40B4-BE49-F238E27FC236}">
                  <a16:creationId xmlns="" xmlns:a16="http://schemas.microsoft.com/office/drawing/2014/main" id="{F3081941-4603-4074-9792-1B2EA7E79EFA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8320" y="5824764"/>
              <a:ext cx="16513" cy="28308"/>
            </a:xfrm>
            <a:custGeom>
              <a:avLst/>
              <a:gdLst>
                <a:gd name="T0" fmla="*/ 0 w 3"/>
                <a:gd name="T1" fmla="*/ 2 h 6"/>
                <a:gd name="T2" fmla="*/ 0 w 3"/>
                <a:gd name="T3" fmla="*/ 4 h 6"/>
                <a:gd name="T4" fmla="*/ 3 w 3"/>
                <a:gd name="T5" fmla="*/ 4 h 6"/>
                <a:gd name="T6" fmla="*/ 3 w 3"/>
                <a:gd name="T7" fmla="*/ 2 h 6"/>
                <a:gd name="T8" fmla="*/ 0 w 3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">
                  <a:moveTo>
                    <a:pt x="0" y="2"/>
                  </a:moveTo>
                  <a:cubicBezTo>
                    <a:pt x="0" y="2"/>
                    <a:pt x="0" y="3"/>
                    <a:pt x="0" y="4"/>
                  </a:cubicBezTo>
                  <a:cubicBezTo>
                    <a:pt x="0" y="6"/>
                    <a:pt x="3" y="6"/>
                    <a:pt x="3" y="4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3" y="0"/>
                    <a:pt x="0" y="0"/>
                    <a:pt x="0" y="2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03">
              <a:extLst>
                <a:ext uri="{FF2B5EF4-FFF2-40B4-BE49-F238E27FC236}">
                  <a16:creationId xmlns="" xmlns:a16="http://schemas.microsoft.com/office/drawing/2014/main" id="{65FB25AE-F41C-4199-B5A4-180508275C43}"/>
                </a:ext>
              </a:extLst>
            </p:cNvPr>
            <p:cNvSpPr>
              <a:spLocks/>
            </p:cNvSpPr>
            <p:nvPr/>
          </p:nvSpPr>
          <p:spPr bwMode="auto">
            <a:xfrm>
              <a:off x="5518422" y="5942713"/>
              <a:ext cx="44821" cy="33026"/>
            </a:xfrm>
            <a:custGeom>
              <a:avLst/>
              <a:gdLst>
                <a:gd name="T0" fmla="*/ 3 w 9"/>
                <a:gd name="T1" fmla="*/ 6 h 7"/>
                <a:gd name="T2" fmla="*/ 7 w 9"/>
                <a:gd name="T3" fmla="*/ 4 h 7"/>
                <a:gd name="T4" fmla="*/ 5 w 9"/>
                <a:gd name="T5" fmla="*/ 1 h 7"/>
                <a:gd name="T6" fmla="*/ 1 w 9"/>
                <a:gd name="T7" fmla="*/ 3 h 7"/>
                <a:gd name="T8" fmla="*/ 3 w 9"/>
                <a:gd name="T9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7">
                  <a:moveTo>
                    <a:pt x="3" y="6"/>
                  </a:moveTo>
                  <a:cubicBezTo>
                    <a:pt x="4" y="5"/>
                    <a:pt x="6" y="5"/>
                    <a:pt x="7" y="4"/>
                  </a:cubicBezTo>
                  <a:cubicBezTo>
                    <a:pt x="9" y="3"/>
                    <a:pt x="7" y="0"/>
                    <a:pt x="5" y="1"/>
                  </a:cubicBezTo>
                  <a:cubicBezTo>
                    <a:pt x="4" y="2"/>
                    <a:pt x="3" y="3"/>
                    <a:pt x="1" y="3"/>
                  </a:cubicBezTo>
                  <a:cubicBezTo>
                    <a:pt x="0" y="4"/>
                    <a:pt x="1" y="7"/>
                    <a:pt x="3" y="6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04">
              <a:extLst>
                <a:ext uri="{FF2B5EF4-FFF2-40B4-BE49-F238E27FC236}">
                  <a16:creationId xmlns="" xmlns:a16="http://schemas.microsoft.com/office/drawing/2014/main" id="{20284F24-2419-453A-BEC0-6D86951A35D5}"/>
                </a:ext>
              </a:extLst>
            </p:cNvPr>
            <p:cNvSpPr>
              <a:spLocks/>
            </p:cNvSpPr>
            <p:nvPr/>
          </p:nvSpPr>
          <p:spPr bwMode="auto">
            <a:xfrm>
              <a:off x="5440576" y="6112561"/>
              <a:ext cx="42462" cy="40103"/>
            </a:xfrm>
            <a:custGeom>
              <a:avLst/>
              <a:gdLst>
                <a:gd name="T0" fmla="*/ 3 w 9"/>
                <a:gd name="T1" fmla="*/ 7 h 8"/>
                <a:gd name="T2" fmla="*/ 8 w 9"/>
                <a:gd name="T3" fmla="*/ 3 h 8"/>
                <a:gd name="T4" fmla="*/ 6 w 9"/>
                <a:gd name="T5" fmla="*/ 1 h 8"/>
                <a:gd name="T6" fmla="*/ 1 w 9"/>
                <a:gd name="T7" fmla="*/ 4 h 8"/>
                <a:gd name="T8" fmla="*/ 3 w 9"/>
                <a:gd name="T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3" y="7"/>
                  </a:moveTo>
                  <a:cubicBezTo>
                    <a:pt x="5" y="6"/>
                    <a:pt x="6" y="5"/>
                    <a:pt x="8" y="3"/>
                  </a:cubicBezTo>
                  <a:cubicBezTo>
                    <a:pt x="9" y="2"/>
                    <a:pt x="8" y="0"/>
                    <a:pt x="6" y="1"/>
                  </a:cubicBezTo>
                  <a:cubicBezTo>
                    <a:pt x="5" y="2"/>
                    <a:pt x="3" y="3"/>
                    <a:pt x="1" y="4"/>
                  </a:cubicBezTo>
                  <a:cubicBezTo>
                    <a:pt x="0" y="5"/>
                    <a:pt x="1" y="8"/>
                    <a:pt x="3" y="7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05">
              <a:extLst>
                <a:ext uri="{FF2B5EF4-FFF2-40B4-BE49-F238E27FC236}">
                  <a16:creationId xmlns="" xmlns:a16="http://schemas.microsoft.com/office/drawing/2014/main" id="{63508CB6-735F-4D84-A65C-65CA15ABD5CA}"/>
                </a:ext>
              </a:extLst>
            </p:cNvPr>
            <p:cNvSpPr>
              <a:spLocks/>
            </p:cNvSpPr>
            <p:nvPr/>
          </p:nvSpPr>
          <p:spPr bwMode="auto">
            <a:xfrm>
              <a:off x="5386319" y="5994611"/>
              <a:ext cx="37744" cy="30667"/>
            </a:xfrm>
            <a:custGeom>
              <a:avLst/>
              <a:gdLst>
                <a:gd name="T0" fmla="*/ 2 w 8"/>
                <a:gd name="T1" fmla="*/ 4 h 6"/>
                <a:gd name="T2" fmla="*/ 6 w 8"/>
                <a:gd name="T3" fmla="*/ 5 h 6"/>
                <a:gd name="T4" fmla="*/ 7 w 8"/>
                <a:gd name="T5" fmla="*/ 2 h 6"/>
                <a:gd name="T6" fmla="*/ 3 w 8"/>
                <a:gd name="T7" fmla="*/ 1 h 6"/>
                <a:gd name="T8" fmla="*/ 2 w 8"/>
                <a:gd name="T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2" y="4"/>
                  </a:moveTo>
                  <a:cubicBezTo>
                    <a:pt x="3" y="5"/>
                    <a:pt x="5" y="5"/>
                    <a:pt x="6" y="5"/>
                  </a:cubicBezTo>
                  <a:cubicBezTo>
                    <a:pt x="8" y="6"/>
                    <a:pt x="8" y="3"/>
                    <a:pt x="7" y="2"/>
                  </a:cubicBezTo>
                  <a:cubicBezTo>
                    <a:pt x="5" y="2"/>
                    <a:pt x="4" y="2"/>
                    <a:pt x="3" y="1"/>
                  </a:cubicBezTo>
                  <a:cubicBezTo>
                    <a:pt x="1" y="0"/>
                    <a:pt x="0" y="3"/>
                    <a:pt x="2" y="4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06">
              <a:extLst>
                <a:ext uri="{FF2B5EF4-FFF2-40B4-BE49-F238E27FC236}">
                  <a16:creationId xmlns="" xmlns:a16="http://schemas.microsoft.com/office/drawing/2014/main" id="{B861AFAA-FBF3-482A-9D55-64FF34F668A0}"/>
                </a:ext>
              </a:extLst>
            </p:cNvPr>
            <p:cNvSpPr>
              <a:spLocks/>
            </p:cNvSpPr>
            <p:nvPr/>
          </p:nvSpPr>
          <p:spPr bwMode="auto">
            <a:xfrm>
              <a:off x="5499551" y="6070099"/>
              <a:ext cx="33026" cy="28308"/>
            </a:xfrm>
            <a:custGeom>
              <a:avLst/>
              <a:gdLst>
                <a:gd name="T0" fmla="*/ 2 w 7"/>
                <a:gd name="T1" fmla="*/ 4 h 6"/>
                <a:gd name="T2" fmla="*/ 4 w 7"/>
                <a:gd name="T3" fmla="*/ 4 h 6"/>
                <a:gd name="T4" fmla="*/ 6 w 7"/>
                <a:gd name="T5" fmla="*/ 2 h 6"/>
                <a:gd name="T6" fmla="*/ 2 w 7"/>
                <a:gd name="T7" fmla="*/ 0 h 6"/>
                <a:gd name="T8" fmla="*/ 2 w 7"/>
                <a:gd name="T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2" y="4"/>
                  </a:moveTo>
                  <a:cubicBezTo>
                    <a:pt x="3" y="4"/>
                    <a:pt x="3" y="4"/>
                    <a:pt x="4" y="4"/>
                  </a:cubicBezTo>
                  <a:cubicBezTo>
                    <a:pt x="5" y="6"/>
                    <a:pt x="7" y="4"/>
                    <a:pt x="6" y="2"/>
                  </a:cubicBezTo>
                  <a:cubicBezTo>
                    <a:pt x="5" y="1"/>
                    <a:pt x="3" y="1"/>
                    <a:pt x="2" y="0"/>
                  </a:cubicBezTo>
                  <a:cubicBezTo>
                    <a:pt x="0" y="0"/>
                    <a:pt x="0" y="3"/>
                    <a:pt x="2" y="4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07">
              <a:extLst>
                <a:ext uri="{FF2B5EF4-FFF2-40B4-BE49-F238E27FC236}">
                  <a16:creationId xmlns="" xmlns:a16="http://schemas.microsoft.com/office/drawing/2014/main" id="{4B654835-7F62-44DB-A3A9-BD030DB14217}"/>
                </a:ext>
              </a:extLst>
            </p:cNvPr>
            <p:cNvSpPr>
              <a:spLocks/>
            </p:cNvSpPr>
            <p:nvPr/>
          </p:nvSpPr>
          <p:spPr bwMode="auto">
            <a:xfrm>
              <a:off x="5537294" y="6147945"/>
              <a:ext cx="25949" cy="49539"/>
            </a:xfrm>
            <a:custGeom>
              <a:avLst/>
              <a:gdLst>
                <a:gd name="T0" fmla="*/ 1 w 5"/>
                <a:gd name="T1" fmla="*/ 2 h 10"/>
                <a:gd name="T2" fmla="*/ 1 w 5"/>
                <a:gd name="T3" fmla="*/ 8 h 10"/>
                <a:gd name="T4" fmla="*/ 4 w 5"/>
                <a:gd name="T5" fmla="*/ 7 h 10"/>
                <a:gd name="T6" fmla="*/ 4 w 5"/>
                <a:gd name="T7" fmla="*/ 3 h 10"/>
                <a:gd name="T8" fmla="*/ 1 w 5"/>
                <a:gd name="T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0">
                  <a:moveTo>
                    <a:pt x="1" y="2"/>
                  </a:moveTo>
                  <a:cubicBezTo>
                    <a:pt x="0" y="4"/>
                    <a:pt x="1" y="6"/>
                    <a:pt x="1" y="8"/>
                  </a:cubicBezTo>
                  <a:cubicBezTo>
                    <a:pt x="2" y="10"/>
                    <a:pt x="5" y="8"/>
                    <a:pt x="4" y="7"/>
                  </a:cubicBezTo>
                  <a:cubicBezTo>
                    <a:pt x="4" y="5"/>
                    <a:pt x="4" y="4"/>
                    <a:pt x="4" y="3"/>
                  </a:cubicBezTo>
                  <a:cubicBezTo>
                    <a:pt x="4" y="1"/>
                    <a:pt x="1" y="0"/>
                    <a:pt x="1" y="2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08">
              <a:extLst>
                <a:ext uri="{FF2B5EF4-FFF2-40B4-BE49-F238E27FC236}">
                  <a16:creationId xmlns="" xmlns:a16="http://schemas.microsoft.com/office/drawing/2014/main" id="{6D4EF99C-D88E-4C73-98C8-D17D17848017}"/>
                </a:ext>
              </a:extLst>
            </p:cNvPr>
            <p:cNvSpPr>
              <a:spLocks/>
            </p:cNvSpPr>
            <p:nvPr/>
          </p:nvSpPr>
          <p:spPr bwMode="auto">
            <a:xfrm>
              <a:off x="5610423" y="6143227"/>
              <a:ext cx="40103" cy="23590"/>
            </a:xfrm>
            <a:custGeom>
              <a:avLst/>
              <a:gdLst>
                <a:gd name="T0" fmla="*/ 2 w 8"/>
                <a:gd name="T1" fmla="*/ 4 h 5"/>
                <a:gd name="T2" fmla="*/ 5 w 8"/>
                <a:gd name="T3" fmla="*/ 4 h 5"/>
                <a:gd name="T4" fmla="*/ 6 w 8"/>
                <a:gd name="T5" fmla="*/ 1 h 5"/>
                <a:gd name="T6" fmla="*/ 3 w 8"/>
                <a:gd name="T7" fmla="*/ 1 h 5"/>
                <a:gd name="T8" fmla="*/ 2 w 8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2" y="4"/>
                  </a:moveTo>
                  <a:cubicBezTo>
                    <a:pt x="3" y="4"/>
                    <a:pt x="4" y="4"/>
                    <a:pt x="5" y="4"/>
                  </a:cubicBezTo>
                  <a:cubicBezTo>
                    <a:pt x="7" y="5"/>
                    <a:pt x="8" y="2"/>
                    <a:pt x="6" y="1"/>
                  </a:cubicBezTo>
                  <a:cubicBezTo>
                    <a:pt x="5" y="1"/>
                    <a:pt x="4" y="1"/>
                    <a:pt x="3" y="1"/>
                  </a:cubicBezTo>
                  <a:cubicBezTo>
                    <a:pt x="1" y="0"/>
                    <a:pt x="0" y="3"/>
                    <a:pt x="2" y="4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09">
              <a:extLst>
                <a:ext uri="{FF2B5EF4-FFF2-40B4-BE49-F238E27FC236}">
                  <a16:creationId xmlns="" xmlns:a16="http://schemas.microsoft.com/office/drawing/2014/main" id="{46F8CDE1-273C-44E4-A852-0590D1D9FA61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9398" y="6001688"/>
              <a:ext cx="30667" cy="37744"/>
            </a:xfrm>
            <a:custGeom>
              <a:avLst/>
              <a:gdLst>
                <a:gd name="T0" fmla="*/ 0 w 6"/>
                <a:gd name="T1" fmla="*/ 2 h 8"/>
                <a:gd name="T2" fmla="*/ 2 w 6"/>
                <a:gd name="T3" fmla="*/ 7 h 8"/>
                <a:gd name="T4" fmla="*/ 4 w 6"/>
                <a:gd name="T5" fmla="*/ 4 h 8"/>
                <a:gd name="T6" fmla="*/ 3 w 6"/>
                <a:gd name="T7" fmla="*/ 2 h 8"/>
                <a:gd name="T8" fmla="*/ 0 w 6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">
                  <a:moveTo>
                    <a:pt x="0" y="2"/>
                  </a:moveTo>
                  <a:cubicBezTo>
                    <a:pt x="0" y="4"/>
                    <a:pt x="0" y="6"/>
                    <a:pt x="2" y="7"/>
                  </a:cubicBezTo>
                  <a:cubicBezTo>
                    <a:pt x="3" y="8"/>
                    <a:pt x="6" y="6"/>
                    <a:pt x="4" y="4"/>
                  </a:cubicBezTo>
                  <a:cubicBezTo>
                    <a:pt x="3" y="4"/>
                    <a:pt x="3" y="3"/>
                    <a:pt x="3" y="2"/>
                  </a:cubicBezTo>
                  <a:cubicBezTo>
                    <a:pt x="3" y="0"/>
                    <a:pt x="0" y="0"/>
                    <a:pt x="0" y="2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10">
              <a:extLst>
                <a:ext uri="{FF2B5EF4-FFF2-40B4-BE49-F238E27FC236}">
                  <a16:creationId xmlns="" xmlns:a16="http://schemas.microsoft.com/office/drawing/2014/main" id="{573F9254-F19D-4F26-A3EA-103BD79B6075}"/>
                </a:ext>
              </a:extLst>
            </p:cNvPr>
            <p:cNvSpPr>
              <a:spLocks/>
            </p:cNvSpPr>
            <p:nvPr/>
          </p:nvSpPr>
          <p:spPr bwMode="auto">
            <a:xfrm>
              <a:off x="5645808" y="5893175"/>
              <a:ext cx="23590" cy="37744"/>
            </a:xfrm>
            <a:custGeom>
              <a:avLst/>
              <a:gdLst>
                <a:gd name="T0" fmla="*/ 1 w 5"/>
                <a:gd name="T1" fmla="*/ 2 h 8"/>
                <a:gd name="T2" fmla="*/ 0 w 5"/>
                <a:gd name="T3" fmla="*/ 6 h 8"/>
                <a:gd name="T4" fmla="*/ 3 w 5"/>
                <a:gd name="T5" fmla="*/ 5 h 8"/>
                <a:gd name="T6" fmla="*/ 4 w 5"/>
                <a:gd name="T7" fmla="*/ 4 h 8"/>
                <a:gd name="T8" fmla="*/ 1 w 5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">
                  <a:moveTo>
                    <a:pt x="1" y="2"/>
                  </a:moveTo>
                  <a:cubicBezTo>
                    <a:pt x="0" y="3"/>
                    <a:pt x="0" y="4"/>
                    <a:pt x="0" y="6"/>
                  </a:cubicBezTo>
                  <a:cubicBezTo>
                    <a:pt x="1" y="8"/>
                    <a:pt x="4" y="7"/>
                    <a:pt x="3" y="5"/>
                  </a:cubicBezTo>
                  <a:cubicBezTo>
                    <a:pt x="3" y="4"/>
                    <a:pt x="3" y="4"/>
                    <a:pt x="4" y="4"/>
                  </a:cubicBezTo>
                  <a:cubicBezTo>
                    <a:pt x="5" y="2"/>
                    <a:pt x="2" y="0"/>
                    <a:pt x="1" y="2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11">
              <a:extLst>
                <a:ext uri="{FF2B5EF4-FFF2-40B4-BE49-F238E27FC236}">
                  <a16:creationId xmlns="" xmlns:a16="http://schemas.microsoft.com/office/drawing/2014/main" id="{DF0DA6BB-612E-4BBA-940E-86BDA1D05E77}"/>
                </a:ext>
              </a:extLst>
            </p:cNvPr>
            <p:cNvSpPr>
              <a:spLocks/>
            </p:cNvSpPr>
            <p:nvPr/>
          </p:nvSpPr>
          <p:spPr bwMode="auto">
            <a:xfrm>
              <a:off x="5733090" y="5937995"/>
              <a:ext cx="16513" cy="33026"/>
            </a:xfrm>
            <a:custGeom>
              <a:avLst/>
              <a:gdLst>
                <a:gd name="T0" fmla="*/ 0 w 3"/>
                <a:gd name="T1" fmla="*/ 2 h 7"/>
                <a:gd name="T2" fmla="*/ 0 w 3"/>
                <a:gd name="T3" fmla="*/ 5 h 7"/>
                <a:gd name="T4" fmla="*/ 3 w 3"/>
                <a:gd name="T5" fmla="*/ 5 h 7"/>
                <a:gd name="T6" fmla="*/ 3 w 3"/>
                <a:gd name="T7" fmla="*/ 2 h 7"/>
                <a:gd name="T8" fmla="*/ 0 w 3"/>
                <a:gd name="T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7">
                  <a:moveTo>
                    <a:pt x="0" y="2"/>
                  </a:moveTo>
                  <a:cubicBezTo>
                    <a:pt x="0" y="3"/>
                    <a:pt x="0" y="4"/>
                    <a:pt x="0" y="5"/>
                  </a:cubicBezTo>
                  <a:cubicBezTo>
                    <a:pt x="0" y="7"/>
                    <a:pt x="3" y="7"/>
                    <a:pt x="3" y="5"/>
                  </a:cubicBezTo>
                  <a:cubicBezTo>
                    <a:pt x="3" y="4"/>
                    <a:pt x="3" y="3"/>
                    <a:pt x="3" y="2"/>
                  </a:cubicBezTo>
                  <a:cubicBezTo>
                    <a:pt x="3" y="0"/>
                    <a:pt x="0" y="0"/>
                    <a:pt x="0" y="2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12">
              <a:extLst>
                <a:ext uri="{FF2B5EF4-FFF2-40B4-BE49-F238E27FC236}">
                  <a16:creationId xmlns="" xmlns:a16="http://schemas.microsoft.com/office/drawing/2014/main" id="{3C68C1E4-823E-4258-8598-907BDAAD8381}"/>
                </a:ext>
              </a:extLst>
            </p:cNvPr>
            <p:cNvSpPr>
              <a:spLocks/>
            </p:cNvSpPr>
            <p:nvPr/>
          </p:nvSpPr>
          <p:spPr bwMode="auto">
            <a:xfrm>
              <a:off x="5582115" y="5902611"/>
              <a:ext cx="35385" cy="35385"/>
            </a:xfrm>
            <a:custGeom>
              <a:avLst/>
              <a:gdLst>
                <a:gd name="T0" fmla="*/ 2 w 7"/>
                <a:gd name="T1" fmla="*/ 4 h 7"/>
                <a:gd name="T2" fmla="*/ 4 w 7"/>
                <a:gd name="T3" fmla="*/ 6 h 7"/>
                <a:gd name="T4" fmla="*/ 6 w 7"/>
                <a:gd name="T5" fmla="*/ 3 h 7"/>
                <a:gd name="T6" fmla="*/ 4 w 7"/>
                <a:gd name="T7" fmla="*/ 1 h 7"/>
                <a:gd name="T8" fmla="*/ 2 w 7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2" y="4"/>
                  </a:moveTo>
                  <a:cubicBezTo>
                    <a:pt x="3" y="5"/>
                    <a:pt x="3" y="5"/>
                    <a:pt x="4" y="6"/>
                  </a:cubicBezTo>
                  <a:cubicBezTo>
                    <a:pt x="6" y="7"/>
                    <a:pt x="7" y="4"/>
                    <a:pt x="6" y="3"/>
                  </a:cubicBezTo>
                  <a:cubicBezTo>
                    <a:pt x="5" y="2"/>
                    <a:pt x="4" y="2"/>
                    <a:pt x="4" y="1"/>
                  </a:cubicBezTo>
                  <a:cubicBezTo>
                    <a:pt x="2" y="0"/>
                    <a:pt x="0" y="3"/>
                    <a:pt x="2" y="4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13">
              <a:extLst>
                <a:ext uri="{FF2B5EF4-FFF2-40B4-BE49-F238E27FC236}">
                  <a16:creationId xmlns="" xmlns:a16="http://schemas.microsoft.com/office/drawing/2014/main" id="{FE0D0ED9-EF49-4F7F-9248-6F64FE878EE0}"/>
                </a:ext>
              </a:extLst>
            </p:cNvPr>
            <p:cNvSpPr>
              <a:spLocks/>
            </p:cNvSpPr>
            <p:nvPr/>
          </p:nvSpPr>
          <p:spPr bwMode="auto">
            <a:xfrm>
              <a:off x="5610423" y="5779943"/>
              <a:ext cx="30667" cy="40103"/>
            </a:xfrm>
            <a:custGeom>
              <a:avLst/>
              <a:gdLst>
                <a:gd name="T0" fmla="*/ 1 w 6"/>
                <a:gd name="T1" fmla="*/ 3 h 8"/>
                <a:gd name="T2" fmla="*/ 2 w 6"/>
                <a:gd name="T3" fmla="*/ 6 h 8"/>
                <a:gd name="T4" fmla="*/ 5 w 6"/>
                <a:gd name="T5" fmla="*/ 6 h 8"/>
                <a:gd name="T6" fmla="*/ 3 w 6"/>
                <a:gd name="T7" fmla="*/ 1 h 8"/>
                <a:gd name="T8" fmla="*/ 1 w 6"/>
                <a:gd name="T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">
                  <a:moveTo>
                    <a:pt x="1" y="3"/>
                  </a:moveTo>
                  <a:cubicBezTo>
                    <a:pt x="2" y="4"/>
                    <a:pt x="2" y="5"/>
                    <a:pt x="2" y="6"/>
                  </a:cubicBezTo>
                  <a:cubicBezTo>
                    <a:pt x="2" y="8"/>
                    <a:pt x="6" y="8"/>
                    <a:pt x="5" y="6"/>
                  </a:cubicBezTo>
                  <a:cubicBezTo>
                    <a:pt x="5" y="4"/>
                    <a:pt x="5" y="2"/>
                    <a:pt x="3" y="1"/>
                  </a:cubicBezTo>
                  <a:cubicBezTo>
                    <a:pt x="2" y="0"/>
                    <a:pt x="0" y="2"/>
                    <a:pt x="1" y="3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14">
              <a:extLst>
                <a:ext uri="{FF2B5EF4-FFF2-40B4-BE49-F238E27FC236}">
                  <a16:creationId xmlns="" xmlns:a16="http://schemas.microsoft.com/office/drawing/2014/main" id="{A07A68D1-C1E6-47D5-B7D3-D55D829E4E36}"/>
                </a:ext>
              </a:extLst>
            </p:cNvPr>
            <p:cNvSpPr>
              <a:spLocks/>
            </p:cNvSpPr>
            <p:nvPr/>
          </p:nvSpPr>
          <p:spPr bwMode="auto">
            <a:xfrm>
              <a:off x="5655244" y="5739840"/>
              <a:ext cx="14154" cy="40103"/>
            </a:xfrm>
            <a:custGeom>
              <a:avLst/>
              <a:gdLst>
                <a:gd name="T0" fmla="*/ 0 w 3"/>
                <a:gd name="T1" fmla="*/ 2 h 8"/>
                <a:gd name="T2" fmla="*/ 0 w 3"/>
                <a:gd name="T3" fmla="*/ 6 h 8"/>
                <a:gd name="T4" fmla="*/ 3 w 3"/>
                <a:gd name="T5" fmla="*/ 6 h 8"/>
                <a:gd name="T6" fmla="*/ 3 w 3"/>
                <a:gd name="T7" fmla="*/ 2 h 8"/>
                <a:gd name="T8" fmla="*/ 0 w 3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8">
                  <a:moveTo>
                    <a:pt x="0" y="2"/>
                  </a:moveTo>
                  <a:cubicBezTo>
                    <a:pt x="0" y="3"/>
                    <a:pt x="0" y="5"/>
                    <a:pt x="0" y="6"/>
                  </a:cubicBezTo>
                  <a:cubicBezTo>
                    <a:pt x="0" y="8"/>
                    <a:pt x="3" y="8"/>
                    <a:pt x="3" y="6"/>
                  </a:cubicBezTo>
                  <a:cubicBezTo>
                    <a:pt x="3" y="5"/>
                    <a:pt x="3" y="3"/>
                    <a:pt x="3" y="2"/>
                  </a:cubicBezTo>
                  <a:cubicBezTo>
                    <a:pt x="3" y="0"/>
                    <a:pt x="0" y="0"/>
                    <a:pt x="0" y="2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15">
              <a:extLst>
                <a:ext uri="{FF2B5EF4-FFF2-40B4-BE49-F238E27FC236}">
                  <a16:creationId xmlns="" xmlns:a16="http://schemas.microsoft.com/office/drawing/2014/main" id="{49998855-59BF-4DA4-B9A2-6E2A87EA26AF}"/>
                </a:ext>
              </a:extLst>
            </p:cNvPr>
            <p:cNvSpPr>
              <a:spLocks/>
            </p:cNvSpPr>
            <p:nvPr/>
          </p:nvSpPr>
          <p:spPr bwMode="auto">
            <a:xfrm>
              <a:off x="5744885" y="5824764"/>
              <a:ext cx="28308" cy="28308"/>
            </a:xfrm>
            <a:custGeom>
              <a:avLst/>
              <a:gdLst>
                <a:gd name="T0" fmla="*/ 1 w 6"/>
                <a:gd name="T1" fmla="*/ 3 h 6"/>
                <a:gd name="T2" fmla="*/ 3 w 6"/>
                <a:gd name="T3" fmla="*/ 5 h 6"/>
                <a:gd name="T4" fmla="*/ 5 w 6"/>
                <a:gd name="T5" fmla="*/ 2 h 6"/>
                <a:gd name="T6" fmla="*/ 4 w 6"/>
                <a:gd name="T7" fmla="*/ 1 h 6"/>
                <a:gd name="T8" fmla="*/ 1 w 6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1" y="3"/>
                  </a:moveTo>
                  <a:cubicBezTo>
                    <a:pt x="2" y="4"/>
                    <a:pt x="2" y="4"/>
                    <a:pt x="3" y="5"/>
                  </a:cubicBezTo>
                  <a:cubicBezTo>
                    <a:pt x="4" y="6"/>
                    <a:pt x="6" y="4"/>
                    <a:pt x="5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2" y="0"/>
                    <a:pt x="0" y="2"/>
                    <a:pt x="1" y="3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16">
              <a:extLst>
                <a:ext uri="{FF2B5EF4-FFF2-40B4-BE49-F238E27FC236}">
                  <a16:creationId xmlns="" xmlns:a16="http://schemas.microsoft.com/office/drawing/2014/main" id="{E19EBC1C-6AC3-4AD8-B4E9-FD35C1C58CA0}"/>
                </a:ext>
              </a:extLst>
            </p:cNvPr>
            <p:cNvSpPr>
              <a:spLocks/>
            </p:cNvSpPr>
            <p:nvPr/>
          </p:nvSpPr>
          <p:spPr bwMode="auto">
            <a:xfrm>
              <a:off x="5754321" y="5730404"/>
              <a:ext cx="42462" cy="21231"/>
            </a:xfrm>
            <a:custGeom>
              <a:avLst/>
              <a:gdLst>
                <a:gd name="T0" fmla="*/ 2 w 9"/>
                <a:gd name="T1" fmla="*/ 4 h 4"/>
                <a:gd name="T2" fmla="*/ 7 w 9"/>
                <a:gd name="T3" fmla="*/ 4 h 4"/>
                <a:gd name="T4" fmla="*/ 7 w 9"/>
                <a:gd name="T5" fmla="*/ 1 h 4"/>
                <a:gd name="T6" fmla="*/ 2 w 9"/>
                <a:gd name="T7" fmla="*/ 1 h 4"/>
                <a:gd name="T8" fmla="*/ 2 w 9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">
                  <a:moveTo>
                    <a:pt x="2" y="4"/>
                  </a:moveTo>
                  <a:cubicBezTo>
                    <a:pt x="4" y="4"/>
                    <a:pt x="5" y="4"/>
                    <a:pt x="7" y="4"/>
                  </a:cubicBezTo>
                  <a:cubicBezTo>
                    <a:pt x="9" y="4"/>
                    <a:pt x="9" y="1"/>
                    <a:pt x="7" y="1"/>
                  </a:cubicBezTo>
                  <a:cubicBezTo>
                    <a:pt x="5" y="1"/>
                    <a:pt x="4" y="1"/>
                    <a:pt x="2" y="1"/>
                  </a:cubicBezTo>
                  <a:cubicBezTo>
                    <a:pt x="0" y="0"/>
                    <a:pt x="0" y="4"/>
                    <a:pt x="2" y="4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17">
              <a:extLst>
                <a:ext uri="{FF2B5EF4-FFF2-40B4-BE49-F238E27FC236}">
                  <a16:creationId xmlns="" xmlns:a16="http://schemas.microsoft.com/office/drawing/2014/main" id="{2B84F47A-EC72-4D8E-A9E8-42DF5E96E941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7911" y="5607737"/>
              <a:ext cx="40103" cy="40103"/>
            </a:xfrm>
            <a:custGeom>
              <a:avLst/>
              <a:gdLst>
                <a:gd name="T0" fmla="*/ 2 w 8"/>
                <a:gd name="T1" fmla="*/ 4 h 8"/>
                <a:gd name="T2" fmla="*/ 5 w 8"/>
                <a:gd name="T3" fmla="*/ 7 h 8"/>
                <a:gd name="T4" fmla="*/ 7 w 8"/>
                <a:gd name="T5" fmla="*/ 4 h 8"/>
                <a:gd name="T6" fmla="*/ 4 w 8"/>
                <a:gd name="T7" fmla="*/ 2 h 8"/>
                <a:gd name="T8" fmla="*/ 2 w 8"/>
                <a:gd name="T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2" y="4"/>
                  </a:moveTo>
                  <a:cubicBezTo>
                    <a:pt x="3" y="5"/>
                    <a:pt x="4" y="6"/>
                    <a:pt x="5" y="7"/>
                  </a:cubicBezTo>
                  <a:cubicBezTo>
                    <a:pt x="6" y="8"/>
                    <a:pt x="8" y="6"/>
                    <a:pt x="7" y="4"/>
                  </a:cubicBezTo>
                  <a:cubicBezTo>
                    <a:pt x="6" y="3"/>
                    <a:pt x="5" y="2"/>
                    <a:pt x="4" y="2"/>
                  </a:cubicBezTo>
                  <a:cubicBezTo>
                    <a:pt x="3" y="0"/>
                    <a:pt x="0" y="2"/>
                    <a:pt x="2" y="4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18">
              <a:extLst>
                <a:ext uri="{FF2B5EF4-FFF2-40B4-BE49-F238E27FC236}">
                  <a16:creationId xmlns="" xmlns:a16="http://schemas.microsoft.com/office/drawing/2014/main" id="{D706B4F5-C2D9-499D-9297-2A3035B6280A}"/>
                </a:ext>
              </a:extLst>
            </p:cNvPr>
            <p:cNvSpPr>
              <a:spLocks/>
            </p:cNvSpPr>
            <p:nvPr/>
          </p:nvSpPr>
          <p:spPr bwMode="auto">
            <a:xfrm>
              <a:off x="5846322" y="5579429"/>
              <a:ext cx="14154" cy="44821"/>
            </a:xfrm>
            <a:custGeom>
              <a:avLst/>
              <a:gdLst>
                <a:gd name="T0" fmla="*/ 0 w 3"/>
                <a:gd name="T1" fmla="*/ 2 h 9"/>
                <a:gd name="T2" fmla="*/ 0 w 3"/>
                <a:gd name="T3" fmla="*/ 7 h 9"/>
                <a:gd name="T4" fmla="*/ 3 w 3"/>
                <a:gd name="T5" fmla="*/ 7 h 9"/>
                <a:gd name="T6" fmla="*/ 3 w 3"/>
                <a:gd name="T7" fmla="*/ 2 h 9"/>
                <a:gd name="T8" fmla="*/ 0 w 3"/>
                <a:gd name="T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9">
                  <a:moveTo>
                    <a:pt x="0" y="2"/>
                  </a:moveTo>
                  <a:cubicBezTo>
                    <a:pt x="0" y="3"/>
                    <a:pt x="0" y="5"/>
                    <a:pt x="0" y="7"/>
                  </a:cubicBezTo>
                  <a:cubicBezTo>
                    <a:pt x="0" y="9"/>
                    <a:pt x="3" y="9"/>
                    <a:pt x="3" y="7"/>
                  </a:cubicBezTo>
                  <a:cubicBezTo>
                    <a:pt x="3" y="5"/>
                    <a:pt x="3" y="3"/>
                    <a:pt x="3" y="2"/>
                  </a:cubicBezTo>
                  <a:cubicBezTo>
                    <a:pt x="3" y="0"/>
                    <a:pt x="0" y="0"/>
                    <a:pt x="0" y="2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19">
              <a:extLst>
                <a:ext uri="{FF2B5EF4-FFF2-40B4-BE49-F238E27FC236}">
                  <a16:creationId xmlns="" xmlns:a16="http://schemas.microsoft.com/office/drawing/2014/main" id="{133ED4B6-11CD-4AB4-83DD-56D094E8B3F4}"/>
                </a:ext>
              </a:extLst>
            </p:cNvPr>
            <p:cNvSpPr>
              <a:spLocks/>
            </p:cNvSpPr>
            <p:nvPr/>
          </p:nvSpPr>
          <p:spPr bwMode="auto">
            <a:xfrm>
              <a:off x="5855758" y="5706814"/>
              <a:ext cx="30667" cy="33026"/>
            </a:xfrm>
            <a:custGeom>
              <a:avLst/>
              <a:gdLst>
                <a:gd name="T0" fmla="*/ 4 w 6"/>
                <a:gd name="T1" fmla="*/ 5 h 7"/>
                <a:gd name="T2" fmla="*/ 5 w 6"/>
                <a:gd name="T3" fmla="*/ 3 h 7"/>
                <a:gd name="T4" fmla="*/ 2 w 6"/>
                <a:gd name="T5" fmla="*/ 1 h 7"/>
                <a:gd name="T6" fmla="*/ 1 w 6"/>
                <a:gd name="T7" fmla="*/ 3 h 7"/>
                <a:gd name="T8" fmla="*/ 4 w 6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4" y="5"/>
                  </a:moveTo>
                  <a:cubicBezTo>
                    <a:pt x="4" y="4"/>
                    <a:pt x="4" y="3"/>
                    <a:pt x="5" y="3"/>
                  </a:cubicBezTo>
                  <a:cubicBezTo>
                    <a:pt x="6" y="1"/>
                    <a:pt x="3" y="0"/>
                    <a:pt x="2" y="1"/>
                  </a:cubicBezTo>
                  <a:cubicBezTo>
                    <a:pt x="2" y="2"/>
                    <a:pt x="1" y="3"/>
                    <a:pt x="1" y="3"/>
                  </a:cubicBezTo>
                  <a:cubicBezTo>
                    <a:pt x="0" y="5"/>
                    <a:pt x="2" y="7"/>
                    <a:pt x="4" y="5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20">
              <a:extLst>
                <a:ext uri="{FF2B5EF4-FFF2-40B4-BE49-F238E27FC236}">
                  <a16:creationId xmlns="" xmlns:a16="http://schemas.microsoft.com/office/drawing/2014/main" id="{6A8FEDBA-062D-436C-8535-E1F4CAF91133}"/>
                </a:ext>
              </a:extLst>
            </p:cNvPr>
            <p:cNvSpPr>
              <a:spLocks/>
            </p:cNvSpPr>
            <p:nvPr/>
          </p:nvSpPr>
          <p:spPr bwMode="auto">
            <a:xfrm>
              <a:off x="5808578" y="5853072"/>
              <a:ext cx="37744" cy="30667"/>
            </a:xfrm>
            <a:custGeom>
              <a:avLst/>
              <a:gdLst>
                <a:gd name="T0" fmla="*/ 3 w 8"/>
                <a:gd name="T1" fmla="*/ 5 h 6"/>
                <a:gd name="T2" fmla="*/ 6 w 8"/>
                <a:gd name="T3" fmla="*/ 4 h 6"/>
                <a:gd name="T4" fmla="*/ 6 w 8"/>
                <a:gd name="T5" fmla="*/ 1 h 6"/>
                <a:gd name="T6" fmla="*/ 2 w 8"/>
                <a:gd name="T7" fmla="*/ 2 h 6"/>
                <a:gd name="T8" fmla="*/ 3 w 8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3" y="5"/>
                  </a:moveTo>
                  <a:cubicBezTo>
                    <a:pt x="4" y="5"/>
                    <a:pt x="5" y="5"/>
                    <a:pt x="6" y="4"/>
                  </a:cubicBezTo>
                  <a:cubicBezTo>
                    <a:pt x="8" y="3"/>
                    <a:pt x="7" y="0"/>
                    <a:pt x="6" y="1"/>
                  </a:cubicBezTo>
                  <a:cubicBezTo>
                    <a:pt x="4" y="2"/>
                    <a:pt x="3" y="2"/>
                    <a:pt x="2" y="2"/>
                  </a:cubicBezTo>
                  <a:cubicBezTo>
                    <a:pt x="0" y="3"/>
                    <a:pt x="1" y="6"/>
                    <a:pt x="3" y="5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21">
              <a:extLst>
                <a:ext uri="{FF2B5EF4-FFF2-40B4-BE49-F238E27FC236}">
                  <a16:creationId xmlns="" xmlns:a16="http://schemas.microsoft.com/office/drawing/2014/main" id="{ADD2C87E-213F-461F-91A8-9775A8716D36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6989" y="5838918"/>
              <a:ext cx="37744" cy="18872"/>
            </a:xfrm>
            <a:custGeom>
              <a:avLst/>
              <a:gdLst>
                <a:gd name="T0" fmla="*/ 3 w 8"/>
                <a:gd name="T1" fmla="*/ 4 h 4"/>
                <a:gd name="T2" fmla="*/ 6 w 8"/>
                <a:gd name="T3" fmla="*/ 3 h 4"/>
                <a:gd name="T4" fmla="*/ 5 w 8"/>
                <a:gd name="T5" fmla="*/ 0 h 4"/>
                <a:gd name="T6" fmla="*/ 2 w 8"/>
                <a:gd name="T7" fmla="*/ 1 h 4"/>
                <a:gd name="T8" fmla="*/ 3 w 8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">
                  <a:moveTo>
                    <a:pt x="3" y="4"/>
                  </a:moveTo>
                  <a:cubicBezTo>
                    <a:pt x="4" y="4"/>
                    <a:pt x="5" y="4"/>
                    <a:pt x="6" y="3"/>
                  </a:cubicBezTo>
                  <a:cubicBezTo>
                    <a:pt x="8" y="3"/>
                    <a:pt x="7" y="0"/>
                    <a:pt x="5" y="0"/>
                  </a:cubicBezTo>
                  <a:cubicBezTo>
                    <a:pt x="4" y="1"/>
                    <a:pt x="3" y="1"/>
                    <a:pt x="2" y="1"/>
                  </a:cubicBezTo>
                  <a:cubicBezTo>
                    <a:pt x="0" y="1"/>
                    <a:pt x="1" y="4"/>
                    <a:pt x="3" y="4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22">
              <a:extLst>
                <a:ext uri="{FF2B5EF4-FFF2-40B4-BE49-F238E27FC236}">
                  <a16:creationId xmlns="" xmlns:a16="http://schemas.microsoft.com/office/drawing/2014/main" id="{1EADABA3-4C21-4DC0-A4A7-C457C48BF0B7}"/>
                </a:ext>
              </a:extLst>
            </p:cNvPr>
            <p:cNvSpPr>
              <a:spLocks/>
            </p:cNvSpPr>
            <p:nvPr/>
          </p:nvSpPr>
          <p:spPr bwMode="auto">
            <a:xfrm>
              <a:off x="5846322" y="5921482"/>
              <a:ext cx="14154" cy="21231"/>
            </a:xfrm>
            <a:custGeom>
              <a:avLst/>
              <a:gdLst>
                <a:gd name="T0" fmla="*/ 0 w 3"/>
                <a:gd name="T1" fmla="*/ 2 h 4"/>
                <a:gd name="T2" fmla="*/ 0 w 3"/>
                <a:gd name="T3" fmla="*/ 2 h 4"/>
                <a:gd name="T4" fmla="*/ 3 w 3"/>
                <a:gd name="T5" fmla="*/ 2 h 4"/>
                <a:gd name="T6" fmla="*/ 3 w 3"/>
                <a:gd name="T7" fmla="*/ 2 h 4"/>
                <a:gd name="T8" fmla="*/ 0 w 3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4"/>
                    <a:pt x="3" y="4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0"/>
                    <a:pt x="0" y="0"/>
                    <a:pt x="0" y="2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23">
              <a:extLst>
                <a:ext uri="{FF2B5EF4-FFF2-40B4-BE49-F238E27FC236}">
                  <a16:creationId xmlns="" xmlns:a16="http://schemas.microsoft.com/office/drawing/2014/main" id="{EDD2E1B0-AF50-400B-B06F-C1B73343920E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0065" y="6138509"/>
              <a:ext cx="33026" cy="28308"/>
            </a:xfrm>
            <a:custGeom>
              <a:avLst/>
              <a:gdLst>
                <a:gd name="T0" fmla="*/ 3 w 7"/>
                <a:gd name="T1" fmla="*/ 5 h 6"/>
                <a:gd name="T2" fmla="*/ 5 w 7"/>
                <a:gd name="T3" fmla="*/ 4 h 6"/>
                <a:gd name="T4" fmla="*/ 4 w 7"/>
                <a:gd name="T5" fmla="*/ 1 h 6"/>
                <a:gd name="T6" fmla="*/ 2 w 7"/>
                <a:gd name="T7" fmla="*/ 3 h 6"/>
                <a:gd name="T8" fmla="*/ 3 w 7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3" y="5"/>
                  </a:moveTo>
                  <a:cubicBezTo>
                    <a:pt x="4" y="5"/>
                    <a:pt x="5" y="4"/>
                    <a:pt x="5" y="4"/>
                  </a:cubicBezTo>
                  <a:cubicBezTo>
                    <a:pt x="7" y="3"/>
                    <a:pt x="5" y="0"/>
                    <a:pt x="4" y="1"/>
                  </a:cubicBezTo>
                  <a:cubicBezTo>
                    <a:pt x="3" y="2"/>
                    <a:pt x="2" y="2"/>
                    <a:pt x="2" y="3"/>
                  </a:cubicBezTo>
                  <a:cubicBezTo>
                    <a:pt x="0" y="4"/>
                    <a:pt x="1" y="6"/>
                    <a:pt x="3" y="5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24">
              <a:extLst>
                <a:ext uri="{FF2B5EF4-FFF2-40B4-BE49-F238E27FC236}">
                  <a16:creationId xmlns="" xmlns:a16="http://schemas.microsoft.com/office/drawing/2014/main" id="{FDE04FC8-6605-4EB3-AEE0-7610AB0AE6D1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0629" y="6192766"/>
              <a:ext cx="47180" cy="33026"/>
            </a:xfrm>
            <a:custGeom>
              <a:avLst/>
              <a:gdLst>
                <a:gd name="T0" fmla="*/ 3 w 10"/>
                <a:gd name="T1" fmla="*/ 6 h 7"/>
                <a:gd name="T2" fmla="*/ 8 w 10"/>
                <a:gd name="T3" fmla="*/ 3 h 7"/>
                <a:gd name="T4" fmla="*/ 7 w 10"/>
                <a:gd name="T5" fmla="*/ 0 h 7"/>
                <a:gd name="T6" fmla="*/ 1 w 10"/>
                <a:gd name="T7" fmla="*/ 3 h 7"/>
                <a:gd name="T8" fmla="*/ 3 w 10"/>
                <a:gd name="T9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7">
                  <a:moveTo>
                    <a:pt x="3" y="6"/>
                  </a:moveTo>
                  <a:cubicBezTo>
                    <a:pt x="5" y="4"/>
                    <a:pt x="6" y="4"/>
                    <a:pt x="8" y="3"/>
                  </a:cubicBezTo>
                  <a:cubicBezTo>
                    <a:pt x="10" y="3"/>
                    <a:pt x="9" y="0"/>
                    <a:pt x="7" y="0"/>
                  </a:cubicBezTo>
                  <a:cubicBezTo>
                    <a:pt x="5" y="1"/>
                    <a:pt x="3" y="2"/>
                    <a:pt x="1" y="3"/>
                  </a:cubicBezTo>
                  <a:cubicBezTo>
                    <a:pt x="0" y="5"/>
                    <a:pt x="2" y="7"/>
                    <a:pt x="3" y="6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25">
              <a:extLst>
                <a:ext uri="{FF2B5EF4-FFF2-40B4-BE49-F238E27FC236}">
                  <a16:creationId xmlns="" xmlns:a16="http://schemas.microsoft.com/office/drawing/2014/main" id="{34F0552B-D293-4BE1-8FA0-4653CA2821CC}"/>
                </a:ext>
              </a:extLst>
            </p:cNvPr>
            <p:cNvSpPr>
              <a:spLocks/>
            </p:cNvSpPr>
            <p:nvPr/>
          </p:nvSpPr>
          <p:spPr bwMode="auto">
            <a:xfrm>
              <a:off x="5641090" y="6211638"/>
              <a:ext cx="23590" cy="33026"/>
            </a:xfrm>
            <a:custGeom>
              <a:avLst/>
              <a:gdLst>
                <a:gd name="T0" fmla="*/ 1 w 5"/>
                <a:gd name="T1" fmla="*/ 4 h 7"/>
                <a:gd name="T2" fmla="*/ 1 w 5"/>
                <a:gd name="T3" fmla="*/ 5 h 7"/>
                <a:gd name="T4" fmla="*/ 4 w 5"/>
                <a:gd name="T5" fmla="*/ 3 h 7"/>
                <a:gd name="T6" fmla="*/ 3 w 5"/>
                <a:gd name="T7" fmla="*/ 2 h 7"/>
                <a:gd name="T8" fmla="*/ 1 w 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">
                  <a:moveTo>
                    <a:pt x="1" y="4"/>
                  </a:moveTo>
                  <a:cubicBezTo>
                    <a:pt x="1" y="4"/>
                    <a:pt x="1" y="4"/>
                    <a:pt x="1" y="5"/>
                  </a:cubicBezTo>
                  <a:cubicBezTo>
                    <a:pt x="2" y="7"/>
                    <a:pt x="5" y="5"/>
                    <a:pt x="4" y="3"/>
                  </a:cubicBezTo>
                  <a:cubicBezTo>
                    <a:pt x="4" y="3"/>
                    <a:pt x="3" y="2"/>
                    <a:pt x="3" y="2"/>
                  </a:cubicBezTo>
                  <a:cubicBezTo>
                    <a:pt x="2" y="0"/>
                    <a:pt x="0" y="2"/>
                    <a:pt x="1" y="4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26">
              <a:extLst>
                <a:ext uri="{FF2B5EF4-FFF2-40B4-BE49-F238E27FC236}">
                  <a16:creationId xmlns="" xmlns:a16="http://schemas.microsoft.com/office/drawing/2014/main" id="{C111A367-FB84-48AD-825B-BC4554FEB227}"/>
                </a:ext>
              </a:extLst>
            </p:cNvPr>
            <p:cNvSpPr>
              <a:spLocks/>
            </p:cNvSpPr>
            <p:nvPr/>
          </p:nvSpPr>
          <p:spPr bwMode="auto">
            <a:xfrm>
              <a:off x="5577397" y="6225792"/>
              <a:ext cx="44821" cy="25949"/>
            </a:xfrm>
            <a:custGeom>
              <a:avLst/>
              <a:gdLst>
                <a:gd name="T0" fmla="*/ 2 w 9"/>
                <a:gd name="T1" fmla="*/ 4 h 5"/>
                <a:gd name="T2" fmla="*/ 7 w 9"/>
                <a:gd name="T3" fmla="*/ 5 h 5"/>
                <a:gd name="T4" fmla="*/ 6 w 9"/>
                <a:gd name="T5" fmla="*/ 2 h 5"/>
                <a:gd name="T6" fmla="*/ 3 w 9"/>
                <a:gd name="T7" fmla="*/ 1 h 5"/>
                <a:gd name="T8" fmla="*/ 2 w 9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2" y="4"/>
                  </a:moveTo>
                  <a:cubicBezTo>
                    <a:pt x="3" y="5"/>
                    <a:pt x="5" y="5"/>
                    <a:pt x="7" y="5"/>
                  </a:cubicBezTo>
                  <a:cubicBezTo>
                    <a:pt x="9" y="4"/>
                    <a:pt x="8" y="1"/>
                    <a:pt x="6" y="2"/>
                  </a:cubicBezTo>
                  <a:cubicBezTo>
                    <a:pt x="5" y="2"/>
                    <a:pt x="4" y="2"/>
                    <a:pt x="3" y="1"/>
                  </a:cubicBezTo>
                  <a:cubicBezTo>
                    <a:pt x="1" y="0"/>
                    <a:pt x="0" y="3"/>
                    <a:pt x="2" y="4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27">
              <a:extLst>
                <a:ext uri="{FF2B5EF4-FFF2-40B4-BE49-F238E27FC236}">
                  <a16:creationId xmlns="" xmlns:a16="http://schemas.microsoft.com/office/drawing/2014/main" id="{B2DDA515-810B-46E5-BD25-2862EA06A72A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0065" y="6079535"/>
              <a:ext cx="54257" cy="23590"/>
            </a:xfrm>
            <a:custGeom>
              <a:avLst/>
              <a:gdLst>
                <a:gd name="T0" fmla="*/ 2 w 11"/>
                <a:gd name="T1" fmla="*/ 4 h 5"/>
                <a:gd name="T2" fmla="*/ 9 w 11"/>
                <a:gd name="T3" fmla="*/ 4 h 5"/>
                <a:gd name="T4" fmla="*/ 9 w 11"/>
                <a:gd name="T5" fmla="*/ 0 h 5"/>
                <a:gd name="T6" fmla="*/ 2 w 11"/>
                <a:gd name="T7" fmla="*/ 1 h 5"/>
                <a:gd name="T8" fmla="*/ 2 w 11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">
                  <a:moveTo>
                    <a:pt x="2" y="4"/>
                  </a:moveTo>
                  <a:cubicBezTo>
                    <a:pt x="4" y="4"/>
                    <a:pt x="7" y="4"/>
                    <a:pt x="9" y="4"/>
                  </a:cubicBezTo>
                  <a:cubicBezTo>
                    <a:pt x="11" y="3"/>
                    <a:pt x="11" y="0"/>
                    <a:pt x="9" y="0"/>
                  </a:cubicBezTo>
                  <a:cubicBezTo>
                    <a:pt x="7" y="1"/>
                    <a:pt x="4" y="1"/>
                    <a:pt x="2" y="1"/>
                  </a:cubicBezTo>
                  <a:cubicBezTo>
                    <a:pt x="0" y="2"/>
                    <a:pt x="0" y="5"/>
                    <a:pt x="2" y="4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28">
              <a:extLst>
                <a:ext uri="{FF2B5EF4-FFF2-40B4-BE49-F238E27FC236}">
                  <a16:creationId xmlns="" xmlns:a16="http://schemas.microsoft.com/office/drawing/2014/main" id="{0DBB5C62-C30A-4136-AD9C-E4A09732D9F6}"/>
                </a:ext>
              </a:extLst>
            </p:cNvPr>
            <p:cNvSpPr>
              <a:spLocks/>
            </p:cNvSpPr>
            <p:nvPr/>
          </p:nvSpPr>
          <p:spPr bwMode="auto">
            <a:xfrm>
              <a:off x="7018739" y="4928348"/>
              <a:ext cx="573234" cy="528413"/>
            </a:xfrm>
            <a:custGeom>
              <a:avLst/>
              <a:gdLst>
                <a:gd name="T0" fmla="*/ 12 w 117"/>
                <a:gd name="T1" fmla="*/ 103 h 108"/>
                <a:gd name="T2" fmla="*/ 112 w 117"/>
                <a:gd name="T3" fmla="*/ 12 h 108"/>
                <a:gd name="T4" fmla="*/ 105 w 117"/>
                <a:gd name="T5" fmla="*/ 5 h 108"/>
                <a:gd name="T6" fmla="*/ 5 w 117"/>
                <a:gd name="T7" fmla="*/ 96 h 108"/>
                <a:gd name="T8" fmla="*/ 12 w 117"/>
                <a:gd name="T9" fmla="*/ 10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108">
                  <a:moveTo>
                    <a:pt x="12" y="103"/>
                  </a:moveTo>
                  <a:cubicBezTo>
                    <a:pt x="46" y="73"/>
                    <a:pt x="79" y="43"/>
                    <a:pt x="112" y="12"/>
                  </a:cubicBezTo>
                  <a:cubicBezTo>
                    <a:pt x="117" y="8"/>
                    <a:pt x="110" y="0"/>
                    <a:pt x="105" y="5"/>
                  </a:cubicBezTo>
                  <a:cubicBezTo>
                    <a:pt x="72" y="35"/>
                    <a:pt x="38" y="65"/>
                    <a:pt x="5" y="96"/>
                  </a:cubicBezTo>
                  <a:cubicBezTo>
                    <a:pt x="0" y="100"/>
                    <a:pt x="7" y="108"/>
                    <a:pt x="12" y="103"/>
                  </a:cubicBezTo>
                  <a:close/>
                </a:path>
              </a:pathLst>
            </a:custGeom>
            <a:solidFill>
              <a:srgbClr val="D7E7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29">
              <a:extLst>
                <a:ext uri="{FF2B5EF4-FFF2-40B4-BE49-F238E27FC236}">
                  <a16:creationId xmlns="" xmlns:a16="http://schemas.microsoft.com/office/drawing/2014/main" id="{CBF0287D-3D55-4A40-BE55-2E2CCC92D55B}"/>
                </a:ext>
              </a:extLst>
            </p:cNvPr>
            <p:cNvSpPr>
              <a:spLocks/>
            </p:cNvSpPr>
            <p:nvPr/>
          </p:nvSpPr>
          <p:spPr bwMode="auto">
            <a:xfrm>
              <a:off x="7573101" y="5157170"/>
              <a:ext cx="577952" cy="526054"/>
            </a:xfrm>
            <a:custGeom>
              <a:avLst/>
              <a:gdLst>
                <a:gd name="T0" fmla="*/ 13 w 118"/>
                <a:gd name="T1" fmla="*/ 102 h 107"/>
                <a:gd name="T2" fmla="*/ 113 w 118"/>
                <a:gd name="T3" fmla="*/ 12 h 107"/>
                <a:gd name="T4" fmla="*/ 106 w 118"/>
                <a:gd name="T5" fmla="*/ 4 h 107"/>
                <a:gd name="T6" fmla="*/ 5 w 118"/>
                <a:gd name="T7" fmla="*/ 95 h 107"/>
                <a:gd name="T8" fmla="*/ 13 w 118"/>
                <a:gd name="T9" fmla="*/ 102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107">
                  <a:moveTo>
                    <a:pt x="13" y="102"/>
                  </a:moveTo>
                  <a:cubicBezTo>
                    <a:pt x="46" y="72"/>
                    <a:pt x="80" y="42"/>
                    <a:pt x="113" y="12"/>
                  </a:cubicBezTo>
                  <a:cubicBezTo>
                    <a:pt x="118" y="7"/>
                    <a:pt x="111" y="0"/>
                    <a:pt x="106" y="4"/>
                  </a:cubicBezTo>
                  <a:cubicBezTo>
                    <a:pt x="72" y="34"/>
                    <a:pt x="39" y="65"/>
                    <a:pt x="5" y="95"/>
                  </a:cubicBezTo>
                  <a:cubicBezTo>
                    <a:pt x="0" y="100"/>
                    <a:pt x="8" y="107"/>
                    <a:pt x="13" y="102"/>
                  </a:cubicBezTo>
                  <a:close/>
                </a:path>
              </a:pathLst>
            </a:custGeom>
            <a:solidFill>
              <a:srgbClr val="D7E7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30">
              <a:extLst>
                <a:ext uri="{FF2B5EF4-FFF2-40B4-BE49-F238E27FC236}">
                  <a16:creationId xmlns="" xmlns:a16="http://schemas.microsoft.com/office/drawing/2014/main" id="{BF128F33-9E3A-445B-ABB1-819E725A1618}"/>
                </a:ext>
              </a:extLst>
            </p:cNvPr>
            <p:cNvSpPr>
              <a:spLocks/>
            </p:cNvSpPr>
            <p:nvPr/>
          </p:nvSpPr>
          <p:spPr bwMode="auto">
            <a:xfrm>
              <a:off x="6969200" y="4760860"/>
              <a:ext cx="1118160" cy="1087494"/>
            </a:xfrm>
            <a:custGeom>
              <a:avLst/>
              <a:gdLst>
                <a:gd name="T0" fmla="*/ 12 w 228"/>
                <a:gd name="T1" fmla="*/ 218 h 222"/>
                <a:gd name="T2" fmla="*/ 223 w 228"/>
                <a:gd name="T3" fmla="*/ 12 h 222"/>
                <a:gd name="T4" fmla="*/ 215 w 228"/>
                <a:gd name="T5" fmla="*/ 5 h 222"/>
                <a:gd name="T6" fmla="*/ 5 w 228"/>
                <a:gd name="T7" fmla="*/ 210 h 222"/>
                <a:gd name="T8" fmla="*/ 12 w 228"/>
                <a:gd name="T9" fmla="*/ 218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8" h="222">
                  <a:moveTo>
                    <a:pt x="12" y="218"/>
                  </a:moveTo>
                  <a:cubicBezTo>
                    <a:pt x="82" y="149"/>
                    <a:pt x="153" y="81"/>
                    <a:pt x="223" y="12"/>
                  </a:cubicBezTo>
                  <a:cubicBezTo>
                    <a:pt x="228" y="8"/>
                    <a:pt x="220" y="0"/>
                    <a:pt x="215" y="5"/>
                  </a:cubicBezTo>
                  <a:cubicBezTo>
                    <a:pt x="145" y="73"/>
                    <a:pt x="75" y="142"/>
                    <a:pt x="5" y="210"/>
                  </a:cubicBezTo>
                  <a:cubicBezTo>
                    <a:pt x="0" y="215"/>
                    <a:pt x="7" y="222"/>
                    <a:pt x="12" y="218"/>
                  </a:cubicBezTo>
                  <a:close/>
                </a:path>
              </a:pathLst>
            </a:custGeom>
            <a:solidFill>
              <a:srgbClr val="D7E7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Rectangle 131">
              <a:extLst>
                <a:ext uri="{FF2B5EF4-FFF2-40B4-BE49-F238E27FC236}">
                  <a16:creationId xmlns="" xmlns:a16="http://schemas.microsoft.com/office/drawing/2014/main" id="{83636451-548D-4002-9B31-C931BE0692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82748" y="2696745"/>
              <a:ext cx="25949" cy="1422470"/>
            </a:xfrm>
            <a:prstGeom prst="rect">
              <a:avLst/>
            </a:pr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Oval 132">
              <a:extLst>
                <a:ext uri="{FF2B5EF4-FFF2-40B4-BE49-F238E27FC236}">
                  <a16:creationId xmlns="" xmlns:a16="http://schemas.microsoft.com/office/drawing/2014/main" id="{C0305A76-2201-4571-81A0-1BD5F4A386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04901" y="4029573"/>
              <a:ext cx="181642" cy="176924"/>
            </a:xfrm>
            <a:prstGeom prst="ellipse">
              <a:avLst/>
            </a:pr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33">
              <a:extLst>
                <a:ext uri="{FF2B5EF4-FFF2-40B4-BE49-F238E27FC236}">
                  <a16:creationId xmlns="" xmlns:a16="http://schemas.microsoft.com/office/drawing/2014/main" id="{97E66B30-108B-49C3-BC91-9762B6B13228}"/>
                </a:ext>
              </a:extLst>
            </p:cNvPr>
            <p:cNvSpPr>
              <a:spLocks/>
            </p:cNvSpPr>
            <p:nvPr/>
          </p:nvSpPr>
          <p:spPr bwMode="auto">
            <a:xfrm>
              <a:off x="8523773" y="4187626"/>
              <a:ext cx="158052" cy="235899"/>
            </a:xfrm>
            <a:custGeom>
              <a:avLst/>
              <a:gdLst>
                <a:gd name="T0" fmla="*/ 15 w 32"/>
                <a:gd name="T1" fmla="*/ 48 h 48"/>
                <a:gd name="T2" fmla="*/ 4 w 32"/>
                <a:gd name="T3" fmla="*/ 43 h 48"/>
                <a:gd name="T4" fmla="*/ 0 w 32"/>
                <a:gd name="T5" fmla="*/ 31 h 48"/>
                <a:gd name="T6" fmla="*/ 2 w 32"/>
                <a:gd name="T7" fmla="*/ 29 h 48"/>
                <a:gd name="T8" fmla="*/ 5 w 32"/>
                <a:gd name="T9" fmla="*/ 31 h 48"/>
                <a:gd name="T10" fmla="*/ 8 w 32"/>
                <a:gd name="T11" fmla="*/ 40 h 48"/>
                <a:gd name="T12" fmla="*/ 15 w 32"/>
                <a:gd name="T13" fmla="*/ 43 h 48"/>
                <a:gd name="T14" fmla="*/ 27 w 32"/>
                <a:gd name="T15" fmla="*/ 30 h 48"/>
                <a:gd name="T16" fmla="*/ 15 w 32"/>
                <a:gd name="T17" fmla="*/ 18 h 48"/>
                <a:gd name="T18" fmla="*/ 13 w 32"/>
                <a:gd name="T19" fmla="*/ 16 h 48"/>
                <a:gd name="T20" fmla="*/ 13 w 32"/>
                <a:gd name="T21" fmla="*/ 2 h 48"/>
                <a:gd name="T22" fmla="*/ 15 w 32"/>
                <a:gd name="T23" fmla="*/ 0 h 48"/>
                <a:gd name="T24" fmla="*/ 17 w 32"/>
                <a:gd name="T25" fmla="*/ 2 h 48"/>
                <a:gd name="T26" fmla="*/ 17 w 32"/>
                <a:gd name="T27" fmla="*/ 13 h 48"/>
                <a:gd name="T28" fmla="*/ 32 w 32"/>
                <a:gd name="T29" fmla="*/ 30 h 48"/>
                <a:gd name="T30" fmla="*/ 15 w 32"/>
                <a:gd name="T31" fmla="*/ 48 h 48"/>
                <a:gd name="T32" fmla="*/ 15 w 32"/>
                <a:gd name="T33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" h="48">
                  <a:moveTo>
                    <a:pt x="15" y="48"/>
                  </a:moveTo>
                  <a:cubicBezTo>
                    <a:pt x="15" y="48"/>
                    <a:pt x="9" y="48"/>
                    <a:pt x="4" y="43"/>
                  </a:cubicBezTo>
                  <a:cubicBezTo>
                    <a:pt x="1" y="40"/>
                    <a:pt x="0" y="36"/>
                    <a:pt x="0" y="31"/>
                  </a:cubicBezTo>
                  <a:cubicBezTo>
                    <a:pt x="0" y="30"/>
                    <a:pt x="1" y="29"/>
                    <a:pt x="2" y="29"/>
                  </a:cubicBezTo>
                  <a:cubicBezTo>
                    <a:pt x="4" y="29"/>
                    <a:pt x="5" y="30"/>
                    <a:pt x="5" y="31"/>
                  </a:cubicBezTo>
                  <a:cubicBezTo>
                    <a:pt x="5" y="35"/>
                    <a:pt x="6" y="38"/>
                    <a:pt x="8" y="40"/>
                  </a:cubicBezTo>
                  <a:cubicBezTo>
                    <a:pt x="11" y="43"/>
                    <a:pt x="15" y="43"/>
                    <a:pt x="15" y="43"/>
                  </a:cubicBezTo>
                  <a:cubicBezTo>
                    <a:pt x="22" y="43"/>
                    <a:pt x="27" y="37"/>
                    <a:pt x="27" y="30"/>
                  </a:cubicBezTo>
                  <a:cubicBezTo>
                    <a:pt x="27" y="24"/>
                    <a:pt x="22" y="18"/>
                    <a:pt x="15" y="18"/>
                  </a:cubicBezTo>
                  <a:cubicBezTo>
                    <a:pt x="14" y="18"/>
                    <a:pt x="13" y="17"/>
                    <a:pt x="13" y="16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1"/>
                    <a:pt x="14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26" y="14"/>
                    <a:pt x="32" y="22"/>
                    <a:pt x="32" y="30"/>
                  </a:cubicBezTo>
                  <a:cubicBezTo>
                    <a:pt x="32" y="40"/>
                    <a:pt x="25" y="48"/>
                    <a:pt x="15" y="48"/>
                  </a:cubicBezTo>
                  <a:cubicBezTo>
                    <a:pt x="15" y="48"/>
                    <a:pt x="15" y="48"/>
                    <a:pt x="15" y="48"/>
                  </a:cubicBez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34">
              <a:extLst>
                <a:ext uri="{FF2B5EF4-FFF2-40B4-BE49-F238E27FC236}">
                  <a16:creationId xmlns="" xmlns:a16="http://schemas.microsoft.com/office/drawing/2014/main" id="{7040963B-3479-49BC-93B3-2027D34FC4DD}"/>
                </a:ext>
              </a:extLst>
            </p:cNvPr>
            <p:cNvSpPr>
              <a:spLocks/>
            </p:cNvSpPr>
            <p:nvPr/>
          </p:nvSpPr>
          <p:spPr bwMode="auto">
            <a:xfrm>
              <a:off x="8113309" y="4383422"/>
              <a:ext cx="514259" cy="92001"/>
            </a:xfrm>
            <a:custGeom>
              <a:avLst/>
              <a:gdLst>
                <a:gd name="T0" fmla="*/ 2 w 105"/>
                <a:gd name="T1" fmla="*/ 19 h 19"/>
                <a:gd name="T2" fmla="*/ 1 w 105"/>
                <a:gd name="T3" fmla="*/ 17 h 19"/>
                <a:gd name="T4" fmla="*/ 2 w 105"/>
                <a:gd name="T5" fmla="*/ 15 h 19"/>
                <a:gd name="T6" fmla="*/ 102 w 105"/>
                <a:gd name="T7" fmla="*/ 0 h 19"/>
                <a:gd name="T8" fmla="*/ 105 w 105"/>
                <a:gd name="T9" fmla="*/ 2 h 19"/>
                <a:gd name="T10" fmla="*/ 103 w 105"/>
                <a:gd name="T11" fmla="*/ 4 h 19"/>
                <a:gd name="T12" fmla="*/ 3 w 105"/>
                <a:gd name="T13" fmla="*/ 19 h 19"/>
                <a:gd name="T14" fmla="*/ 2 w 105"/>
                <a:gd name="T1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5" h="19">
                  <a:moveTo>
                    <a:pt x="2" y="19"/>
                  </a:moveTo>
                  <a:cubicBezTo>
                    <a:pt x="1" y="19"/>
                    <a:pt x="1" y="18"/>
                    <a:pt x="1" y="17"/>
                  </a:cubicBezTo>
                  <a:cubicBezTo>
                    <a:pt x="0" y="16"/>
                    <a:pt x="1" y="15"/>
                    <a:pt x="2" y="15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103" y="0"/>
                    <a:pt x="104" y="1"/>
                    <a:pt x="105" y="2"/>
                  </a:cubicBezTo>
                  <a:cubicBezTo>
                    <a:pt x="105" y="3"/>
                    <a:pt x="104" y="4"/>
                    <a:pt x="103" y="4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2" y="19"/>
                  </a:cubicBez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35">
              <a:extLst>
                <a:ext uri="{FF2B5EF4-FFF2-40B4-BE49-F238E27FC236}">
                  <a16:creationId xmlns="" xmlns:a16="http://schemas.microsoft.com/office/drawing/2014/main" id="{2A95500B-A0CF-4333-8A0F-101BD7878969}"/>
                </a:ext>
              </a:extLst>
            </p:cNvPr>
            <p:cNvSpPr>
              <a:spLocks/>
            </p:cNvSpPr>
            <p:nvPr/>
          </p:nvSpPr>
          <p:spPr bwMode="auto">
            <a:xfrm>
              <a:off x="8601620" y="4383422"/>
              <a:ext cx="471798" cy="254771"/>
            </a:xfrm>
            <a:custGeom>
              <a:avLst/>
              <a:gdLst>
                <a:gd name="T0" fmla="*/ 94 w 96"/>
                <a:gd name="T1" fmla="*/ 52 h 52"/>
                <a:gd name="T2" fmla="*/ 93 w 96"/>
                <a:gd name="T3" fmla="*/ 52 h 52"/>
                <a:gd name="T4" fmla="*/ 1 w 96"/>
                <a:gd name="T5" fmla="*/ 4 h 52"/>
                <a:gd name="T6" fmla="*/ 0 w 96"/>
                <a:gd name="T7" fmla="*/ 1 h 52"/>
                <a:gd name="T8" fmla="*/ 3 w 96"/>
                <a:gd name="T9" fmla="*/ 0 h 52"/>
                <a:gd name="T10" fmla="*/ 95 w 96"/>
                <a:gd name="T11" fmla="*/ 48 h 52"/>
                <a:gd name="T12" fmla="*/ 96 w 96"/>
                <a:gd name="T13" fmla="*/ 51 h 52"/>
                <a:gd name="T14" fmla="*/ 94 w 96"/>
                <a:gd name="T15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6" h="52">
                  <a:moveTo>
                    <a:pt x="94" y="52"/>
                  </a:moveTo>
                  <a:cubicBezTo>
                    <a:pt x="93" y="52"/>
                    <a:pt x="93" y="52"/>
                    <a:pt x="93" y="52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2"/>
                    <a:pt x="0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95" y="48"/>
                    <a:pt x="95" y="48"/>
                    <a:pt x="95" y="48"/>
                  </a:cubicBezTo>
                  <a:cubicBezTo>
                    <a:pt x="96" y="49"/>
                    <a:pt x="96" y="50"/>
                    <a:pt x="96" y="51"/>
                  </a:cubicBezTo>
                  <a:cubicBezTo>
                    <a:pt x="95" y="52"/>
                    <a:pt x="94" y="52"/>
                    <a:pt x="94" y="52"/>
                  </a:cubicBez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36">
              <a:extLst>
                <a:ext uri="{FF2B5EF4-FFF2-40B4-BE49-F238E27FC236}">
                  <a16:creationId xmlns="" xmlns:a16="http://schemas.microsoft.com/office/drawing/2014/main" id="{86CEBC40-372D-443D-B04B-F20B9C3EBFD0}"/>
                </a:ext>
              </a:extLst>
            </p:cNvPr>
            <p:cNvSpPr>
              <a:spLocks/>
            </p:cNvSpPr>
            <p:nvPr/>
          </p:nvSpPr>
          <p:spPr bwMode="auto">
            <a:xfrm>
              <a:off x="7724076" y="4442397"/>
              <a:ext cx="1564009" cy="1146469"/>
            </a:xfrm>
            <a:custGeom>
              <a:avLst/>
              <a:gdLst>
                <a:gd name="T0" fmla="*/ 265 w 319"/>
                <a:gd name="T1" fmla="*/ 231 h 234"/>
                <a:gd name="T2" fmla="*/ 21 w 319"/>
                <a:gd name="T3" fmla="*/ 189 h 234"/>
                <a:gd name="T4" fmla="*/ 2 w 319"/>
                <a:gd name="T5" fmla="*/ 162 h 234"/>
                <a:gd name="T6" fmla="*/ 27 w 319"/>
                <a:gd name="T7" fmla="*/ 21 h 234"/>
                <a:gd name="T8" fmla="*/ 54 w 319"/>
                <a:gd name="T9" fmla="*/ 2 h 234"/>
                <a:gd name="T10" fmla="*/ 297 w 319"/>
                <a:gd name="T11" fmla="*/ 45 h 234"/>
                <a:gd name="T12" fmla="*/ 317 w 319"/>
                <a:gd name="T13" fmla="*/ 72 h 234"/>
                <a:gd name="T14" fmla="*/ 292 w 319"/>
                <a:gd name="T15" fmla="*/ 212 h 234"/>
                <a:gd name="T16" fmla="*/ 265 w 319"/>
                <a:gd name="T17" fmla="*/ 231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9" h="234">
                  <a:moveTo>
                    <a:pt x="265" y="231"/>
                  </a:moveTo>
                  <a:cubicBezTo>
                    <a:pt x="21" y="189"/>
                    <a:pt x="21" y="189"/>
                    <a:pt x="21" y="189"/>
                  </a:cubicBezTo>
                  <a:cubicBezTo>
                    <a:pt x="8" y="187"/>
                    <a:pt x="0" y="175"/>
                    <a:pt x="2" y="162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9" y="9"/>
                    <a:pt x="41" y="0"/>
                    <a:pt x="54" y="2"/>
                  </a:cubicBezTo>
                  <a:cubicBezTo>
                    <a:pt x="297" y="45"/>
                    <a:pt x="297" y="45"/>
                    <a:pt x="297" y="45"/>
                  </a:cubicBezTo>
                  <a:cubicBezTo>
                    <a:pt x="310" y="47"/>
                    <a:pt x="319" y="59"/>
                    <a:pt x="317" y="72"/>
                  </a:cubicBezTo>
                  <a:cubicBezTo>
                    <a:pt x="292" y="212"/>
                    <a:pt x="292" y="212"/>
                    <a:pt x="292" y="212"/>
                  </a:cubicBezTo>
                  <a:cubicBezTo>
                    <a:pt x="290" y="225"/>
                    <a:pt x="278" y="234"/>
                    <a:pt x="265" y="2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37">
              <a:extLst>
                <a:ext uri="{FF2B5EF4-FFF2-40B4-BE49-F238E27FC236}">
                  <a16:creationId xmlns="" xmlns:a16="http://schemas.microsoft.com/office/drawing/2014/main" id="{406BA340-29C4-4BC4-B8B5-EE96C96B6A1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14640" y="4428243"/>
              <a:ext cx="1585240" cy="1165340"/>
            </a:xfrm>
            <a:custGeom>
              <a:avLst/>
              <a:gdLst>
                <a:gd name="T0" fmla="*/ 270 w 323"/>
                <a:gd name="T1" fmla="*/ 238 h 238"/>
                <a:gd name="T2" fmla="*/ 266 w 323"/>
                <a:gd name="T3" fmla="*/ 237 h 238"/>
                <a:gd name="T4" fmla="*/ 24 w 323"/>
                <a:gd name="T5" fmla="*/ 195 h 238"/>
                <a:gd name="T6" fmla="*/ 6 w 323"/>
                <a:gd name="T7" fmla="*/ 184 h 238"/>
                <a:gd name="T8" fmla="*/ 1 w 323"/>
                <a:gd name="T9" fmla="*/ 163 h 238"/>
                <a:gd name="T10" fmla="*/ 25 w 323"/>
                <a:gd name="T11" fmla="*/ 25 h 238"/>
                <a:gd name="T12" fmla="*/ 57 w 323"/>
                <a:gd name="T13" fmla="*/ 2 h 238"/>
                <a:gd name="T14" fmla="*/ 299 w 323"/>
                <a:gd name="T15" fmla="*/ 44 h 238"/>
                <a:gd name="T16" fmla="*/ 317 w 323"/>
                <a:gd name="T17" fmla="*/ 56 h 238"/>
                <a:gd name="T18" fmla="*/ 322 w 323"/>
                <a:gd name="T19" fmla="*/ 76 h 238"/>
                <a:gd name="T20" fmla="*/ 297 w 323"/>
                <a:gd name="T21" fmla="*/ 215 h 238"/>
                <a:gd name="T22" fmla="*/ 270 w 323"/>
                <a:gd name="T23" fmla="*/ 238 h 238"/>
                <a:gd name="T24" fmla="*/ 52 w 323"/>
                <a:gd name="T25" fmla="*/ 8 h 238"/>
                <a:gd name="T26" fmla="*/ 31 w 323"/>
                <a:gd name="T27" fmla="*/ 26 h 238"/>
                <a:gd name="T28" fmla="*/ 7 w 323"/>
                <a:gd name="T29" fmla="*/ 164 h 238"/>
                <a:gd name="T30" fmla="*/ 11 w 323"/>
                <a:gd name="T31" fmla="*/ 180 h 238"/>
                <a:gd name="T32" fmla="*/ 25 w 323"/>
                <a:gd name="T33" fmla="*/ 189 h 238"/>
                <a:gd name="T34" fmla="*/ 267 w 323"/>
                <a:gd name="T35" fmla="*/ 231 h 238"/>
                <a:gd name="T36" fmla="*/ 291 w 323"/>
                <a:gd name="T37" fmla="*/ 214 h 238"/>
                <a:gd name="T38" fmla="*/ 315 w 323"/>
                <a:gd name="T39" fmla="*/ 75 h 238"/>
                <a:gd name="T40" fmla="*/ 312 w 323"/>
                <a:gd name="T41" fmla="*/ 59 h 238"/>
                <a:gd name="T42" fmla="*/ 298 w 323"/>
                <a:gd name="T43" fmla="*/ 51 h 238"/>
                <a:gd name="T44" fmla="*/ 56 w 323"/>
                <a:gd name="T45" fmla="*/ 8 h 238"/>
                <a:gd name="T46" fmla="*/ 52 w 323"/>
                <a:gd name="T47" fmla="*/ 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3" h="238">
                  <a:moveTo>
                    <a:pt x="270" y="238"/>
                  </a:moveTo>
                  <a:cubicBezTo>
                    <a:pt x="269" y="238"/>
                    <a:pt x="267" y="237"/>
                    <a:pt x="266" y="237"/>
                  </a:cubicBezTo>
                  <a:cubicBezTo>
                    <a:pt x="24" y="195"/>
                    <a:pt x="24" y="195"/>
                    <a:pt x="24" y="195"/>
                  </a:cubicBezTo>
                  <a:cubicBezTo>
                    <a:pt x="16" y="194"/>
                    <a:pt x="10" y="190"/>
                    <a:pt x="6" y="184"/>
                  </a:cubicBezTo>
                  <a:cubicBezTo>
                    <a:pt x="2" y="178"/>
                    <a:pt x="0" y="171"/>
                    <a:pt x="1" y="163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8" y="10"/>
                    <a:pt x="42" y="0"/>
                    <a:pt x="57" y="2"/>
                  </a:cubicBezTo>
                  <a:cubicBezTo>
                    <a:pt x="299" y="44"/>
                    <a:pt x="299" y="44"/>
                    <a:pt x="299" y="44"/>
                  </a:cubicBezTo>
                  <a:cubicBezTo>
                    <a:pt x="306" y="46"/>
                    <a:pt x="313" y="50"/>
                    <a:pt x="317" y="56"/>
                  </a:cubicBezTo>
                  <a:cubicBezTo>
                    <a:pt x="321" y="62"/>
                    <a:pt x="323" y="69"/>
                    <a:pt x="322" y="76"/>
                  </a:cubicBezTo>
                  <a:cubicBezTo>
                    <a:pt x="297" y="215"/>
                    <a:pt x="297" y="215"/>
                    <a:pt x="297" y="215"/>
                  </a:cubicBezTo>
                  <a:cubicBezTo>
                    <a:pt x="295" y="228"/>
                    <a:pt x="283" y="238"/>
                    <a:pt x="270" y="238"/>
                  </a:cubicBezTo>
                  <a:close/>
                  <a:moveTo>
                    <a:pt x="52" y="8"/>
                  </a:moveTo>
                  <a:cubicBezTo>
                    <a:pt x="42" y="8"/>
                    <a:pt x="33" y="15"/>
                    <a:pt x="31" y="26"/>
                  </a:cubicBezTo>
                  <a:cubicBezTo>
                    <a:pt x="7" y="164"/>
                    <a:pt x="7" y="164"/>
                    <a:pt x="7" y="164"/>
                  </a:cubicBezTo>
                  <a:cubicBezTo>
                    <a:pt x="6" y="170"/>
                    <a:pt x="8" y="176"/>
                    <a:pt x="11" y="180"/>
                  </a:cubicBezTo>
                  <a:cubicBezTo>
                    <a:pt x="14" y="185"/>
                    <a:pt x="19" y="188"/>
                    <a:pt x="25" y="189"/>
                  </a:cubicBezTo>
                  <a:cubicBezTo>
                    <a:pt x="267" y="231"/>
                    <a:pt x="267" y="231"/>
                    <a:pt x="267" y="231"/>
                  </a:cubicBezTo>
                  <a:cubicBezTo>
                    <a:pt x="278" y="233"/>
                    <a:pt x="289" y="225"/>
                    <a:pt x="291" y="214"/>
                  </a:cubicBezTo>
                  <a:cubicBezTo>
                    <a:pt x="315" y="75"/>
                    <a:pt x="315" y="75"/>
                    <a:pt x="315" y="75"/>
                  </a:cubicBezTo>
                  <a:cubicBezTo>
                    <a:pt x="316" y="70"/>
                    <a:pt x="315" y="64"/>
                    <a:pt x="312" y="59"/>
                  </a:cubicBezTo>
                  <a:cubicBezTo>
                    <a:pt x="309" y="55"/>
                    <a:pt x="304" y="52"/>
                    <a:pt x="298" y="51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55" y="8"/>
                    <a:pt x="54" y="8"/>
                    <a:pt x="52" y="8"/>
                  </a:cubicBez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38">
              <a:extLst>
                <a:ext uri="{FF2B5EF4-FFF2-40B4-BE49-F238E27FC236}">
                  <a16:creationId xmlns="" xmlns:a16="http://schemas.microsoft.com/office/drawing/2014/main" id="{C9512069-F40C-4563-89EA-E7CDAD339E4E}"/>
                </a:ext>
              </a:extLst>
            </p:cNvPr>
            <p:cNvSpPr>
              <a:spLocks/>
            </p:cNvSpPr>
            <p:nvPr/>
          </p:nvSpPr>
          <p:spPr bwMode="auto">
            <a:xfrm>
              <a:off x="7792487" y="4520243"/>
              <a:ext cx="1422470" cy="990775"/>
            </a:xfrm>
            <a:custGeom>
              <a:avLst/>
              <a:gdLst>
                <a:gd name="T0" fmla="*/ 249 w 290"/>
                <a:gd name="T1" fmla="*/ 200 h 202"/>
                <a:gd name="T2" fmla="*/ 14 w 290"/>
                <a:gd name="T3" fmla="*/ 159 h 202"/>
                <a:gd name="T4" fmla="*/ 2 w 290"/>
                <a:gd name="T5" fmla="*/ 142 h 202"/>
                <a:gd name="T6" fmla="*/ 24 w 290"/>
                <a:gd name="T7" fmla="*/ 14 h 202"/>
                <a:gd name="T8" fmla="*/ 41 w 290"/>
                <a:gd name="T9" fmla="*/ 1 h 202"/>
                <a:gd name="T10" fmla="*/ 277 w 290"/>
                <a:gd name="T11" fmla="*/ 42 h 202"/>
                <a:gd name="T12" fmla="*/ 289 w 290"/>
                <a:gd name="T13" fmla="*/ 60 h 202"/>
                <a:gd name="T14" fmla="*/ 267 w 290"/>
                <a:gd name="T15" fmla="*/ 188 h 202"/>
                <a:gd name="T16" fmla="*/ 249 w 290"/>
                <a:gd name="T17" fmla="*/ 20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0" h="202">
                  <a:moveTo>
                    <a:pt x="249" y="200"/>
                  </a:moveTo>
                  <a:cubicBezTo>
                    <a:pt x="14" y="159"/>
                    <a:pt x="14" y="159"/>
                    <a:pt x="14" y="159"/>
                  </a:cubicBezTo>
                  <a:cubicBezTo>
                    <a:pt x="6" y="158"/>
                    <a:pt x="0" y="150"/>
                    <a:pt x="2" y="142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6" y="6"/>
                    <a:pt x="33" y="0"/>
                    <a:pt x="41" y="1"/>
                  </a:cubicBezTo>
                  <a:cubicBezTo>
                    <a:pt x="277" y="42"/>
                    <a:pt x="277" y="42"/>
                    <a:pt x="277" y="42"/>
                  </a:cubicBezTo>
                  <a:cubicBezTo>
                    <a:pt x="285" y="44"/>
                    <a:pt x="290" y="52"/>
                    <a:pt x="289" y="60"/>
                  </a:cubicBezTo>
                  <a:cubicBezTo>
                    <a:pt x="267" y="188"/>
                    <a:pt x="267" y="188"/>
                    <a:pt x="267" y="188"/>
                  </a:cubicBezTo>
                  <a:cubicBezTo>
                    <a:pt x="265" y="196"/>
                    <a:pt x="257" y="202"/>
                    <a:pt x="249" y="200"/>
                  </a:cubicBezTo>
                  <a:close/>
                </a:path>
              </a:pathLst>
            </a:custGeom>
            <a:solidFill>
              <a:srgbClr val="B6D0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139">
              <a:extLst>
                <a:ext uri="{FF2B5EF4-FFF2-40B4-BE49-F238E27FC236}">
                  <a16:creationId xmlns="" xmlns:a16="http://schemas.microsoft.com/office/drawing/2014/main" id="{78FD6BD9-C6D5-4A51-B205-535A806292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83051" y="4506089"/>
              <a:ext cx="1453136" cy="1009647"/>
            </a:xfrm>
            <a:custGeom>
              <a:avLst/>
              <a:gdLst>
                <a:gd name="T0" fmla="*/ 253 w 296"/>
                <a:gd name="T1" fmla="*/ 206 h 206"/>
                <a:gd name="T2" fmla="*/ 250 w 296"/>
                <a:gd name="T3" fmla="*/ 206 h 206"/>
                <a:gd name="T4" fmla="*/ 16 w 296"/>
                <a:gd name="T5" fmla="*/ 165 h 206"/>
                <a:gd name="T6" fmla="*/ 4 w 296"/>
                <a:gd name="T7" fmla="*/ 158 h 206"/>
                <a:gd name="T8" fmla="*/ 1 w 296"/>
                <a:gd name="T9" fmla="*/ 144 h 206"/>
                <a:gd name="T10" fmla="*/ 23 w 296"/>
                <a:gd name="T11" fmla="*/ 17 h 206"/>
                <a:gd name="T12" fmla="*/ 45 w 296"/>
                <a:gd name="T13" fmla="*/ 2 h 206"/>
                <a:gd name="T14" fmla="*/ 279 w 296"/>
                <a:gd name="T15" fmla="*/ 42 h 206"/>
                <a:gd name="T16" fmla="*/ 294 w 296"/>
                <a:gd name="T17" fmla="*/ 64 h 206"/>
                <a:gd name="T18" fmla="*/ 272 w 296"/>
                <a:gd name="T19" fmla="*/ 191 h 206"/>
                <a:gd name="T20" fmla="*/ 264 w 296"/>
                <a:gd name="T21" fmla="*/ 203 h 206"/>
                <a:gd name="T22" fmla="*/ 253 w 296"/>
                <a:gd name="T23" fmla="*/ 206 h 206"/>
                <a:gd name="T24" fmla="*/ 251 w 296"/>
                <a:gd name="T25" fmla="*/ 200 h 206"/>
                <a:gd name="T26" fmla="*/ 261 w 296"/>
                <a:gd name="T27" fmla="*/ 198 h 206"/>
                <a:gd name="T28" fmla="*/ 266 w 296"/>
                <a:gd name="T29" fmla="*/ 190 h 206"/>
                <a:gd name="T30" fmla="*/ 288 w 296"/>
                <a:gd name="T31" fmla="*/ 63 h 206"/>
                <a:gd name="T32" fmla="*/ 278 w 296"/>
                <a:gd name="T33" fmla="*/ 48 h 206"/>
                <a:gd name="T34" fmla="*/ 44 w 296"/>
                <a:gd name="T35" fmla="*/ 8 h 206"/>
                <a:gd name="T36" fmla="*/ 29 w 296"/>
                <a:gd name="T37" fmla="*/ 18 h 206"/>
                <a:gd name="T38" fmla="*/ 7 w 296"/>
                <a:gd name="T39" fmla="*/ 145 h 206"/>
                <a:gd name="T40" fmla="*/ 9 w 296"/>
                <a:gd name="T41" fmla="*/ 154 h 206"/>
                <a:gd name="T42" fmla="*/ 17 w 296"/>
                <a:gd name="T43" fmla="*/ 159 h 206"/>
                <a:gd name="T44" fmla="*/ 251 w 296"/>
                <a:gd name="T45" fmla="*/ 20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96" h="206">
                  <a:moveTo>
                    <a:pt x="253" y="206"/>
                  </a:moveTo>
                  <a:cubicBezTo>
                    <a:pt x="252" y="206"/>
                    <a:pt x="251" y="206"/>
                    <a:pt x="250" y="206"/>
                  </a:cubicBezTo>
                  <a:cubicBezTo>
                    <a:pt x="16" y="165"/>
                    <a:pt x="16" y="165"/>
                    <a:pt x="16" y="165"/>
                  </a:cubicBezTo>
                  <a:cubicBezTo>
                    <a:pt x="11" y="165"/>
                    <a:pt x="7" y="162"/>
                    <a:pt x="4" y="158"/>
                  </a:cubicBezTo>
                  <a:cubicBezTo>
                    <a:pt x="1" y="154"/>
                    <a:pt x="0" y="149"/>
                    <a:pt x="1" y="144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5" y="7"/>
                    <a:pt x="34" y="0"/>
                    <a:pt x="45" y="2"/>
                  </a:cubicBezTo>
                  <a:cubicBezTo>
                    <a:pt x="279" y="42"/>
                    <a:pt x="279" y="42"/>
                    <a:pt x="279" y="42"/>
                  </a:cubicBezTo>
                  <a:cubicBezTo>
                    <a:pt x="289" y="44"/>
                    <a:pt x="296" y="54"/>
                    <a:pt x="294" y="64"/>
                  </a:cubicBezTo>
                  <a:cubicBezTo>
                    <a:pt x="272" y="191"/>
                    <a:pt x="272" y="191"/>
                    <a:pt x="272" y="191"/>
                  </a:cubicBezTo>
                  <a:cubicBezTo>
                    <a:pt x="271" y="196"/>
                    <a:pt x="268" y="200"/>
                    <a:pt x="264" y="203"/>
                  </a:cubicBezTo>
                  <a:cubicBezTo>
                    <a:pt x="261" y="205"/>
                    <a:pt x="257" y="206"/>
                    <a:pt x="253" y="206"/>
                  </a:cubicBezTo>
                  <a:close/>
                  <a:moveTo>
                    <a:pt x="251" y="200"/>
                  </a:moveTo>
                  <a:cubicBezTo>
                    <a:pt x="254" y="200"/>
                    <a:pt x="258" y="200"/>
                    <a:pt x="261" y="198"/>
                  </a:cubicBezTo>
                  <a:cubicBezTo>
                    <a:pt x="263" y="196"/>
                    <a:pt x="265" y="193"/>
                    <a:pt x="266" y="190"/>
                  </a:cubicBezTo>
                  <a:cubicBezTo>
                    <a:pt x="288" y="63"/>
                    <a:pt x="288" y="63"/>
                    <a:pt x="288" y="63"/>
                  </a:cubicBezTo>
                  <a:cubicBezTo>
                    <a:pt x="289" y="56"/>
                    <a:pt x="284" y="49"/>
                    <a:pt x="278" y="4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37" y="6"/>
                    <a:pt x="30" y="11"/>
                    <a:pt x="29" y="18"/>
                  </a:cubicBezTo>
                  <a:cubicBezTo>
                    <a:pt x="7" y="145"/>
                    <a:pt x="7" y="145"/>
                    <a:pt x="7" y="145"/>
                  </a:cubicBezTo>
                  <a:cubicBezTo>
                    <a:pt x="6" y="148"/>
                    <a:pt x="7" y="151"/>
                    <a:pt x="9" y="154"/>
                  </a:cubicBezTo>
                  <a:cubicBezTo>
                    <a:pt x="11" y="157"/>
                    <a:pt x="14" y="159"/>
                    <a:pt x="17" y="159"/>
                  </a:cubicBezTo>
                  <a:lnTo>
                    <a:pt x="251" y="200"/>
                  </a:ln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140">
              <a:extLst>
                <a:ext uri="{FF2B5EF4-FFF2-40B4-BE49-F238E27FC236}">
                  <a16:creationId xmlns="" xmlns:a16="http://schemas.microsoft.com/office/drawing/2014/main" id="{E1BA7744-DF6F-434E-9EE4-DA82DA48768F}"/>
                </a:ext>
              </a:extLst>
            </p:cNvPr>
            <p:cNvSpPr>
              <a:spLocks/>
            </p:cNvSpPr>
            <p:nvPr/>
          </p:nvSpPr>
          <p:spPr bwMode="auto">
            <a:xfrm>
              <a:off x="8469516" y="5133580"/>
              <a:ext cx="462362" cy="351489"/>
            </a:xfrm>
            <a:custGeom>
              <a:avLst/>
              <a:gdLst>
                <a:gd name="T0" fmla="*/ 0 w 196"/>
                <a:gd name="T1" fmla="*/ 116 h 149"/>
                <a:gd name="T2" fmla="*/ 127 w 196"/>
                <a:gd name="T3" fmla="*/ 0 h 149"/>
                <a:gd name="T4" fmla="*/ 196 w 196"/>
                <a:gd name="T5" fmla="*/ 149 h 149"/>
                <a:gd name="T6" fmla="*/ 0 w 196"/>
                <a:gd name="T7" fmla="*/ 116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6" h="149">
                  <a:moveTo>
                    <a:pt x="0" y="116"/>
                  </a:moveTo>
                  <a:lnTo>
                    <a:pt x="127" y="0"/>
                  </a:lnTo>
                  <a:lnTo>
                    <a:pt x="196" y="149"/>
                  </a:lnTo>
                  <a:lnTo>
                    <a:pt x="0" y="1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141">
              <a:extLst>
                <a:ext uri="{FF2B5EF4-FFF2-40B4-BE49-F238E27FC236}">
                  <a16:creationId xmlns="" xmlns:a16="http://schemas.microsoft.com/office/drawing/2014/main" id="{86A4F6A6-3B32-4F49-96A5-FB8DA9B71F9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45926" y="5114708"/>
              <a:ext cx="504823" cy="386874"/>
            </a:xfrm>
            <a:custGeom>
              <a:avLst/>
              <a:gdLst>
                <a:gd name="T0" fmla="*/ 214 w 214"/>
                <a:gd name="T1" fmla="*/ 164 h 164"/>
                <a:gd name="T2" fmla="*/ 0 w 214"/>
                <a:gd name="T3" fmla="*/ 126 h 164"/>
                <a:gd name="T4" fmla="*/ 137 w 214"/>
                <a:gd name="T5" fmla="*/ 0 h 164"/>
                <a:gd name="T6" fmla="*/ 214 w 214"/>
                <a:gd name="T7" fmla="*/ 164 h 164"/>
                <a:gd name="T8" fmla="*/ 19 w 214"/>
                <a:gd name="T9" fmla="*/ 120 h 164"/>
                <a:gd name="T10" fmla="*/ 199 w 214"/>
                <a:gd name="T11" fmla="*/ 151 h 164"/>
                <a:gd name="T12" fmla="*/ 135 w 214"/>
                <a:gd name="T13" fmla="*/ 14 h 164"/>
                <a:gd name="T14" fmla="*/ 19 w 214"/>
                <a:gd name="T15" fmla="*/ 12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4" h="164">
                  <a:moveTo>
                    <a:pt x="214" y="164"/>
                  </a:moveTo>
                  <a:lnTo>
                    <a:pt x="0" y="126"/>
                  </a:lnTo>
                  <a:lnTo>
                    <a:pt x="137" y="0"/>
                  </a:lnTo>
                  <a:lnTo>
                    <a:pt x="214" y="164"/>
                  </a:lnTo>
                  <a:close/>
                  <a:moveTo>
                    <a:pt x="19" y="120"/>
                  </a:moveTo>
                  <a:lnTo>
                    <a:pt x="199" y="151"/>
                  </a:lnTo>
                  <a:lnTo>
                    <a:pt x="135" y="14"/>
                  </a:lnTo>
                  <a:lnTo>
                    <a:pt x="19" y="120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42">
              <a:extLst>
                <a:ext uri="{FF2B5EF4-FFF2-40B4-BE49-F238E27FC236}">
                  <a16:creationId xmlns="" xmlns:a16="http://schemas.microsoft.com/office/drawing/2014/main" id="{D2313D64-B28A-43D6-A2D2-D9046324C754}"/>
                </a:ext>
              </a:extLst>
            </p:cNvPr>
            <p:cNvSpPr>
              <a:spLocks/>
            </p:cNvSpPr>
            <p:nvPr/>
          </p:nvSpPr>
          <p:spPr bwMode="auto">
            <a:xfrm>
              <a:off x="7877410" y="4819835"/>
              <a:ext cx="823287" cy="627491"/>
            </a:xfrm>
            <a:custGeom>
              <a:avLst/>
              <a:gdLst>
                <a:gd name="T0" fmla="*/ 0 w 349"/>
                <a:gd name="T1" fmla="*/ 206 h 266"/>
                <a:gd name="T2" fmla="*/ 224 w 349"/>
                <a:gd name="T3" fmla="*/ 0 h 266"/>
                <a:gd name="T4" fmla="*/ 349 w 349"/>
                <a:gd name="T5" fmla="*/ 266 h 266"/>
                <a:gd name="T6" fmla="*/ 0 w 349"/>
                <a:gd name="T7" fmla="*/ 206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9" h="266">
                  <a:moveTo>
                    <a:pt x="0" y="206"/>
                  </a:moveTo>
                  <a:lnTo>
                    <a:pt x="224" y="0"/>
                  </a:lnTo>
                  <a:lnTo>
                    <a:pt x="349" y="266"/>
                  </a:lnTo>
                  <a:lnTo>
                    <a:pt x="0" y="2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43">
              <a:extLst>
                <a:ext uri="{FF2B5EF4-FFF2-40B4-BE49-F238E27FC236}">
                  <a16:creationId xmlns="" xmlns:a16="http://schemas.microsoft.com/office/drawing/2014/main" id="{B7BA6925-F755-4A12-8B1D-9A0B726916C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56179" y="4800963"/>
              <a:ext cx="863390" cy="660517"/>
            </a:xfrm>
            <a:custGeom>
              <a:avLst/>
              <a:gdLst>
                <a:gd name="T0" fmla="*/ 366 w 366"/>
                <a:gd name="T1" fmla="*/ 280 h 280"/>
                <a:gd name="T2" fmla="*/ 0 w 366"/>
                <a:gd name="T3" fmla="*/ 216 h 280"/>
                <a:gd name="T4" fmla="*/ 235 w 366"/>
                <a:gd name="T5" fmla="*/ 0 h 280"/>
                <a:gd name="T6" fmla="*/ 366 w 366"/>
                <a:gd name="T7" fmla="*/ 280 h 280"/>
                <a:gd name="T8" fmla="*/ 19 w 366"/>
                <a:gd name="T9" fmla="*/ 209 h 280"/>
                <a:gd name="T10" fmla="*/ 350 w 366"/>
                <a:gd name="T11" fmla="*/ 268 h 280"/>
                <a:gd name="T12" fmla="*/ 233 w 366"/>
                <a:gd name="T13" fmla="*/ 14 h 280"/>
                <a:gd name="T14" fmla="*/ 19 w 366"/>
                <a:gd name="T15" fmla="*/ 209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6" h="280">
                  <a:moveTo>
                    <a:pt x="366" y="280"/>
                  </a:moveTo>
                  <a:lnTo>
                    <a:pt x="0" y="216"/>
                  </a:lnTo>
                  <a:lnTo>
                    <a:pt x="235" y="0"/>
                  </a:lnTo>
                  <a:lnTo>
                    <a:pt x="366" y="280"/>
                  </a:lnTo>
                  <a:close/>
                  <a:moveTo>
                    <a:pt x="19" y="209"/>
                  </a:moveTo>
                  <a:lnTo>
                    <a:pt x="350" y="268"/>
                  </a:lnTo>
                  <a:lnTo>
                    <a:pt x="233" y="14"/>
                  </a:lnTo>
                  <a:lnTo>
                    <a:pt x="19" y="209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144">
              <a:extLst>
                <a:ext uri="{FF2B5EF4-FFF2-40B4-BE49-F238E27FC236}">
                  <a16:creationId xmlns="" xmlns:a16="http://schemas.microsoft.com/office/drawing/2014/main" id="{1D161BDA-6CD3-495D-AE24-0D24C7838396}"/>
                </a:ext>
              </a:extLst>
            </p:cNvPr>
            <p:cNvSpPr>
              <a:spLocks/>
            </p:cNvSpPr>
            <p:nvPr/>
          </p:nvSpPr>
          <p:spPr bwMode="auto">
            <a:xfrm>
              <a:off x="8882339" y="4819835"/>
              <a:ext cx="162770" cy="155693"/>
            </a:xfrm>
            <a:custGeom>
              <a:avLst/>
              <a:gdLst>
                <a:gd name="T0" fmla="*/ 32 w 33"/>
                <a:gd name="T1" fmla="*/ 19 h 32"/>
                <a:gd name="T2" fmla="*/ 14 w 33"/>
                <a:gd name="T3" fmla="*/ 31 h 32"/>
                <a:gd name="T4" fmla="*/ 2 w 33"/>
                <a:gd name="T5" fmla="*/ 14 h 32"/>
                <a:gd name="T6" fmla="*/ 19 w 33"/>
                <a:gd name="T7" fmla="*/ 1 h 32"/>
                <a:gd name="T8" fmla="*/ 32 w 33"/>
                <a:gd name="T9" fmla="*/ 1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2">
                  <a:moveTo>
                    <a:pt x="32" y="19"/>
                  </a:moveTo>
                  <a:cubicBezTo>
                    <a:pt x="30" y="27"/>
                    <a:pt x="22" y="32"/>
                    <a:pt x="14" y="31"/>
                  </a:cubicBezTo>
                  <a:cubicBezTo>
                    <a:pt x="6" y="30"/>
                    <a:pt x="0" y="22"/>
                    <a:pt x="2" y="14"/>
                  </a:cubicBezTo>
                  <a:cubicBezTo>
                    <a:pt x="3" y="5"/>
                    <a:pt x="11" y="0"/>
                    <a:pt x="19" y="1"/>
                  </a:cubicBezTo>
                  <a:cubicBezTo>
                    <a:pt x="27" y="3"/>
                    <a:pt x="33" y="10"/>
                    <a:pt x="32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145">
              <a:extLst>
                <a:ext uri="{FF2B5EF4-FFF2-40B4-BE49-F238E27FC236}">
                  <a16:creationId xmlns="" xmlns:a16="http://schemas.microsoft.com/office/drawing/2014/main" id="{74137AD4-C15D-48E0-97F9-17B6ECCF668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72903" y="4810399"/>
              <a:ext cx="176924" cy="169847"/>
            </a:xfrm>
            <a:custGeom>
              <a:avLst/>
              <a:gdLst>
                <a:gd name="T0" fmla="*/ 19 w 36"/>
                <a:gd name="T1" fmla="*/ 35 h 35"/>
                <a:gd name="T2" fmla="*/ 16 w 36"/>
                <a:gd name="T3" fmla="*/ 35 h 35"/>
                <a:gd name="T4" fmla="*/ 2 w 36"/>
                <a:gd name="T5" fmla="*/ 15 h 35"/>
                <a:gd name="T6" fmla="*/ 9 w 36"/>
                <a:gd name="T7" fmla="*/ 4 h 35"/>
                <a:gd name="T8" fmla="*/ 22 w 36"/>
                <a:gd name="T9" fmla="*/ 1 h 35"/>
                <a:gd name="T10" fmla="*/ 33 w 36"/>
                <a:gd name="T11" fmla="*/ 8 h 35"/>
                <a:gd name="T12" fmla="*/ 36 w 36"/>
                <a:gd name="T13" fmla="*/ 21 h 35"/>
                <a:gd name="T14" fmla="*/ 29 w 36"/>
                <a:gd name="T15" fmla="*/ 32 h 35"/>
                <a:gd name="T16" fmla="*/ 19 w 36"/>
                <a:gd name="T17" fmla="*/ 35 h 35"/>
                <a:gd name="T18" fmla="*/ 19 w 36"/>
                <a:gd name="T19" fmla="*/ 5 h 35"/>
                <a:gd name="T20" fmla="*/ 11 w 36"/>
                <a:gd name="T21" fmla="*/ 7 h 35"/>
                <a:gd name="T22" fmla="*/ 6 w 36"/>
                <a:gd name="T23" fmla="*/ 16 h 35"/>
                <a:gd name="T24" fmla="*/ 8 w 36"/>
                <a:gd name="T25" fmla="*/ 26 h 35"/>
                <a:gd name="T26" fmla="*/ 16 w 36"/>
                <a:gd name="T27" fmla="*/ 31 h 35"/>
                <a:gd name="T28" fmla="*/ 26 w 36"/>
                <a:gd name="T29" fmla="*/ 29 h 35"/>
                <a:gd name="T30" fmla="*/ 31 w 36"/>
                <a:gd name="T31" fmla="*/ 20 h 35"/>
                <a:gd name="T32" fmla="*/ 31 w 36"/>
                <a:gd name="T33" fmla="*/ 20 h 35"/>
                <a:gd name="T34" fmla="*/ 21 w 36"/>
                <a:gd name="T35" fmla="*/ 5 h 35"/>
                <a:gd name="T36" fmla="*/ 19 w 36"/>
                <a:gd name="T37" fmla="*/ 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6" h="35">
                  <a:moveTo>
                    <a:pt x="19" y="35"/>
                  </a:moveTo>
                  <a:cubicBezTo>
                    <a:pt x="18" y="35"/>
                    <a:pt x="17" y="35"/>
                    <a:pt x="16" y="35"/>
                  </a:cubicBezTo>
                  <a:cubicBezTo>
                    <a:pt x="6" y="33"/>
                    <a:pt x="0" y="24"/>
                    <a:pt x="2" y="15"/>
                  </a:cubicBezTo>
                  <a:cubicBezTo>
                    <a:pt x="3" y="11"/>
                    <a:pt x="5" y="7"/>
                    <a:pt x="9" y="4"/>
                  </a:cubicBezTo>
                  <a:cubicBezTo>
                    <a:pt x="13" y="1"/>
                    <a:pt x="17" y="0"/>
                    <a:pt x="22" y="1"/>
                  </a:cubicBezTo>
                  <a:cubicBezTo>
                    <a:pt x="26" y="2"/>
                    <a:pt x="30" y="4"/>
                    <a:pt x="33" y="8"/>
                  </a:cubicBezTo>
                  <a:cubicBezTo>
                    <a:pt x="35" y="12"/>
                    <a:pt x="36" y="17"/>
                    <a:pt x="36" y="21"/>
                  </a:cubicBezTo>
                  <a:cubicBezTo>
                    <a:pt x="35" y="26"/>
                    <a:pt x="32" y="29"/>
                    <a:pt x="29" y="32"/>
                  </a:cubicBezTo>
                  <a:cubicBezTo>
                    <a:pt x="26" y="34"/>
                    <a:pt x="22" y="35"/>
                    <a:pt x="19" y="35"/>
                  </a:cubicBezTo>
                  <a:close/>
                  <a:moveTo>
                    <a:pt x="19" y="5"/>
                  </a:moveTo>
                  <a:cubicBezTo>
                    <a:pt x="16" y="5"/>
                    <a:pt x="13" y="6"/>
                    <a:pt x="11" y="7"/>
                  </a:cubicBezTo>
                  <a:cubicBezTo>
                    <a:pt x="8" y="9"/>
                    <a:pt x="6" y="12"/>
                    <a:pt x="6" y="16"/>
                  </a:cubicBezTo>
                  <a:cubicBezTo>
                    <a:pt x="5" y="19"/>
                    <a:pt x="6" y="23"/>
                    <a:pt x="8" y="26"/>
                  </a:cubicBezTo>
                  <a:cubicBezTo>
                    <a:pt x="10" y="28"/>
                    <a:pt x="13" y="30"/>
                    <a:pt x="16" y="31"/>
                  </a:cubicBezTo>
                  <a:cubicBezTo>
                    <a:pt x="20" y="32"/>
                    <a:pt x="23" y="31"/>
                    <a:pt x="26" y="29"/>
                  </a:cubicBezTo>
                  <a:cubicBezTo>
                    <a:pt x="29" y="27"/>
                    <a:pt x="31" y="24"/>
                    <a:pt x="31" y="20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3" y="13"/>
                    <a:pt x="28" y="7"/>
                    <a:pt x="21" y="5"/>
                  </a:cubicBezTo>
                  <a:cubicBezTo>
                    <a:pt x="20" y="5"/>
                    <a:pt x="19" y="5"/>
                    <a:pt x="19" y="5"/>
                  </a:cubicBez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47">
              <a:extLst>
                <a:ext uri="{FF2B5EF4-FFF2-40B4-BE49-F238E27FC236}">
                  <a16:creationId xmlns="" xmlns:a16="http://schemas.microsoft.com/office/drawing/2014/main" id="{EE456B8D-F2AB-473B-90D7-B1439EE842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09013" y="1918279"/>
              <a:ext cx="368002" cy="3253046"/>
            </a:xfrm>
            <a:custGeom>
              <a:avLst/>
              <a:gdLst>
                <a:gd name="T0" fmla="*/ 156 w 156"/>
                <a:gd name="T1" fmla="*/ 1379 h 1379"/>
                <a:gd name="T2" fmla="*/ 0 w 156"/>
                <a:gd name="T3" fmla="*/ 1379 h 1379"/>
                <a:gd name="T4" fmla="*/ 0 w 156"/>
                <a:gd name="T5" fmla="*/ 0 h 1379"/>
                <a:gd name="T6" fmla="*/ 156 w 156"/>
                <a:gd name="T7" fmla="*/ 0 h 1379"/>
                <a:gd name="T8" fmla="*/ 156 w 156"/>
                <a:gd name="T9" fmla="*/ 1379 h 1379"/>
                <a:gd name="T10" fmla="*/ 14 w 156"/>
                <a:gd name="T11" fmla="*/ 1363 h 1379"/>
                <a:gd name="T12" fmla="*/ 139 w 156"/>
                <a:gd name="T13" fmla="*/ 1363 h 1379"/>
                <a:gd name="T14" fmla="*/ 139 w 156"/>
                <a:gd name="T15" fmla="*/ 17 h 1379"/>
                <a:gd name="T16" fmla="*/ 14 w 156"/>
                <a:gd name="T17" fmla="*/ 17 h 1379"/>
                <a:gd name="T18" fmla="*/ 14 w 156"/>
                <a:gd name="T19" fmla="*/ 1363 h 1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6" h="1379">
                  <a:moveTo>
                    <a:pt x="156" y="1379"/>
                  </a:moveTo>
                  <a:lnTo>
                    <a:pt x="0" y="1379"/>
                  </a:lnTo>
                  <a:lnTo>
                    <a:pt x="0" y="0"/>
                  </a:lnTo>
                  <a:lnTo>
                    <a:pt x="156" y="0"/>
                  </a:lnTo>
                  <a:lnTo>
                    <a:pt x="156" y="1379"/>
                  </a:lnTo>
                  <a:close/>
                  <a:moveTo>
                    <a:pt x="14" y="1363"/>
                  </a:moveTo>
                  <a:lnTo>
                    <a:pt x="139" y="1363"/>
                  </a:lnTo>
                  <a:lnTo>
                    <a:pt x="139" y="17"/>
                  </a:lnTo>
                  <a:lnTo>
                    <a:pt x="14" y="17"/>
                  </a:lnTo>
                  <a:lnTo>
                    <a:pt x="14" y="1363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148">
              <a:extLst>
                <a:ext uri="{FF2B5EF4-FFF2-40B4-BE49-F238E27FC236}">
                  <a16:creationId xmlns="" xmlns:a16="http://schemas.microsoft.com/office/drawing/2014/main" id="{3ACB72B2-8DD6-4955-B9F3-339448C991F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13731" y="1918279"/>
              <a:ext cx="356207" cy="358566"/>
            </a:xfrm>
            <a:custGeom>
              <a:avLst/>
              <a:gdLst>
                <a:gd name="T0" fmla="*/ 151 w 151"/>
                <a:gd name="T1" fmla="*/ 152 h 152"/>
                <a:gd name="T2" fmla="*/ 0 w 151"/>
                <a:gd name="T3" fmla="*/ 152 h 152"/>
                <a:gd name="T4" fmla="*/ 0 w 151"/>
                <a:gd name="T5" fmla="*/ 0 h 152"/>
                <a:gd name="T6" fmla="*/ 151 w 151"/>
                <a:gd name="T7" fmla="*/ 0 h 152"/>
                <a:gd name="T8" fmla="*/ 151 w 151"/>
                <a:gd name="T9" fmla="*/ 152 h 152"/>
                <a:gd name="T10" fmla="*/ 14 w 151"/>
                <a:gd name="T11" fmla="*/ 137 h 152"/>
                <a:gd name="T12" fmla="*/ 135 w 151"/>
                <a:gd name="T13" fmla="*/ 137 h 152"/>
                <a:gd name="T14" fmla="*/ 135 w 151"/>
                <a:gd name="T15" fmla="*/ 15 h 152"/>
                <a:gd name="T16" fmla="*/ 14 w 151"/>
                <a:gd name="T17" fmla="*/ 15 h 152"/>
                <a:gd name="T18" fmla="*/ 14 w 151"/>
                <a:gd name="T19" fmla="*/ 137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152">
                  <a:moveTo>
                    <a:pt x="151" y="152"/>
                  </a:moveTo>
                  <a:lnTo>
                    <a:pt x="0" y="152"/>
                  </a:lnTo>
                  <a:lnTo>
                    <a:pt x="0" y="0"/>
                  </a:lnTo>
                  <a:lnTo>
                    <a:pt x="151" y="0"/>
                  </a:lnTo>
                  <a:lnTo>
                    <a:pt x="151" y="152"/>
                  </a:lnTo>
                  <a:close/>
                  <a:moveTo>
                    <a:pt x="14" y="137"/>
                  </a:moveTo>
                  <a:lnTo>
                    <a:pt x="135" y="137"/>
                  </a:lnTo>
                  <a:lnTo>
                    <a:pt x="135" y="15"/>
                  </a:lnTo>
                  <a:lnTo>
                    <a:pt x="14" y="15"/>
                  </a:lnTo>
                  <a:lnTo>
                    <a:pt x="14" y="13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149">
              <a:extLst>
                <a:ext uri="{FF2B5EF4-FFF2-40B4-BE49-F238E27FC236}">
                  <a16:creationId xmlns="" xmlns:a16="http://schemas.microsoft.com/office/drawing/2014/main" id="{E594C0FB-A0F8-4676-B1AC-B79B6918B2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1922996"/>
              <a:ext cx="346771" cy="349130"/>
            </a:xfrm>
            <a:custGeom>
              <a:avLst/>
              <a:gdLst>
                <a:gd name="T0" fmla="*/ 135 w 147"/>
                <a:gd name="T1" fmla="*/ 148 h 148"/>
                <a:gd name="T2" fmla="*/ 0 w 147"/>
                <a:gd name="T3" fmla="*/ 11 h 148"/>
                <a:gd name="T4" fmla="*/ 10 w 147"/>
                <a:gd name="T5" fmla="*/ 0 h 148"/>
                <a:gd name="T6" fmla="*/ 147 w 147"/>
                <a:gd name="T7" fmla="*/ 137 h 148"/>
                <a:gd name="T8" fmla="*/ 135 w 147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8">
                  <a:moveTo>
                    <a:pt x="135" y="148"/>
                  </a:moveTo>
                  <a:lnTo>
                    <a:pt x="0" y="11"/>
                  </a:lnTo>
                  <a:lnTo>
                    <a:pt x="10" y="0"/>
                  </a:lnTo>
                  <a:lnTo>
                    <a:pt x="147" y="137"/>
                  </a:lnTo>
                  <a:lnTo>
                    <a:pt x="135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150">
              <a:extLst>
                <a:ext uri="{FF2B5EF4-FFF2-40B4-BE49-F238E27FC236}">
                  <a16:creationId xmlns="" xmlns:a16="http://schemas.microsoft.com/office/drawing/2014/main" id="{FC124158-1166-4FE0-8A75-7B321D05A67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1922996"/>
              <a:ext cx="346771" cy="349130"/>
            </a:xfrm>
            <a:custGeom>
              <a:avLst/>
              <a:gdLst>
                <a:gd name="T0" fmla="*/ 10 w 147"/>
                <a:gd name="T1" fmla="*/ 148 h 148"/>
                <a:gd name="T2" fmla="*/ 0 w 147"/>
                <a:gd name="T3" fmla="*/ 137 h 148"/>
                <a:gd name="T4" fmla="*/ 135 w 147"/>
                <a:gd name="T5" fmla="*/ 0 h 148"/>
                <a:gd name="T6" fmla="*/ 147 w 147"/>
                <a:gd name="T7" fmla="*/ 11 h 148"/>
                <a:gd name="T8" fmla="*/ 10 w 147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8">
                  <a:moveTo>
                    <a:pt x="10" y="148"/>
                  </a:moveTo>
                  <a:lnTo>
                    <a:pt x="0" y="137"/>
                  </a:lnTo>
                  <a:lnTo>
                    <a:pt x="135" y="0"/>
                  </a:lnTo>
                  <a:lnTo>
                    <a:pt x="147" y="11"/>
                  </a:lnTo>
                  <a:lnTo>
                    <a:pt x="10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151">
              <a:extLst>
                <a:ext uri="{FF2B5EF4-FFF2-40B4-BE49-F238E27FC236}">
                  <a16:creationId xmlns="" xmlns:a16="http://schemas.microsoft.com/office/drawing/2014/main" id="{9778C12C-97CB-40EE-ACE6-6C826F141AB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13731" y="2241460"/>
              <a:ext cx="356207" cy="358566"/>
            </a:xfrm>
            <a:custGeom>
              <a:avLst/>
              <a:gdLst>
                <a:gd name="T0" fmla="*/ 151 w 151"/>
                <a:gd name="T1" fmla="*/ 152 h 152"/>
                <a:gd name="T2" fmla="*/ 0 w 151"/>
                <a:gd name="T3" fmla="*/ 152 h 152"/>
                <a:gd name="T4" fmla="*/ 0 w 151"/>
                <a:gd name="T5" fmla="*/ 0 h 152"/>
                <a:gd name="T6" fmla="*/ 151 w 151"/>
                <a:gd name="T7" fmla="*/ 0 h 152"/>
                <a:gd name="T8" fmla="*/ 151 w 151"/>
                <a:gd name="T9" fmla="*/ 152 h 152"/>
                <a:gd name="T10" fmla="*/ 14 w 151"/>
                <a:gd name="T11" fmla="*/ 135 h 152"/>
                <a:gd name="T12" fmla="*/ 135 w 151"/>
                <a:gd name="T13" fmla="*/ 135 h 152"/>
                <a:gd name="T14" fmla="*/ 135 w 151"/>
                <a:gd name="T15" fmla="*/ 15 h 152"/>
                <a:gd name="T16" fmla="*/ 14 w 151"/>
                <a:gd name="T17" fmla="*/ 15 h 152"/>
                <a:gd name="T18" fmla="*/ 14 w 151"/>
                <a:gd name="T19" fmla="*/ 135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152">
                  <a:moveTo>
                    <a:pt x="151" y="152"/>
                  </a:moveTo>
                  <a:lnTo>
                    <a:pt x="0" y="152"/>
                  </a:lnTo>
                  <a:lnTo>
                    <a:pt x="0" y="0"/>
                  </a:lnTo>
                  <a:lnTo>
                    <a:pt x="151" y="0"/>
                  </a:lnTo>
                  <a:lnTo>
                    <a:pt x="151" y="152"/>
                  </a:lnTo>
                  <a:close/>
                  <a:moveTo>
                    <a:pt x="14" y="135"/>
                  </a:moveTo>
                  <a:lnTo>
                    <a:pt x="135" y="135"/>
                  </a:lnTo>
                  <a:lnTo>
                    <a:pt x="135" y="15"/>
                  </a:lnTo>
                  <a:lnTo>
                    <a:pt x="14" y="15"/>
                  </a:lnTo>
                  <a:lnTo>
                    <a:pt x="14" y="135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152">
              <a:extLst>
                <a:ext uri="{FF2B5EF4-FFF2-40B4-BE49-F238E27FC236}">
                  <a16:creationId xmlns="" xmlns:a16="http://schemas.microsoft.com/office/drawing/2014/main" id="{B7FA813C-4FB2-42E5-9263-BB09D01C784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2246178"/>
              <a:ext cx="346771" cy="349130"/>
            </a:xfrm>
            <a:custGeom>
              <a:avLst/>
              <a:gdLst>
                <a:gd name="T0" fmla="*/ 135 w 147"/>
                <a:gd name="T1" fmla="*/ 148 h 148"/>
                <a:gd name="T2" fmla="*/ 0 w 147"/>
                <a:gd name="T3" fmla="*/ 11 h 148"/>
                <a:gd name="T4" fmla="*/ 10 w 147"/>
                <a:gd name="T5" fmla="*/ 0 h 148"/>
                <a:gd name="T6" fmla="*/ 147 w 147"/>
                <a:gd name="T7" fmla="*/ 135 h 148"/>
                <a:gd name="T8" fmla="*/ 135 w 147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8">
                  <a:moveTo>
                    <a:pt x="135" y="148"/>
                  </a:moveTo>
                  <a:lnTo>
                    <a:pt x="0" y="11"/>
                  </a:lnTo>
                  <a:lnTo>
                    <a:pt x="10" y="0"/>
                  </a:lnTo>
                  <a:lnTo>
                    <a:pt x="147" y="135"/>
                  </a:lnTo>
                  <a:lnTo>
                    <a:pt x="135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153">
              <a:extLst>
                <a:ext uri="{FF2B5EF4-FFF2-40B4-BE49-F238E27FC236}">
                  <a16:creationId xmlns="" xmlns:a16="http://schemas.microsoft.com/office/drawing/2014/main" id="{B59D9397-32F9-4CC0-B014-3ACBCF0259A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2246178"/>
              <a:ext cx="346771" cy="349130"/>
            </a:xfrm>
            <a:custGeom>
              <a:avLst/>
              <a:gdLst>
                <a:gd name="T0" fmla="*/ 10 w 147"/>
                <a:gd name="T1" fmla="*/ 148 h 148"/>
                <a:gd name="T2" fmla="*/ 0 w 147"/>
                <a:gd name="T3" fmla="*/ 135 h 148"/>
                <a:gd name="T4" fmla="*/ 135 w 147"/>
                <a:gd name="T5" fmla="*/ 0 h 148"/>
                <a:gd name="T6" fmla="*/ 147 w 147"/>
                <a:gd name="T7" fmla="*/ 11 h 148"/>
                <a:gd name="T8" fmla="*/ 10 w 147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8">
                  <a:moveTo>
                    <a:pt x="10" y="148"/>
                  </a:moveTo>
                  <a:lnTo>
                    <a:pt x="0" y="135"/>
                  </a:lnTo>
                  <a:lnTo>
                    <a:pt x="135" y="0"/>
                  </a:lnTo>
                  <a:lnTo>
                    <a:pt x="147" y="11"/>
                  </a:lnTo>
                  <a:lnTo>
                    <a:pt x="10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154">
              <a:extLst>
                <a:ext uri="{FF2B5EF4-FFF2-40B4-BE49-F238E27FC236}">
                  <a16:creationId xmlns="" xmlns:a16="http://schemas.microsoft.com/office/drawing/2014/main" id="{C0594989-E72F-4D1F-9115-6E844E0BC8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13731" y="2559923"/>
              <a:ext cx="356207" cy="358566"/>
            </a:xfrm>
            <a:custGeom>
              <a:avLst/>
              <a:gdLst>
                <a:gd name="T0" fmla="*/ 151 w 151"/>
                <a:gd name="T1" fmla="*/ 152 h 152"/>
                <a:gd name="T2" fmla="*/ 0 w 151"/>
                <a:gd name="T3" fmla="*/ 152 h 152"/>
                <a:gd name="T4" fmla="*/ 0 w 151"/>
                <a:gd name="T5" fmla="*/ 0 h 152"/>
                <a:gd name="T6" fmla="*/ 151 w 151"/>
                <a:gd name="T7" fmla="*/ 0 h 152"/>
                <a:gd name="T8" fmla="*/ 151 w 151"/>
                <a:gd name="T9" fmla="*/ 152 h 152"/>
                <a:gd name="T10" fmla="*/ 14 w 151"/>
                <a:gd name="T11" fmla="*/ 137 h 152"/>
                <a:gd name="T12" fmla="*/ 135 w 151"/>
                <a:gd name="T13" fmla="*/ 137 h 152"/>
                <a:gd name="T14" fmla="*/ 135 w 151"/>
                <a:gd name="T15" fmla="*/ 17 h 152"/>
                <a:gd name="T16" fmla="*/ 14 w 151"/>
                <a:gd name="T17" fmla="*/ 17 h 152"/>
                <a:gd name="T18" fmla="*/ 14 w 151"/>
                <a:gd name="T19" fmla="*/ 137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152">
                  <a:moveTo>
                    <a:pt x="151" y="152"/>
                  </a:moveTo>
                  <a:lnTo>
                    <a:pt x="0" y="152"/>
                  </a:lnTo>
                  <a:lnTo>
                    <a:pt x="0" y="0"/>
                  </a:lnTo>
                  <a:lnTo>
                    <a:pt x="151" y="0"/>
                  </a:lnTo>
                  <a:lnTo>
                    <a:pt x="151" y="152"/>
                  </a:lnTo>
                  <a:close/>
                  <a:moveTo>
                    <a:pt x="14" y="137"/>
                  </a:moveTo>
                  <a:lnTo>
                    <a:pt x="135" y="137"/>
                  </a:lnTo>
                  <a:lnTo>
                    <a:pt x="135" y="17"/>
                  </a:lnTo>
                  <a:lnTo>
                    <a:pt x="14" y="17"/>
                  </a:lnTo>
                  <a:lnTo>
                    <a:pt x="14" y="13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155">
              <a:extLst>
                <a:ext uri="{FF2B5EF4-FFF2-40B4-BE49-F238E27FC236}">
                  <a16:creationId xmlns="" xmlns:a16="http://schemas.microsoft.com/office/drawing/2014/main" id="{7311FC0D-DAED-48E6-9FB2-6AF625D037B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2564641"/>
              <a:ext cx="346771" cy="349130"/>
            </a:xfrm>
            <a:custGeom>
              <a:avLst/>
              <a:gdLst>
                <a:gd name="T0" fmla="*/ 135 w 147"/>
                <a:gd name="T1" fmla="*/ 148 h 148"/>
                <a:gd name="T2" fmla="*/ 0 w 147"/>
                <a:gd name="T3" fmla="*/ 13 h 148"/>
                <a:gd name="T4" fmla="*/ 10 w 147"/>
                <a:gd name="T5" fmla="*/ 0 h 148"/>
                <a:gd name="T6" fmla="*/ 147 w 147"/>
                <a:gd name="T7" fmla="*/ 137 h 148"/>
                <a:gd name="T8" fmla="*/ 135 w 147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8">
                  <a:moveTo>
                    <a:pt x="135" y="148"/>
                  </a:moveTo>
                  <a:lnTo>
                    <a:pt x="0" y="13"/>
                  </a:lnTo>
                  <a:lnTo>
                    <a:pt x="10" y="0"/>
                  </a:lnTo>
                  <a:lnTo>
                    <a:pt x="147" y="137"/>
                  </a:lnTo>
                  <a:lnTo>
                    <a:pt x="135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156">
              <a:extLst>
                <a:ext uri="{FF2B5EF4-FFF2-40B4-BE49-F238E27FC236}">
                  <a16:creationId xmlns="" xmlns:a16="http://schemas.microsoft.com/office/drawing/2014/main" id="{6A7883F6-B86C-44FD-BF75-6EE781746B0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2564641"/>
              <a:ext cx="346771" cy="349130"/>
            </a:xfrm>
            <a:custGeom>
              <a:avLst/>
              <a:gdLst>
                <a:gd name="T0" fmla="*/ 10 w 147"/>
                <a:gd name="T1" fmla="*/ 148 h 148"/>
                <a:gd name="T2" fmla="*/ 0 w 147"/>
                <a:gd name="T3" fmla="*/ 137 h 148"/>
                <a:gd name="T4" fmla="*/ 135 w 147"/>
                <a:gd name="T5" fmla="*/ 0 h 148"/>
                <a:gd name="T6" fmla="*/ 147 w 147"/>
                <a:gd name="T7" fmla="*/ 13 h 148"/>
                <a:gd name="T8" fmla="*/ 10 w 147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8">
                  <a:moveTo>
                    <a:pt x="10" y="148"/>
                  </a:moveTo>
                  <a:lnTo>
                    <a:pt x="0" y="137"/>
                  </a:lnTo>
                  <a:lnTo>
                    <a:pt x="135" y="0"/>
                  </a:lnTo>
                  <a:lnTo>
                    <a:pt x="147" y="13"/>
                  </a:lnTo>
                  <a:lnTo>
                    <a:pt x="10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157">
              <a:extLst>
                <a:ext uri="{FF2B5EF4-FFF2-40B4-BE49-F238E27FC236}">
                  <a16:creationId xmlns="" xmlns:a16="http://schemas.microsoft.com/office/drawing/2014/main" id="{8C55E58E-7FD7-4C82-83BE-36B61A17909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13731" y="2883105"/>
              <a:ext cx="356207" cy="358566"/>
            </a:xfrm>
            <a:custGeom>
              <a:avLst/>
              <a:gdLst>
                <a:gd name="T0" fmla="*/ 151 w 151"/>
                <a:gd name="T1" fmla="*/ 152 h 152"/>
                <a:gd name="T2" fmla="*/ 0 w 151"/>
                <a:gd name="T3" fmla="*/ 152 h 152"/>
                <a:gd name="T4" fmla="*/ 0 w 151"/>
                <a:gd name="T5" fmla="*/ 0 h 152"/>
                <a:gd name="T6" fmla="*/ 151 w 151"/>
                <a:gd name="T7" fmla="*/ 0 h 152"/>
                <a:gd name="T8" fmla="*/ 151 w 151"/>
                <a:gd name="T9" fmla="*/ 152 h 152"/>
                <a:gd name="T10" fmla="*/ 14 w 151"/>
                <a:gd name="T11" fmla="*/ 137 h 152"/>
                <a:gd name="T12" fmla="*/ 135 w 151"/>
                <a:gd name="T13" fmla="*/ 137 h 152"/>
                <a:gd name="T14" fmla="*/ 135 w 151"/>
                <a:gd name="T15" fmla="*/ 15 h 152"/>
                <a:gd name="T16" fmla="*/ 14 w 151"/>
                <a:gd name="T17" fmla="*/ 15 h 152"/>
                <a:gd name="T18" fmla="*/ 14 w 151"/>
                <a:gd name="T19" fmla="*/ 137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152">
                  <a:moveTo>
                    <a:pt x="151" y="152"/>
                  </a:moveTo>
                  <a:lnTo>
                    <a:pt x="0" y="152"/>
                  </a:lnTo>
                  <a:lnTo>
                    <a:pt x="0" y="0"/>
                  </a:lnTo>
                  <a:lnTo>
                    <a:pt x="151" y="0"/>
                  </a:lnTo>
                  <a:lnTo>
                    <a:pt x="151" y="152"/>
                  </a:lnTo>
                  <a:close/>
                  <a:moveTo>
                    <a:pt x="14" y="137"/>
                  </a:moveTo>
                  <a:lnTo>
                    <a:pt x="135" y="137"/>
                  </a:lnTo>
                  <a:lnTo>
                    <a:pt x="135" y="15"/>
                  </a:lnTo>
                  <a:lnTo>
                    <a:pt x="14" y="15"/>
                  </a:lnTo>
                  <a:lnTo>
                    <a:pt x="14" y="13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158">
              <a:extLst>
                <a:ext uri="{FF2B5EF4-FFF2-40B4-BE49-F238E27FC236}">
                  <a16:creationId xmlns="" xmlns:a16="http://schemas.microsoft.com/office/drawing/2014/main" id="{F561768D-ED13-4E21-AE01-F88D0A877AA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2887823"/>
              <a:ext cx="346771" cy="349130"/>
            </a:xfrm>
            <a:custGeom>
              <a:avLst/>
              <a:gdLst>
                <a:gd name="T0" fmla="*/ 135 w 147"/>
                <a:gd name="T1" fmla="*/ 148 h 148"/>
                <a:gd name="T2" fmla="*/ 0 w 147"/>
                <a:gd name="T3" fmla="*/ 11 h 148"/>
                <a:gd name="T4" fmla="*/ 10 w 147"/>
                <a:gd name="T5" fmla="*/ 0 h 148"/>
                <a:gd name="T6" fmla="*/ 147 w 147"/>
                <a:gd name="T7" fmla="*/ 138 h 148"/>
                <a:gd name="T8" fmla="*/ 135 w 147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8">
                  <a:moveTo>
                    <a:pt x="135" y="148"/>
                  </a:moveTo>
                  <a:lnTo>
                    <a:pt x="0" y="11"/>
                  </a:lnTo>
                  <a:lnTo>
                    <a:pt x="10" y="0"/>
                  </a:lnTo>
                  <a:lnTo>
                    <a:pt x="147" y="138"/>
                  </a:lnTo>
                  <a:lnTo>
                    <a:pt x="135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159">
              <a:extLst>
                <a:ext uri="{FF2B5EF4-FFF2-40B4-BE49-F238E27FC236}">
                  <a16:creationId xmlns="" xmlns:a16="http://schemas.microsoft.com/office/drawing/2014/main" id="{E9682EB0-4068-43A9-AD07-2BECB550BCB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2887823"/>
              <a:ext cx="346771" cy="349130"/>
            </a:xfrm>
            <a:custGeom>
              <a:avLst/>
              <a:gdLst>
                <a:gd name="T0" fmla="*/ 10 w 147"/>
                <a:gd name="T1" fmla="*/ 148 h 148"/>
                <a:gd name="T2" fmla="*/ 0 w 147"/>
                <a:gd name="T3" fmla="*/ 138 h 148"/>
                <a:gd name="T4" fmla="*/ 135 w 147"/>
                <a:gd name="T5" fmla="*/ 0 h 148"/>
                <a:gd name="T6" fmla="*/ 147 w 147"/>
                <a:gd name="T7" fmla="*/ 11 h 148"/>
                <a:gd name="T8" fmla="*/ 10 w 147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8">
                  <a:moveTo>
                    <a:pt x="10" y="148"/>
                  </a:moveTo>
                  <a:lnTo>
                    <a:pt x="0" y="138"/>
                  </a:lnTo>
                  <a:lnTo>
                    <a:pt x="135" y="0"/>
                  </a:lnTo>
                  <a:lnTo>
                    <a:pt x="147" y="11"/>
                  </a:lnTo>
                  <a:lnTo>
                    <a:pt x="10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160">
              <a:extLst>
                <a:ext uri="{FF2B5EF4-FFF2-40B4-BE49-F238E27FC236}">
                  <a16:creationId xmlns="" xmlns:a16="http://schemas.microsoft.com/office/drawing/2014/main" id="{B602E592-25E8-4534-95AD-63C28D50E7C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13731" y="3206286"/>
              <a:ext cx="356207" cy="358566"/>
            </a:xfrm>
            <a:custGeom>
              <a:avLst/>
              <a:gdLst>
                <a:gd name="T0" fmla="*/ 151 w 151"/>
                <a:gd name="T1" fmla="*/ 152 h 152"/>
                <a:gd name="T2" fmla="*/ 0 w 151"/>
                <a:gd name="T3" fmla="*/ 152 h 152"/>
                <a:gd name="T4" fmla="*/ 0 w 151"/>
                <a:gd name="T5" fmla="*/ 0 h 152"/>
                <a:gd name="T6" fmla="*/ 151 w 151"/>
                <a:gd name="T7" fmla="*/ 0 h 152"/>
                <a:gd name="T8" fmla="*/ 151 w 151"/>
                <a:gd name="T9" fmla="*/ 152 h 152"/>
                <a:gd name="T10" fmla="*/ 14 w 151"/>
                <a:gd name="T11" fmla="*/ 135 h 152"/>
                <a:gd name="T12" fmla="*/ 135 w 151"/>
                <a:gd name="T13" fmla="*/ 135 h 152"/>
                <a:gd name="T14" fmla="*/ 135 w 151"/>
                <a:gd name="T15" fmla="*/ 15 h 152"/>
                <a:gd name="T16" fmla="*/ 14 w 151"/>
                <a:gd name="T17" fmla="*/ 15 h 152"/>
                <a:gd name="T18" fmla="*/ 14 w 151"/>
                <a:gd name="T19" fmla="*/ 135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152">
                  <a:moveTo>
                    <a:pt x="151" y="152"/>
                  </a:moveTo>
                  <a:lnTo>
                    <a:pt x="0" y="152"/>
                  </a:lnTo>
                  <a:lnTo>
                    <a:pt x="0" y="0"/>
                  </a:lnTo>
                  <a:lnTo>
                    <a:pt x="151" y="0"/>
                  </a:lnTo>
                  <a:lnTo>
                    <a:pt x="151" y="152"/>
                  </a:lnTo>
                  <a:close/>
                  <a:moveTo>
                    <a:pt x="14" y="135"/>
                  </a:moveTo>
                  <a:lnTo>
                    <a:pt x="135" y="135"/>
                  </a:lnTo>
                  <a:lnTo>
                    <a:pt x="135" y="15"/>
                  </a:lnTo>
                  <a:lnTo>
                    <a:pt x="14" y="15"/>
                  </a:lnTo>
                  <a:lnTo>
                    <a:pt x="14" y="135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161">
              <a:extLst>
                <a:ext uri="{FF2B5EF4-FFF2-40B4-BE49-F238E27FC236}">
                  <a16:creationId xmlns="" xmlns:a16="http://schemas.microsoft.com/office/drawing/2014/main" id="{2140BBC2-3D60-4B86-9DF6-99A93D08D59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3213363"/>
              <a:ext cx="346771" cy="346771"/>
            </a:xfrm>
            <a:custGeom>
              <a:avLst/>
              <a:gdLst>
                <a:gd name="T0" fmla="*/ 135 w 147"/>
                <a:gd name="T1" fmla="*/ 147 h 147"/>
                <a:gd name="T2" fmla="*/ 0 w 147"/>
                <a:gd name="T3" fmla="*/ 10 h 147"/>
                <a:gd name="T4" fmla="*/ 10 w 147"/>
                <a:gd name="T5" fmla="*/ 0 h 147"/>
                <a:gd name="T6" fmla="*/ 147 w 147"/>
                <a:gd name="T7" fmla="*/ 135 h 147"/>
                <a:gd name="T8" fmla="*/ 135 w 147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7">
                  <a:moveTo>
                    <a:pt x="135" y="147"/>
                  </a:moveTo>
                  <a:lnTo>
                    <a:pt x="0" y="10"/>
                  </a:lnTo>
                  <a:lnTo>
                    <a:pt x="10" y="0"/>
                  </a:lnTo>
                  <a:lnTo>
                    <a:pt x="147" y="135"/>
                  </a:lnTo>
                  <a:lnTo>
                    <a:pt x="135" y="14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162">
              <a:extLst>
                <a:ext uri="{FF2B5EF4-FFF2-40B4-BE49-F238E27FC236}">
                  <a16:creationId xmlns="" xmlns:a16="http://schemas.microsoft.com/office/drawing/2014/main" id="{A7F9DAB3-1EAA-4094-88D0-EE3E140B0EE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3213363"/>
              <a:ext cx="346771" cy="346771"/>
            </a:xfrm>
            <a:custGeom>
              <a:avLst/>
              <a:gdLst>
                <a:gd name="T0" fmla="*/ 10 w 147"/>
                <a:gd name="T1" fmla="*/ 147 h 147"/>
                <a:gd name="T2" fmla="*/ 0 w 147"/>
                <a:gd name="T3" fmla="*/ 135 h 147"/>
                <a:gd name="T4" fmla="*/ 135 w 147"/>
                <a:gd name="T5" fmla="*/ 0 h 147"/>
                <a:gd name="T6" fmla="*/ 147 w 147"/>
                <a:gd name="T7" fmla="*/ 10 h 147"/>
                <a:gd name="T8" fmla="*/ 10 w 147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7">
                  <a:moveTo>
                    <a:pt x="10" y="147"/>
                  </a:moveTo>
                  <a:lnTo>
                    <a:pt x="0" y="135"/>
                  </a:lnTo>
                  <a:lnTo>
                    <a:pt x="135" y="0"/>
                  </a:lnTo>
                  <a:lnTo>
                    <a:pt x="147" y="10"/>
                  </a:lnTo>
                  <a:lnTo>
                    <a:pt x="10" y="14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163">
              <a:extLst>
                <a:ext uri="{FF2B5EF4-FFF2-40B4-BE49-F238E27FC236}">
                  <a16:creationId xmlns="" xmlns:a16="http://schemas.microsoft.com/office/drawing/2014/main" id="{AD8B3CE3-7AF1-4834-87E1-CF458F95D7D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13731" y="3524750"/>
              <a:ext cx="356207" cy="358566"/>
            </a:xfrm>
            <a:custGeom>
              <a:avLst/>
              <a:gdLst>
                <a:gd name="T0" fmla="*/ 151 w 151"/>
                <a:gd name="T1" fmla="*/ 152 h 152"/>
                <a:gd name="T2" fmla="*/ 0 w 151"/>
                <a:gd name="T3" fmla="*/ 152 h 152"/>
                <a:gd name="T4" fmla="*/ 0 w 151"/>
                <a:gd name="T5" fmla="*/ 0 h 152"/>
                <a:gd name="T6" fmla="*/ 151 w 151"/>
                <a:gd name="T7" fmla="*/ 0 h 152"/>
                <a:gd name="T8" fmla="*/ 151 w 151"/>
                <a:gd name="T9" fmla="*/ 152 h 152"/>
                <a:gd name="T10" fmla="*/ 14 w 151"/>
                <a:gd name="T11" fmla="*/ 138 h 152"/>
                <a:gd name="T12" fmla="*/ 135 w 151"/>
                <a:gd name="T13" fmla="*/ 138 h 152"/>
                <a:gd name="T14" fmla="*/ 135 w 151"/>
                <a:gd name="T15" fmla="*/ 17 h 152"/>
                <a:gd name="T16" fmla="*/ 14 w 151"/>
                <a:gd name="T17" fmla="*/ 17 h 152"/>
                <a:gd name="T18" fmla="*/ 14 w 151"/>
                <a:gd name="T19" fmla="*/ 138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152">
                  <a:moveTo>
                    <a:pt x="151" y="152"/>
                  </a:moveTo>
                  <a:lnTo>
                    <a:pt x="0" y="152"/>
                  </a:lnTo>
                  <a:lnTo>
                    <a:pt x="0" y="0"/>
                  </a:lnTo>
                  <a:lnTo>
                    <a:pt x="151" y="0"/>
                  </a:lnTo>
                  <a:lnTo>
                    <a:pt x="151" y="152"/>
                  </a:lnTo>
                  <a:close/>
                  <a:moveTo>
                    <a:pt x="14" y="138"/>
                  </a:moveTo>
                  <a:lnTo>
                    <a:pt x="135" y="138"/>
                  </a:lnTo>
                  <a:lnTo>
                    <a:pt x="135" y="17"/>
                  </a:lnTo>
                  <a:lnTo>
                    <a:pt x="14" y="17"/>
                  </a:lnTo>
                  <a:lnTo>
                    <a:pt x="14" y="13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164">
              <a:extLst>
                <a:ext uri="{FF2B5EF4-FFF2-40B4-BE49-F238E27FC236}">
                  <a16:creationId xmlns="" xmlns:a16="http://schemas.microsoft.com/office/drawing/2014/main" id="{F26B1540-A213-49A4-ACBF-2984A7B38EE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3531827"/>
              <a:ext cx="346771" cy="346771"/>
            </a:xfrm>
            <a:custGeom>
              <a:avLst/>
              <a:gdLst>
                <a:gd name="T0" fmla="*/ 135 w 147"/>
                <a:gd name="T1" fmla="*/ 147 h 147"/>
                <a:gd name="T2" fmla="*/ 0 w 147"/>
                <a:gd name="T3" fmla="*/ 12 h 147"/>
                <a:gd name="T4" fmla="*/ 10 w 147"/>
                <a:gd name="T5" fmla="*/ 0 h 147"/>
                <a:gd name="T6" fmla="*/ 147 w 147"/>
                <a:gd name="T7" fmla="*/ 137 h 147"/>
                <a:gd name="T8" fmla="*/ 135 w 147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7">
                  <a:moveTo>
                    <a:pt x="135" y="147"/>
                  </a:moveTo>
                  <a:lnTo>
                    <a:pt x="0" y="12"/>
                  </a:lnTo>
                  <a:lnTo>
                    <a:pt x="10" y="0"/>
                  </a:lnTo>
                  <a:lnTo>
                    <a:pt x="147" y="137"/>
                  </a:lnTo>
                  <a:lnTo>
                    <a:pt x="135" y="14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165">
              <a:extLst>
                <a:ext uri="{FF2B5EF4-FFF2-40B4-BE49-F238E27FC236}">
                  <a16:creationId xmlns="" xmlns:a16="http://schemas.microsoft.com/office/drawing/2014/main" id="{E3995BD3-CA29-4DBE-BBB2-2D36389E4DE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3531827"/>
              <a:ext cx="346771" cy="346771"/>
            </a:xfrm>
            <a:custGeom>
              <a:avLst/>
              <a:gdLst>
                <a:gd name="T0" fmla="*/ 10 w 147"/>
                <a:gd name="T1" fmla="*/ 147 h 147"/>
                <a:gd name="T2" fmla="*/ 0 w 147"/>
                <a:gd name="T3" fmla="*/ 137 h 147"/>
                <a:gd name="T4" fmla="*/ 135 w 147"/>
                <a:gd name="T5" fmla="*/ 0 h 147"/>
                <a:gd name="T6" fmla="*/ 147 w 147"/>
                <a:gd name="T7" fmla="*/ 12 h 147"/>
                <a:gd name="T8" fmla="*/ 10 w 147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7">
                  <a:moveTo>
                    <a:pt x="10" y="147"/>
                  </a:moveTo>
                  <a:lnTo>
                    <a:pt x="0" y="137"/>
                  </a:lnTo>
                  <a:lnTo>
                    <a:pt x="135" y="0"/>
                  </a:lnTo>
                  <a:lnTo>
                    <a:pt x="147" y="12"/>
                  </a:lnTo>
                  <a:lnTo>
                    <a:pt x="10" y="14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166">
              <a:extLst>
                <a:ext uri="{FF2B5EF4-FFF2-40B4-BE49-F238E27FC236}">
                  <a16:creationId xmlns="" xmlns:a16="http://schemas.microsoft.com/office/drawing/2014/main" id="{757F1FF0-A343-49A0-9245-AEEEEA922A7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13731" y="3850290"/>
              <a:ext cx="356207" cy="356207"/>
            </a:xfrm>
            <a:custGeom>
              <a:avLst/>
              <a:gdLst>
                <a:gd name="T0" fmla="*/ 151 w 151"/>
                <a:gd name="T1" fmla="*/ 151 h 151"/>
                <a:gd name="T2" fmla="*/ 0 w 151"/>
                <a:gd name="T3" fmla="*/ 151 h 151"/>
                <a:gd name="T4" fmla="*/ 0 w 151"/>
                <a:gd name="T5" fmla="*/ 0 h 151"/>
                <a:gd name="T6" fmla="*/ 151 w 151"/>
                <a:gd name="T7" fmla="*/ 0 h 151"/>
                <a:gd name="T8" fmla="*/ 151 w 151"/>
                <a:gd name="T9" fmla="*/ 151 h 151"/>
                <a:gd name="T10" fmla="*/ 14 w 151"/>
                <a:gd name="T11" fmla="*/ 137 h 151"/>
                <a:gd name="T12" fmla="*/ 135 w 151"/>
                <a:gd name="T13" fmla="*/ 137 h 151"/>
                <a:gd name="T14" fmla="*/ 135 w 151"/>
                <a:gd name="T15" fmla="*/ 14 h 151"/>
                <a:gd name="T16" fmla="*/ 14 w 151"/>
                <a:gd name="T17" fmla="*/ 14 h 151"/>
                <a:gd name="T18" fmla="*/ 14 w 151"/>
                <a:gd name="T19" fmla="*/ 13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151">
                  <a:moveTo>
                    <a:pt x="151" y="151"/>
                  </a:moveTo>
                  <a:lnTo>
                    <a:pt x="0" y="151"/>
                  </a:lnTo>
                  <a:lnTo>
                    <a:pt x="0" y="0"/>
                  </a:lnTo>
                  <a:lnTo>
                    <a:pt x="151" y="0"/>
                  </a:lnTo>
                  <a:lnTo>
                    <a:pt x="151" y="151"/>
                  </a:lnTo>
                  <a:close/>
                  <a:moveTo>
                    <a:pt x="14" y="137"/>
                  </a:moveTo>
                  <a:lnTo>
                    <a:pt x="135" y="137"/>
                  </a:lnTo>
                  <a:lnTo>
                    <a:pt x="135" y="14"/>
                  </a:lnTo>
                  <a:lnTo>
                    <a:pt x="14" y="14"/>
                  </a:lnTo>
                  <a:lnTo>
                    <a:pt x="14" y="13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167">
              <a:extLst>
                <a:ext uri="{FF2B5EF4-FFF2-40B4-BE49-F238E27FC236}">
                  <a16:creationId xmlns="" xmlns:a16="http://schemas.microsoft.com/office/drawing/2014/main" id="{5C8102CF-5ED4-4BB4-AC34-781C6E80F24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3855008"/>
              <a:ext cx="346771" cy="346771"/>
            </a:xfrm>
            <a:custGeom>
              <a:avLst/>
              <a:gdLst>
                <a:gd name="T0" fmla="*/ 135 w 147"/>
                <a:gd name="T1" fmla="*/ 147 h 147"/>
                <a:gd name="T2" fmla="*/ 0 w 147"/>
                <a:gd name="T3" fmla="*/ 10 h 147"/>
                <a:gd name="T4" fmla="*/ 10 w 147"/>
                <a:gd name="T5" fmla="*/ 0 h 147"/>
                <a:gd name="T6" fmla="*/ 147 w 147"/>
                <a:gd name="T7" fmla="*/ 137 h 147"/>
                <a:gd name="T8" fmla="*/ 135 w 147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7">
                  <a:moveTo>
                    <a:pt x="135" y="147"/>
                  </a:moveTo>
                  <a:lnTo>
                    <a:pt x="0" y="10"/>
                  </a:lnTo>
                  <a:lnTo>
                    <a:pt x="10" y="0"/>
                  </a:lnTo>
                  <a:lnTo>
                    <a:pt x="147" y="137"/>
                  </a:lnTo>
                  <a:lnTo>
                    <a:pt x="135" y="14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168">
              <a:extLst>
                <a:ext uri="{FF2B5EF4-FFF2-40B4-BE49-F238E27FC236}">
                  <a16:creationId xmlns="" xmlns:a16="http://schemas.microsoft.com/office/drawing/2014/main" id="{7F7A4137-AC81-45DE-B212-CCAA4682353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3855008"/>
              <a:ext cx="346771" cy="346771"/>
            </a:xfrm>
            <a:custGeom>
              <a:avLst/>
              <a:gdLst>
                <a:gd name="T0" fmla="*/ 10 w 147"/>
                <a:gd name="T1" fmla="*/ 147 h 147"/>
                <a:gd name="T2" fmla="*/ 0 w 147"/>
                <a:gd name="T3" fmla="*/ 137 h 147"/>
                <a:gd name="T4" fmla="*/ 135 w 147"/>
                <a:gd name="T5" fmla="*/ 0 h 147"/>
                <a:gd name="T6" fmla="*/ 147 w 147"/>
                <a:gd name="T7" fmla="*/ 10 h 147"/>
                <a:gd name="T8" fmla="*/ 10 w 147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7">
                  <a:moveTo>
                    <a:pt x="10" y="147"/>
                  </a:moveTo>
                  <a:lnTo>
                    <a:pt x="0" y="137"/>
                  </a:lnTo>
                  <a:lnTo>
                    <a:pt x="135" y="0"/>
                  </a:lnTo>
                  <a:lnTo>
                    <a:pt x="147" y="10"/>
                  </a:lnTo>
                  <a:lnTo>
                    <a:pt x="10" y="14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169">
              <a:extLst>
                <a:ext uri="{FF2B5EF4-FFF2-40B4-BE49-F238E27FC236}">
                  <a16:creationId xmlns="" xmlns:a16="http://schemas.microsoft.com/office/drawing/2014/main" id="{59845C66-C94B-417E-93C3-57850E6E3ED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13731" y="4173472"/>
              <a:ext cx="356207" cy="356207"/>
            </a:xfrm>
            <a:custGeom>
              <a:avLst/>
              <a:gdLst>
                <a:gd name="T0" fmla="*/ 151 w 151"/>
                <a:gd name="T1" fmla="*/ 151 h 151"/>
                <a:gd name="T2" fmla="*/ 0 w 151"/>
                <a:gd name="T3" fmla="*/ 151 h 151"/>
                <a:gd name="T4" fmla="*/ 0 w 151"/>
                <a:gd name="T5" fmla="*/ 0 h 151"/>
                <a:gd name="T6" fmla="*/ 151 w 151"/>
                <a:gd name="T7" fmla="*/ 0 h 151"/>
                <a:gd name="T8" fmla="*/ 151 w 151"/>
                <a:gd name="T9" fmla="*/ 151 h 151"/>
                <a:gd name="T10" fmla="*/ 14 w 151"/>
                <a:gd name="T11" fmla="*/ 135 h 151"/>
                <a:gd name="T12" fmla="*/ 135 w 151"/>
                <a:gd name="T13" fmla="*/ 135 h 151"/>
                <a:gd name="T14" fmla="*/ 135 w 151"/>
                <a:gd name="T15" fmla="*/ 14 h 151"/>
                <a:gd name="T16" fmla="*/ 14 w 151"/>
                <a:gd name="T17" fmla="*/ 14 h 151"/>
                <a:gd name="T18" fmla="*/ 14 w 151"/>
                <a:gd name="T19" fmla="*/ 135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151">
                  <a:moveTo>
                    <a:pt x="151" y="151"/>
                  </a:moveTo>
                  <a:lnTo>
                    <a:pt x="0" y="151"/>
                  </a:lnTo>
                  <a:lnTo>
                    <a:pt x="0" y="0"/>
                  </a:lnTo>
                  <a:lnTo>
                    <a:pt x="151" y="0"/>
                  </a:lnTo>
                  <a:lnTo>
                    <a:pt x="151" y="151"/>
                  </a:lnTo>
                  <a:close/>
                  <a:moveTo>
                    <a:pt x="14" y="135"/>
                  </a:moveTo>
                  <a:lnTo>
                    <a:pt x="135" y="135"/>
                  </a:lnTo>
                  <a:lnTo>
                    <a:pt x="135" y="14"/>
                  </a:lnTo>
                  <a:lnTo>
                    <a:pt x="14" y="14"/>
                  </a:lnTo>
                  <a:lnTo>
                    <a:pt x="14" y="135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170">
              <a:extLst>
                <a:ext uri="{FF2B5EF4-FFF2-40B4-BE49-F238E27FC236}">
                  <a16:creationId xmlns="" xmlns:a16="http://schemas.microsoft.com/office/drawing/2014/main" id="{5B32E016-CBE7-467B-A00E-6B09B49D305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4178190"/>
              <a:ext cx="346771" cy="346771"/>
            </a:xfrm>
            <a:custGeom>
              <a:avLst/>
              <a:gdLst>
                <a:gd name="T0" fmla="*/ 135 w 147"/>
                <a:gd name="T1" fmla="*/ 147 h 147"/>
                <a:gd name="T2" fmla="*/ 0 w 147"/>
                <a:gd name="T3" fmla="*/ 10 h 147"/>
                <a:gd name="T4" fmla="*/ 10 w 147"/>
                <a:gd name="T5" fmla="*/ 0 h 147"/>
                <a:gd name="T6" fmla="*/ 147 w 147"/>
                <a:gd name="T7" fmla="*/ 135 h 147"/>
                <a:gd name="T8" fmla="*/ 135 w 147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7">
                  <a:moveTo>
                    <a:pt x="135" y="147"/>
                  </a:moveTo>
                  <a:lnTo>
                    <a:pt x="0" y="10"/>
                  </a:lnTo>
                  <a:lnTo>
                    <a:pt x="10" y="0"/>
                  </a:lnTo>
                  <a:lnTo>
                    <a:pt x="147" y="135"/>
                  </a:lnTo>
                  <a:lnTo>
                    <a:pt x="135" y="14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171">
              <a:extLst>
                <a:ext uri="{FF2B5EF4-FFF2-40B4-BE49-F238E27FC236}">
                  <a16:creationId xmlns="" xmlns:a16="http://schemas.microsoft.com/office/drawing/2014/main" id="{FE923712-5455-4A4C-A043-73E44BFA416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4178190"/>
              <a:ext cx="346771" cy="346771"/>
            </a:xfrm>
            <a:custGeom>
              <a:avLst/>
              <a:gdLst>
                <a:gd name="T0" fmla="*/ 10 w 147"/>
                <a:gd name="T1" fmla="*/ 147 h 147"/>
                <a:gd name="T2" fmla="*/ 0 w 147"/>
                <a:gd name="T3" fmla="*/ 135 h 147"/>
                <a:gd name="T4" fmla="*/ 135 w 147"/>
                <a:gd name="T5" fmla="*/ 0 h 147"/>
                <a:gd name="T6" fmla="*/ 147 w 147"/>
                <a:gd name="T7" fmla="*/ 10 h 147"/>
                <a:gd name="T8" fmla="*/ 10 w 147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7">
                  <a:moveTo>
                    <a:pt x="10" y="147"/>
                  </a:moveTo>
                  <a:lnTo>
                    <a:pt x="0" y="135"/>
                  </a:lnTo>
                  <a:lnTo>
                    <a:pt x="135" y="0"/>
                  </a:lnTo>
                  <a:lnTo>
                    <a:pt x="147" y="10"/>
                  </a:lnTo>
                  <a:lnTo>
                    <a:pt x="10" y="14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172">
              <a:extLst>
                <a:ext uri="{FF2B5EF4-FFF2-40B4-BE49-F238E27FC236}">
                  <a16:creationId xmlns="" xmlns:a16="http://schemas.microsoft.com/office/drawing/2014/main" id="{CE11E77F-2545-42ED-864A-0D35CD190A3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13731" y="4491935"/>
              <a:ext cx="356207" cy="356207"/>
            </a:xfrm>
            <a:custGeom>
              <a:avLst/>
              <a:gdLst>
                <a:gd name="T0" fmla="*/ 151 w 151"/>
                <a:gd name="T1" fmla="*/ 151 h 151"/>
                <a:gd name="T2" fmla="*/ 0 w 151"/>
                <a:gd name="T3" fmla="*/ 151 h 151"/>
                <a:gd name="T4" fmla="*/ 0 w 151"/>
                <a:gd name="T5" fmla="*/ 0 h 151"/>
                <a:gd name="T6" fmla="*/ 151 w 151"/>
                <a:gd name="T7" fmla="*/ 0 h 151"/>
                <a:gd name="T8" fmla="*/ 151 w 151"/>
                <a:gd name="T9" fmla="*/ 151 h 151"/>
                <a:gd name="T10" fmla="*/ 14 w 151"/>
                <a:gd name="T11" fmla="*/ 137 h 151"/>
                <a:gd name="T12" fmla="*/ 135 w 151"/>
                <a:gd name="T13" fmla="*/ 137 h 151"/>
                <a:gd name="T14" fmla="*/ 135 w 151"/>
                <a:gd name="T15" fmla="*/ 16 h 151"/>
                <a:gd name="T16" fmla="*/ 14 w 151"/>
                <a:gd name="T17" fmla="*/ 16 h 151"/>
                <a:gd name="T18" fmla="*/ 14 w 151"/>
                <a:gd name="T19" fmla="*/ 13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151">
                  <a:moveTo>
                    <a:pt x="151" y="151"/>
                  </a:moveTo>
                  <a:lnTo>
                    <a:pt x="0" y="151"/>
                  </a:lnTo>
                  <a:lnTo>
                    <a:pt x="0" y="0"/>
                  </a:lnTo>
                  <a:lnTo>
                    <a:pt x="151" y="0"/>
                  </a:lnTo>
                  <a:lnTo>
                    <a:pt x="151" y="151"/>
                  </a:lnTo>
                  <a:close/>
                  <a:moveTo>
                    <a:pt x="14" y="137"/>
                  </a:moveTo>
                  <a:lnTo>
                    <a:pt x="135" y="137"/>
                  </a:lnTo>
                  <a:lnTo>
                    <a:pt x="135" y="16"/>
                  </a:lnTo>
                  <a:lnTo>
                    <a:pt x="14" y="16"/>
                  </a:lnTo>
                  <a:lnTo>
                    <a:pt x="14" y="13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173">
              <a:extLst>
                <a:ext uri="{FF2B5EF4-FFF2-40B4-BE49-F238E27FC236}">
                  <a16:creationId xmlns="" xmlns:a16="http://schemas.microsoft.com/office/drawing/2014/main" id="{FFF55849-18ED-42C9-9E01-135E349E97E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4496653"/>
              <a:ext cx="346771" cy="346771"/>
            </a:xfrm>
            <a:custGeom>
              <a:avLst/>
              <a:gdLst>
                <a:gd name="T0" fmla="*/ 135 w 147"/>
                <a:gd name="T1" fmla="*/ 147 h 147"/>
                <a:gd name="T2" fmla="*/ 0 w 147"/>
                <a:gd name="T3" fmla="*/ 12 h 147"/>
                <a:gd name="T4" fmla="*/ 10 w 147"/>
                <a:gd name="T5" fmla="*/ 0 h 147"/>
                <a:gd name="T6" fmla="*/ 147 w 147"/>
                <a:gd name="T7" fmla="*/ 137 h 147"/>
                <a:gd name="T8" fmla="*/ 135 w 147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7">
                  <a:moveTo>
                    <a:pt x="135" y="147"/>
                  </a:moveTo>
                  <a:lnTo>
                    <a:pt x="0" y="12"/>
                  </a:lnTo>
                  <a:lnTo>
                    <a:pt x="10" y="0"/>
                  </a:lnTo>
                  <a:lnTo>
                    <a:pt x="147" y="137"/>
                  </a:lnTo>
                  <a:lnTo>
                    <a:pt x="135" y="14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174">
              <a:extLst>
                <a:ext uri="{FF2B5EF4-FFF2-40B4-BE49-F238E27FC236}">
                  <a16:creationId xmlns="" xmlns:a16="http://schemas.microsoft.com/office/drawing/2014/main" id="{5A4A1542-E99A-4D69-BC08-23C7D83CF84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4496653"/>
              <a:ext cx="346771" cy="346771"/>
            </a:xfrm>
            <a:custGeom>
              <a:avLst/>
              <a:gdLst>
                <a:gd name="T0" fmla="*/ 10 w 147"/>
                <a:gd name="T1" fmla="*/ 147 h 147"/>
                <a:gd name="T2" fmla="*/ 0 w 147"/>
                <a:gd name="T3" fmla="*/ 137 h 147"/>
                <a:gd name="T4" fmla="*/ 135 w 147"/>
                <a:gd name="T5" fmla="*/ 0 h 147"/>
                <a:gd name="T6" fmla="*/ 147 w 147"/>
                <a:gd name="T7" fmla="*/ 12 h 147"/>
                <a:gd name="T8" fmla="*/ 10 w 147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7">
                  <a:moveTo>
                    <a:pt x="10" y="147"/>
                  </a:moveTo>
                  <a:lnTo>
                    <a:pt x="0" y="137"/>
                  </a:lnTo>
                  <a:lnTo>
                    <a:pt x="135" y="0"/>
                  </a:lnTo>
                  <a:lnTo>
                    <a:pt x="147" y="12"/>
                  </a:lnTo>
                  <a:lnTo>
                    <a:pt x="10" y="14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175">
              <a:extLst>
                <a:ext uri="{FF2B5EF4-FFF2-40B4-BE49-F238E27FC236}">
                  <a16:creationId xmlns="" xmlns:a16="http://schemas.microsoft.com/office/drawing/2014/main" id="{73C82FFF-0515-43BD-A68B-F585E7B6249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13731" y="4815117"/>
              <a:ext cx="356207" cy="356207"/>
            </a:xfrm>
            <a:custGeom>
              <a:avLst/>
              <a:gdLst>
                <a:gd name="T0" fmla="*/ 151 w 151"/>
                <a:gd name="T1" fmla="*/ 151 h 151"/>
                <a:gd name="T2" fmla="*/ 0 w 151"/>
                <a:gd name="T3" fmla="*/ 151 h 151"/>
                <a:gd name="T4" fmla="*/ 0 w 151"/>
                <a:gd name="T5" fmla="*/ 0 h 151"/>
                <a:gd name="T6" fmla="*/ 151 w 151"/>
                <a:gd name="T7" fmla="*/ 0 h 151"/>
                <a:gd name="T8" fmla="*/ 151 w 151"/>
                <a:gd name="T9" fmla="*/ 151 h 151"/>
                <a:gd name="T10" fmla="*/ 14 w 151"/>
                <a:gd name="T11" fmla="*/ 135 h 151"/>
                <a:gd name="T12" fmla="*/ 135 w 151"/>
                <a:gd name="T13" fmla="*/ 135 h 151"/>
                <a:gd name="T14" fmla="*/ 135 w 151"/>
                <a:gd name="T15" fmla="*/ 14 h 151"/>
                <a:gd name="T16" fmla="*/ 14 w 151"/>
                <a:gd name="T17" fmla="*/ 14 h 151"/>
                <a:gd name="T18" fmla="*/ 14 w 151"/>
                <a:gd name="T19" fmla="*/ 135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151">
                  <a:moveTo>
                    <a:pt x="151" y="151"/>
                  </a:moveTo>
                  <a:lnTo>
                    <a:pt x="0" y="151"/>
                  </a:lnTo>
                  <a:lnTo>
                    <a:pt x="0" y="0"/>
                  </a:lnTo>
                  <a:lnTo>
                    <a:pt x="151" y="0"/>
                  </a:lnTo>
                  <a:lnTo>
                    <a:pt x="151" y="151"/>
                  </a:lnTo>
                  <a:close/>
                  <a:moveTo>
                    <a:pt x="14" y="135"/>
                  </a:moveTo>
                  <a:lnTo>
                    <a:pt x="135" y="135"/>
                  </a:lnTo>
                  <a:lnTo>
                    <a:pt x="135" y="14"/>
                  </a:lnTo>
                  <a:lnTo>
                    <a:pt x="14" y="14"/>
                  </a:lnTo>
                  <a:lnTo>
                    <a:pt x="14" y="135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176">
              <a:extLst>
                <a:ext uri="{FF2B5EF4-FFF2-40B4-BE49-F238E27FC236}">
                  <a16:creationId xmlns="" xmlns:a16="http://schemas.microsoft.com/office/drawing/2014/main" id="{BFE75407-1229-4DF8-A740-CA2CB419AB4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4819835"/>
              <a:ext cx="346771" cy="346771"/>
            </a:xfrm>
            <a:custGeom>
              <a:avLst/>
              <a:gdLst>
                <a:gd name="T0" fmla="*/ 135 w 147"/>
                <a:gd name="T1" fmla="*/ 147 h 147"/>
                <a:gd name="T2" fmla="*/ 0 w 147"/>
                <a:gd name="T3" fmla="*/ 10 h 147"/>
                <a:gd name="T4" fmla="*/ 10 w 147"/>
                <a:gd name="T5" fmla="*/ 0 h 147"/>
                <a:gd name="T6" fmla="*/ 147 w 147"/>
                <a:gd name="T7" fmla="*/ 137 h 147"/>
                <a:gd name="T8" fmla="*/ 135 w 147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7">
                  <a:moveTo>
                    <a:pt x="135" y="147"/>
                  </a:moveTo>
                  <a:lnTo>
                    <a:pt x="0" y="10"/>
                  </a:lnTo>
                  <a:lnTo>
                    <a:pt x="10" y="0"/>
                  </a:lnTo>
                  <a:lnTo>
                    <a:pt x="147" y="137"/>
                  </a:lnTo>
                  <a:lnTo>
                    <a:pt x="135" y="14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177">
              <a:extLst>
                <a:ext uri="{FF2B5EF4-FFF2-40B4-BE49-F238E27FC236}">
                  <a16:creationId xmlns="" xmlns:a16="http://schemas.microsoft.com/office/drawing/2014/main" id="{0710C9DA-3C6C-4B47-9662-EA159F3B33A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4819835"/>
              <a:ext cx="346771" cy="346771"/>
            </a:xfrm>
            <a:custGeom>
              <a:avLst/>
              <a:gdLst>
                <a:gd name="T0" fmla="*/ 10 w 147"/>
                <a:gd name="T1" fmla="*/ 147 h 147"/>
                <a:gd name="T2" fmla="*/ 0 w 147"/>
                <a:gd name="T3" fmla="*/ 137 h 147"/>
                <a:gd name="T4" fmla="*/ 135 w 147"/>
                <a:gd name="T5" fmla="*/ 0 h 147"/>
                <a:gd name="T6" fmla="*/ 147 w 147"/>
                <a:gd name="T7" fmla="*/ 10 h 147"/>
                <a:gd name="T8" fmla="*/ 10 w 147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7">
                  <a:moveTo>
                    <a:pt x="10" y="147"/>
                  </a:moveTo>
                  <a:lnTo>
                    <a:pt x="0" y="137"/>
                  </a:lnTo>
                  <a:lnTo>
                    <a:pt x="135" y="0"/>
                  </a:lnTo>
                  <a:lnTo>
                    <a:pt x="147" y="10"/>
                  </a:lnTo>
                  <a:lnTo>
                    <a:pt x="10" y="14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178">
              <a:extLst>
                <a:ext uri="{FF2B5EF4-FFF2-40B4-BE49-F238E27FC236}">
                  <a16:creationId xmlns="" xmlns:a16="http://schemas.microsoft.com/office/drawing/2014/main" id="{92A6A8F8-0D33-4F33-8A58-68E394A013E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750657" y="2236742"/>
              <a:ext cx="358566" cy="358566"/>
            </a:xfrm>
            <a:custGeom>
              <a:avLst/>
              <a:gdLst>
                <a:gd name="T0" fmla="*/ 152 w 152"/>
                <a:gd name="T1" fmla="*/ 152 h 152"/>
                <a:gd name="T2" fmla="*/ 0 w 152"/>
                <a:gd name="T3" fmla="*/ 152 h 152"/>
                <a:gd name="T4" fmla="*/ 0 w 152"/>
                <a:gd name="T5" fmla="*/ 0 h 152"/>
                <a:gd name="T6" fmla="*/ 152 w 152"/>
                <a:gd name="T7" fmla="*/ 0 h 152"/>
                <a:gd name="T8" fmla="*/ 152 w 152"/>
                <a:gd name="T9" fmla="*/ 152 h 152"/>
                <a:gd name="T10" fmla="*/ 17 w 152"/>
                <a:gd name="T11" fmla="*/ 135 h 152"/>
                <a:gd name="T12" fmla="*/ 137 w 152"/>
                <a:gd name="T13" fmla="*/ 135 h 152"/>
                <a:gd name="T14" fmla="*/ 137 w 152"/>
                <a:gd name="T15" fmla="*/ 15 h 152"/>
                <a:gd name="T16" fmla="*/ 17 w 152"/>
                <a:gd name="T17" fmla="*/ 15 h 152"/>
                <a:gd name="T18" fmla="*/ 17 w 152"/>
                <a:gd name="T19" fmla="*/ 135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2" h="152">
                  <a:moveTo>
                    <a:pt x="152" y="152"/>
                  </a:moveTo>
                  <a:lnTo>
                    <a:pt x="0" y="152"/>
                  </a:lnTo>
                  <a:lnTo>
                    <a:pt x="0" y="0"/>
                  </a:lnTo>
                  <a:lnTo>
                    <a:pt x="152" y="0"/>
                  </a:lnTo>
                  <a:lnTo>
                    <a:pt x="152" y="152"/>
                  </a:lnTo>
                  <a:close/>
                  <a:moveTo>
                    <a:pt x="17" y="135"/>
                  </a:moveTo>
                  <a:lnTo>
                    <a:pt x="137" y="135"/>
                  </a:lnTo>
                  <a:lnTo>
                    <a:pt x="137" y="15"/>
                  </a:lnTo>
                  <a:lnTo>
                    <a:pt x="17" y="15"/>
                  </a:lnTo>
                  <a:lnTo>
                    <a:pt x="17" y="135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179">
              <a:extLst>
                <a:ext uri="{FF2B5EF4-FFF2-40B4-BE49-F238E27FC236}">
                  <a16:creationId xmlns="" xmlns:a16="http://schemas.microsoft.com/office/drawing/2014/main" id="{F4C58807-2907-4B46-B303-9B69924B8EC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55375" y="2241460"/>
              <a:ext cx="349130" cy="349130"/>
            </a:xfrm>
            <a:custGeom>
              <a:avLst/>
              <a:gdLst>
                <a:gd name="T0" fmla="*/ 12 w 148"/>
                <a:gd name="T1" fmla="*/ 148 h 148"/>
                <a:gd name="T2" fmla="*/ 0 w 148"/>
                <a:gd name="T3" fmla="*/ 135 h 148"/>
                <a:gd name="T4" fmla="*/ 137 w 148"/>
                <a:gd name="T5" fmla="*/ 0 h 148"/>
                <a:gd name="T6" fmla="*/ 148 w 148"/>
                <a:gd name="T7" fmla="*/ 11 h 148"/>
                <a:gd name="T8" fmla="*/ 12 w 148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148">
                  <a:moveTo>
                    <a:pt x="12" y="148"/>
                  </a:moveTo>
                  <a:lnTo>
                    <a:pt x="0" y="135"/>
                  </a:lnTo>
                  <a:lnTo>
                    <a:pt x="137" y="0"/>
                  </a:lnTo>
                  <a:lnTo>
                    <a:pt x="148" y="11"/>
                  </a:lnTo>
                  <a:lnTo>
                    <a:pt x="12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180">
              <a:extLst>
                <a:ext uri="{FF2B5EF4-FFF2-40B4-BE49-F238E27FC236}">
                  <a16:creationId xmlns="" xmlns:a16="http://schemas.microsoft.com/office/drawing/2014/main" id="{7A14237C-DD0F-4FEB-8221-199F4EC6F1B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55375" y="2241460"/>
              <a:ext cx="349130" cy="349130"/>
            </a:xfrm>
            <a:custGeom>
              <a:avLst/>
              <a:gdLst>
                <a:gd name="T0" fmla="*/ 137 w 148"/>
                <a:gd name="T1" fmla="*/ 148 h 148"/>
                <a:gd name="T2" fmla="*/ 0 w 148"/>
                <a:gd name="T3" fmla="*/ 11 h 148"/>
                <a:gd name="T4" fmla="*/ 12 w 148"/>
                <a:gd name="T5" fmla="*/ 0 h 148"/>
                <a:gd name="T6" fmla="*/ 148 w 148"/>
                <a:gd name="T7" fmla="*/ 135 h 148"/>
                <a:gd name="T8" fmla="*/ 137 w 148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148">
                  <a:moveTo>
                    <a:pt x="137" y="148"/>
                  </a:moveTo>
                  <a:lnTo>
                    <a:pt x="0" y="11"/>
                  </a:lnTo>
                  <a:lnTo>
                    <a:pt x="12" y="0"/>
                  </a:lnTo>
                  <a:lnTo>
                    <a:pt x="148" y="135"/>
                  </a:lnTo>
                  <a:lnTo>
                    <a:pt x="137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181">
              <a:extLst>
                <a:ext uri="{FF2B5EF4-FFF2-40B4-BE49-F238E27FC236}">
                  <a16:creationId xmlns="" xmlns:a16="http://schemas.microsoft.com/office/drawing/2014/main" id="{386B6D9C-92CC-4F89-A5A0-FB5ABAE091B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432194" y="2236742"/>
              <a:ext cx="358566" cy="358566"/>
            </a:xfrm>
            <a:custGeom>
              <a:avLst/>
              <a:gdLst>
                <a:gd name="T0" fmla="*/ 152 w 152"/>
                <a:gd name="T1" fmla="*/ 152 h 152"/>
                <a:gd name="T2" fmla="*/ 0 w 152"/>
                <a:gd name="T3" fmla="*/ 152 h 152"/>
                <a:gd name="T4" fmla="*/ 0 w 152"/>
                <a:gd name="T5" fmla="*/ 0 h 152"/>
                <a:gd name="T6" fmla="*/ 152 w 152"/>
                <a:gd name="T7" fmla="*/ 0 h 152"/>
                <a:gd name="T8" fmla="*/ 152 w 152"/>
                <a:gd name="T9" fmla="*/ 152 h 152"/>
                <a:gd name="T10" fmla="*/ 14 w 152"/>
                <a:gd name="T11" fmla="*/ 135 h 152"/>
                <a:gd name="T12" fmla="*/ 135 w 152"/>
                <a:gd name="T13" fmla="*/ 135 h 152"/>
                <a:gd name="T14" fmla="*/ 135 w 152"/>
                <a:gd name="T15" fmla="*/ 15 h 152"/>
                <a:gd name="T16" fmla="*/ 14 w 152"/>
                <a:gd name="T17" fmla="*/ 15 h 152"/>
                <a:gd name="T18" fmla="*/ 14 w 152"/>
                <a:gd name="T19" fmla="*/ 135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2" h="152">
                  <a:moveTo>
                    <a:pt x="152" y="152"/>
                  </a:moveTo>
                  <a:lnTo>
                    <a:pt x="0" y="152"/>
                  </a:lnTo>
                  <a:lnTo>
                    <a:pt x="0" y="0"/>
                  </a:lnTo>
                  <a:lnTo>
                    <a:pt x="152" y="0"/>
                  </a:lnTo>
                  <a:lnTo>
                    <a:pt x="152" y="152"/>
                  </a:lnTo>
                  <a:close/>
                  <a:moveTo>
                    <a:pt x="14" y="135"/>
                  </a:moveTo>
                  <a:lnTo>
                    <a:pt x="135" y="135"/>
                  </a:lnTo>
                  <a:lnTo>
                    <a:pt x="135" y="15"/>
                  </a:lnTo>
                  <a:lnTo>
                    <a:pt x="14" y="15"/>
                  </a:lnTo>
                  <a:lnTo>
                    <a:pt x="14" y="135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182">
              <a:extLst>
                <a:ext uri="{FF2B5EF4-FFF2-40B4-BE49-F238E27FC236}">
                  <a16:creationId xmlns="" xmlns:a16="http://schemas.microsoft.com/office/drawing/2014/main" id="{D3872DBD-8E3E-4097-8358-06069320BED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36912" y="2241460"/>
              <a:ext cx="346771" cy="349130"/>
            </a:xfrm>
            <a:custGeom>
              <a:avLst/>
              <a:gdLst>
                <a:gd name="T0" fmla="*/ 10 w 147"/>
                <a:gd name="T1" fmla="*/ 148 h 148"/>
                <a:gd name="T2" fmla="*/ 0 w 147"/>
                <a:gd name="T3" fmla="*/ 135 h 148"/>
                <a:gd name="T4" fmla="*/ 135 w 147"/>
                <a:gd name="T5" fmla="*/ 0 h 148"/>
                <a:gd name="T6" fmla="*/ 147 w 147"/>
                <a:gd name="T7" fmla="*/ 11 h 148"/>
                <a:gd name="T8" fmla="*/ 10 w 147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8">
                  <a:moveTo>
                    <a:pt x="10" y="148"/>
                  </a:moveTo>
                  <a:lnTo>
                    <a:pt x="0" y="135"/>
                  </a:lnTo>
                  <a:lnTo>
                    <a:pt x="135" y="0"/>
                  </a:lnTo>
                  <a:lnTo>
                    <a:pt x="147" y="11"/>
                  </a:lnTo>
                  <a:lnTo>
                    <a:pt x="10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183">
              <a:extLst>
                <a:ext uri="{FF2B5EF4-FFF2-40B4-BE49-F238E27FC236}">
                  <a16:creationId xmlns="" xmlns:a16="http://schemas.microsoft.com/office/drawing/2014/main" id="{D86E6AFD-4DA0-435A-AA61-C1F67299B5D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36912" y="2241460"/>
              <a:ext cx="346771" cy="349130"/>
            </a:xfrm>
            <a:custGeom>
              <a:avLst/>
              <a:gdLst>
                <a:gd name="T0" fmla="*/ 135 w 147"/>
                <a:gd name="T1" fmla="*/ 148 h 148"/>
                <a:gd name="T2" fmla="*/ 0 w 147"/>
                <a:gd name="T3" fmla="*/ 11 h 148"/>
                <a:gd name="T4" fmla="*/ 10 w 147"/>
                <a:gd name="T5" fmla="*/ 0 h 148"/>
                <a:gd name="T6" fmla="*/ 147 w 147"/>
                <a:gd name="T7" fmla="*/ 135 h 148"/>
                <a:gd name="T8" fmla="*/ 135 w 147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8">
                  <a:moveTo>
                    <a:pt x="135" y="148"/>
                  </a:moveTo>
                  <a:lnTo>
                    <a:pt x="0" y="11"/>
                  </a:lnTo>
                  <a:lnTo>
                    <a:pt x="10" y="0"/>
                  </a:lnTo>
                  <a:lnTo>
                    <a:pt x="147" y="135"/>
                  </a:lnTo>
                  <a:lnTo>
                    <a:pt x="135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184">
              <a:extLst>
                <a:ext uri="{FF2B5EF4-FFF2-40B4-BE49-F238E27FC236}">
                  <a16:creationId xmlns="" xmlns:a16="http://schemas.microsoft.com/office/drawing/2014/main" id="{8A90FB75-DD6D-4759-9C66-4CA7C3635EB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09013" y="2236742"/>
              <a:ext cx="356207" cy="358566"/>
            </a:xfrm>
            <a:custGeom>
              <a:avLst/>
              <a:gdLst>
                <a:gd name="T0" fmla="*/ 151 w 151"/>
                <a:gd name="T1" fmla="*/ 152 h 152"/>
                <a:gd name="T2" fmla="*/ 0 w 151"/>
                <a:gd name="T3" fmla="*/ 152 h 152"/>
                <a:gd name="T4" fmla="*/ 0 w 151"/>
                <a:gd name="T5" fmla="*/ 0 h 152"/>
                <a:gd name="T6" fmla="*/ 151 w 151"/>
                <a:gd name="T7" fmla="*/ 0 h 152"/>
                <a:gd name="T8" fmla="*/ 151 w 151"/>
                <a:gd name="T9" fmla="*/ 152 h 152"/>
                <a:gd name="T10" fmla="*/ 16 w 151"/>
                <a:gd name="T11" fmla="*/ 135 h 152"/>
                <a:gd name="T12" fmla="*/ 137 w 151"/>
                <a:gd name="T13" fmla="*/ 135 h 152"/>
                <a:gd name="T14" fmla="*/ 137 w 151"/>
                <a:gd name="T15" fmla="*/ 15 h 152"/>
                <a:gd name="T16" fmla="*/ 16 w 151"/>
                <a:gd name="T17" fmla="*/ 15 h 152"/>
                <a:gd name="T18" fmla="*/ 16 w 151"/>
                <a:gd name="T19" fmla="*/ 135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152">
                  <a:moveTo>
                    <a:pt x="151" y="152"/>
                  </a:moveTo>
                  <a:lnTo>
                    <a:pt x="0" y="152"/>
                  </a:lnTo>
                  <a:lnTo>
                    <a:pt x="0" y="0"/>
                  </a:lnTo>
                  <a:lnTo>
                    <a:pt x="151" y="0"/>
                  </a:lnTo>
                  <a:lnTo>
                    <a:pt x="151" y="152"/>
                  </a:lnTo>
                  <a:close/>
                  <a:moveTo>
                    <a:pt x="16" y="135"/>
                  </a:moveTo>
                  <a:lnTo>
                    <a:pt x="137" y="135"/>
                  </a:lnTo>
                  <a:lnTo>
                    <a:pt x="137" y="15"/>
                  </a:lnTo>
                  <a:lnTo>
                    <a:pt x="16" y="15"/>
                  </a:lnTo>
                  <a:lnTo>
                    <a:pt x="16" y="135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185">
              <a:extLst>
                <a:ext uri="{FF2B5EF4-FFF2-40B4-BE49-F238E27FC236}">
                  <a16:creationId xmlns="" xmlns:a16="http://schemas.microsoft.com/office/drawing/2014/main" id="{E7643529-892C-447D-A995-A104F088FA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783472" y="2236742"/>
              <a:ext cx="363284" cy="358566"/>
            </a:xfrm>
            <a:custGeom>
              <a:avLst/>
              <a:gdLst>
                <a:gd name="T0" fmla="*/ 154 w 154"/>
                <a:gd name="T1" fmla="*/ 152 h 152"/>
                <a:gd name="T2" fmla="*/ 0 w 154"/>
                <a:gd name="T3" fmla="*/ 152 h 152"/>
                <a:gd name="T4" fmla="*/ 0 w 154"/>
                <a:gd name="T5" fmla="*/ 0 h 152"/>
                <a:gd name="T6" fmla="*/ 154 w 154"/>
                <a:gd name="T7" fmla="*/ 0 h 152"/>
                <a:gd name="T8" fmla="*/ 154 w 154"/>
                <a:gd name="T9" fmla="*/ 152 h 152"/>
                <a:gd name="T10" fmla="*/ 17 w 154"/>
                <a:gd name="T11" fmla="*/ 135 h 152"/>
                <a:gd name="T12" fmla="*/ 138 w 154"/>
                <a:gd name="T13" fmla="*/ 135 h 152"/>
                <a:gd name="T14" fmla="*/ 138 w 154"/>
                <a:gd name="T15" fmla="*/ 15 h 152"/>
                <a:gd name="T16" fmla="*/ 17 w 154"/>
                <a:gd name="T17" fmla="*/ 15 h 152"/>
                <a:gd name="T18" fmla="*/ 17 w 154"/>
                <a:gd name="T19" fmla="*/ 135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4" h="152">
                  <a:moveTo>
                    <a:pt x="154" y="152"/>
                  </a:moveTo>
                  <a:lnTo>
                    <a:pt x="0" y="152"/>
                  </a:lnTo>
                  <a:lnTo>
                    <a:pt x="0" y="0"/>
                  </a:lnTo>
                  <a:lnTo>
                    <a:pt x="154" y="0"/>
                  </a:lnTo>
                  <a:lnTo>
                    <a:pt x="154" y="152"/>
                  </a:lnTo>
                  <a:close/>
                  <a:moveTo>
                    <a:pt x="17" y="135"/>
                  </a:moveTo>
                  <a:lnTo>
                    <a:pt x="138" y="135"/>
                  </a:lnTo>
                  <a:lnTo>
                    <a:pt x="138" y="15"/>
                  </a:lnTo>
                  <a:lnTo>
                    <a:pt x="17" y="15"/>
                  </a:lnTo>
                  <a:lnTo>
                    <a:pt x="17" y="135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186">
              <a:extLst>
                <a:ext uri="{FF2B5EF4-FFF2-40B4-BE49-F238E27FC236}">
                  <a16:creationId xmlns="" xmlns:a16="http://schemas.microsoft.com/office/drawing/2014/main" id="{F3570C3F-02CF-4CED-84ED-1CB8740A6677}"/>
                </a:ext>
              </a:extLst>
            </p:cNvPr>
            <p:cNvSpPr>
              <a:spLocks/>
            </p:cNvSpPr>
            <p:nvPr/>
          </p:nvSpPr>
          <p:spPr bwMode="auto">
            <a:xfrm>
              <a:off x="9790549" y="2241460"/>
              <a:ext cx="346771" cy="349130"/>
            </a:xfrm>
            <a:custGeom>
              <a:avLst/>
              <a:gdLst>
                <a:gd name="T0" fmla="*/ 12 w 147"/>
                <a:gd name="T1" fmla="*/ 148 h 148"/>
                <a:gd name="T2" fmla="*/ 0 w 147"/>
                <a:gd name="T3" fmla="*/ 135 h 148"/>
                <a:gd name="T4" fmla="*/ 137 w 147"/>
                <a:gd name="T5" fmla="*/ 0 h 148"/>
                <a:gd name="T6" fmla="*/ 147 w 147"/>
                <a:gd name="T7" fmla="*/ 11 h 148"/>
                <a:gd name="T8" fmla="*/ 12 w 147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8">
                  <a:moveTo>
                    <a:pt x="12" y="148"/>
                  </a:moveTo>
                  <a:lnTo>
                    <a:pt x="0" y="135"/>
                  </a:lnTo>
                  <a:lnTo>
                    <a:pt x="137" y="0"/>
                  </a:lnTo>
                  <a:lnTo>
                    <a:pt x="147" y="11"/>
                  </a:lnTo>
                  <a:lnTo>
                    <a:pt x="12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187">
              <a:extLst>
                <a:ext uri="{FF2B5EF4-FFF2-40B4-BE49-F238E27FC236}">
                  <a16:creationId xmlns="" xmlns:a16="http://schemas.microsoft.com/office/drawing/2014/main" id="{08D53CB9-41BA-481C-A65D-07429FF6C1AB}"/>
                </a:ext>
              </a:extLst>
            </p:cNvPr>
            <p:cNvSpPr>
              <a:spLocks/>
            </p:cNvSpPr>
            <p:nvPr/>
          </p:nvSpPr>
          <p:spPr bwMode="auto">
            <a:xfrm>
              <a:off x="9790549" y="2241460"/>
              <a:ext cx="346771" cy="349130"/>
            </a:xfrm>
            <a:custGeom>
              <a:avLst/>
              <a:gdLst>
                <a:gd name="T0" fmla="*/ 137 w 147"/>
                <a:gd name="T1" fmla="*/ 148 h 148"/>
                <a:gd name="T2" fmla="*/ 0 w 147"/>
                <a:gd name="T3" fmla="*/ 11 h 148"/>
                <a:gd name="T4" fmla="*/ 12 w 147"/>
                <a:gd name="T5" fmla="*/ 0 h 148"/>
                <a:gd name="T6" fmla="*/ 147 w 147"/>
                <a:gd name="T7" fmla="*/ 135 h 148"/>
                <a:gd name="T8" fmla="*/ 137 w 147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8">
                  <a:moveTo>
                    <a:pt x="137" y="148"/>
                  </a:moveTo>
                  <a:lnTo>
                    <a:pt x="0" y="11"/>
                  </a:lnTo>
                  <a:lnTo>
                    <a:pt x="12" y="0"/>
                  </a:lnTo>
                  <a:lnTo>
                    <a:pt x="147" y="135"/>
                  </a:lnTo>
                  <a:lnTo>
                    <a:pt x="137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188">
              <a:extLst>
                <a:ext uri="{FF2B5EF4-FFF2-40B4-BE49-F238E27FC236}">
                  <a16:creationId xmlns="" xmlns:a16="http://schemas.microsoft.com/office/drawing/2014/main" id="{325A4F13-5A86-487D-A32F-C56C1273486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465009" y="2236742"/>
              <a:ext cx="358566" cy="358566"/>
            </a:xfrm>
            <a:custGeom>
              <a:avLst/>
              <a:gdLst>
                <a:gd name="T0" fmla="*/ 152 w 152"/>
                <a:gd name="T1" fmla="*/ 152 h 152"/>
                <a:gd name="T2" fmla="*/ 0 w 152"/>
                <a:gd name="T3" fmla="*/ 152 h 152"/>
                <a:gd name="T4" fmla="*/ 0 w 152"/>
                <a:gd name="T5" fmla="*/ 0 h 152"/>
                <a:gd name="T6" fmla="*/ 152 w 152"/>
                <a:gd name="T7" fmla="*/ 0 h 152"/>
                <a:gd name="T8" fmla="*/ 152 w 152"/>
                <a:gd name="T9" fmla="*/ 152 h 152"/>
                <a:gd name="T10" fmla="*/ 15 w 152"/>
                <a:gd name="T11" fmla="*/ 135 h 152"/>
                <a:gd name="T12" fmla="*/ 135 w 152"/>
                <a:gd name="T13" fmla="*/ 135 h 152"/>
                <a:gd name="T14" fmla="*/ 135 w 152"/>
                <a:gd name="T15" fmla="*/ 15 h 152"/>
                <a:gd name="T16" fmla="*/ 15 w 152"/>
                <a:gd name="T17" fmla="*/ 15 h 152"/>
                <a:gd name="T18" fmla="*/ 15 w 152"/>
                <a:gd name="T19" fmla="*/ 135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2" h="152">
                  <a:moveTo>
                    <a:pt x="152" y="152"/>
                  </a:moveTo>
                  <a:lnTo>
                    <a:pt x="0" y="152"/>
                  </a:lnTo>
                  <a:lnTo>
                    <a:pt x="0" y="0"/>
                  </a:lnTo>
                  <a:lnTo>
                    <a:pt x="152" y="0"/>
                  </a:lnTo>
                  <a:lnTo>
                    <a:pt x="152" y="152"/>
                  </a:lnTo>
                  <a:close/>
                  <a:moveTo>
                    <a:pt x="15" y="135"/>
                  </a:moveTo>
                  <a:lnTo>
                    <a:pt x="135" y="135"/>
                  </a:lnTo>
                  <a:lnTo>
                    <a:pt x="135" y="15"/>
                  </a:lnTo>
                  <a:lnTo>
                    <a:pt x="15" y="15"/>
                  </a:lnTo>
                  <a:lnTo>
                    <a:pt x="15" y="135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189">
              <a:extLst>
                <a:ext uri="{FF2B5EF4-FFF2-40B4-BE49-F238E27FC236}">
                  <a16:creationId xmlns="" xmlns:a16="http://schemas.microsoft.com/office/drawing/2014/main" id="{0ED271C4-6E15-45A7-A89C-BAD0F423C284}"/>
                </a:ext>
              </a:extLst>
            </p:cNvPr>
            <p:cNvSpPr>
              <a:spLocks/>
            </p:cNvSpPr>
            <p:nvPr/>
          </p:nvSpPr>
          <p:spPr bwMode="auto">
            <a:xfrm>
              <a:off x="9469727" y="2241460"/>
              <a:ext cx="349130" cy="349130"/>
            </a:xfrm>
            <a:custGeom>
              <a:avLst/>
              <a:gdLst>
                <a:gd name="T0" fmla="*/ 11 w 148"/>
                <a:gd name="T1" fmla="*/ 148 h 148"/>
                <a:gd name="T2" fmla="*/ 0 w 148"/>
                <a:gd name="T3" fmla="*/ 135 h 148"/>
                <a:gd name="T4" fmla="*/ 136 w 148"/>
                <a:gd name="T5" fmla="*/ 0 h 148"/>
                <a:gd name="T6" fmla="*/ 148 w 148"/>
                <a:gd name="T7" fmla="*/ 11 h 148"/>
                <a:gd name="T8" fmla="*/ 11 w 148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148">
                  <a:moveTo>
                    <a:pt x="11" y="148"/>
                  </a:moveTo>
                  <a:lnTo>
                    <a:pt x="0" y="135"/>
                  </a:lnTo>
                  <a:lnTo>
                    <a:pt x="136" y="0"/>
                  </a:lnTo>
                  <a:lnTo>
                    <a:pt x="148" y="11"/>
                  </a:lnTo>
                  <a:lnTo>
                    <a:pt x="11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190">
              <a:extLst>
                <a:ext uri="{FF2B5EF4-FFF2-40B4-BE49-F238E27FC236}">
                  <a16:creationId xmlns="" xmlns:a16="http://schemas.microsoft.com/office/drawing/2014/main" id="{2A3C0C22-31E9-43A5-9618-529830C57864}"/>
                </a:ext>
              </a:extLst>
            </p:cNvPr>
            <p:cNvSpPr>
              <a:spLocks/>
            </p:cNvSpPr>
            <p:nvPr/>
          </p:nvSpPr>
          <p:spPr bwMode="auto">
            <a:xfrm>
              <a:off x="9469727" y="2241460"/>
              <a:ext cx="349130" cy="349130"/>
            </a:xfrm>
            <a:custGeom>
              <a:avLst/>
              <a:gdLst>
                <a:gd name="T0" fmla="*/ 136 w 148"/>
                <a:gd name="T1" fmla="*/ 148 h 148"/>
                <a:gd name="T2" fmla="*/ 0 w 148"/>
                <a:gd name="T3" fmla="*/ 11 h 148"/>
                <a:gd name="T4" fmla="*/ 11 w 148"/>
                <a:gd name="T5" fmla="*/ 0 h 148"/>
                <a:gd name="T6" fmla="*/ 148 w 148"/>
                <a:gd name="T7" fmla="*/ 135 h 148"/>
                <a:gd name="T8" fmla="*/ 136 w 148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148">
                  <a:moveTo>
                    <a:pt x="136" y="148"/>
                  </a:moveTo>
                  <a:lnTo>
                    <a:pt x="0" y="11"/>
                  </a:lnTo>
                  <a:lnTo>
                    <a:pt x="11" y="0"/>
                  </a:lnTo>
                  <a:lnTo>
                    <a:pt x="148" y="135"/>
                  </a:lnTo>
                  <a:lnTo>
                    <a:pt x="136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191">
              <a:extLst>
                <a:ext uri="{FF2B5EF4-FFF2-40B4-BE49-F238E27FC236}">
                  <a16:creationId xmlns="" xmlns:a16="http://schemas.microsoft.com/office/drawing/2014/main" id="{56FEB312-38A8-4AC4-8650-DA7E61AA01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141828" y="2236742"/>
              <a:ext cx="358566" cy="358566"/>
            </a:xfrm>
            <a:custGeom>
              <a:avLst/>
              <a:gdLst>
                <a:gd name="T0" fmla="*/ 152 w 152"/>
                <a:gd name="T1" fmla="*/ 152 h 152"/>
                <a:gd name="T2" fmla="*/ 0 w 152"/>
                <a:gd name="T3" fmla="*/ 152 h 152"/>
                <a:gd name="T4" fmla="*/ 0 w 152"/>
                <a:gd name="T5" fmla="*/ 0 h 152"/>
                <a:gd name="T6" fmla="*/ 152 w 152"/>
                <a:gd name="T7" fmla="*/ 0 h 152"/>
                <a:gd name="T8" fmla="*/ 152 w 152"/>
                <a:gd name="T9" fmla="*/ 152 h 152"/>
                <a:gd name="T10" fmla="*/ 17 w 152"/>
                <a:gd name="T11" fmla="*/ 135 h 152"/>
                <a:gd name="T12" fmla="*/ 137 w 152"/>
                <a:gd name="T13" fmla="*/ 135 h 152"/>
                <a:gd name="T14" fmla="*/ 137 w 152"/>
                <a:gd name="T15" fmla="*/ 15 h 152"/>
                <a:gd name="T16" fmla="*/ 17 w 152"/>
                <a:gd name="T17" fmla="*/ 15 h 152"/>
                <a:gd name="T18" fmla="*/ 17 w 152"/>
                <a:gd name="T19" fmla="*/ 135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2" h="152">
                  <a:moveTo>
                    <a:pt x="152" y="152"/>
                  </a:moveTo>
                  <a:lnTo>
                    <a:pt x="0" y="152"/>
                  </a:lnTo>
                  <a:lnTo>
                    <a:pt x="0" y="0"/>
                  </a:lnTo>
                  <a:lnTo>
                    <a:pt x="152" y="0"/>
                  </a:lnTo>
                  <a:lnTo>
                    <a:pt x="152" y="152"/>
                  </a:lnTo>
                  <a:close/>
                  <a:moveTo>
                    <a:pt x="17" y="135"/>
                  </a:moveTo>
                  <a:lnTo>
                    <a:pt x="137" y="135"/>
                  </a:lnTo>
                  <a:lnTo>
                    <a:pt x="137" y="15"/>
                  </a:lnTo>
                  <a:lnTo>
                    <a:pt x="17" y="15"/>
                  </a:lnTo>
                  <a:lnTo>
                    <a:pt x="17" y="135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192">
              <a:extLst>
                <a:ext uri="{FF2B5EF4-FFF2-40B4-BE49-F238E27FC236}">
                  <a16:creationId xmlns="" xmlns:a16="http://schemas.microsoft.com/office/drawing/2014/main" id="{31B4D664-007C-456F-AD93-2627461823C0}"/>
                </a:ext>
              </a:extLst>
            </p:cNvPr>
            <p:cNvSpPr>
              <a:spLocks/>
            </p:cNvSpPr>
            <p:nvPr/>
          </p:nvSpPr>
          <p:spPr bwMode="auto">
            <a:xfrm>
              <a:off x="8818646" y="2241460"/>
              <a:ext cx="677030" cy="353848"/>
            </a:xfrm>
            <a:custGeom>
              <a:avLst/>
              <a:gdLst>
                <a:gd name="T0" fmla="*/ 70 w 138"/>
                <a:gd name="T1" fmla="*/ 72 h 72"/>
                <a:gd name="T2" fmla="*/ 4 w 138"/>
                <a:gd name="T3" fmla="*/ 72 h 72"/>
                <a:gd name="T4" fmla="*/ 1 w 138"/>
                <a:gd name="T5" fmla="*/ 69 h 72"/>
                <a:gd name="T6" fmla="*/ 1 w 138"/>
                <a:gd name="T7" fmla="*/ 65 h 72"/>
                <a:gd name="T8" fmla="*/ 67 w 138"/>
                <a:gd name="T9" fmla="*/ 0 h 72"/>
                <a:gd name="T10" fmla="*/ 72 w 138"/>
                <a:gd name="T11" fmla="*/ 5 h 72"/>
                <a:gd name="T12" fmla="*/ 13 w 138"/>
                <a:gd name="T13" fmla="*/ 64 h 72"/>
                <a:gd name="T14" fmla="*/ 68 w 138"/>
                <a:gd name="T15" fmla="*/ 64 h 72"/>
                <a:gd name="T16" fmla="*/ 133 w 138"/>
                <a:gd name="T17" fmla="*/ 0 h 72"/>
                <a:gd name="T18" fmla="*/ 138 w 138"/>
                <a:gd name="T19" fmla="*/ 5 h 72"/>
                <a:gd name="T20" fmla="*/ 72 w 138"/>
                <a:gd name="T21" fmla="*/ 71 h 72"/>
                <a:gd name="T22" fmla="*/ 70 w 138"/>
                <a:gd name="T23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8" h="72">
                  <a:moveTo>
                    <a:pt x="70" y="72"/>
                  </a:moveTo>
                  <a:cubicBezTo>
                    <a:pt x="4" y="72"/>
                    <a:pt x="4" y="72"/>
                    <a:pt x="4" y="72"/>
                  </a:cubicBezTo>
                  <a:cubicBezTo>
                    <a:pt x="3" y="72"/>
                    <a:pt x="1" y="71"/>
                    <a:pt x="1" y="69"/>
                  </a:cubicBezTo>
                  <a:cubicBezTo>
                    <a:pt x="0" y="68"/>
                    <a:pt x="0" y="66"/>
                    <a:pt x="1" y="65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13" y="64"/>
                    <a:pt x="13" y="64"/>
                    <a:pt x="13" y="64"/>
                  </a:cubicBezTo>
                  <a:cubicBezTo>
                    <a:pt x="68" y="64"/>
                    <a:pt x="68" y="64"/>
                    <a:pt x="68" y="64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38" y="5"/>
                    <a:pt x="138" y="5"/>
                    <a:pt x="138" y="5"/>
                  </a:cubicBezTo>
                  <a:cubicBezTo>
                    <a:pt x="72" y="71"/>
                    <a:pt x="72" y="71"/>
                    <a:pt x="72" y="71"/>
                  </a:cubicBezTo>
                  <a:cubicBezTo>
                    <a:pt x="72" y="71"/>
                    <a:pt x="71" y="72"/>
                    <a:pt x="70" y="72"/>
                  </a:cubicBez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193">
              <a:extLst>
                <a:ext uri="{FF2B5EF4-FFF2-40B4-BE49-F238E27FC236}">
                  <a16:creationId xmlns="" xmlns:a16="http://schemas.microsoft.com/office/drawing/2014/main" id="{8CA57A2A-9DD3-4E2D-B940-AEC8BAB45311}"/>
                </a:ext>
              </a:extLst>
            </p:cNvPr>
            <p:cNvSpPr>
              <a:spLocks/>
            </p:cNvSpPr>
            <p:nvPr/>
          </p:nvSpPr>
          <p:spPr bwMode="auto">
            <a:xfrm>
              <a:off x="9146546" y="2241460"/>
              <a:ext cx="349130" cy="349130"/>
            </a:xfrm>
            <a:custGeom>
              <a:avLst/>
              <a:gdLst>
                <a:gd name="T0" fmla="*/ 137 w 148"/>
                <a:gd name="T1" fmla="*/ 148 h 148"/>
                <a:gd name="T2" fmla="*/ 0 w 148"/>
                <a:gd name="T3" fmla="*/ 11 h 148"/>
                <a:gd name="T4" fmla="*/ 11 w 148"/>
                <a:gd name="T5" fmla="*/ 0 h 148"/>
                <a:gd name="T6" fmla="*/ 148 w 148"/>
                <a:gd name="T7" fmla="*/ 135 h 148"/>
                <a:gd name="T8" fmla="*/ 137 w 148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148">
                  <a:moveTo>
                    <a:pt x="137" y="148"/>
                  </a:moveTo>
                  <a:lnTo>
                    <a:pt x="0" y="11"/>
                  </a:lnTo>
                  <a:lnTo>
                    <a:pt x="11" y="0"/>
                  </a:lnTo>
                  <a:lnTo>
                    <a:pt x="148" y="135"/>
                  </a:lnTo>
                  <a:lnTo>
                    <a:pt x="137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194">
              <a:extLst>
                <a:ext uri="{FF2B5EF4-FFF2-40B4-BE49-F238E27FC236}">
                  <a16:creationId xmlns="" xmlns:a16="http://schemas.microsoft.com/office/drawing/2014/main" id="{ED416A19-3A62-4AF1-88E7-4D6807217BD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09013" y="5171324"/>
              <a:ext cx="368002" cy="358566"/>
            </a:xfrm>
            <a:custGeom>
              <a:avLst/>
              <a:gdLst>
                <a:gd name="T0" fmla="*/ 156 w 156"/>
                <a:gd name="T1" fmla="*/ 152 h 152"/>
                <a:gd name="T2" fmla="*/ 0 w 156"/>
                <a:gd name="T3" fmla="*/ 152 h 152"/>
                <a:gd name="T4" fmla="*/ 0 w 156"/>
                <a:gd name="T5" fmla="*/ 0 h 152"/>
                <a:gd name="T6" fmla="*/ 156 w 156"/>
                <a:gd name="T7" fmla="*/ 0 h 152"/>
                <a:gd name="T8" fmla="*/ 156 w 156"/>
                <a:gd name="T9" fmla="*/ 152 h 152"/>
                <a:gd name="T10" fmla="*/ 14 w 156"/>
                <a:gd name="T11" fmla="*/ 138 h 152"/>
                <a:gd name="T12" fmla="*/ 139 w 156"/>
                <a:gd name="T13" fmla="*/ 138 h 152"/>
                <a:gd name="T14" fmla="*/ 139 w 156"/>
                <a:gd name="T15" fmla="*/ 15 h 152"/>
                <a:gd name="T16" fmla="*/ 14 w 156"/>
                <a:gd name="T17" fmla="*/ 15 h 152"/>
                <a:gd name="T18" fmla="*/ 14 w 156"/>
                <a:gd name="T19" fmla="*/ 138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6" h="152">
                  <a:moveTo>
                    <a:pt x="156" y="152"/>
                  </a:moveTo>
                  <a:lnTo>
                    <a:pt x="0" y="152"/>
                  </a:lnTo>
                  <a:lnTo>
                    <a:pt x="0" y="0"/>
                  </a:lnTo>
                  <a:lnTo>
                    <a:pt x="156" y="0"/>
                  </a:lnTo>
                  <a:lnTo>
                    <a:pt x="156" y="152"/>
                  </a:lnTo>
                  <a:close/>
                  <a:moveTo>
                    <a:pt x="14" y="138"/>
                  </a:moveTo>
                  <a:lnTo>
                    <a:pt x="139" y="138"/>
                  </a:lnTo>
                  <a:lnTo>
                    <a:pt x="139" y="15"/>
                  </a:lnTo>
                  <a:lnTo>
                    <a:pt x="14" y="15"/>
                  </a:lnTo>
                  <a:lnTo>
                    <a:pt x="14" y="13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195">
              <a:extLst>
                <a:ext uri="{FF2B5EF4-FFF2-40B4-BE49-F238E27FC236}">
                  <a16:creationId xmlns="" xmlns:a16="http://schemas.microsoft.com/office/drawing/2014/main" id="{94FAB35C-CE7A-4BB1-81E1-252C3D61F26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731" y="5178401"/>
              <a:ext cx="356207" cy="346771"/>
            </a:xfrm>
            <a:custGeom>
              <a:avLst/>
              <a:gdLst>
                <a:gd name="T0" fmla="*/ 139 w 151"/>
                <a:gd name="T1" fmla="*/ 147 h 147"/>
                <a:gd name="T2" fmla="*/ 0 w 151"/>
                <a:gd name="T3" fmla="*/ 10 h 147"/>
                <a:gd name="T4" fmla="*/ 10 w 151"/>
                <a:gd name="T5" fmla="*/ 0 h 147"/>
                <a:gd name="T6" fmla="*/ 151 w 151"/>
                <a:gd name="T7" fmla="*/ 137 h 147"/>
                <a:gd name="T8" fmla="*/ 139 w 151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147">
                  <a:moveTo>
                    <a:pt x="139" y="147"/>
                  </a:moveTo>
                  <a:lnTo>
                    <a:pt x="0" y="10"/>
                  </a:lnTo>
                  <a:lnTo>
                    <a:pt x="10" y="0"/>
                  </a:lnTo>
                  <a:lnTo>
                    <a:pt x="151" y="137"/>
                  </a:lnTo>
                  <a:lnTo>
                    <a:pt x="139" y="14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196">
              <a:extLst>
                <a:ext uri="{FF2B5EF4-FFF2-40B4-BE49-F238E27FC236}">
                  <a16:creationId xmlns="" xmlns:a16="http://schemas.microsoft.com/office/drawing/2014/main" id="{96DC33FD-3AA5-4E21-ADEE-0883E3D1924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731" y="5178401"/>
              <a:ext cx="356207" cy="346771"/>
            </a:xfrm>
            <a:custGeom>
              <a:avLst/>
              <a:gdLst>
                <a:gd name="T0" fmla="*/ 10 w 151"/>
                <a:gd name="T1" fmla="*/ 147 h 147"/>
                <a:gd name="T2" fmla="*/ 0 w 151"/>
                <a:gd name="T3" fmla="*/ 137 h 147"/>
                <a:gd name="T4" fmla="*/ 139 w 151"/>
                <a:gd name="T5" fmla="*/ 0 h 147"/>
                <a:gd name="T6" fmla="*/ 151 w 151"/>
                <a:gd name="T7" fmla="*/ 10 h 147"/>
                <a:gd name="T8" fmla="*/ 10 w 151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147">
                  <a:moveTo>
                    <a:pt x="10" y="147"/>
                  </a:moveTo>
                  <a:lnTo>
                    <a:pt x="0" y="137"/>
                  </a:lnTo>
                  <a:lnTo>
                    <a:pt x="139" y="0"/>
                  </a:lnTo>
                  <a:lnTo>
                    <a:pt x="151" y="10"/>
                  </a:lnTo>
                  <a:lnTo>
                    <a:pt x="10" y="14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197">
              <a:extLst>
                <a:ext uri="{FF2B5EF4-FFF2-40B4-BE49-F238E27FC236}">
                  <a16:creationId xmlns="" xmlns:a16="http://schemas.microsoft.com/office/drawing/2014/main" id="{BC71E31E-CA7E-49EC-A8B6-00AB3F8652D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09013" y="6461691"/>
              <a:ext cx="368002" cy="356207"/>
            </a:xfrm>
            <a:custGeom>
              <a:avLst/>
              <a:gdLst>
                <a:gd name="T0" fmla="*/ 156 w 156"/>
                <a:gd name="T1" fmla="*/ 151 h 151"/>
                <a:gd name="T2" fmla="*/ 0 w 156"/>
                <a:gd name="T3" fmla="*/ 151 h 151"/>
                <a:gd name="T4" fmla="*/ 0 w 156"/>
                <a:gd name="T5" fmla="*/ 0 h 151"/>
                <a:gd name="T6" fmla="*/ 156 w 156"/>
                <a:gd name="T7" fmla="*/ 0 h 151"/>
                <a:gd name="T8" fmla="*/ 156 w 156"/>
                <a:gd name="T9" fmla="*/ 151 h 151"/>
                <a:gd name="T10" fmla="*/ 14 w 156"/>
                <a:gd name="T11" fmla="*/ 135 h 151"/>
                <a:gd name="T12" fmla="*/ 139 w 156"/>
                <a:gd name="T13" fmla="*/ 135 h 151"/>
                <a:gd name="T14" fmla="*/ 139 w 156"/>
                <a:gd name="T15" fmla="*/ 14 h 151"/>
                <a:gd name="T16" fmla="*/ 14 w 156"/>
                <a:gd name="T17" fmla="*/ 14 h 151"/>
                <a:gd name="T18" fmla="*/ 14 w 156"/>
                <a:gd name="T19" fmla="*/ 135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6" h="151">
                  <a:moveTo>
                    <a:pt x="156" y="151"/>
                  </a:moveTo>
                  <a:lnTo>
                    <a:pt x="0" y="151"/>
                  </a:lnTo>
                  <a:lnTo>
                    <a:pt x="0" y="0"/>
                  </a:lnTo>
                  <a:lnTo>
                    <a:pt x="156" y="0"/>
                  </a:lnTo>
                  <a:lnTo>
                    <a:pt x="156" y="151"/>
                  </a:lnTo>
                  <a:close/>
                  <a:moveTo>
                    <a:pt x="14" y="135"/>
                  </a:moveTo>
                  <a:lnTo>
                    <a:pt x="139" y="135"/>
                  </a:lnTo>
                  <a:lnTo>
                    <a:pt x="139" y="14"/>
                  </a:lnTo>
                  <a:lnTo>
                    <a:pt x="14" y="14"/>
                  </a:lnTo>
                  <a:lnTo>
                    <a:pt x="14" y="135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198">
              <a:extLst>
                <a:ext uri="{FF2B5EF4-FFF2-40B4-BE49-F238E27FC236}">
                  <a16:creationId xmlns="" xmlns:a16="http://schemas.microsoft.com/office/drawing/2014/main" id="{14D76CD7-6E06-4343-911B-58D38E656FE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731" y="6466409"/>
              <a:ext cx="356207" cy="346771"/>
            </a:xfrm>
            <a:custGeom>
              <a:avLst/>
              <a:gdLst>
                <a:gd name="T0" fmla="*/ 139 w 151"/>
                <a:gd name="T1" fmla="*/ 147 h 147"/>
                <a:gd name="T2" fmla="*/ 0 w 151"/>
                <a:gd name="T3" fmla="*/ 10 h 147"/>
                <a:gd name="T4" fmla="*/ 10 w 151"/>
                <a:gd name="T5" fmla="*/ 0 h 147"/>
                <a:gd name="T6" fmla="*/ 151 w 151"/>
                <a:gd name="T7" fmla="*/ 135 h 147"/>
                <a:gd name="T8" fmla="*/ 139 w 151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147">
                  <a:moveTo>
                    <a:pt x="139" y="147"/>
                  </a:moveTo>
                  <a:lnTo>
                    <a:pt x="0" y="10"/>
                  </a:lnTo>
                  <a:lnTo>
                    <a:pt x="10" y="0"/>
                  </a:lnTo>
                  <a:lnTo>
                    <a:pt x="151" y="135"/>
                  </a:lnTo>
                  <a:lnTo>
                    <a:pt x="139" y="14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199">
              <a:extLst>
                <a:ext uri="{FF2B5EF4-FFF2-40B4-BE49-F238E27FC236}">
                  <a16:creationId xmlns="" xmlns:a16="http://schemas.microsoft.com/office/drawing/2014/main" id="{376E9A74-0B1A-44D9-81EA-E1490D358FB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731" y="6466409"/>
              <a:ext cx="356207" cy="346771"/>
            </a:xfrm>
            <a:custGeom>
              <a:avLst/>
              <a:gdLst>
                <a:gd name="T0" fmla="*/ 10 w 151"/>
                <a:gd name="T1" fmla="*/ 147 h 147"/>
                <a:gd name="T2" fmla="*/ 0 w 151"/>
                <a:gd name="T3" fmla="*/ 135 h 147"/>
                <a:gd name="T4" fmla="*/ 139 w 151"/>
                <a:gd name="T5" fmla="*/ 0 h 147"/>
                <a:gd name="T6" fmla="*/ 151 w 151"/>
                <a:gd name="T7" fmla="*/ 10 h 147"/>
                <a:gd name="T8" fmla="*/ 10 w 151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147">
                  <a:moveTo>
                    <a:pt x="10" y="147"/>
                  </a:moveTo>
                  <a:lnTo>
                    <a:pt x="0" y="135"/>
                  </a:lnTo>
                  <a:lnTo>
                    <a:pt x="139" y="0"/>
                  </a:lnTo>
                  <a:lnTo>
                    <a:pt x="151" y="10"/>
                  </a:lnTo>
                  <a:lnTo>
                    <a:pt x="10" y="14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200">
              <a:extLst>
                <a:ext uri="{FF2B5EF4-FFF2-40B4-BE49-F238E27FC236}">
                  <a16:creationId xmlns="" xmlns:a16="http://schemas.microsoft.com/office/drawing/2014/main" id="{236B2ED8-B560-4BE1-8017-5B2CCA00AD1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09013" y="5461480"/>
              <a:ext cx="368002" cy="363284"/>
            </a:xfrm>
            <a:custGeom>
              <a:avLst/>
              <a:gdLst>
                <a:gd name="T0" fmla="*/ 156 w 156"/>
                <a:gd name="T1" fmla="*/ 154 h 154"/>
                <a:gd name="T2" fmla="*/ 0 w 156"/>
                <a:gd name="T3" fmla="*/ 154 h 154"/>
                <a:gd name="T4" fmla="*/ 0 w 156"/>
                <a:gd name="T5" fmla="*/ 0 h 154"/>
                <a:gd name="T6" fmla="*/ 156 w 156"/>
                <a:gd name="T7" fmla="*/ 0 h 154"/>
                <a:gd name="T8" fmla="*/ 156 w 156"/>
                <a:gd name="T9" fmla="*/ 154 h 154"/>
                <a:gd name="T10" fmla="*/ 14 w 156"/>
                <a:gd name="T11" fmla="*/ 137 h 154"/>
                <a:gd name="T12" fmla="*/ 139 w 156"/>
                <a:gd name="T13" fmla="*/ 137 h 154"/>
                <a:gd name="T14" fmla="*/ 139 w 156"/>
                <a:gd name="T15" fmla="*/ 17 h 154"/>
                <a:gd name="T16" fmla="*/ 14 w 156"/>
                <a:gd name="T17" fmla="*/ 17 h 154"/>
                <a:gd name="T18" fmla="*/ 14 w 156"/>
                <a:gd name="T19" fmla="*/ 137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6" h="154">
                  <a:moveTo>
                    <a:pt x="156" y="154"/>
                  </a:moveTo>
                  <a:lnTo>
                    <a:pt x="0" y="154"/>
                  </a:lnTo>
                  <a:lnTo>
                    <a:pt x="0" y="0"/>
                  </a:lnTo>
                  <a:lnTo>
                    <a:pt x="156" y="0"/>
                  </a:lnTo>
                  <a:lnTo>
                    <a:pt x="156" y="154"/>
                  </a:lnTo>
                  <a:close/>
                  <a:moveTo>
                    <a:pt x="14" y="137"/>
                  </a:moveTo>
                  <a:lnTo>
                    <a:pt x="139" y="137"/>
                  </a:lnTo>
                  <a:lnTo>
                    <a:pt x="139" y="17"/>
                  </a:lnTo>
                  <a:lnTo>
                    <a:pt x="14" y="17"/>
                  </a:lnTo>
                  <a:lnTo>
                    <a:pt x="14" y="13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201">
              <a:extLst>
                <a:ext uri="{FF2B5EF4-FFF2-40B4-BE49-F238E27FC236}">
                  <a16:creationId xmlns="" xmlns:a16="http://schemas.microsoft.com/office/drawing/2014/main" id="{31BAF021-7341-441F-AB91-A7757A489A1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731" y="5466198"/>
              <a:ext cx="356207" cy="349130"/>
            </a:xfrm>
            <a:custGeom>
              <a:avLst/>
              <a:gdLst>
                <a:gd name="T0" fmla="*/ 139 w 151"/>
                <a:gd name="T1" fmla="*/ 148 h 148"/>
                <a:gd name="T2" fmla="*/ 0 w 151"/>
                <a:gd name="T3" fmla="*/ 13 h 148"/>
                <a:gd name="T4" fmla="*/ 10 w 151"/>
                <a:gd name="T5" fmla="*/ 0 h 148"/>
                <a:gd name="T6" fmla="*/ 151 w 151"/>
                <a:gd name="T7" fmla="*/ 137 h 148"/>
                <a:gd name="T8" fmla="*/ 139 w 151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148">
                  <a:moveTo>
                    <a:pt x="139" y="148"/>
                  </a:moveTo>
                  <a:lnTo>
                    <a:pt x="0" y="13"/>
                  </a:lnTo>
                  <a:lnTo>
                    <a:pt x="10" y="0"/>
                  </a:lnTo>
                  <a:lnTo>
                    <a:pt x="151" y="137"/>
                  </a:lnTo>
                  <a:lnTo>
                    <a:pt x="139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202">
              <a:extLst>
                <a:ext uri="{FF2B5EF4-FFF2-40B4-BE49-F238E27FC236}">
                  <a16:creationId xmlns="" xmlns:a16="http://schemas.microsoft.com/office/drawing/2014/main" id="{ADC8D27A-FEB7-4995-8BB5-18CBCBABEB0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731" y="5466198"/>
              <a:ext cx="356207" cy="349130"/>
            </a:xfrm>
            <a:custGeom>
              <a:avLst/>
              <a:gdLst>
                <a:gd name="T0" fmla="*/ 10 w 151"/>
                <a:gd name="T1" fmla="*/ 148 h 148"/>
                <a:gd name="T2" fmla="*/ 0 w 151"/>
                <a:gd name="T3" fmla="*/ 137 h 148"/>
                <a:gd name="T4" fmla="*/ 139 w 151"/>
                <a:gd name="T5" fmla="*/ 0 h 148"/>
                <a:gd name="T6" fmla="*/ 151 w 151"/>
                <a:gd name="T7" fmla="*/ 13 h 148"/>
                <a:gd name="T8" fmla="*/ 10 w 151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148">
                  <a:moveTo>
                    <a:pt x="10" y="148"/>
                  </a:moveTo>
                  <a:lnTo>
                    <a:pt x="0" y="137"/>
                  </a:lnTo>
                  <a:lnTo>
                    <a:pt x="139" y="0"/>
                  </a:lnTo>
                  <a:lnTo>
                    <a:pt x="151" y="13"/>
                  </a:lnTo>
                  <a:lnTo>
                    <a:pt x="10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203">
              <a:extLst>
                <a:ext uri="{FF2B5EF4-FFF2-40B4-BE49-F238E27FC236}">
                  <a16:creationId xmlns="" xmlns:a16="http://schemas.microsoft.com/office/drawing/2014/main" id="{56960545-6050-4B02-90BD-BCF0F7AFD1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09013" y="5784661"/>
              <a:ext cx="368002" cy="358566"/>
            </a:xfrm>
            <a:custGeom>
              <a:avLst/>
              <a:gdLst>
                <a:gd name="T0" fmla="*/ 156 w 156"/>
                <a:gd name="T1" fmla="*/ 152 h 152"/>
                <a:gd name="T2" fmla="*/ 0 w 156"/>
                <a:gd name="T3" fmla="*/ 152 h 152"/>
                <a:gd name="T4" fmla="*/ 0 w 156"/>
                <a:gd name="T5" fmla="*/ 0 h 152"/>
                <a:gd name="T6" fmla="*/ 156 w 156"/>
                <a:gd name="T7" fmla="*/ 0 h 152"/>
                <a:gd name="T8" fmla="*/ 156 w 156"/>
                <a:gd name="T9" fmla="*/ 152 h 152"/>
                <a:gd name="T10" fmla="*/ 14 w 156"/>
                <a:gd name="T11" fmla="*/ 137 h 152"/>
                <a:gd name="T12" fmla="*/ 139 w 156"/>
                <a:gd name="T13" fmla="*/ 137 h 152"/>
                <a:gd name="T14" fmla="*/ 139 w 156"/>
                <a:gd name="T15" fmla="*/ 17 h 152"/>
                <a:gd name="T16" fmla="*/ 14 w 156"/>
                <a:gd name="T17" fmla="*/ 17 h 152"/>
                <a:gd name="T18" fmla="*/ 14 w 156"/>
                <a:gd name="T19" fmla="*/ 137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6" h="152">
                  <a:moveTo>
                    <a:pt x="156" y="152"/>
                  </a:moveTo>
                  <a:lnTo>
                    <a:pt x="0" y="152"/>
                  </a:lnTo>
                  <a:lnTo>
                    <a:pt x="0" y="0"/>
                  </a:lnTo>
                  <a:lnTo>
                    <a:pt x="156" y="0"/>
                  </a:lnTo>
                  <a:lnTo>
                    <a:pt x="156" y="152"/>
                  </a:lnTo>
                  <a:close/>
                  <a:moveTo>
                    <a:pt x="14" y="137"/>
                  </a:moveTo>
                  <a:lnTo>
                    <a:pt x="139" y="137"/>
                  </a:lnTo>
                  <a:lnTo>
                    <a:pt x="139" y="17"/>
                  </a:lnTo>
                  <a:lnTo>
                    <a:pt x="14" y="17"/>
                  </a:lnTo>
                  <a:lnTo>
                    <a:pt x="14" y="13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204">
              <a:extLst>
                <a:ext uri="{FF2B5EF4-FFF2-40B4-BE49-F238E27FC236}">
                  <a16:creationId xmlns="" xmlns:a16="http://schemas.microsoft.com/office/drawing/2014/main" id="{E16D3DA1-D120-41A6-A250-3F54C93EE15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731" y="5789379"/>
              <a:ext cx="356207" cy="349130"/>
            </a:xfrm>
            <a:custGeom>
              <a:avLst/>
              <a:gdLst>
                <a:gd name="T0" fmla="*/ 139 w 151"/>
                <a:gd name="T1" fmla="*/ 148 h 148"/>
                <a:gd name="T2" fmla="*/ 0 w 151"/>
                <a:gd name="T3" fmla="*/ 11 h 148"/>
                <a:gd name="T4" fmla="*/ 10 w 151"/>
                <a:gd name="T5" fmla="*/ 0 h 148"/>
                <a:gd name="T6" fmla="*/ 151 w 151"/>
                <a:gd name="T7" fmla="*/ 137 h 148"/>
                <a:gd name="T8" fmla="*/ 139 w 151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148">
                  <a:moveTo>
                    <a:pt x="139" y="148"/>
                  </a:moveTo>
                  <a:lnTo>
                    <a:pt x="0" y="11"/>
                  </a:lnTo>
                  <a:lnTo>
                    <a:pt x="10" y="0"/>
                  </a:lnTo>
                  <a:lnTo>
                    <a:pt x="151" y="137"/>
                  </a:lnTo>
                  <a:lnTo>
                    <a:pt x="139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206">
              <a:extLst>
                <a:ext uri="{FF2B5EF4-FFF2-40B4-BE49-F238E27FC236}">
                  <a16:creationId xmlns="" xmlns:a16="http://schemas.microsoft.com/office/drawing/2014/main" id="{40BCC9BF-D8AB-497F-813E-FB052982451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731" y="5789379"/>
              <a:ext cx="356208" cy="349130"/>
            </a:xfrm>
            <a:custGeom>
              <a:avLst/>
              <a:gdLst>
                <a:gd name="T0" fmla="*/ 10 w 151"/>
                <a:gd name="T1" fmla="*/ 148 h 148"/>
                <a:gd name="T2" fmla="*/ 0 w 151"/>
                <a:gd name="T3" fmla="*/ 137 h 148"/>
                <a:gd name="T4" fmla="*/ 139 w 151"/>
                <a:gd name="T5" fmla="*/ 0 h 148"/>
                <a:gd name="T6" fmla="*/ 151 w 151"/>
                <a:gd name="T7" fmla="*/ 11 h 148"/>
                <a:gd name="T8" fmla="*/ 10 w 151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148">
                  <a:moveTo>
                    <a:pt x="10" y="148"/>
                  </a:moveTo>
                  <a:lnTo>
                    <a:pt x="0" y="137"/>
                  </a:lnTo>
                  <a:lnTo>
                    <a:pt x="139" y="0"/>
                  </a:lnTo>
                  <a:lnTo>
                    <a:pt x="151" y="11"/>
                  </a:lnTo>
                  <a:lnTo>
                    <a:pt x="10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207">
              <a:extLst>
                <a:ext uri="{FF2B5EF4-FFF2-40B4-BE49-F238E27FC236}">
                  <a16:creationId xmlns="" xmlns:a16="http://schemas.microsoft.com/office/drawing/2014/main" id="{45E09DB7-1894-4A26-B336-A3CE34299CF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09014" y="6107841"/>
              <a:ext cx="368002" cy="358566"/>
            </a:xfrm>
            <a:custGeom>
              <a:avLst/>
              <a:gdLst>
                <a:gd name="T0" fmla="*/ 156 w 156"/>
                <a:gd name="T1" fmla="*/ 152 h 152"/>
                <a:gd name="T2" fmla="*/ 0 w 156"/>
                <a:gd name="T3" fmla="*/ 152 h 152"/>
                <a:gd name="T4" fmla="*/ 0 w 156"/>
                <a:gd name="T5" fmla="*/ 0 h 152"/>
                <a:gd name="T6" fmla="*/ 156 w 156"/>
                <a:gd name="T7" fmla="*/ 0 h 152"/>
                <a:gd name="T8" fmla="*/ 156 w 156"/>
                <a:gd name="T9" fmla="*/ 152 h 152"/>
                <a:gd name="T10" fmla="*/ 14 w 156"/>
                <a:gd name="T11" fmla="*/ 135 h 152"/>
                <a:gd name="T12" fmla="*/ 139 w 156"/>
                <a:gd name="T13" fmla="*/ 135 h 152"/>
                <a:gd name="T14" fmla="*/ 139 w 156"/>
                <a:gd name="T15" fmla="*/ 15 h 152"/>
                <a:gd name="T16" fmla="*/ 14 w 156"/>
                <a:gd name="T17" fmla="*/ 15 h 152"/>
                <a:gd name="T18" fmla="*/ 14 w 156"/>
                <a:gd name="T19" fmla="*/ 135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6" h="152">
                  <a:moveTo>
                    <a:pt x="156" y="152"/>
                  </a:moveTo>
                  <a:lnTo>
                    <a:pt x="0" y="152"/>
                  </a:lnTo>
                  <a:lnTo>
                    <a:pt x="0" y="0"/>
                  </a:lnTo>
                  <a:lnTo>
                    <a:pt x="156" y="0"/>
                  </a:lnTo>
                  <a:lnTo>
                    <a:pt x="156" y="152"/>
                  </a:lnTo>
                  <a:close/>
                  <a:moveTo>
                    <a:pt x="14" y="135"/>
                  </a:moveTo>
                  <a:lnTo>
                    <a:pt x="139" y="135"/>
                  </a:lnTo>
                  <a:lnTo>
                    <a:pt x="139" y="15"/>
                  </a:lnTo>
                  <a:lnTo>
                    <a:pt x="14" y="15"/>
                  </a:lnTo>
                  <a:lnTo>
                    <a:pt x="14" y="135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208">
              <a:extLst>
                <a:ext uri="{FF2B5EF4-FFF2-40B4-BE49-F238E27FC236}">
                  <a16:creationId xmlns="" xmlns:a16="http://schemas.microsoft.com/office/drawing/2014/main" id="{C735ED84-FA69-4666-BE07-8FD583FAA1B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731" y="6112559"/>
              <a:ext cx="356208" cy="349130"/>
            </a:xfrm>
            <a:custGeom>
              <a:avLst/>
              <a:gdLst>
                <a:gd name="T0" fmla="*/ 139 w 151"/>
                <a:gd name="T1" fmla="*/ 148 h 148"/>
                <a:gd name="T2" fmla="*/ 0 w 151"/>
                <a:gd name="T3" fmla="*/ 11 h 148"/>
                <a:gd name="T4" fmla="*/ 10 w 151"/>
                <a:gd name="T5" fmla="*/ 0 h 148"/>
                <a:gd name="T6" fmla="*/ 151 w 151"/>
                <a:gd name="T7" fmla="*/ 135 h 148"/>
                <a:gd name="T8" fmla="*/ 139 w 151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148">
                  <a:moveTo>
                    <a:pt x="139" y="148"/>
                  </a:moveTo>
                  <a:lnTo>
                    <a:pt x="0" y="11"/>
                  </a:lnTo>
                  <a:lnTo>
                    <a:pt x="10" y="0"/>
                  </a:lnTo>
                  <a:lnTo>
                    <a:pt x="151" y="135"/>
                  </a:lnTo>
                  <a:lnTo>
                    <a:pt x="139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209">
              <a:extLst>
                <a:ext uri="{FF2B5EF4-FFF2-40B4-BE49-F238E27FC236}">
                  <a16:creationId xmlns="" xmlns:a16="http://schemas.microsoft.com/office/drawing/2014/main" id="{B09C632C-7C46-4441-B610-D69B01C75E9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731" y="6112559"/>
              <a:ext cx="356208" cy="349130"/>
            </a:xfrm>
            <a:custGeom>
              <a:avLst/>
              <a:gdLst>
                <a:gd name="T0" fmla="*/ 10 w 151"/>
                <a:gd name="T1" fmla="*/ 148 h 148"/>
                <a:gd name="T2" fmla="*/ 0 w 151"/>
                <a:gd name="T3" fmla="*/ 135 h 148"/>
                <a:gd name="T4" fmla="*/ 139 w 151"/>
                <a:gd name="T5" fmla="*/ 0 h 148"/>
                <a:gd name="T6" fmla="*/ 151 w 151"/>
                <a:gd name="T7" fmla="*/ 11 h 148"/>
                <a:gd name="T8" fmla="*/ 10 w 151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148">
                  <a:moveTo>
                    <a:pt x="10" y="148"/>
                  </a:moveTo>
                  <a:lnTo>
                    <a:pt x="0" y="135"/>
                  </a:lnTo>
                  <a:lnTo>
                    <a:pt x="139" y="0"/>
                  </a:lnTo>
                  <a:lnTo>
                    <a:pt x="151" y="11"/>
                  </a:lnTo>
                  <a:lnTo>
                    <a:pt x="10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Line 210">
              <a:extLst>
                <a:ext uri="{FF2B5EF4-FFF2-40B4-BE49-F238E27FC236}">
                  <a16:creationId xmlns="" xmlns:a16="http://schemas.microsoft.com/office/drawing/2014/main" id="{63E548E1-5D7D-41D0-8940-0E7E7F2A41D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355863" y="3838494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Line 211">
              <a:extLst>
                <a:ext uri="{FF2B5EF4-FFF2-40B4-BE49-F238E27FC236}">
                  <a16:creationId xmlns="" xmlns:a16="http://schemas.microsoft.com/office/drawing/2014/main" id="{D4AA087F-F6A9-4F15-827D-3DEAF8E3169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355863" y="3838494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212">
              <a:extLst>
                <a:ext uri="{FF2B5EF4-FFF2-40B4-BE49-F238E27FC236}">
                  <a16:creationId xmlns="" xmlns:a16="http://schemas.microsoft.com/office/drawing/2014/main" id="{4763E252-E6F6-4357-9D48-539508E378A8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8119" y="3810186"/>
              <a:ext cx="77847" cy="58975"/>
            </a:xfrm>
            <a:custGeom>
              <a:avLst/>
              <a:gdLst>
                <a:gd name="T0" fmla="*/ 8 w 16"/>
                <a:gd name="T1" fmla="*/ 12 h 12"/>
                <a:gd name="T2" fmla="*/ 8 w 16"/>
                <a:gd name="T3" fmla="*/ 0 h 12"/>
                <a:gd name="T4" fmla="*/ 8 w 16"/>
                <a:gd name="T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2">
                  <a:moveTo>
                    <a:pt x="8" y="12"/>
                  </a:moveTo>
                  <a:cubicBezTo>
                    <a:pt x="16" y="12"/>
                    <a:pt x="16" y="0"/>
                    <a:pt x="8" y="0"/>
                  </a:cubicBezTo>
                  <a:cubicBezTo>
                    <a:pt x="0" y="0"/>
                    <a:pt x="0" y="12"/>
                    <a:pt x="8" y="12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Line 213">
              <a:extLst>
                <a:ext uri="{FF2B5EF4-FFF2-40B4-BE49-F238E27FC236}">
                  <a16:creationId xmlns="" xmlns:a16="http://schemas.microsoft.com/office/drawing/2014/main" id="{678B4AB7-C5C1-4204-B93C-6EC01CAD3C2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667882" y="3201567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Line 214">
              <a:extLst>
                <a:ext uri="{FF2B5EF4-FFF2-40B4-BE49-F238E27FC236}">
                  <a16:creationId xmlns="" xmlns:a16="http://schemas.microsoft.com/office/drawing/2014/main" id="{C3850BB1-404F-4787-998C-922C9FF3E64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667882" y="3201567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215">
              <a:extLst>
                <a:ext uri="{FF2B5EF4-FFF2-40B4-BE49-F238E27FC236}">
                  <a16:creationId xmlns="" xmlns:a16="http://schemas.microsoft.com/office/drawing/2014/main" id="{C0CFF94E-9DCB-4C3D-9B14-FE8B9F584549}"/>
                </a:ext>
              </a:extLst>
            </p:cNvPr>
            <p:cNvSpPr>
              <a:spLocks/>
            </p:cNvSpPr>
            <p:nvPr/>
          </p:nvSpPr>
          <p:spPr bwMode="auto">
            <a:xfrm>
              <a:off x="9627780" y="3173260"/>
              <a:ext cx="77847" cy="58975"/>
            </a:xfrm>
            <a:custGeom>
              <a:avLst/>
              <a:gdLst>
                <a:gd name="T0" fmla="*/ 8 w 16"/>
                <a:gd name="T1" fmla="*/ 12 h 12"/>
                <a:gd name="T2" fmla="*/ 8 w 16"/>
                <a:gd name="T3" fmla="*/ 0 h 12"/>
                <a:gd name="T4" fmla="*/ 8 w 16"/>
                <a:gd name="T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2">
                  <a:moveTo>
                    <a:pt x="8" y="12"/>
                  </a:moveTo>
                  <a:cubicBezTo>
                    <a:pt x="16" y="12"/>
                    <a:pt x="16" y="0"/>
                    <a:pt x="8" y="0"/>
                  </a:cubicBezTo>
                  <a:cubicBezTo>
                    <a:pt x="0" y="0"/>
                    <a:pt x="0" y="12"/>
                    <a:pt x="8" y="12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216">
              <a:extLst>
                <a:ext uri="{FF2B5EF4-FFF2-40B4-BE49-F238E27FC236}">
                  <a16:creationId xmlns="" xmlns:a16="http://schemas.microsoft.com/office/drawing/2014/main" id="{98A21700-6FD2-4109-A2CC-EDBBA901F72D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40813" y="5383632"/>
              <a:ext cx="9436" cy="0"/>
            </a:xfrm>
            <a:custGeom>
              <a:avLst/>
              <a:gdLst>
                <a:gd name="T0" fmla="*/ 0 w 2"/>
                <a:gd name="T1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217">
              <a:extLst>
                <a:ext uri="{FF2B5EF4-FFF2-40B4-BE49-F238E27FC236}">
                  <a16:creationId xmlns="" xmlns:a16="http://schemas.microsoft.com/office/drawing/2014/main" id="{122412AF-9025-47EF-B996-C0901CDCD093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05429" y="5352965"/>
              <a:ext cx="77847" cy="58975"/>
            </a:xfrm>
            <a:custGeom>
              <a:avLst/>
              <a:gdLst>
                <a:gd name="T0" fmla="*/ 7 w 16"/>
                <a:gd name="T1" fmla="*/ 12 h 12"/>
                <a:gd name="T2" fmla="*/ 9 w 16"/>
                <a:gd name="T3" fmla="*/ 12 h 12"/>
                <a:gd name="T4" fmla="*/ 16 w 16"/>
                <a:gd name="T5" fmla="*/ 6 h 12"/>
                <a:gd name="T6" fmla="*/ 9 w 16"/>
                <a:gd name="T7" fmla="*/ 0 h 12"/>
                <a:gd name="T8" fmla="*/ 7 w 16"/>
                <a:gd name="T9" fmla="*/ 0 h 12"/>
                <a:gd name="T10" fmla="*/ 0 w 16"/>
                <a:gd name="T11" fmla="*/ 6 h 12"/>
                <a:gd name="T12" fmla="*/ 7 w 16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2">
                  <a:moveTo>
                    <a:pt x="7" y="12"/>
                  </a:moveTo>
                  <a:cubicBezTo>
                    <a:pt x="7" y="12"/>
                    <a:pt x="8" y="12"/>
                    <a:pt x="9" y="12"/>
                  </a:cubicBezTo>
                  <a:cubicBezTo>
                    <a:pt x="13" y="12"/>
                    <a:pt x="16" y="10"/>
                    <a:pt x="16" y="6"/>
                  </a:cubicBezTo>
                  <a:cubicBezTo>
                    <a:pt x="15" y="3"/>
                    <a:pt x="13" y="0"/>
                    <a:pt x="9" y="0"/>
                  </a:cubicBezTo>
                  <a:cubicBezTo>
                    <a:pt x="8" y="0"/>
                    <a:pt x="7" y="0"/>
                    <a:pt x="7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0"/>
                    <a:pt x="3" y="12"/>
                    <a:pt x="7" y="12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Line 218">
              <a:extLst>
                <a:ext uri="{FF2B5EF4-FFF2-40B4-BE49-F238E27FC236}">
                  <a16:creationId xmlns="" xmlns:a16="http://schemas.microsoft.com/office/drawing/2014/main" id="{10F27A5E-876C-4616-8280-F44BF8D1292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50421" y="5829481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Line 219">
              <a:extLst>
                <a:ext uri="{FF2B5EF4-FFF2-40B4-BE49-F238E27FC236}">
                  <a16:creationId xmlns="" xmlns:a16="http://schemas.microsoft.com/office/drawing/2014/main" id="{1E66F5D1-263F-4868-87D7-DFAB3E27022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50421" y="5829481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220">
              <a:extLst>
                <a:ext uri="{FF2B5EF4-FFF2-40B4-BE49-F238E27FC236}">
                  <a16:creationId xmlns="" xmlns:a16="http://schemas.microsoft.com/office/drawing/2014/main" id="{7D92BE8C-A331-4205-8225-DE5C97134028}"/>
                </a:ext>
              </a:extLst>
            </p:cNvPr>
            <p:cNvSpPr>
              <a:spLocks/>
            </p:cNvSpPr>
            <p:nvPr/>
          </p:nvSpPr>
          <p:spPr bwMode="auto">
            <a:xfrm>
              <a:off x="5110318" y="5798814"/>
              <a:ext cx="80206" cy="63693"/>
            </a:xfrm>
            <a:custGeom>
              <a:avLst/>
              <a:gdLst>
                <a:gd name="T0" fmla="*/ 8 w 16"/>
                <a:gd name="T1" fmla="*/ 13 h 13"/>
                <a:gd name="T2" fmla="*/ 8 w 16"/>
                <a:gd name="T3" fmla="*/ 0 h 13"/>
                <a:gd name="T4" fmla="*/ 8 w 16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3">
                  <a:moveTo>
                    <a:pt x="8" y="13"/>
                  </a:moveTo>
                  <a:cubicBezTo>
                    <a:pt x="16" y="13"/>
                    <a:pt x="16" y="0"/>
                    <a:pt x="8" y="0"/>
                  </a:cubicBezTo>
                  <a:cubicBezTo>
                    <a:pt x="0" y="0"/>
                    <a:pt x="0" y="13"/>
                    <a:pt x="8" y="13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Line 221">
              <a:extLst>
                <a:ext uri="{FF2B5EF4-FFF2-40B4-BE49-F238E27FC236}">
                  <a16:creationId xmlns="" xmlns:a16="http://schemas.microsoft.com/office/drawing/2014/main" id="{A6630C49-44BE-461E-A013-D1F6C050FEF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068488" y="2904335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Line 222">
              <a:extLst>
                <a:ext uri="{FF2B5EF4-FFF2-40B4-BE49-F238E27FC236}">
                  <a16:creationId xmlns="" xmlns:a16="http://schemas.microsoft.com/office/drawing/2014/main" id="{7C5A8D65-C46E-43A6-A257-4A6B0543492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068488" y="2904335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223">
              <a:extLst>
                <a:ext uri="{FF2B5EF4-FFF2-40B4-BE49-F238E27FC236}">
                  <a16:creationId xmlns="" xmlns:a16="http://schemas.microsoft.com/office/drawing/2014/main" id="{A7BE1271-54B9-4EBB-81A2-1C94A33FEBB3}"/>
                </a:ext>
              </a:extLst>
            </p:cNvPr>
            <p:cNvSpPr>
              <a:spLocks/>
            </p:cNvSpPr>
            <p:nvPr/>
          </p:nvSpPr>
          <p:spPr bwMode="auto">
            <a:xfrm>
              <a:off x="8028386" y="2873669"/>
              <a:ext cx="80206" cy="58975"/>
            </a:xfrm>
            <a:custGeom>
              <a:avLst/>
              <a:gdLst>
                <a:gd name="T0" fmla="*/ 8 w 16"/>
                <a:gd name="T1" fmla="*/ 12 h 12"/>
                <a:gd name="T2" fmla="*/ 8 w 16"/>
                <a:gd name="T3" fmla="*/ 0 h 12"/>
                <a:gd name="T4" fmla="*/ 8 w 16"/>
                <a:gd name="T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2">
                  <a:moveTo>
                    <a:pt x="8" y="12"/>
                  </a:moveTo>
                  <a:cubicBezTo>
                    <a:pt x="16" y="12"/>
                    <a:pt x="16" y="0"/>
                    <a:pt x="8" y="0"/>
                  </a:cubicBezTo>
                  <a:cubicBezTo>
                    <a:pt x="0" y="0"/>
                    <a:pt x="0" y="12"/>
                    <a:pt x="8" y="12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675698" y="3657120"/>
            <a:ext cx="4535055" cy="656792"/>
          </a:xfrm>
        </p:spPr>
        <p:txBody>
          <a:bodyPr anchor="b">
            <a:normAutofit/>
          </a:bodyPr>
          <a:lstStyle/>
          <a:p>
            <a:r>
              <a:rPr lang="en-US" altLang="zh-CN" sz="2800" dirty="0"/>
              <a:t>Section Header Here</a:t>
            </a:r>
            <a:endParaRPr lang="zh-CN" altLang="en-US" sz="3200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669925" y="4517062"/>
            <a:ext cx="4546600" cy="1015623"/>
          </a:xfrm>
        </p:spPr>
        <p:txBody>
          <a:bodyPr>
            <a:normAutofit/>
          </a:bodyPr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Supporting text here.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When you copy &amp; paste, choose "keep text only" option.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805403" y="2310040"/>
            <a:ext cx="1186236" cy="1031388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/03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516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E666D164-6CFC-4DA0-80A2-FD78B34731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E5BC20C9-F6CD-4503-BE61-A549DB2EDE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7F44D79C-6234-4E70-94CC-1F0AB9B65B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14</a:t>
            </a:fld>
            <a:endParaRPr lang="zh-CN" altLang="en-US"/>
          </a:p>
        </p:txBody>
      </p:sp>
      <p:grpSp>
        <p:nvGrpSpPr>
          <p:cNvPr id="5" name="6c172dbe-d2fb-4e5a-b197-54ea251e188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D0F082AD-970C-4524-9163-15DABD23ED1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288" y="1302434"/>
            <a:ext cx="10849612" cy="4739116"/>
            <a:chOff x="669288" y="1302435"/>
            <a:chExt cx="10849610" cy="4739115"/>
          </a:xfrm>
        </p:grpSpPr>
        <p:sp>
          <p:nvSpPr>
            <p:cNvPr id="6" name="îṧḻiḑê">
              <a:extLst>
                <a:ext uri="{FF2B5EF4-FFF2-40B4-BE49-F238E27FC236}">
                  <a16:creationId xmlns="" xmlns:a16="http://schemas.microsoft.com/office/drawing/2014/main" id="{E956E242-7B10-4E86-959C-4464C1494A7F}"/>
                </a:ext>
              </a:extLst>
            </p:cNvPr>
            <p:cNvSpPr txBox="1"/>
            <p:nvPr/>
          </p:nvSpPr>
          <p:spPr>
            <a:xfrm>
              <a:off x="759930" y="3024000"/>
              <a:ext cx="5305863" cy="864095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accent1"/>
              </a:solidFill>
            </a:ln>
          </p:spPr>
          <p:txBody>
            <a:bodyPr wrap="square" lIns="90000" tIns="46800" rIns="90000" bIns="46800" rtlCol="0" anchor="ctr">
              <a:normAutofit/>
            </a:bodyPr>
            <a:lstStyle>
              <a:defPPr>
                <a:defRPr lang="en-US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  <a:lvl2pPr marL="609585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2pPr>
              <a:lvl3pPr marL="1219170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3pPr>
              <a:lvl4pPr marL="1828754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4pPr>
              <a:lvl5pPr marL="2438339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5pPr>
              <a:lvl6pPr marL="3047924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6pPr>
              <a:lvl7pPr marL="3657509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7pPr>
              <a:lvl8pPr marL="4267093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8pPr>
              <a:lvl9pPr marL="4876678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dirty="0">
                  <a:solidFill>
                    <a:schemeClr val="bg1"/>
                  </a:solidFill>
                </a:rPr>
                <a:t>Supporting text here</a:t>
              </a:r>
            </a:p>
          </p:txBody>
        </p:sp>
        <p:sp>
          <p:nvSpPr>
            <p:cNvPr id="7" name="îşlîḓê">
              <a:extLst>
                <a:ext uri="{FF2B5EF4-FFF2-40B4-BE49-F238E27FC236}">
                  <a16:creationId xmlns="" xmlns:a16="http://schemas.microsoft.com/office/drawing/2014/main" id="{3F9E0CBD-B329-4468-A1BA-2816D8D25799}"/>
                </a:ext>
              </a:extLst>
            </p:cNvPr>
            <p:cNvSpPr txBox="1"/>
            <p:nvPr/>
          </p:nvSpPr>
          <p:spPr>
            <a:xfrm>
              <a:off x="759930" y="4100728"/>
              <a:ext cx="5305863" cy="864095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</a:ln>
          </p:spPr>
          <p:txBody>
            <a:bodyPr wrap="square" lIns="90000" tIns="46800" rIns="90000" bIns="46800" rtlCol="0" anchor="ctr">
              <a:normAutofit/>
            </a:bodyPr>
            <a:lstStyle>
              <a:defPPr>
                <a:defRPr lang="en-US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  <a:lvl2pPr marL="609585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2pPr>
              <a:lvl3pPr marL="1219170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3pPr>
              <a:lvl4pPr marL="1828754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4pPr>
              <a:lvl5pPr marL="2438339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5pPr>
              <a:lvl6pPr marL="3047924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6pPr>
              <a:lvl7pPr marL="3657509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7pPr>
              <a:lvl8pPr marL="4267093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8pPr>
              <a:lvl9pPr marL="4876678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dirty="0"/>
                <a:t>Supporting text here</a:t>
              </a:r>
            </a:p>
          </p:txBody>
        </p:sp>
        <p:sp>
          <p:nvSpPr>
            <p:cNvPr id="8" name="îṩlíḋè">
              <a:extLst>
                <a:ext uri="{FF2B5EF4-FFF2-40B4-BE49-F238E27FC236}">
                  <a16:creationId xmlns="" xmlns:a16="http://schemas.microsoft.com/office/drawing/2014/main" id="{A8C6FFDC-A832-4E81-A6A3-6DC78DB8FBEA}"/>
                </a:ext>
              </a:extLst>
            </p:cNvPr>
            <p:cNvSpPr txBox="1"/>
            <p:nvPr/>
          </p:nvSpPr>
          <p:spPr>
            <a:xfrm>
              <a:off x="759930" y="5177455"/>
              <a:ext cx="5305863" cy="864095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</a:ln>
          </p:spPr>
          <p:txBody>
            <a:bodyPr wrap="square" lIns="90000" tIns="46800" rIns="90000" bIns="46800" rtlCol="0" anchor="ctr">
              <a:normAutofit/>
            </a:bodyPr>
            <a:lstStyle>
              <a:defPPr>
                <a:defRPr lang="en-US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  <a:lvl2pPr marL="609585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2pPr>
              <a:lvl3pPr marL="1219170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3pPr>
              <a:lvl4pPr marL="1828754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4pPr>
              <a:lvl5pPr marL="2438339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5pPr>
              <a:lvl6pPr marL="3047924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6pPr>
              <a:lvl7pPr marL="3657509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7pPr>
              <a:lvl8pPr marL="4267093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8pPr>
              <a:lvl9pPr marL="4876678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dirty="0"/>
                <a:t>Supporting text here</a:t>
              </a:r>
            </a:p>
          </p:txBody>
        </p:sp>
        <p:grpSp>
          <p:nvGrpSpPr>
            <p:cNvPr id="9" name="ïSḻîḑê">
              <a:extLst>
                <a:ext uri="{FF2B5EF4-FFF2-40B4-BE49-F238E27FC236}">
                  <a16:creationId xmlns="" xmlns:a16="http://schemas.microsoft.com/office/drawing/2014/main" id="{B7E1BEE6-F30E-4100-9C38-827B1E7476D4}"/>
                </a:ext>
              </a:extLst>
            </p:cNvPr>
            <p:cNvGrpSpPr/>
            <p:nvPr/>
          </p:nvGrpSpPr>
          <p:grpSpPr>
            <a:xfrm>
              <a:off x="6084540" y="1539001"/>
              <a:ext cx="5434358" cy="4424627"/>
              <a:chOff x="5897711" y="1622165"/>
              <a:chExt cx="5553302" cy="4521471"/>
            </a:xfrm>
          </p:grpSpPr>
          <p:grpSp>
            <p:nvGrpSpPr>
              <p:cNvPr id="12" name="îṡḻiḋê">
                <a:extLst>
                  <a:ext uri="{FF2B5EF4-FFF2-40B4-BE49-F238E27FC236}">
                    <a16:creationId xmlns="" xmlns:a16="http://schemas.microsoft.com/office/drawing/2014/main" id="{4FE78886-8C63-4F6A-BB04-82DB6CAD9740}"/>
                  </a:ext>
                </a:extLst>
              </p:cNvPr>
              <p:cNvGrpSpPr/>
              <p:nvPr/>
            </p:nvGrpSpPr>
            <p:grpSpPr>
              <a:xfrm>
                <a:off x="5897711" y="1622165"/>
                <a:ext cx="5553302" cy="4521471"/>
                <a:chOff x="4965701" y="995362"/>
                <a:chExt cx="6442074" cy="5245101"/>
              </a:xfrm>
            </p:grpSpPr>
            <p:sp>
              <p:nvSpPr>
                <p:cNvPr id="17" name="íṩļîḓê">
                  <a:extLst>
                    <a:ext uri="{FF2B5EF4-FFF2-40B4-BE49-F238E27FC236}">
                      <a16:creationId xmlns="" xmlns:a16="http://schemas.microsoft.com/office/drawing/2014/main" id="{056E4692-3AF4-47B4-966F-8DFAF6843883}"/>
                    </a:ext>
                  </a:extLst>
                </p:cNvPr>
                <p:cNvSpPr/>
                <p:nvPr/>
              </p:nvSpPr>
              <p:spPr bwMode="auto">
                <a:xfrm>
                  <a:off x="8939213" y="1071563"/>
                  <a:ext cx="293687" cy="187325"/>
                </a:xfrm>
                <a:custGeom>
                  <a:avLst/>
                  <a:gdLst>
                    <a:gd name="T0" fmla="*/ 0 w 97"/>
                    <a:gd name="T1" fmla="*/ 42 h 62"/>
                    <a:gd name="T2" fmla="*/ 30 w 97"/>
                    <a:gd name="T3" fmla="*/ 2 h 62"/>
                    <a:gd name="T4" fmla="*/ 28 w 97"/>
                    <a:gd name="T5" fmla="*/ 24 h 62"/>
                    <a:gd name="T6" fmla="*/ 95 w 97"/>
                    <a:gd name="T7" fmla="*/ 46 h 62"/>
                    <a:gd name="T8" fmla="*/ 13 w 97"/>
                    <a:gd name="T9" fmla="*/ 62 h 62"/>
                    <a:gd name="T10" fmla="*/ 0 w 97"/>
                    <a:gd name="T11" fmla="*/ 42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7" h="62">
                      <a:moveTo>
                        <a:pt x="0" y="42"/>
                      </a:moveTo>
                      <a:cubicBezTo>
                        <a:pt x="0" y="42"/>
                        <a:pt x="23" y="0"/>
                        <a:pt x="30" y="2"/>
                      </a:cubicBezTo>
                      <a:cubicBezTo>
                        <a:pt x="37" y="4"/>
                        <a:pt x="28" y="24"/>
                        <a:pt x="28" y="24"/>
                      </a:cubicBezTo>
                      <a:cubicBezTo>
                        <a:pt x="28" y="24"/>
                        <a:pt x="94" y="39"/>
                        <a:pt x="95" y="46"/>
                      </a:cubicBezTo>
                      <a:cubicBezTo>
                        <a:pt x="97" y="52"/>
                        <a:pt x="13" y="62"/>
                        <a:pt x="13" y="62"/>
                      </a:cubicBezTo>
                      <a:lnTo>
                        <a:pt x="0" y="42"/>
                      </a:lnTo>
                      <a:close/>
                    </a:path>
                  </a:pathLst>
                </a:custGeom>
                <a:solidFill>
                  <a:srgbClr val="E2972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" name="íṣ1ïḍe">
                  <a:extLst>
                    <a:ext uri="{FF2B5EF4-FFF2-40B4-BE49-F238E27FC236}">
                      <a16:creationId xmlns="" xmlns:a16="http://schemas.microsoft.com/office/drawing/2014/main" id="{0886D6BC-88FD-4E09-8C4D-B6D7B1254474}"/>
                    </a:ext>
                  </a:extLst>
                </p:cNvPr>
                <p:cNvSpPr/>
                <p:nvPr/>
              </p:nvSpPr>
              <p:spPr bwMode="auto">
                <a:xfrm>
                  <a:off x="8397875" y="1185863"/>
                  <a:ext cx="608012" cy="571500"/>
                </a:xfrm>
                <a:custGeom>
                  <a:avLst/>
                  <a:gdLst>
                    <a:gd name="T0" fmla="*/ 0 w 201"/>
                    <a:gd name="T1" fmla="*/ 114 h 189"/>
                    <a:gd name="T2" fmla="*/ 178 w 201"/>
                    <a:gd name="T3" fmla="*/ 0 h 189"/>
                    <a:gd name="T4" fmla="*/ 201 w 201"/>
                    <a:gd name="T5" fmla="*/ 18 h 189"/>
                    <a:gd name="T6" fmla="*/ 13 w 201"/>
                    <a:gd name="T7" fmla="*/ 178 h 189"/>
                    <a:gd name="T8" fmla="*/ 13 w 201"/>
                    <a:gd name="T9" fmla="*/ 185 h 189"/>
                    <a:gd name="T10" fmla="*/ 0 w 201"/>
                    <a:gd name="T11" fmla="*/ 114 h 1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01" h="189">
                      <a:moveTo>
                        <a:pt x="0" y="114"/>
                      </a:moveTo>
                      <a:cubicBezTo>
                        <a:pt x="0" y="114"/>
                        <a:pt x="130" y="155"/>
                        <a:pt x="178" y="0"/>
                      </a:cubicBezTo>
                      <a:cubicBezTo>
                        <a:pt x="201" y="18"/>
                        <a:pt x="201" y="18"/>
                        <a:pt x="201" y="18"/>
                      </a:cubicBezTo>
                      <a:cubicBezTo>
                        <a:pt x="201" y="18"/>
                        <a:pt x="192" y="189"/>
                        <a:pt x="13" y="178"/>
                      </a:cubicBezTo>
                      <a:cubicBezTo>
                        <a:pt x="11" y="178"/>
                        <a:pt x="13" y="185"/>
                        <a:pt x="13" y="185"/>
                      </a:cubicBezTo>
                      <a:cubicBezTo>
                        <a:pt x="13" y="185"/>
                        <a:pt x="0" y="157"/>
                        <a:pt x="0" y="114"/>
                      </a:cubicBezTo>
                      <a:close/>
                    </a:path>
                  </a:pathLst>
                </a:custGeom>
                <a:solidFill>
                  <a:srgbClr val="31849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" name="îśḷîḑè">
                  <a:extLst>
                    <a:ext uri="{FF2B5EF4-FFF2-40B4-BE49-F238E27FC236}">
                      <a16:creationId xmlns="" xmlns:a16="http://schemas.microsoft.com/office/drawing/2014/main" id="{E9ECCEA8-D921-431B-BC0D-26F6A6ADB2D0}"/>
                    </a:ext>
                  </a:extLst>
                </p:cNvPr>
                <p:cNvSpPr/>
                <p:nvPr/>
              </p:nvSpPr>
              <p:spPr bwMode="auto">
                <a:xfrm>
                  <a:off x="8204200" y="2230438"/>
                  <a:ext cx="731837" cy="1260475"/>
                </a:xfrm>
                <a:custGeom>
                  <a:avLst/>
                  <a:gdLst>
                    <a:gd name="T0" fmla="*/ 97 w 242"/>
                    <a:gd name="T1" fmla="*/ 0 h 417"/>
                    <a:gd name="T2" fmla="*/ 199 w 242"/>
                    <a:gd name="T3" fmla="*/ 394 h 417"/>
                    <a:gd name="T4" fmla="*/ 240 w 242"/>
                    <a:gd name="T5" fmla="*/ 408 h 417"/>
                    <a:gd name="T6" fmla="*/ 166 w 242"/>
                    <a:gd name="T7" fmla="*/ 413 h 417"/>
                    <a:gd name="T8" fmla="*/ 0 w 242"/>
                    <a:gd name="T9" fmla="*/ 12 h 417"/>
                    <a:gd name="T10" fmla="*/ 97 w 242"/>
                    <a:gd name="T11" fmla="*/ 0 h 4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42" h="417">
                      <a:moveTo>
                        <a:pt x="97" y="0"/>
                      </a:moveTo>
                      <a:cubicBezTo>
                        <a:pt x="97" y="0"/>
                        <a:pt x="183" y="330"/>
                        <a:pt x="199" y="394"/>
                      </a:cubicBezTo>
                      <a:cubicBezTo>
                        <a:pt x="199" y="394"/>
                        <a:pt x="237" y="401"/>
                        <a:pt x="240" y="408"/>
                      </a:cubicBezTo>
                      <a:cubicBezTo>
                        <a:pt x="242" y="415"/>
                        <a:pt x="173" y="417"/>
                        <a:pt x="166" y="413"/>
                      </a:cubicBezTo>
                      <a:cubicBezTo>
                        <a:pt x="159" y="408"/>
                        <a:pt x="33" y="128"/>
                        <a:pt x="0" y="12"/>
                      </a:cubicBezTo>
                      <a:lnTo>
                        <a:pt x="97" y="0"/>
                      </a:lnTo>
                      <a:close/>
                    </a:path>
                  </a:pathLst>
                </a:custGeom>
                <a:solidFill>
                  <a:srgbClr val="3C1F0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" name="îSļîḍé">
                  <a:extLst>
                    <a:ext uri="{FF2B5EF4-FFF2-40B4-BE49-F238E27FC236}">
                      <a16:creationId xmlns="" xmlns:a16="http://schemas.microsoft.com/office/drawing/2014/main" id="{E6A944BF-1E8C-4A36-AF9B-637B89F0D994}"/>
                    </a:ext>
                  </a:extLst>
                </p:cNvPr>
                <p:cNvSpPr/>
                <p:nvPr/>
              </p:nvSpPr>
              <p:spPr bwMode="auto">
                <a:xfrm>
                  <a:off x="7551738" y="2230438"/>
                  <a:ext cx="731837" cy="1260475"/>
                </a:xfrm>
                <a:custGeom>
                  <a:avLst/>
                  <a:gdLst>
                    <a:gd name="T0" fmla="*/ 145 w 242"/>
                    <a:gd name="T1" fmla="*/ 0 h 417"/>
                    <a:gd name="T2" fmla="*/ 43 w 242"/>
                    <a:gd name="T3" fmla="*/ 394 h 417"/>
                    <a:gd name="T4" fmla="*/ 3 w 242"/>
                    <a:gd name="T5" fmla="*/ 408 h 417"/>
                    <a:gd name="T6" fmla="*/ 76 w 242"/>
                    <a:gd name="T7" fmla="*/ 413 h 417"/>
                    <a:gd name="T8" fmla="*/ 242 w 242"/>
                    <a:gd name="T9" fmla="*/ 12 h 417"/>
                    <a:gd name="T10" fmla="*/ 145 w 242"/>
                    <a:gd name="T11" fmla="*/ 0 h 4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42" h="417">
                      <a:moveTo>
                        <a:pt x="145" y="0"/>
                      </a:moveTo>
                      <a:cubicBezTo>
                        <a:pt x="145" y="0"/>
                        <a:pt x="60" y="330"/>
                        <a:pt x="43" y="394"/>
                      </a:cubicBezTo>
                      <a:cubicBezTo>
                        <a:pt x="43" y="394"/>
                        <a:pt x="5" y="401"/>
                        <a:pt x="3" y="408"/>
                      </a:cubicBezTo>
                      <a:cubicBezTo>
                        <a:pt x="0" y="415"/>
                        <a:pt x="69" y="417"/>
                        <a:pt x="76" y="413"/>
                      </a:cubicBezTo>
                      <a:cubicBezTo>
                        <a:pt x="83" y="408"/>
                        <a:pt x="209" y="128"/>
                        <a:pt x="242" y="12"/>
                      </a:cubicBezTo>
                      <a:lnTo>
                        <a:pt x="145" y="0"/>
                      </a:lnTo>
                      <a:close/>
                    </a:path>
                  </a:pathLst>
                </a:custGeom>
                <a:solidFill>
                  <a:srgbClr val="3C1F0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" name="işļïḑè">
                  <a:extLst>
                    <a:ext uri="{FF2B5EF4-FFF2-40B4-BE49-F238E27FC236}">
                      <a16:creationId xmlns="" xmlns:a16="http://schemas.microsoft.com/office/drawing/2014/main" id="{3212D307-7218-47F2-8F04-35F4FA009E2F}"/>
                    </a:ext>
                  </a:extLst>
                </p:cNvPr>
                <p:cNvSpPr/>
                <p:nvPr/>
              </p:nvSpPr>
              <p:spPr bwMode="auto">
                <a:xfrm>
                  <a:off x="7932738" y="1457325"/>
                  <a:ext cx="622300" cy="889000"/>
                </a:xfrm>
                <a:custGeom>
                  <a:avLst/>
                  <a:gdLst>
                    <a:gd name="T0" fmla="*/ 38 w 206"/>
                    <a:gd name="T1" fmla="*/ 22 h 294"/>
                    <a:gd name="T2" fmla="*/ 7 w 206"/>
                    <a:gd name="T3" fmla="*/ 268 h 294"/>
                    <a:gd name="T4" fmla="*/ 206 w 206"/>
                    <a:gd name="T5" fmla="*/ 263 h 294"/>
                    <a:gd name="T6" fmla="*/ 164 w 206"/>
                    <a:gd name="T7" fmla="*/ 26 h 294"/>
                    <a:gd name="T8" fmla="*/ 38 w 206"/>
                    <a:gd name="T9" fmla="*/ 22 h 2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6" h="294">
                      <a:moveTo>
                        <a:pt x="38" y="22"/>
                      </a:moveTo>
                      <a:cubicBezTo>
                        <a:pt x="38" y="22"/>
                        <a:pt x="0" y="209"/>
                        <a:pt x="7" y="268"/>
                      </a:cubicBezTo>
                      <a:cubicBezTo>
                        <a:pt x="7" y="268"/>
                        <a:pt x="138" y="294"/>
                        <a:pt x="206" y="263"/>
                      </a:cubicBezTo>
                      <a:cubicBezTo>
                        <a:pt x="206" y="263"/>
                        <a:pt x="194" y="95"/>
                        <a:pt x="164" y="26"/>
                      </a:cubicBezTo>
                      <a:cubicBezTo>
                        <a:pt x="164" y="26"/>
                        <a:pt x="142" y="0"/>
                        <a:pt x="38" y="22"/>
                      </a:cubicBezTo>
                      <a:close/>
                    </a:path>
                  </a:pathLst>
                </a:custGeom>
                <a:solidFill>
                  <a:srgbClr val="4DA9A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" name="îṣlîḍé">
                  <a:extLst>
                    <a:ext uri="{FF2B5EF4-FFF2-40B4-BE49-F238E27FC236}">
                      <a16:creationId xmlns="" xmlns:a16="http://schemas.microsoft.com/office/drawing/2014/main" id="{F2464F60-32A2-43C3-B7B1-9582AFD37649}"/>
                    </a:ext>
                  </a:extLst>
                </p:cNvPr>
                <p:cNvSpPr/>
                <p:nvPr/>
              </p:nvSpPr>
              <p:spPr bwMode="auto">
                <a:xfrm>
                  <a:off x="8169275" y="1400175"/>
                  <a:ext cx="171450" cy="196850"/>
                </a:xfrm>
                <a:custGeom>
                  <a:avLst/>
                  <a:gdLst>
                    <a:gd name="T0" fmla="*/ 3 w 57"/>
                    <a:gd name="T1" fmla="*/ 6 h 65"/>
                    <a:gd name="T2" fmla="*/ 0 w 57"/>
                    <a:gd name="T3" fmla="*/ 38 h 65"/>
                    <a:gd name="T4" fmla="*/ 57 w 57"/>
                    <a:gd name="T5" fmla="*/ 39 h 65"/>
                    <a:gd name="T6" fmla="*/ 48 w 57"/>
                    <a:gd name="T7" fmla="*/ 0 h 65"/>
                    <a:gd name="T8" fmla="*/ 3 w 57"/>
                    <a:gd name="T9" fmla="*/ 6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7" h="65">
                      <a:moveTo>
                        <a:pt x="3" y="6"/>
                      </a:moveTo>
                      <a:cubicBezTo>
                        <a:pt x="0" y="38"/>
                        <a:pt x="0" y="38"/>
                        <a:pt x="0" y="38"/>
                      </a:cubicBezTo>
                      <a:cubicBezTo>
                        <a:pt x="0" y="38"/>
                        <a:pt x="57" y="65"/>
                        <a:pt x="57" y="39"/>
                      </a:cubicBezTo>
                      <a:cubicBezTo>
                        <a:pt x="57" y="34"/>
                        <a:pt x="48" y="0"/>
                        <a:pt x="48" y="0"/>
                      </a:cubicBezTo>
                      <a:lnTo>
                        <a:pt x="3" y="6"/>
                      </a:lnTo>
                      <a:close/>
                    </a:path>
                  </a:pathLst>
                </a:custGeom>
                <a:solidFill>
                  <a:srgbClr val="E2972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" name="íS1iḓê">
                  <a:extLst>
                    <a:ext uri="{FF2B5EF4-FFF2-40B4-BE49-F238E27FC236}">
                      <a16:creationId xmlns="" xmlns:a16="http://schemas.microsoft.com/office/drawing/2014/main" id="{CEED3963-7BD1-4C15-A2A3-4E52F80E2758}"/>
                    </a:ext>
                  </a:extLst>
                </p:cNvPr>
                <p:cNvSpPr/>
                <p:nvPr/>
              </p:nvSpPr>
              <p:spPr bwMode="auto">
                <a:xfrm>
                  <a:off x="8040688" y="1085850"/>
                  <a:ext cx="363537" cy="393700"/>
                </a:xfrm>
                <a:custGeom>
                  <a:avLst/>
                  <a:gdLst>
                    <a:gd name="T0" fmla="*/ 116 w 120"/>
                    <a:gd name="T1" fmla="*/ 65 h 130"/>
                    <a:gd name="T2" fmla="*/ 84 w 120"/>
                    <a:gd name="T3" fmla="*/ 130 h 130"/>
                    <a:gd name="T4" fmla="*/ 19 w 120"/>
                    <a:gd name="T5" fmla="*/ 65 h 130"/>
                    <a:gd name="T6" fmla="*/ 84 w 120"/>
                    <a:gd name="T7" fmla="*/ 0 h 130"/>
                    <a:gd name="T8" fmla="*/ 116 w 120"/>
                    <a:gd name="T9" fmla="*/ 65 h 1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0" h="130">
                      <a:moveTo>
                        <a:pt x="116" y="65"/>
                      </a:moveTo>
                      <a:cubicBezTo>
                        <a:pt x="116" y="101"/>
                        <a:pt x="120" y="130"/>
                        <a:pt x="84" y="130"/>
                      </a:cubicBezTo>
                      <a:cubicBezTo>
                        <a:pt x="48" y="130"/>
                        <a:pt x="19" y="101"/>
                        <a:pt x="19" y="65"/>
                      </a:cubicBezTo>
                      <a:cubicBezTo>
                        <a:pt x="19" y="29"/>
                        <a:pt x="0" y="0"/>
                        <a:pt x="84" y="0"/>
                      </a:cubicBezTo>
                      <a:cubicBezTo>
                        <a:pt x="120" y="0"/>
                        <a:pt x="116" y="29"/>
                        <a:pt x="116" y="65"/>
                      </a:cubicBezTo>
                      <a:close/>
                    </a:path>
                  </a:pathLst>
                </a:custGeom>
                <a:solidFill>
                  <a:srgbClr val="E2972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" name="ïṣļïďé">
                  <a:extLst>
                    <a:ext uri="{FF2B5EF4-FFF2-40B4-BE49-F238E27FC236}">
                      <a16:creationId xmlns="" xmlns:a16="http://schemas.microsoft.com/office/drawing/2014/main" id="{E27D45AC-5A4C-4DBC-8C10-D13507705745}"/>
                    </a:ext>
                  </a:extLst>
                </p:cNvPr>
                <p:cNvSpPr/>
                <p:nvPr/>
              </p:nvSpPr>
              <p:spPr bwMode="auto">
                <a:xfrm>
                  <a:off x="8029575" y="995362"/>
                  <a:ext cx="387350" cy="392113"/>
                </a:xfrm>
                <a:custGeom>
                  <a:avLst/>
                  <a:gdLst>
                    <a:gd name="T0" fmla="*/ 52 w 128"/>
                    <a:gd name="T1" fmla="*/ 53 h 130"/>
                    <a:gd name="T2" fmla="*/ 128 w 128"/>
                    <a:gd name="T3" fmla="*/ 44 h 130"/>
                    <a:gd name="T4" fmla="*/ 50 w 128"/>
                    <a:gd name="T5" fmla="*/ 19 h 130"/>
                    <a:gd name="T6" fmla="*/ 18 w 128"/>
                    <a:gd name="T7" fmla="*/ 57 h 130"/>
                    <a:gd name="T8" fmla="*/ 5 w 128"/>
                    <a:gd name="T9" fmla="*/ 89 h 130"/>
                    <a:gd name="T10" fmla="*/ 34 w 128"/>
                    <a:gd name="T11" fmla="*/ 130 h 130"/>
                    <a:gd name="T12" fmla="*/ 44 w 128"/>
                    <a:gd name="T13" fmla="*/ 62 h 130"/>
                    <a:gd name="T14" fmla="*/ 52 w 128"/>
                    <a:gd name="T15" fmla="*/ 53 h 1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8" h="130">
                      <a:moveTo>
                        <a:pt x="52" y="53"/>
                      </a:moveTo>
                      <a:cubicBezTo>
                        <a:pt x="52" y="53"/>
                        <a:pt x="103" y="82"/>
                        <a:pt x="128" y="44"/>
                      </a:cubicBezTo>
                      <a:cubicBezTo>
                        <a:pt x="128" y="44"/>
                        <a:pt x="96" y="0"/>
                        <a:pt x="50" y="19"/>
                      </a:cubicBezTo>
                      <a:cubicBezTo>
                        <a:pt x="4" y="39"/>
                        <a:pt x="18" y="57"/>
                        <a:pt x="18" y="57"/>
                      </a:cubicBezTo>
                      <a:cubicBezTo>
                        <a:pt x="18" y="57"/>
                        <a:pt x="0" y="66"/>
                        <a:pt x="5" y="89"/>
                      </a:cubicBezTo>
                      <a:cubicBezTo>
                        <a:pt x="11" y="112"/>
                        <a:pt x="34" y="130"/>
                        <a:pt x="34" y="130"/>
                      </a:cubicBezTo>
                      <a:cubicBezTo>
                        <a:pt x="34" y="130"/>
                        <a:pt x="73" y="94"/>
                        <a:pt x="44" y="62"/>
                      </a:cubicBezTo>
                      <a:lnTo>
                        <a:pt x="52" y="53"/>
                      </a:lnTo>
                      <a:close/>
                    </a:path>
                  </a:pathLst>
                </a:custGeom>
                <a:solidFill>
                  <a:srgbClr val="3C1F0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" name="i$ḻïďè">
                  <a:extLst>
                    <a:ext uri="{FF2B5EF4-FFF2-40B4-BE49-F238E27FC236}">
                      <a16:creationId xmlns="" xmlns:a16="http://schemas.microsoft.com/office/drawing/2014/main" id="{5C585949-8897-4AAE-9CD8-112A1F808C0F}"/>
                    </a:ext>
                  </a:extLst>
                </p:cNvPr>
                <p:cNvSpPr/>
                <p:nvPr/>
              </p:nvSpPr>
              <p:spPr bwMode="auto">
                <a:xfrm>
                  <a:off x="8343900" y="1262063"/>
                  <a:ext cx="79375" cy="101600"/>
                </a:xfrm>
                <a:custGeom>
                  <a:avLst/>
                  <a:gdLst>
                    <a:gd name="T0" fmla="*/ 6 w 26"/>
                    <a:gd name="T1" fmla="*/ 0 h 34"/>
                    <a:gd name="T2" fmla="*/ 25 w 26"/>
                    <a:gd name="T3" fmla="*/ 32 h 34"/>
                    <a:gd name="T4" fmla="*/ 7 w 26"/>
                    <a:gd name="T5" fmla="*/ 34 h 34"/>
                    <a:gd name="T6" fmla="*/ 6 w 26"/>
                    <a:gd name="T7" fmla="*/ 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6" h="34">
                      <a:moveTo>
                        <a:pt x="6" y="0"/>
                      </a:moveTo>
                      <a:cubicBezTo>
                        <a:pt x="6" y="0"/>
                        <a:pt x="23" y="21"/>
                        <a:pt x="25" y="32"/>
                      </a:cubicBezTo>
                      <a:cubicBezTo>
                        <a:pt x="26" y="34"/>
                        <a:pt x="7" y="34"/>
                        <a:pt x="7" y="34"/>
                      </a:cubicBezTo>
                      <a:cubicBezTo>
                        <a:pt x="7" y="34"/>
                        <a:pt x="0" y="15"/>
                        <a:pt x="6" y="0"/>
                      </a:cubicBezTo>
                      <a:close/>
                    </a:path>
                  </a:pathLst>
                </a:custGeom>
                <a:solidFill>
                  <a:srgbClr val="E26D2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" name="îšḻïḍé">
                  <a:extLst>
                    <a:ext uri="{FF2B5EF4-FFF2-40B4-BE49-F238E27FC236}">
                      <a16:creationId xmlns="" xmlns:a16="http://schemas.microsoft.com/office/drawing/2014/main" id="{7D75430E-506D-47CA-AD2E-0D654D21C304}"/>
                    </a:ext>
                  </a:extLst>
                </p:cNvPr>
                <p:cNvSpPr/>
                <p:nvPr/>
              </p:nvSpPr>
              <p:spPr bwMode="auto">
                <a:xfrm>
                  <a:off x="4992688" y="6086475"/>
                  <a:ext cx="1403350" cy="153988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" name="íṩ1ïḋê">
                  <a:extLst>
                    <a:ext uri="{FF2B5EF4-FFF2-40B4-BE49-F238E27FC236}">
                      <a16:creationId xmlns="" xmlns:a16="http://schemas.microsoft.com/office/drawing/2014/main" id="{F778BB6A-8E97-4D91-9C8F-A2B28117A890}"/>
                    </a:ext>
                  </a:extLst>
                </p:cNvPr>
                <p:cNvSpPr/>
                <p:nvPr/>
              </p:nvSpPr>
              <p:spPr bwMode="auto">
                <a:xfrm>
                  <a:off x="10004425" y="6086475"/>
                  <a:ext cx="1403350" cy="153988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" name="işḻidè">
                  <a:extLst>
                    <a:ext uri="{FF2B5EF4-FFF2-40B4-BE49-F238E27FC236}">
                      <a16:creationId xmlns="" xmlns:a16="http://schemas.microsoft.com/office/drawing/2014/main" id="{373A58AA-41F7-4DF9-B4D6-D55BEE53A553}"/>
                    </a:ext>
                  </a:extLst>
                </p:cNvPr>
                <p:cNvSpPr/>
                <p:nvPr/>
              </p:nvSpPr>
              <p:spPr bwMode="auto">
                <a:xfrm>
                  <a:off x="6445250" y="6053138"/>
                  <a:ext cx="3546475" cy="177800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" name="íṥlïḓê">
                  <a:extLst>
                    <a:ext uri="{FF2B5EF4-FFF2-40B4-BE49-F238E27FC236}">
                      <a16:creationId xmlns="" xmlns:a16="http://schemas.microsoft.com/office/drawing/2014/main" id="{5C31B4FF-C404-45E9-8ABF-507099E4BCB1}"/>
                    </a:ext>
                  </a:extLst>
                </p:cNvPr>
                <p:cNvSpPr/>
                <p:nvPr/>
              </p:nvSpPr>
              <p:spPr bwMode="auto">
                <a:xfrm>
                  <a:off x="8232775" y="3476625"/>
                  <a:ext cx="1692275" cy="2147888"/>
                </a:xfrm>
                <a:custGeom>
                  <a:avLst/>
                  <a:gdLst>
                    <a:gd name="T0" fmla="*/ 380 w 560"/>
                    <a:gd name="T1" fmla="*/ 628 h 711"/>
                    <a:gd name="T2" fmla="*/ 337 w 560"/>
                    <a:gd name="T3" fmla="*/ 560 h 711"/>
                    <a:gd name="T4" fmla="*/ 560 w 560"/>
                    <a:gd name="T5" fmla="*/ 560 h 711"/>
                    <a:gd name="T6" fmla="*/ 560 w 560"/>
                    <a:gd name="T7" fmla="*/ 330 h 711"/>
                    <a:gd name="T8" fmla="*/ 488 w 560"/>
                    <a:gd name="T9" fmla="*/ 380 h 711"/>
                    <a:gd name="T10" fmla="*/ 405 w 560"/>
                    <a:gd name="T11" fmla="*/ 280 h 711"/>
                    <a:gd name="T12" fmla="*/ 488 w 560"/>
                    <a:gd name="T13" fmla="*/ 179 h 711"/>
                    <a:gd name="T14" fmla="*/ 560 w 560"/>
                    <a:gd name="T15" fmla="*/ 229 h 711"/>
                    <a:gd name="T16" fmla="*/ 560 w 560"/>
                    <a:gd name="T17" fmla="*/ 0 h 711"/>
                    <a:gd name="T18" fmla="*/ 337 w 560"/>
                    <a:gd name="T19" fmla="*/ 0 h 711"/>
                    <a:gd name="T20" fmla="*/ 380 w 560"/>
                    <a:gd name="T21" fmla="*/ 68 h 711"/>
                    <a:gd name="T22" fmla="*/ 280 w 560"/>
                    <a:gd name="T23" fmla="*/ 151 h 711"/>
                    <a:gd name="T24" fmla="*/ 180 w 560"/>
                    <a:gd name="T25" fmla="*/ 68 h 711"/>
                    <a:gd name="T26" fmla="*/ 223 w 560"/>
                    <a:gd name="T27" fmla="*/ 0 h 711"/>
                    <a:gd name="T28" fmla="*/ 0 w 560"/>
                    <a:gd name="T29" fmla="*/ 0 h 711"/>
                    <a:gd name="T30" fmla="*/ 0 w 560"/>
                    <a:gd name="T31" fmla="*/ 560 h 711"/>
                    <a:gd name="T32" fmla="*/ 223 w 560"/>
                    <a:gd name="T33" fmla="*/ 560 h 711"/>
                    <a:gd name="T34" fmla="*/ 180 w 560"/>
                    <a:gd name="T35" fmla="*/ 628 h 711"/>
                    <a:gd name="T36" fmla="*/ 280 w 560"/>
                    <a:gd name="T37" fmla="*/ 711 h 711"/>
                    <a:gd name="T38" fmla="*/ 380 w 560"/>
                    <a:gd name="T39" fmla="*/ 628 h 7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560" h="711">
                      <a:moveTo>
                        <a:pt x="380" y="628"/>
                      </a:moveTo>
                      <a:cubicBezTo>
                        <a:pt x="380" y="600"/>
                        <a:pt x="363" y="575"/>
                        <a:pt x="337" y="560"/>
                      </a:cubicBezTo>
                      <a:cubicBezTo>
                        <a:pt x="560" y="560"/>
                        <a:pt x="560" y="560"/>
                        <a:pt x="560" y="560"/>
                      </a:cubicBezTo>
                      <a:cubicBezTo>
                        <a:pt x="560" y="330"/>
                        <a:pt x="560" y="330"/>
                        <a:pt x="560" y="330"/>
                      </a:cubicBezTo>
                      <a:cubicBezTo>
                        <a:pt x="545" y="360"/>
                        <a:pt x="519" y="380"/>
                        <a:pt x="488" y="380"/>
                      </a:cubicBezTo>
                      <a:cubicBezTo>
                        <a:pt x="442" y="380"/>
                        <a:pt x="405" y="335"/>
                        <a:pt x="405" y="280"/>
                      </a:cubicBezTo>
                      <a:cubicBezTo>
                        <a:pt x="405" y="224"/>
                        <a:pt x="442" y="179"/>
                        <a:pt x="488" y="179"/>
                      </a:cubicBezTo>
                      <a:cubicBezTo>
                        <a:pt x="519" y="179"/>
                        <a:pt x="545" y="199"/>
                        <a:pt x="560" y="229"/>
                      </a:cubicBezTo>
                      <a:cubicBezTo>
                        <a:pt x="560" y="0"/>
                        <a:pt x="560" y="0"/>
                        <a:pt x="560" y="0"/>
                      </a:cubicBezTo>
                      <a:cubicBezTo>
                        <a:pt x="337" y="0"/>
                        <a:pt x="337" y="0"/>
                        <a:pt x="337" y="0"/>
                      </a:cubicBezTo>
                      <a:cubicBezTo>
                        <a:pt x="363" y="15"/>
                        <a:pt x="380" y="40"/>
                        <a:pt x="380" y="68"/>
                      </a:cubicBezTo>
                      <a:cubicBezTo>
                        <a:pt x="380" y="114"/>
                        <a:pt x="335" y="151"/>
                        <a:pt x="280" y="151"/>
                      </a:cubicBezTo>
                      <a:cubicBezTo>
                        <a:pt x="225" y="151"/>
                        <a:pt x="180" y="114"/>
                        <a:pt x="180" y="68"/>
                      </a:cubicBezTo>
                      <a:cubicBezTo>
                        <a:pt x="180" y="40"/>
                        <a:pt x="197" y="15"/>
                        <a:pt x="223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560"/>
                        <a:pt x="0" y="560"/>
                        <a:pt x="0" y="560"/>
                      </a:cubicBezTo>
                      <a:cubicBezTo>
                        <a:pt x="223" y="560"/>
                        <a:pt x="223" y="560"/>
                        <a:pt x="223" y="560"/>
                      </a:cubicBezTo>
                      <a:cubicBezTo>
                        <a:pt x="197" y="575"/>
                        <a:pt x="180" y="600"/>
                        <a:pt x="180" y="628"/>
                      </a:cubicBezTo>
                      <a:cubicBezTo>
                        <a:pt x="180" y="674"/>
                        <a:pt x="225" y="711"/>
                        <a:pt x="280" y="711"/>
                      </a:cubicBezTo>
                      <a:cubicBezTo>
                        <a:pt x="335" y="711"/>
                        <a:pt x="380" y="674"/>
                        <a:pt x="380" y="628"/>
                      </a:cubicBezTo>
                      <a:close/>
                    </a:path>
                  </a:pathLst>
                </a:custGeom>
                <a:solidFill>
                  <a:schemeClr val="tx2">
                    <a:lumMod val="20000"/>
                    <a:lumOff val="80000"/>
                  </a:schemeClr>
                </a:solidFill>
                <a:ln w="9525">
                  <a:solidFill>
                    <a:schemeClr val="bg1"/>
                  </a:solidFill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" name="ïs1iḑè">
                  <a:extLst>
                    <a:ext uri="{FF2B5EF4-FFF2-40B4-BE49-F238E27FC236}">
                      <a16:creationId xmlns="" xmlns:a16="http://schemas.microsoft.com/office/drawing/2014/main" id="{057320D7-F420-418A-AF20-A85FA6CE01B6}"/>
                    </a:ext>
                  </a:extLst>
                </p:cNvPr>
                <p:cNvSpPr/>
                <p:nvPr/>
              </p:nvSpPr>
              <p:spPr bwMode="auto">
                <a:xfrm>
                  <a:off x="8264525" y="1025525"/>
                  <a:ext cx="2632075" cy="2274888"/>
                </a:xfrm>
                <a:custGeom>
                  <a:avLst/>
                  <a:gdLst>
                    <a:gd name="T0" fmla="*/ 482 w 870"/>
                    <a:gd name="T1" fmla="*/ 678 h 753"/>
                    <a:gd name="T2" fmla="*/ 449 w 870"/>
                    <a:gd name="T3" fmla="*/ 603 h 753"/>
                    <a:gd name="T4" fmla="*/ 670 w 870"/>
                    <a:gd name="T5" fmla="*/ 637 h 753"/>
                    <a:gd name="T6" fmla="*/ 703 w 870"/>
                    <a:gd name="T7" fmla="*/ 416 h 753"/>
                    <a:gd name="T8" fmla="*/ 765 w 870"/>
                    <a:gd name="T9" fmla="*/ 469 h 753"/>
                    <a:gd name="T10" fmla="*/ 862 w 870"/>
                    <a:gd name="T11" fmla="*/ 382 h 753"/>
                    <a:gd name="T12" fmla="*/ 794 w 870"/>
                    <a:gd name="T13" fmla="*/ 271 h 753"/>
                    <a:gd name="T14" fmla="*/ 720 w 870"/>
                    <a:gd name="T15" fmla="*/ 304 h 753"/>
                    <a:gd name="T16" fmla="*/ 753 w 870"/>
                    <a:gd name="T17" fmla="*/ 83 h 753"/>
                    <a:gd name="T18" fmla="*/ 200 w 870"/>
                    <a:gd name="T19" fmla="*/ 0 h 753"/>
                    <a:gd name="T20" fmla="*/ 166 w 870"/>
                    <a:gd name="T21" fmla="*/ 220 h 753"/>
                    <a:gd name="T22" fmla="*/ 105 w 870"/>
                    <a:gd name="T23" fmla="*/ 167 h 753"/>
                    <a:gd name="T24" fmla="*/ 8 w 870"/>
                    <a:gd name="T25" fmla="*/ 254 h 753"/>
                    <a:gd name="T26" fmla="*/ 75 w 870"/>
                    <a:gd name="T27" fmla="*/ 366 h 753"/>
                    <a:gd name="T28" fmla="*/ 150 w 870"/>
                    <a:gd name="T29" fmla="*/ 333 h 753"/>
                    <a:gd name="T30" fmla="*/ 116 w 870"/>
                    <a:gd name="T31" fmla="*/ 553 h 753"/>
                    <a:gd name="T32" fmla="*/ 337 w 870"/>
                    <a:gd name="T33" fmla="*/ 587 h 753"/>
                    <a:gd name="T34" fmla="*/ 284 w 870"/>
                    <a:gd name="T35" fmla="*/ 648 h 753"/>
                    <a:gd name="T36" fmla="*/ 371 w 870"/>
                    <a:gd name="T37" fmla="*/ 745 h 753"/>
                    <a:gd name="T38" fmla="*/ 482 w 870"/>
                    <a:gd name="T39" fmla="*/ 678 h 7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870" h="753">
                      <a:moveTo>
                        <a:pt x="482" y="678"/>
                      </a:moveTo>
                      <a:cubicBezTo>
                        <a:pt x="486" y="650"/>
                        <a:pt x="473" y="622"/>
                        <a:pt x="449" y="603"/>
                      </a:cubicBezTo>
                      <a:cubicBezTo>
                        <a:pt x="670" y="637"/>
                        <a:pt x="670" y="637"/>
                        <a:pt x="670" y="637"/>
                      </a:cubicBezTo>
                      <a:cubicBezTo>
                        <a:pt x="703" y="416"/>
                        <a:pt x="703" y="416"/>
                        <a:pt x="703" y="416"/>
                      </a:cubicBezTo>
                      <a:cubicBezTo>
                        <a:pt x="714" y="444"/>
                        <a:pt x="736" y="465"/>
                        <a:pt x="765" y="469"/>
                      </a:cubicBezTo>
                      <a:cubicBezTo>
                        <a:pt x="810" y="476"/>
                        <a:pt x="853" y="437"/>
                        <a:pt x="862" y="382"/>
                      </a:cubicBezTo>
                      <a:cubicBezTo>
                        <a:pt x="870" y="327"/>
                        <a:pt x="840" y="278"/>
                        <a:pt x="794" y="271"/>
                      </a:cubicBezTo>
                      <a:cubicBezTo>
                        <a:pt x="766" y="267"/>
                        <a:pt x="739" y="280"/>
                        <a:pt x="720" y="304"/>
                      </a:cubicBezTo>
                      <a:cubicBezTo>
                        <a:pt x="753" y="83"/>
                        <a:pt x="753" y="83"/>
                        <a:pt x="753" y="83"/>
                      </a:cubicBezTo>
                      <a:cubicBezTo>
                        <a:pt x="200" y="0"/>
                        <a:pt x="200" y="0"/>
                        <a:pt x="200" y="0"/>
                      </a:cubicBezTo>
                      <a:cubicBezTo>
                        <a:pt x="166" y="220"/>
                        <a:pt x="166" y="220"/>
                        <a:pt x="166" y="220"/>
                      </a:cubicBezTo>
                      <a:cubicBezTo>
                        <a:pt x="155" y="192"/>
                        <a:pt x="133" y="171"/>
                        <a:pt x="105" y="167"/>
                      </a:cubicBezTo>
                      <a:cubicBezTo>
                        <a:pt x="60" y="160"/>
                        <a:pt x="16" y="199"/>
                        <a:pt x="8" y="254"/>
                      </a:cubicBezTo>
                      <a:cubicBezTo>
                        <a:pt x="0" y="309"/>
                        <a:pt x="30" y="359"/>
                        <a:pt x="75" y="366"/>
                      </a:cubicBezTo>
                      <a:cubicBezTo>
                        <a:pt x="103" y="370"/>
                        <a:pt x="131" y="356"/>
                        <a:pt x="150" y="333"/>
                      </a:cubicBezTo>
                      <a:cubicBezTo>
                        <a:pt x="116" y="553"/>
                        <a:pt x="116" y="553"/>
                        <a:pt x="116" y="553"/>
                      </a:cubicBezTo>
                      <a:cubicBezTo>
                        <a:pt x="337" y="587"/>
                        <a:pt x="337" y="587"/>
                        <a:pt x="337" y="587"/>
                      </a:cubicBezTo>
                      <a:cubicBezTo>
                        <a:pt x="309" y="598"/>
                        <a:pt x="288" y="620"/>
                        <a:pt x="284" y="648"/>
                      </a:cubicBezTo>
                      <a:cubicBezTo>
                        <a:pt x="277" y="693"/>
                        <a:pt x="316" y="737"/>
                        <a:pt x="371" y="745"/>
                      </a:cubicBezTo>
                      <a:cubicBezTo>
                        <a:pt x="426" y="753"/>
                        <a:pt x="475" y="723"/>
                        <a:pt x="482" y="678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" name="íŝḷïďé">
                  <a:extLst>
                    <a:ext uri="{FF2B5EF4-FFF2-40B4-BE49-F238E27FC236}">
                      <a16:creationId xmlns="" xmlns:a16="http://schemas.microsoft.com/office/drawing/2014/main" id="{42F55A8A-E5E9-4F39-894D-50F9297AED82}"/>
                    </a:ext>
                  </a:extLst>
                </p:cNvPr>
                <p:cNvSpPr/>
                <p:nvPr/>
              </p:nvSpPr>
              <p:spPr bwMode="auto">
                <a:xfrm>
                  <a:off x="6538913" y="1323975"/>
                  <a:ext cx="1693862" cy="2152650"/>
                </a:xfrm>
                <a:custGeom>
                  <a:avLst/>
                  <a:gdLst>
                    <a:gd name="T0" fmla="*/ 491 w 560"/>
                    <a:gd name="T1" fmla="*/ 532 h 712"/>
                    <a:gd name="T2" fmla="*/ 408 w 560"/>
                    <a:gd name="T3" fmla="*/ 432 h 712"/>
                    <a:gd name="T4" fmla="*/ 491 w 560"/>
                    <a:gd name="T5" fmla="*/ 331 h 712"/>
                    <a:gd name="T6" fmla="*/ 560 w 560"/>
                    <a:gd name="T7" fmla="*/ 375 h 712"/>
                    <a:gd name="T8" fmla="*/ 560 w 560"/>
                    <a:gd name="T9" fmla="*/ 152 h 712"/>
                    <a:gd name="T10" fmla="*/ 335 w 560"/>
                    <a:gd name="T11" fmla="*/ 152 h 712"/>
                    <a:gd name="T12" fmla="*/ 379 w 560"/>
                    <a:gd name="T13" fmla="*/ 83 h 712"/>
                    <a:gd name="T14" fmla="*/ 278 w 560"/>
                    <a:gd name="T15" fmla="*/ 0 h 712"/>
                    <a:gd name="T16" fmla="*/ 178 w 560"/>
                    <a:gd name="T17" fmla="*/ 83 h 712"/>
                    <a:gd name="T18" fmla="*/ 222 w 560"/>
                    <a:gd name="T19" fmla="*/ 152 h 712"/>
                    <a:gd name="T20" fmla="*/ 0 w 560"/>
                    <a:gd name="T21" fmla="*/ 152 h 712"/>
                    <a:gd name="T22" fmla="*/ 0 w 560"/>
                    <a:gd name="T23" fmla="*/ 381 h 712"/>
                    <a:gd name="T24" fmla="*/ 71 w 560"/>
                    <a:gd name="T25" fmla="*/ 331 h 712"/>
                    <a:gd name="T26" fmla="*/ 155 w 560"/>
                    <a:gd name="T27" fmla="*/ 432 h 712"/>
                    <a:gd name="T28" fmla="*/ 71 w 560"/>
                    <a:gd name="T29" fmla="*/ 532 h 712"/>
                    <a:gd name="T30" fmla="*/ 0 w 560"/>
                    <a:gd name="T31" fmla="*/ 483 h 712"/>
                    <a:gd name="T32" fmla="*/ 0 w 560"/>
                    <a:gd name="T33" fmla="*/ 712 h 712"/>
                    <a:gd name="T34" fmla="*/ 560 w 560"/>
                    <a:gd name="T35" fmla="*/ 712 h 712"/>
                    <a:gd name="T36" fmla="*/ 560 w 560"/>
                    <a:gd name="T37" fmla="*/ 489 h 712"/>
                    <a:gd name="T38" fmla="*/ 491 w 560"/>
                    <a:gd name="T39" fmla="*/ 532 h 7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560" h="712">
                      <a:moveTo>
                        <a:pt x="491" y="532"/>
                      </a:moveTo>
                      <a:cubicBezTo>
                        <a:pt x="446" y="532"/>
                        <a:pt x="408" y="487"/>
                        <a:pt x="408" y="432"/>
                      </a:cubicBezTo>
                      <a:cubicBezTo>
                        <a:pt x="408" y="376"/>
                        <a:pt x="446" y="331"/>
                        <a:pt x="491" y="331"/>
                      </a:cubicBezTo>
                      <a:cubicBezTo>
                        <a:pt x="520" y="331"/>
                        <a:pt x="545" y="349"/>
                        <a:pt x="560" y="375"/>
                      </a:cubicBezTo>
                      <a:cubicBezTo>
                        <a:pt x="560" y="152"/>
                        <a:pt x="560" y="152"/>
                        <a:pt x="560" y="152"/>
                      </a:cubicBezTo>
                      <a:cubicBezTo>
                        <a:pt x="335" y="152"/>
                        <a:pt x="335" y="152"/>
                        <a:pt x="335" y="152"/>
                      </a:cubicBezTo>
                      <a:cubicBezTo>
                        <a:pt x="361" y="137"/>
                        <a:pt x="379" y="112"/>
                        <a:pt x="379" y="83"/>
                      </a:cubicBezTo>
                      <a:cubicBezTo>
                        <a:pt x="379" y="37"/>
                        <a:pt x="334" y="0"/>
                        <a:pt x="278" y="0"/>
                      </a:cubicBezTo>
                      <a:cubicBezTo>
                        <a:pt x="223" y="0"/>
                        <a:pt x="178" y="37"/>
                        <a:pt x="178" y="83"/>
                      </a:cubicBezTo>
                      <a:cubicBezTo>
                        <a:pt x="178" y="112"/>
                        <a:pt x="195" y="137"/>
                        <a:pt x="222" y="152"/>
                      </a:cubicBezTo>
                      <a:cubicBezTo>
                        <a:pt x="0" y="152"/>
                        <a:pt x="0" y="152"/>
                        <a:pt x="0" y="152"/>
                      </a:cubicBezTo>
                      <a:cubicBezTo>
                        <a:pt x="0" y="381"/>
                        <a:pt x="0" y="381"/>
                        <a:pt x="0" y="381"/>
                      </a:cubicBezTo>
                      <a:cubicBezTo>
                        <a:pt x="14" y="351"/>
                        <a:pt x="41" y="331"/>
                        <a:pt x="71" y="331"/>
                      </a:cubicBezTo>
                      <a:cubicBezTo>
                        <a:pt x="117" y="331"/>
                        <a:pt x="155" y="376"/>
                        <a:pt x="155" y="432"/>
                      </a:cubicBezTo>
                      <a:cubicBezTo>
                        <a:pt x="155" y="487"/>
                        <a:pt x="117" y="532"/>
                        <a:pt x="71" y="532"/>
                      </a:cubicBezTo>
                      <a:cubicBezTo>
                        <a:pt x="41" y="532"/>
                        <a:pt x="14" y="512"/>
                        <a:pt x="0" y="483"/>
                      </a:cubicBezTo>
                      <a:cubicBezTo>
                        <a:pt x="0" y="712"/>
                        <a:pt x="0" y="712"/>
                        <a:pt x="0" y="712"/>
                      </a:cubicBezTo>
                      <a:cubicBezTo>
                        <a:pt x="560" y="712"/>
                        <a:pt x="560" y="712"/>
                        <a:pt x="560" y="712"/>
                      </a:cubicBezTo>
                      <a:cubicBezTo>
                        <a:pt x="560" y="489"/>
                        <a:pt x="560" y="489"/>
                        <a:pt x="560" y="489"/>
                      </a:cubicBezTo>
                      <a:cubicBezTo>
                        <a:pt x="545" y="515"/>
                        <a:pt x="520" y="532"/>
                        <a:pt x="491" y="532"/>
                      </a:cubicBezTo>
                      <a:close/>
                    </a:path>
                  </a:pathLst>
                </a:custGeom>
                <a:solidFill>
                  <a:schemeClr val="tx2">
                    <a:lumMod val="20000"/>
                    <a:lumOff val="80000"/>
                  </a:schemeClr>
                </a:solidFill>
                <a:ln w="9525">
                  <a:solidFill>
                    <a:schemeClr val="bg1"/>
                  </a:solidFill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" name="îṡļíḓè">
                  <a:extLst>
                    <a:ext uri="{FF2B5EF4-FFF2-40B4-BE49-F238E27FC236}">
                      <a16:creationId xmlns="" xmlns:a16="http://schemas.microsoft.com/office/drawing/2014/main" id="{2A250F74-5E05-446D-9ABE-A4AE42652D33}"/>
                    </a:ext>
                  </a:extLst>
                </p:cNvPr>
                <p:cNvSpPr/>
                <p:nvPr/>
              </p:nvSpPr>
              <p:spPr bwMode="auto">
                <a:xfrm>
                  <a:off x="6065838" y="3016250"/>
                  <a:ext cx="2622550" cy="2151063"/>
                </a:xfrm>
                <a:custGeom>
                  <a:avLst/>
                  <a:gdLst>
                    <a:gd name="T0" fmla="*/ 536 w 867"/>
                    <a:gd name="T1" fmla="*/ 640 h 712"/>
                    <a:gd name="T2" fmla="*/ 487 w 867"/>
                    <a:gd name="T3" fmla="*/ 712 h 712"/>
                    <a:gd name="T4" fmla="*/ 716 w 867"/>
                    <a:gd name="T5" fmla="*/ 712 h 712"/>
                    <a:gd name="T6" fmla="*/ 716 w 867"/>
                    <a:gd name="T7" fmla="*/ 488 h 712"/>
                    <a:gd name="T8" fmla="*/ 784 w 867"/>
                    <a:gd name="T9" fmla="*/ 532 h 712"/>
                    <a:gd name="T10" fmla="*/ 867 w 867"/>
                    <a:gd name="T11" fmla="*/ 432 h 712"/>
                    <a:gd name="T12" fmla="*/ 784 w 867"/>
                    <a:gd name="T13" fmla="*/ 331 h 712"/>
                    <a:gd name="T14" fmla="*/ 716 w 867"/>
                    <a:gd name="T15" fmla="*/ 375 h 712"/>
                    <a:gd name="T16" fmla="*/ 716 w 867"/>
                    <a:gd name="T17" fmla="*/ 152 h 712"/>
                    <a:gd name="T18" fmla="*/ 493 w 867"/>
                    <a:gd name="T19" fmla="*/ 152 h 712"/>
                    <a:gd name="T20" fmla="*/ 536 w 867"/>
                    <a:gd name="T21" fmla="*/ 83 h 712"/>
                    <a:gd name="T22" fmla="*/ 436 w 867"/>
                    <a:gd name="T23" fmla="*/ 0 h 712"/>
                    <a:gd name="T24" fmla="*/ 336 w 867"/>
                    <a:gd name="T25" fmla="*/ 83 h 712"/>
                    <a:gd name="T26" fmla="*/ 379 w 867"/>
                    <a:gd name="T27" fmla="*/ 152 h 712"/>
                    <a:gd name="T28" fmla="*/ 156 w 867"/>
                    <a:gd name="T29" fmla="*/ 152 h 712"/>
                    <a:gd name="T30" fmla="*/ 156 w 867"/>
                    <a:gd name="T31" fmla="*/ 384 h 712"/>
                    <a:gd name="T32" fmla="*/ 83 w 867"/>
                    <a:gd name="T33" fmla="*/ 331 h 712"/>
                    <a:gd name="T34" fmla="*/ 0 w 867"/>
                    <a:gd name="T35" fmla="*/ 432 h 712"/>
                    <a:gd name="T36" fmla="*/ 83 w 867"/>
                    <a:gd name="T37" fmla="*/ 532 h 712"/>
                    <a:gd name="T38" fmla="*/ 156 w 867"/>
                    <a:gd name="T39" fmla="*/ 479 h 712"/>
                    <a:gd name="T40" fmla="*/ 156 w 867"/>
                    <a:gd name="T41" fmla="*/ 712 h 712"/>
                    <a:gd name="T42" fmla="*/ 385 w 867"/>
                    <a:gd name="T43" fmla="*/ 712 h 712"/>
                    <a:gd name="T44" fmla="*/ 336 w 867"/>
                    <a:gd name="T45" fmla="*/ 640 h 712"/>
                    <a:gd name="T46" fmla="*/ 436 w 867"/>
                    <a:gd name="T47" fmla="*/ 557 h 712"/>
                    <a:gd name="T48" fmla="*/ 536 w 867"/>
                    <a:gd name="T49" fmla="*/ 640 h 7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867" h="712">
                      <a:moveTo>
                        <a:pt x="536" y="640"/>
                      </a:moveTo>
                      <a:cubicBezTo>
                        <a:pt x="536" y="671"/>
                        <a:pt x="516" y="697"/>
                        <a:pt x="487" y="712"/>
                      </a:cubicBezTo>
                      <a:cubicBezTo>
                        <a:pt x="716" y="712"/>
                        <a:pt x="716" y="712"/>
                        <a:pt x="716" y="712"/>
                      </a:cubicBezTo>
                      <a:cubicBezTo>
                        <a:pt x="716" y="488"/>
                        <a:pt x="716" y="488"/>
                        <a:pt x="716" y="488"/>
                      </a:cubicBezTo>
                      <a:cubicBezTo>
                        <a:pt x="731" y="515"/>
                        <a:pt x="756" y="532"/>
                        <a:pt x="784" y="532"/>
                      </a:cubicBezTo>
                      <a:cubicBezTo>
                        <a:pt x="830" y="532"/>
                        <a:pt x="867" y="487"/>
                        <a:pt x="867" y="432"/>
                      </a:cubicBezTo>
                      <a:cubicBezTo>
                        <a:pt x="867" y="376"/>
                        <a:pt x="830" y="331"/>
                        <a:pt x="784" y="331"/>
                      </a:cubicBezTo>
                      <a:cubicBezTo>
                        <a:pt x="756" y="331"/>
                        <a:pt x="731" y="349"/>
                        <a:pt x="716" y="375"/>
                      </a:cubicBezTo>
                      <a:cubicBezTo>
                        <a:pt x="716" y="152"/>
                        <a:pt x="716" y="152"/>
                        <a:pt x="716" y="152"/>
                      </a:cubicBezTo>
                      <a:cubicBezTo>
                        <a:pt x="493" y="152"/>
                        <a:pt x="493" y="152"/>
                        <a:pt x="493" y="152"/>
                      </a:cubicBezTo>
                      <a:cubicBezTo>
                        <a:pt x="519" y="137"/>
                        <a:pt x="536" y="112"/>
                        <a:pt x="536" y="83"/>
                      </a:cubicBezTo>
                      <a:cubicBezTo>
                        <a:pt x="536" y="37"/>
                        <a:pt x="491" y="0"/>
                        <a:pt x="436" y="0"/>
                      </a:cubicBezTo>
                      <a:cubicBezTo>
                        <a:pt x="381" y="0"/>
                        <a:pt x="336" y="37"/>
                        <a:pt x="336" y="83"/>
                      </a:cubicBezTo>
                      <a:cubicBezTo>
                        <a:pt x="336" y="112"/>
                        <a:pt x="353" y="137"/>
                        <a:pt x="379" y="152"/>
                      </a:cubicBezTo>
                      <a:cubicBezTo>
                        <a:pt x="156" y="152"/>
                        <a:pt x="156" y="152"/>
                        <a:pt x="156" y="152"/>
                      </a:cubicBezTo>
                      <a:cubicBezTo>
                        <a:pt x="156" y="384"/>
                        <a:pt x="156" y="384"/>
                        <a:pt x="156" y="384"/>
                      </a:cubicBezTo>
                      <a:cubicBezTo>
                        <a:pt x="142" y="353"/>
                        <a:pt x="114" y="331"/>
                        <a:pt x="83" y="331"/>
                      </a:cubicBezTo>
                      <a:cubicBezTo>
                        <a:pt x="37" y="331"/>
                        <a:pt x="0" y="376"/>
                        <a:pt x="0" y="432"/>
                      </a:cubicBezTo>
                      <a:cubicBezTo>
                        <a:pt x="0" y="487"/>
                        <a:pt x="37" y="532"/>
                        <a:pt x="83" y="532"/>
                      </a:cubicBezTo>
                      <a:cubicBezTo>
                        <a:pt x="114" y="532"/>
                        <a:pt x="142" y="511"/>
                        <a:pt x="156" y="479"/>
                      </a:cubicBezTo>
                      <a:cubicBezTo>
                        <a:pt x="156" y="712"/>
                        <a:pt x="156" y="712"/>
                        <a:pt x="156" y="712"/>
                      </a:cubicBezTo>
                      <a:cubicBezTo>
                        <a:pt x="385" y="712"/>
                        <a:pt x="385" y="712"/>
                        <a:pt x="385" y="712"/>
                      </a:cubicBezTo>
                      <a:cubicBezTo>
                        <a:pt x="355" y="697"/>
                        <a:pt x="336" y="671"/>
                        <a:pt x="336" y="640"/>
                      </a:cubicBezTo>
                      <a:cubicBezTo>
                        <a:pt x="336" y="594"/>
                        <a:pt x="381" y="557"/>
                        <a:pt x="436" y="557"/>
                      </a:cubicBezTo>
                      <a:cubicBezTo>
                        <a:pt x="491" y="557"/>
                        <a:pt x="536" y="594"/>
                        <a:pt x="536" y="640"/>
                      </a:cubicBezTo>
                      <a:close/>
                    </a:path>
                  </a:pathLst>
                </a:custGeom>
                <a:solidFill>
                  <a:schemeClr val="tx2">
                    <a:lumMod val="20000"/>
                    <a:lumOff val="80000"/>
                  </a:schemeClr>
                </a:solidFill>
                <a:ln w="9525">
                  <a:solidFill>
                    <a:schemeClr val="bg1"/>
                  </a:solidFill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" name="ïşľîďê">
                  <a:extLst>
                    <a:ext uri="{FF2B5EF4-FFF2-40B4-BE49-F238E27FC236}">
                      <a16:creationId xmlns="" xmlns:a16="http://schemas.microsoft.com/office/drawing/2014/main" id="{385D2B24-7420-4268-9849-E47533209394}"/>
                    </a:ext>
                  </a:extLst>
                </p:cNvPr>
                <p:cNvSpPr/>
                <p:nvPr/>
              </p:nvSpPr>
              <p:spPr bwMode="auto">
                <a:xfrm>
                  <a:off x="5607050" y="3883025"/>
                  <a:ext cx="361950" cy="390525"/>
                </a:xfrm>
                <a:custGeom>
                  <a:avLst/>
                  <a:gdLst>
                    <a:gd name="T0" fmla="*/ 116 w 120"/>
                    <a:gd name="T1" fmla="*/ 65 h 129"/>
                    <a:gd name="T2" fmla="*/ 84 w 120"/>
                    <a:gd name="T3" fmla="*/ 129 h 129"/>
                    <a:gd name="T4" fmla="*/ 19 w 120"/>
                    <a:gd name="T5" fmla="*/ 65 h 129"/>
                    <a:gd name="T6" fmla="*/ 84 w 120"/>
                    <a:gd name="T7" fmla="*/ 0 h 129"/>
                    <a:gd name="T8" fmla="*/ 116 w 120"/>
                    <a:gd name="T9" fmla="*/ 65 h 1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0" h="129">
                      <a:moveTo>
                        <a:pt x="116" y="65"/>
                      </a:moveTo>
                      <a:cubicBezTo>
                        <a:pt x="116" y="100"/>
                        <a:pt x="120" y="129"/>
                        <a:pt x="84" y="129"/>
                      </a:cubicBezTo>
                      <a:cubicBezTo>
                        <a:pt x="48" y="129"/>
                        <a:pt x="19" y="100"/>
                        <a:pt x="19" y="65"/>
                      </a:cubicBezTo>
                      <a:cubicBezTo>
                        <a:pt x="19" y="29"/>
                        <a:pt x="0" y="0"/>
                        <a:pt x="84" y="0"/>
                      </a:cubicBezTo>
                      <a:cubicBezTo>
                        <a:pt x="120" y="0"/>
                        <a:pt x="116" y="29"/>
                        <a:pt x="116" y="65"/>
                      </a:cubicBezTo>
                      <a:close/>
                    </a:path>
                  </a:pathLst>
                </a:custGeom>
                <a:solidFill>
                  <a:srgbClr val="E2972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" name="îS1íḓè">
                  <a:extLst>
                    <a:ext uri="{FF2B5EF4-FFF2-40B4-BE49-F238E27FC236}">
                      <a16:creationId xmlns="" xmlns:a16="http://schemas.microsoft.com/office/drawing/2014/main" id="{B155212F-0986-4225-A073-5879C79F6FD2}"/>
                    </a:ext>
                  </a:extLst>
                </p:cNvPr>
                <p:cNvSpPr/>
                <p:nvPr/>
              </p:nvSpPr>
              <p:spPr bwMode="auto">
                <a:xfrm>
                  <a:off x="5651500" y="4183063"/>
                  <a:ext cx="200025" cy="157163"/>
                </a:xfrm>
                <a:custGeom>
                  <a:avLst/>
                  <a:gdLst>
                    <a:gd name="T0" fmla="*/ 25 w 66"/>
                    <a:gd name="T1" fmla="*/ 0 h 52"/>
                    <a:gd name="T2" fmla="*/ 0 w 66"/>
                    <a:gd name="T3" fmla="*/ 20 h 52"/>
                    <a:gd name="T4" fmla="*/ 46 w 66"/>
                    <a:gd name="T5" fmla="*/ 50 h 52"/>
                    <a:gd name="T6" fmla="*/ 66 w 66"/>
                    <a:gd name="T7" fmla="*/ 20 h 52"/>
                    <a:gd name="T8" fmla="*/ 25 w 66"/>
                    <a:gd name="T9" fmla="*/ 0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6" h="52">
                      <a:moveTo>
                        <a:pt x="25" y="0"/>
                      </a:move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20"/>
                        <a:pt x="34" y="52"/>
                        <a:pt x="46" y="50"/>
                      </a:cubicBezTo>
                      <a:cubicBezTo>
                        <a:pt x="53" y="48"/>
                        <a:pt x="66" y="20"/>
                        <a:pt x="66" y="20"/>
                      </a:cubicBezTo>
                      <a:lnTo>
                        <a:pt x="25" y="0"/>
                      </a:lnTo>
                      <a:close/>
                    </a:path>
                  </a:pathLst>
                </a:custGeom>
                <a:solidFill>
                  <a:srgbClr val="E2972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" name="iš1iďè">
                  <a:extLst>
                    <a:ext uri="{FF2B5EF4-FFF2-40B4-BE49-F238E27FC236}">
                      <a16:creationId xmlns="" xmlns:a16="http://schemas.microsoft.com/office/drawing/2014/main" id="{895EDE7B-55C0-40E2-A323-CB6B5FF07B4D}"/>
                    </a:ext>
                  </a:extLst>
                </p:cNvPr>
                <p:cNvSpPr/>
                <p:nvPr/>
              </p:nvSpPr>
              <p:spPr bwMode="auto">
                <a:xfrm>
                  <a:off x="6445250" y="4600575"/>
                  <a:ext cx="98425" cy="234950"/>
                </a:xfrm>
                <a:custGeom>
                  <a:avLst/>
                  <a:gdLst>
                    <a:gd name="T0" fmla="*/ 11 w 33"/>
                    <a:gd name="T1" fmla="*/ 64 h 78"/>
                    <a:gd name="T2" fmla="*/ 28 w 33"/>
                    <a:gd name="T3" fmla="*/ 70 h 78"/>
                    <a:gd name="T4" fmla="*/ 28 w 33"/>
                    <a:gd name="T5" fmla="*/ 0 h 78"/>
                    <a:gd name="T6" fmla="*/ 8 w 33"/>
                    <a:gd name="T7" fmla="*/ 46 h 78"/>
                    <a:gd name="T8" fmla="*/ 11 w 33"/>
                    <a:gd name="T9" fmla="*/ 64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3" h="78">
                      <a:moveTo>
                        <a:pt x="11" y="64"/>
                      </a:moveTo>
                      <a:cubicBezTo>
                        <a:pt x="11" y="64"/>
                        <a:pt x="22" y="78"/>
                        <a:pt x="28" y="70"/>
                      </a:cubicBezTo>
                      <a:cubicBezTo>
                        <a:pt x="33" y="61"/>
                        <a:pt x="32" y="0"/>
                        <a:pt x="28" y="0"/>
                      </a:cubicBezTo>
                      <a:cubicBezTo>
                        <a:pt x="23" y="0"/>
                        <a:pt x="17" y="42"/>
                        <a:pt x="8" y="46"/>
                      </a:cubicBezTo>
                      <a:cubicBezTo>
                        <a:pt x="0" y="51"/>
                        <a:pt x="11" y="64"/>
                        <a:pt x="11" y="64"/>
                      </a:cubicBezTo>
                      <a:close/>
                    </a:path>
                  </a:pathLst>
                </a:custGeom>
                <a:solidFill>
                  <a:srgbClr val="E2972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" name="îśḻîḍé">
                  <a:extLst>
                    <a:ext uri="{FF2B5EF4-FFF2-40B4-BE49-F238E27FC236}">
                      <a16:creationId xmlns="" xmlns:a16="http://schemas.microsoft.com/office/drawing/2014/main" id="{C340335F-A99F-4716-82F8-F60D034998F3}"/>
                    </a:ext>
                  </a:extLst>
                </p:cNvPr>
                <p:cNvSpPr/>
                <p:nvPr/>
              </p:nvSpPr>
              <p:spPr bwMode="auto">
                <a:xfrm>
                  <a:off x="5500688" y="4270375"/>
                  <a:ext cx="968375" cy="715963"/>
                </a:xfrm>
                <a:custGeom>
                  <a:avLst/>
                  <a:gdLst>
                    <a:gd name="T0" fmla="*/ 74 w 320"/>
                    <a:gd name="T1" fmla="*/ 38 h 237"/>
                    <a:gd name="T2" fmla="*/ 320 w 320"/>
                    <a:gd name="T3" fmla="*/ 149 h 237"/>
                    <a:gd name="T4" fmla="*/ 318 w 320"/>
                    <a:gd name="T5" fmla="*/ 175 h 237"/>
                    <a:gd name="T6" fmla="*/ 31 w 320"/>
                    <a:gd name="T7" fmla="*/ 99 h 237"/>
                    <a:gd name="T8" fmla="*/ 22 w 320"/>
                    <a:gd name="T9" fmla="*/ 35 h 237"/>
                    <a:gd name="T10" fmla="*/ 74 w 320"/>
                    <a:gd name="T11" fmla="*/ 38 h 2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20" h="237">
                      <a:moveTo>
                        <a:pt x="74" y="38"/>
                      </a:moveTo>
                      <a:cubicBezTo>
                        <a:pt x="74" y="38"/>
                        <a:pt x="162" y="170"/>
                        <a:pt x="320" y="149"/>
                      </a:cubicBezTo>
                      <a:cubicBezTo>
                        <a:pt x="318" y="175"/>
                        <a:pt x="318" y="175"/>
                        <a:pt x="318" y="175"/>
                      </a:cubicBezTo>
                      <a:cubicBezTo>
                        <a:pt x="318" y="175"/>
                        <a:pt x="159" y="237"/>
                        <a:pt x="31" y="99"/>
                      </a:cubicBezTo>
                      <a:cubicBezTo>
                        <a:pt x="31" y="99"/>
                        <a:pt x="0" y="71"/>
                        <a:pt x="22" y="35"/>
                      </a:cubicBezTo>
                      <a:cubicBezTo>
                        <a:pt x="43" y="0"/>
                        <a:pt x="74" y="38"/>
                        <a:pt x="74" y="38"/>
                      </a:cubicBezTo>
                      <a:close/>
                    </a:path>
                  </a:pathLst>
                </a:custGeom>
                <a:solidFill>
                  <a:srgbClr val="31758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7" name="iSḻíḑé">
                  <a:extLst>
                    <a:ext uri="{FF2B5EF4-FFF2-40B4-BE49-F238E27FC236}">
                      <a16:creationId xmlns="" xmlns:a16="http://schemas.microsoft.com/office/drawing/2014/main" id="{8A2A66EB-4B05-466A-8E1D-75F0F1CC53E2}"/>
                    </a:ext>
                  </a:extLst>
                </p:cNvPr>
                <p:cNvSpPr/>
                <p:nvPr/>
              </p:nvSpPr>
              <p:spPr bwMode="auto">
                <a:xfrm>
                  <a:off x="4965701" y="4645025"/>
                  <a:ext cx="588962" cy="1450975"/>
                </a:xfrm>
                <a:custGeom>
                  <a:avLst/>
                  <a:gdLst>
                    <a:gd name="T0" fmla="*/ 103 w 195"/>
                    <a:gd name="T1" fmla="*/ 0 h 480"/>
                    <a:gd name="T2" fmla="*/ 110 w 195"/>
                    <a:gd name="T3" fmla="*/ 270 h 480"/>
                    <a:gd name="T4" fmla="*/ 56 w 195"/>
                    <a:gd name="T5" fmla="*/ 480 h 480"/>
                    <a:gd name="T6" fmla="*/ 81 w 195"/>
                    <a:gd name="T7" fmla="*/ 480 h 480"/>
                    <a:gd name="T8" fmla="*/ 188 w 195"/>
                    <a:gd name="T9" fmla="*/ 270 h 480"/>
                    <a:gd name="T10" fmla="*/ 163 w 195"/>
                    <a:gd name="T11" fmla="*/ 64 h 480"/>
                    <a:gd name="T12" fmla="*/ 103 w 195"/>
                    <a:gd name="T13" fmla="*/ 0 h 4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95" h="480">
                      <a:moveTo>
                        <a:pt x="103" y="0"/>
                      </a:moveTo>
                      <a:cubicBezTo>
                        <a:pt x="103" y="0"/>
                        <a:pt x="0" y="157"/>
                        <a:pt x="110" y="270"/>
                      </a:cubicBezTo>
                      <a:cubicBezTo>
                        <a:pt x="110" y="270"/>
                        <a:pt x="56" y="430"/>
                        <a:pt x="56" y="480"/>
                      </a:cubicBezTo>
                      <a:cubicBezTo>
                        <a:pt x="81" y="480"/>
                        <a:pt x="81" y="480"/>
                        <a:pt x="81" y="480"/>
                      </a:cubicBezTo>
                      <a:cubicBezTo>
                        <a:pt x="81" y="480"/>
                        <a:pt x="181" y="292"/>
                        <a:pt x="188" y="270"/>
                      </a:cubicBezTo>
                      <a:cubicBezTo>
                        <a:pt x="195" y="249"/>
                        <a:pt x="135" y="128"/>
                        <a:pt x="163" y="64"/>
                      </a:cubicBezTo>
                      <a:lnTo>
                        <a:pt x="103" y="0"/>
                      </a:lnTo>
                      <a:close/>
                    </a:path>
                  </a:pathLst>
                </a:custGeom>
                <a:solidFill>
                  <a:srgbClr val="3C1F0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8" name="ïšḷïdê">
                  <a:extLst>
                    <a:ext uri="{FF2B5EF4-FFF2-40B4-BE49-F238E27FC236}">
                      <a16:creationId xmlns="" xmlns:a16="http://schemas.microsoft.com/office/drawing/2014/main" id="{DEE0D6A7-8973-4349-9716-1B5BBBF0FE9D}"/>
                    </a:ext>
                  </a:extLst>
                </p:cNvPr>
                <p:cNvSpPr/>
                <p:nvPr/>
              </p:nvSpPr>
              <p:spPr bwMode="auto">
                <a:xfrm>
                  <a:off x="5249863" y="4881563"/>
                  <a:ext cx="812800" cy="1131888"/>
                </a:xfrm>
                <a:custGeom>
                  <a:avLst/>
                  <a:gdLst>
                    <a:gd name="T0" fmla="*/ 0 w 269"/>
                    <a:gd name="T1" fmla="*/ 0 h 375"/>
                    <a:gd name="T2" fmla="*/ 176 w 269"/>
                    <a:gd name="T3" fmla="*/ 194 h 375"/>
                    <a:gd name="T4" fmla="*/ 250 w 269"/>
                    <a:gd name="T5" fmla="*/ 375 h 375"/>
                    <a:gd name="T6" fmla="*/ 269 w 269"/>
                    <a:gd name="T7" fmla="*/ 360 h 375"/>
                    <a:gd name="T8" fmla="*/ 235 w 269"/>
                    <a:gd name="T9" fmla="*/ 159 h 375"/>
                    <a:gd name="T10" fmla="*/ 87 w 269"/>
                    <a:gd name="T11" fmla="*/ 13 h 375"/>
                    <a:gd name="T12" fmla="*/ 0 w 269"/>
                    <a:gd name="T13" fmla="*/ 0 h 3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69" h="375">
                      <a:moveTo>
                        <a:pt x="0" y="0"/>
                      </a:moveTo>
                      <a:cubicBezTo>
                        <a:pt x="0" y="0"/>
                        <a:pt x="16" y="162"/>
                        <a:pt x="176" y="194"/>
                      </a:cubicBezTo>
                      <a:cubicBezTo>
                        <a:pt x="176" y="194"/>
                        <a:pt x="219" y="336"/>
                        <a:pt x="250" y="375"/>
                      </a:cubicBezTo>
                      <a:cubicBezTo>
                        <a:pt x="269" y="360"/>
                        <a:pt x="269" y="360"/>
                        <a:pt x="269" y="360"/>
                      </a:cubicBezTo>
                      <a:cubicBezTo>
                        <a:pt x="269" y="360"/>
                        <a:pt x="243" y="180"/>
                        <a:pt x="235" y="159"/>
                      </a:cubicBezTo>
                      <a:cubicBezTo>
                        <a:pt x="227" y="138"/>
                        <a:pt x="105" y="81"/>
                        <a:pt x="87" y="13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3C1F0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9" name="îśliḍé">
                  <a:extLst>
                    <a:ext uri="{FF2B5EF4-FFF2-40B4-BE49-F238E27FC236}">
                      <a16:creationId xmlns="" xmlns:a16="http://schemas.microsoft.com/office/drawing/2014/main" id="{1F6A7132-F6F2-4388-B0B2-E77383910E7D}"/>
                    </a:ext>
                  </a:extLst>
                </p:cNvPr>
                <p:cNvSpPr/>
                <p:nvPr/>
              </p:nvSpPr>
              <p:spPr bwMode="auto">
                <a:xfrm>
                  <a:off x="5113338" y="4216400"/>
                  <a:ext cx="701675" cy="917575"/>
                </a:xfrm>
                <a:custGeom>
                  <a:avLst/>
                  <a:gdLst>
                    <a:gd name="T0" fmla="*/ 182 w 232"/>
                    <a:gd name="T1" fmla="*/ 0 h 304"/>
                    <a:gd name="T2" fmla="*/ 0 w 232"/>
                    <a:gd name="T3" fmla="*/ 221 h 304"/>
                    <a:gd name="T4" fmla="*/ 172 w 232"/>
                    <a:gd name="T5" fmla="*/ 291 h 304"/>
                    <a:gd name="T6" fmla="*/ 232 w 232"/>
                    <a:gd name="T7" fmla="*/ 34 h 304"/>
                    <a:gd name="T8" fmla="*/ 182 w 232"/>
                    <a:gd name="T9" fmla="*/ 0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32" h="304">
                      <a:moveTo>
                        <a:pt x="182" y="0"/>
                      </a:moveTo>
                      <a:cubicBezTo>
                        <a:pt x="182" y="0"/>
                        <a:pt x="66" y="56"/>
                        <a:pt x="0" y="221"/>
                      </a:cubicBezTo>
                      <a:cubicBezTo>
                        <a:pt x="0" y="221"/>
                        <a:pt x="107" y="304"/>
                        <a:pt x="172" y="291"/>
                      </a:cubicBezTo>
                      <a:cubicBezTo>
                        <a:pt x="172" y="291"/>
                        <a:pt x="163" y="145"/>
                        <a:pt x="232" y="34"/>
                      </a:cubicBezTo>
                      <a:cubicBezTo>
                        <a:pt x="232" y="34"/>
                        <a:pt x="190" y="20"/>
                        <a:pt x="182" y="0"/>
                      </a:cubicBezTo>
                      <a:close/>
                    </a:path>
                  </a:pathLst>
                </a:custGeom>
                <a:solidFill>
                  <a:srgbClr val="4DA9A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0" name="išḻíďe">
                  <a:extLst>
                    <a:ext uri="{FF2B5EF4-FFF2-40B4-BE49-F238E27FC236}">
                      <a16:creationId xmlns="" xmlns:a16="http://schemas.microsoft.com/office/drawing/2014/main" id="{70905191-C197-4B98-86C6-F83693F8A6C0}"/>
                    </a:ext>
                  </a:extLst>
                </p:cNvPr>
                <p:cNvSpPr/>
                <p:nvPr/>
              </p:nvSpPr>
              <p:spPr bwMode="auto">
                <a:xfrm>
                  <a:off x="6242050" y="4494213"/>
                  <a:ext cx="204787" cy="133350"/>
                </a:xfrm>
                <a:custGeom>
                  <a:avLst/>
                  <a:gdLst>
                    <a:gd name="T0" fmla="*/ 0 w 68"/>
                    <a:gd name="T1" fmla="*/ 30 h 44"/>
                    <a:gd name="T2" fmla="*/ 21 w 68"/>
                    <a:gd name="T3" fmla="*/ 2 h 44"/>
                    <a:gd name="T4" fmla="*/ 20 w 68"/>
                    <a:gd name="T5" fmla="*/ 17 h 44"/>
                    <a:gd name="T6" fmla="*/ 67 w 68"/>
                    <a:gd name="T7" fmla="*/ 32 h 44"/>
                    <a:gd name="T8" fmla="*/ 9 w 68"/>
                    <a:gd name="T9" fmla="*/ 44 h 44"/>
                    <a:gd name="T10" fmla="*/ 0 w 68"/>
                    <a:gd name="T11" fmla="*/ 30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8" h="44">
                      <a:moveTo>
                        <a:pt x="0" y="30"/>
                      </a:moveTo>
                      <a:cubicBezTo>
                        <a:pt x="0" y="30"/>
                        <a:pt x="16" y="0"/>
                        <a:pt x="21" y="2"/>
                      </a:cubicBezTo>
                      <a:cubicBezTo>
                        <a:pt x="26" y="3"/>
                        <a:pt x="20" y="17"/>
                        <a:pt x="20" y="17"/>
                      </a:cubicBezTo>
                      <a:cubicBezTo>
                        <a:pt x="20" y="17"/>
                        <a:pt x="66" y="28"/>
                        <a:pt x="67" y="32"/>
                      </a:cubicBezTo>
                      <a:cubicBezTo>
                        <a:pt x="68" y="37"/>
                        <a:pt x="9" y="44"/>
                        <a:pt x="9" y="44"/>
                      </a:cubicBezTo>
                      <a:lnTo>
                        <a:pt x="0" y="30"/>
                      </a:lnTo>
                      <a:close/>
                    </a:path>
                  </a:pathLst>
                </a:custGeom>
                <a:solidFill>
                  <a:srgbClr val="E2972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1" name="íṡľíḓè">
                  <a:extLst>
                    <a:ext uri="{FF2B5EF4-FFF2-40B4-BE49-F238E27FC236}">
                      <a16:creationId xmlns="" xmlns:a16="http://schemas.microsoft.com/office/drawing/2014/main" id="{54537D4B-B22F-4330-8418-A2B2BF0E0700}"/>
                    </a:ext>
                  </a:extLst>
                </p:cNvPr>
                <p:cNvSpPr/>
                <p:nvPr/>
              </p:nvSpPr>
              <p:spPr bwMode="auto">
                <a:xfrm>
                  <a:off x="5473700" y="4225925"/>
                  <a:ext cx="795337" cy="682625"/>
                </a:xfrm>
                <a:custGeom>
                  <a:avLst/>
                  <a:gdLst>
                    <a:gd name="T0" fmla="*/ 14 w 263"/>
                    <a:gd name="T1" fmla="*/ 57 h 226"/>
                    <a:gd name="T2" fmla="*/ 111 w 263"/>
                    <a:gd name="T3" fmla="*/ 195 h 226"/>
                    <a:gd name="T4" fmla="*/ 263 w 263"/>
                    <a:gd name="T5" fmla="*/ 133 h 226"/>
                    <a:gd name="T6" fmla="*/ 254 w 263"/>
                    <a:gd name="T7" fmla="*/ 114 h 226"/>
                    <a:gd name="T8" fmla="*/ 152 w 263"/>
                    <a:gd name="T9" fmla="*/ 143 h 226"/>
                    <a:gd name="T10" fmla="*/ 78 w 263"/>
                    <a:gd name="T11" fmla="*/ 29 h 226"/>
                    <a:gd name="T12" fmla="*/ 26 w 263"/>
                    <a:gd name="T13" fmla="*/ 15 h 226"/>
                    <a:gd name="T14" fmla="*/ 14 w 263"/>
                    <a:gd name="T15" fmla="*/ 57 h 2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63" h="226">
                      <a:moveTo>
                        <a:pt x="14" y="57"/>
                      </a:moveTo>
                      <a:cubicBezTo>
                        <a:pt x="14" y="57"/>
                        <a:pt x="73" y="164"/>
                        <a:pt x="111" y="195"/>
                      </a:cubicBezTo>
                      <a:cubicBezTo>
                        <a:pt x="149" y="226"/>
                        <a:pt x="263" y="133"/>
                        <a:pt x="263" y="133"/>
                      </a:cubicBezTo>
                      <a:cubicBezTo>
                        <a:pt x="254" y="114"/>
                        <a:pt x="254" y="114"/>
                        <a:pt x="254" y="114"/>
                      </a:cubicBezTo>
                      <a:cubicBezTo>
                        <a:pt x="152" y="143"/>
                        <a:pt x="152" y="143"/>
                        <a:pt x="152" y="143"/>
                      </a:cubicBezTo>
                      <a:cubicBezTo>
                        <a:pt x="78" y="29"/>
                        <a:pt x="78" y="29"/>
                        <a:pt x="78" y="29"/>
                      </a:cubicBezTo>
                      <a:cubicBezTo>
                        <a:pt x="78" y="29"/>
                        <a:pt x="52" y="0"/>
                        <a:pt x="26" y="15"/>
                      </a:cubicBezTo>
                      <a:cubicBezTo>
                        <a:pt x="0" y="29"/>
                        <a:pt x="14" y="57"/>
                        <a:pt x="14" y="57"/>
                      </a:cubicBezTo>
                      <a:close/>
                    </a:path>
                  </a:pathLst>
                </a:custGeom>
                <a:solidFill>
                  <a:srgbClr val="31849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2" name="íSļîḑê">
                  <a:extLst>
                    <a:ext uri="{FF2B5EF4-FFF2-40B4-BE49-F238E27FC236}">
                      <a16:creationId xmlns="" xmlns:a16="http://schemas.microsoft.com/office/drawing/2014/main" id="{CB683FAD-52A3-41E0-A7BB-BCC4873EED11}"/>
                    </a:ext>
                  </a:extLst>
                </p:cNvPr>
                <p:cNvSpPr/>
                <p:nvPr/>
              </p:nvSpPr>
              <p:spPr bwMode="auto">
                <a:xfrm>
                  <a:off x="5110163" y="6096000"/>
                  <a:ext cx="215900" cy="95250"/>
                </a:xfrm>
                <a:custGeom>
                  <a:avLst/>
                  <a:gdLst>
                    <a:gd name="T0" fmla="*/ 33 w 71"/>
                    <a:gd name="T1" fmla="*/ 0 h 32"/>
                    <a:gd name="T2" fmla="*/ 64 w 71"/>
                    <a:gd name="T3" fmla="*/ 25 h 32"/>
                    <a:gd name="T4" fmla="*/ 7 w 71"/>
                    <a:gd name="T5" fmla="*/ 20 h 32"/>
                    <a:gd name="T6" fmla="*/ 8 w 71"/>
                    <a:gd name="T7" fmla="*/ 0 h 32"/>
                    <a:gd name="T8" fmla="*/ 33 w 71"/>
                    <a:gd name="T9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1" h="32">
                      <a:moveTo>
                        <a:pt x="33" y="0"/>
                      </a:moveTo>
                      <a:cubicBezTo>
                        <a:pt x="33" y="0"/>
                        <a:pt x="48" y="22"/>
                        <a:pt x="64" y="25"/>
                      </a:cubicBezTo>
                      <a:cubicBezTo>
                        <a:pt x="71" y="32"/>
                        <a:pt x="19" y="29"/>
                        <a:pt x="7" y="20"/>
                      </a:cubicBezTo>
                      <a:cubicBezTo>
                        <a:pt x="0" y="14"/>
                        <a:pt x="8" y="0"/>
                        <a:pt x="8" y="0"/>
                      </a:cubicBezTo>
                      <a:lnTo>
                        <a:pt x="33" y="0"/>
                      </a:lnTo>
                      <a:close/>
                    </a:path>
                  </a:pathLst>
                </a:custGeom>
                <a:solidFill>
                  <a:srgbClr val="3C1F0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3" name="ïśľíḑê">
                  <a:extLst>
                    <a:ext uri="{FF2B5EF4-FFF2-40B4-BE49-F238E27FC236}">
                      <a16:creationId xmlns="" xmlns:a16="http://schemas.microsoft.com/office/drawing/2014/main" id="{1F300114-C257-4387-8816-87FE09E1F6A7}"/>
                    </a:ext>
                  </a:extLst>
                </p:cNvPr>
                <p:cNvSpPr/>
                <p:nvPr/>
              </p:nvSpPr>
              <p:spPr bwMode="auto">
                <a:xfrm>
                  <a:off x="6002338" y="5943600"/>
                  <a:ext cx="200025" cy="115888"/>
                </a:xfrm>
                <a:custGeom>
                  <a:avLst/>
                  <a:gdLst>
                    <a:gd name="T0" fmla="*/ 17 w 66"/>
                    <a:gd name="T1" fmla="*/ 4 h 38"/>
                    <a:gd name="T2" fmla="*/ 56 w 66"/>
                    <a:gd name="T3" fmla="*/ 0 h 38"/>
                    <a:gd name="T4" fmla="*/ 12 w 66"/>
                    <a:gd name="T5" fmla="*/ 36 h 38"/>
                    <a:gd name="T6" fmla="*/ 0 w 66"/>
                    <a:gd name="T7" fmla="*/ 21 h 38"/>
                    <a:gd name="T8" fmla="*/ 17 w 66"/>
                    <a:gd name="T9" fmla="*/ 4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6" h="38">
                      <a:moveTo>
                        <a:pt x="17" y="4"/>
                      </a:moveTo>
                      <a:cubicBezTo>
                        <a:pt x="17" y="4"/>
                        <a:pt x="42" y="9"/>
                        <a:pt x="56" y="0"/>
                      </a:cubicBezTo>
                      <a:cubicBezTo>
                        <a:pt x="66" y="0"/>
                        <a:pt x="27" y="34"/>
                        <a:pt x="12" y="36"/>
                      </a:cubicBezTo>
                      <a:cubicBezTo>
                        <a:pt x="3" y="38"/>
                        <a:pt x="0" y="21"/>
                        <a:pt x="0" y="21"/>
                      </a:cubicBezTo>
                      <a:lnTo>
                        <a:pt x="17" y="4"/>
                      </a:lnTo>
                      <a:close/>
                    </a:path>
                  </a:pathLst>
                </a:custGeom>
                <a:solidFill>
                  <a:srgbClr val="3C1F0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" name="î$ḷíḑé">
                  <a:extLst>
                    <a:ext uri="{FF2B5EF4-FFF2-40B4-BE49-F238E27FC236}">
                      <a16:creationId xmlns="" xmlns:a16="http://schemas.microsoft.com/office/drawing/2014/main" id="{B564EA40-E023-41BB-B3F9-FC372C553A48}"/>
                    </a:ext>
                  </a:extLst>
                </p:cNvPr>
                <p:cNvSpPr/>
                <p:nvPr/>
              </p:nvSpPr>
              <p:spPr bwMode="auto">
                <a:xfrm>
                  <a:off x="5594350" y="3789363"/>
                  <a:ext cx="387350" cy="393700"/>
                </a:xfrm>
                <a:custGeom>
                  <a:avLst/>
                  <a:gdLst>
                    <a:gd name="T0" fmla="*/ 51 w 128"/>
                    <a:gd name="T1" fmla="*/ 54 h 130"/>
                    <a:gd name="T2" fmla="*/ 128 w 128"/>
                    <a:gd name="T3" fmla="*/ 45 h 130"/>
                    <a:gd name="T4" fmla="*/ 49 w 128"/>
                    <a:gd name="T5" fmla="*/ 20 h 130"/>
                    <a:gd name="T6" fmla="*/ 17 w 128"/>
                    <a:gd name="T7" fmla="*/ 57 h 130"/>
                    <a:gd name="T8" fmla="*/ 5 w 128"/>
                    <a:gd name="T9" fmla="*/ 89 h 130"/>
                    <a:gd name="T10" fmla="*/ 33 w 128"/>
                    <a:gd name="T11" fmla="*/ 130 h 130"/>
                    <a:gd name="T12" fmla="*/ 44 w 128"/>
                    <a:gd name="T13" fmla="*/ 63 h 130"/>
                    <a:gd name="T14" fmla="*/ 51 w 128"/>
                    <a:gd name="T15" fmla="*/ 54 h 1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8" h="130">
                      <a:moveTo>
                        <a:pt x="51" y="54"/>
                      </a:moveTo>
                      <a:cubicBezTo>
                        <a:pt x="51" y="54"/>
                        <a:pt x="103" y="82"/>
                        <a:pt x="128" y="45"/>
                      </a:cubicBezTo>
                      <a:cubicBezTo>
                        <a:pt x="128" y="45"/>
                        <a:pt x="96" y="0"/>
                        <a:pt x="49" y="20"/>
                      </a:cubicBezTo>
                      <a:cubicBezTo>
                        <a:pt x="3" y="40"/>
                        <a:pt x="17" y="57"/>
                        <a:pt x="17" y="57"/>
                      </a:cubicBezTo>
                      <a:cubicBezTo>
                        <a:pt x="17" y="57"/>
                        <a:pt x="0" y="66"/>
                        <a:pt x="5" y="89"/>
                      </a:cubicBezTo>
                      <a:cubicBezTo>
                        <a:pt x="10" y="112"/>
                        <a:pt x="33" y="130"/>
                        <a:pt x="33" y="130"/>
                      </a:cubicBezTo>
                      <a:cubicBezTo>
                        <a:pt x="33" y="130"/>
                        <a:pt x="72" y="95"/>
                        <a:pt x="44" y="63"/>
                      </a:cubicBezTo>
                      <a:lnTo>
                        <a:pt x="51" y="54"/>
                      </a:lnTo>
                      <a:close/>
                    </a:path>
                  </a:pathLst>
                </a:custGeom>
                <a:solidFill>
                  <a:srgbClr val="3C1F0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5" name="iṥḻíḍé">
                  <a:extLst>
                    <a:ext uri="{FF2B5EF4-FFF2-40B4-BE49-F238E27FC236}">
                      <a16:creationId xmlns="" xmlns:a16="http://schemas.microsoft.com/office/drawing/2014/main" id="{49D8C1A8-B38C-4006-AECA-613CFC620CB6}"/>
                    </a:ext>
                  </a:extLst>
                </p:cNvPr>
                <p:cNvSpPr/>
                <p:nvPr/>
              </p:nvSpPr>
              <p:spPr bwMode="auto">
                <a:xfrm>
                  <a:off x="5908675" y="4056063"/>
                  <a:ext cx="76200" cy="106363"/>
                </a:xfrm>
                <a:custGeom>
                  <a:avLst/>
                  <a:gdLst>
                    <a:gd name="T0" fmla="*/ 6 w 25"/>
                    <a:gd name="T1" fmla="*/ 0 h 35"/>
                    <a:gd name="T2" fmla="*/ 24 w 25"/>
                    <a:gd name="T3" fmla="*/ 32 h 35"/>
                    <a:gd name="T4" fmla="*/ 7 w 25"/>
                    <a:gd name="T5" fmla="*/ 35 h 35"/>
                    <a:gd name="T6" fmla="*/ 6 w 25"/>
                    <a:gd name="T7" fmla="*/ 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35">
                      <a:moveTo>
                        <a:pt x="6" y="0"/>
                      </a:moveTo>
                      <a:cubicBezTo>
                        <a:pt x="6" y="0"/>
                        <a:pt x="23" y="22"/>
                        <a:pt x="24" y="32"/>
                      </a:cubicBezTo>
                      <a:cubicBezTo>
                        <a:pt x="25" y="35"/>
                        <a:pt x="7" y="35"/>
                        <a:pt x="7" y="35"/>
                      </a:cubicBezTo>
                      <a:cubicBezTo>
                        <a:pt x="7" y="35"/>
                        <a:pt x="0" y="16"/>
                        <a:pt x="6" y="0"/>
                      </a:cubicBezTo>
                      <a:close/>
                    </a:path>
                  </a:pathLst>
                </a:custGeom>
                <a:solidFill>
                  <a:srgbClr val="E26D2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6" name="îŝlïďe">
                  <a:extLst>
                    <a:ext uri="{FF2B5EF4-FFF2-40B4-BE49-F238E27FC236}">
                      <a16:creationId xmlns="" xmlns:a16="http://schemas.microsoft.com/office/drawing/2014/main" id="{55F014BA-5B16-4933-ACE5-580A736498BF}"/>
                    </a:ext>
                  </a:extLst>
                </p:cNvPr>
                <p:cNvSpPr/>
                <p:nvPr/>
              </p:nvSpPr>
              <p:spPr bwMode="auto">
                <a:xfrm>
                  <a:off x="9737725" y="3875088"/>
                  <a:ext cx="157162" cy="193675"/>
                </a:xfrm>
                <a:custGeom>
                  <a:avLst/>
                  <a:gdLst>
                    <a:gd name="T0" fmla="*/ 18 w 52"/>
                    <a:gd name="T1" fmla="*/ 61 h 64"/>
                    <a:gd name="T2" fmla="*/ 2 w 52"/>
                    <a:gd name="T3" fmla="*/ 54 h 64"/>
                    <a:gd name="T4" fmla="*/ 49 w 52"/>
                    <a:gd name="T5" fmla="*/ 3 h 64"/>
                    <a:gd name="T6" fmla="*/ 31 w 52"/>
                    <a:gd name="T7" fmla="*/ 50 h 64"/>
                    <a:gd name="T8" fmla="*/ 18 w 52"/>
                    <a:gd name="T9" fmla="*/ 61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2" h="64">
                      <a:moveTo>
                        <a:pt x="18" y="61"/>
                      </a:moveTo>
                      <a:cubicBezTo>
                        <a:pt x="18" y="61"/>
                        <a:pt x="0" y="64"/>
                        <a:pt x="2" y="54"/>
                      </a:cubicBezTo>
                      <a:cubicBezTo>
                        <a:pt x="3" y="44"/>
                        <a:pt x="46" y="0"/>
                        <a:pt x="49" y="3"/>
                      </a:cubicBezTo>
                      <a:cubicBezTo>
                        <a:pt x="52" y="5"/>
                        <a:pt x="28" y="41"/>
                        <a:pt x="31" y="50"/>
                      </a:cubicBezTo>
                      <a:cubicBezTo>
                        <a:pt x="35" y="58"/>
                        <a:pt x="18" y="61"/>
                        <a:pt x="18" y="61"/>
                      </a:cubicBezTo>
                      <a:close/>
                    </a:path>
                  </a:pathLst>
                </a:custGeom>
                <a:solidFill>
                  <a:srgbClr val="E2972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7" name="íṣlíḍe">
                  <a:extLst>
                    <a:ext uri="{FF2B5EF4-FFF2-40B4-BE49-F238E27FC236}">
                      <a16:creationId xmlns="" xmlns:a16="http://schemas.microsoft.com/office/drawing/2014/main" id="{627E49F5-8574-48BD-84C9-09E450FC9AA9}"/>
                    </a:ext>
                  </a:extLst>
                </p:cNvPr>
                <p:cNvSpPr/>
                <p:nvPr/>
              </p:nvSpPr>
              <p:spPr bwMode="auto">
                <a:xfrm>
                  <a:off x="9810750" y="4006850"/>
                  <a:ext cx="968375" cy="530225"/>
                </a:xfrm>
                <a:custGeom>
                  <a:avLst/>
                  <a:gdLst>
                    <a:gd name="T0" fmla="*/ 271 w 320"/>
                    <a:gd name="T1" fmla="*/ 89 h 175"/>
                    <a:gd name="T2" fmla="*/ 16 w 320"/>
                    <a:gd name="T3" fmla="*/ 0 h 175"/>
                    <a:gd name="T4" fmla="*/ 0 w 320"/>
                    <a:gd name="T5" fmla="*/ 21 h 175"/>
                    <a:gd name="T6" fmla="*/ 260 w 320"/>
                    <a:gd name="T7" fmla="*/ 163 h 175"/>
                    <a:gd name="T8" fmla="*/ 311 w 320"/>
                    <a:gd name="T9" fmla="*/ 124 h 175"/>
                    <a:gd name="T10" fmla="*/ 271 w 320"/>
                    <a:gd name="T11" fmla="*/ 89 h 1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20" h="175">
                      <a:moveTo>
                        <a:pt x="271" y="89"/>
                      </a:moveTo>
                      <a:cubicBezTo>
                        <a:pt x="271" y="89"/>
                        <a:pt x="116" y="125"/>
                        <a:pt x="16" y="0"/>
                      </a:cubicBez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0" y="21"/>
                        <a:pt x="72" y="175"/>
                        <a:pt x="260" y="163"/>
                      </a:cubicBezTo>
                      <a:cubicBezTo>
                        <a:pt x="260" y="163"/>
                        <a:pt x="302" y="164"/>
                        <a:pt x="311" y="124"/>
                      </a:cubicBezTo>
                      <a:cubicBezTo>
                        <a:pt x="320" y="83"/>
                        <a:pt x="271" y="89"/>
                        <a:pt x="271" y="89"/>
                      </a:cubicBezTo>
                      <a:close/>
                    </a:path>
                  </a:pathLst>
                </a:custGeom>
                <a:solidFill>
                  <a:srgbClr val="31758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8" name="íṧļiḋe">
                  <a:extLst>
                    <a:ext uri="{FF2B5EF4-FFF2-40B4-BE49-F238E27FC236}">
                      <a16:creationId xmlns="" xmlns:a16="http://schemas.microsoft.com/office/drawing/2014/main" id="{257BB76D-5C38-4F1F-899E-D9C8345384BA}"/>
                    </a:ext>
                  </a:extLst>
                </p:cNvPr>
                <p:cNvSpPr/>
                <p:nvPr/>
              </p:nvSpPr>
              <p:spPr bwMode="auto">
                <a:xfrm>
                  <a:off x="10518775" y="4822825"/>
                  <a:ext cx="423862" cy="1306513"/>
                </a:xfrm>
                <a:custGeom>
                  <a:avLst/>
                  <a:gdLst>
                    <a:gd name="T0" fmla="*/ 0 w 140"/>
                    <a:gd name="T1" fmla="*/ 38 h 432"/>
                    <a:gd name="T2" fmla="*/ 45 w 140"/>
                    <a:gd name="T3" fmla="*/ 268 h 432"/>
                    <a:gd name="T4" fmla="*/ 99 w 140"/>
                    <a:gd name="T5" fmla="*/ 411 h 432"/>
                    <a:gd name="T6" fmla="*/ 73 w 140"/>
                    <a:gd name="T7" fmla="*/ 430 h 432"/>
                    <a:gd name="T8" fmla="*/ 132 w 140"/>
                    <a:gd name="T9" fmla="*/ 422 h 432"/>
                    <a:gd name="T10" fmla="*/ 116 w 140"/>
                    <a:gd name="T11" fmla="*/ 131 h 432"/>
                    <a:gd name="T12" fmla="*/ 113 w 140"/>
                    <a:gd name="T13" fmla="*/ 17 h 432"/>
                    <a:gd name="T14" fmla="*/ 0 w 140"/>
                    <a:gd name="T15" fmla="*/ 38 h 4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40" h="432">
                      <a:moveTo>
                        <a:pt x="0" y="38"/>
                      </a:moveTo>
                      <a:cubicBezTo>
                        <a:pt x="0" y="38"/>
                        <a:pt x="14" y="200"/>
                        <a:pt x="45" y="268"/>
                      </a:cubicBezTo>
                      <a:cubicBezTo>
                        <a:pt x="76" y="337"/>
                        <a:pt x="99" y="411"/>
                        <a:pt x="99" y="411"/>
                      </a:cubicBezTo>
                      <a:cubicBezTo>
                        <a:pt x="73" y="430"/>
                        <a:pt x="73" y="430"/>
                        <a:pt x="73" y="430"/>
                      </a:cubicBezTo>
                      <a:cubicBezTo>
                        <a:pt x="73" y="430"/>
                        <a:pt x="118" y="432"/>
                        <a:pt x="132" y="422"/>
                      </a:cubicBezTo>
                      <a:cubicBezTo>
                        <a:pt x="140" y="408"/>
                        <a:pt x="113" y="178"/>
                        <a:pt x="116" y="131"/>
                      </a:cubicBezTo>
                      <a:cubicBezTo>
                        <a:pt x="118" y="83"/>
                        <a:pt x="113" y="17"/>
                        <a:pt x="113" y="17"/>
                      </a:cubicBezTo>
                      <a:cubicBezTo>
                        <a:pt x="113" y="17"/>
                        <a:pt x="40" y="0"/>
                        <a:pt x="0" y="38"/>
                      </a:cubicBezTo>
                      <a:close/>
                    </a:path>
                  </a:pathLst>
                </a:custGeom>
                <a:solidFill>
                  <a:srgbClr val="3C1F0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9" name="išliḓé">
                  <a:extLst>
                    <a:ext uri="{FF2B5EF4-FFF2-40B4-BE49-F238E27FC236}">
                      <a16:creationId xmlns="" xmlns:a16="http://schemas.microsoft.com/office/drawing/2014/main" id="{2F2FC938-8DE0-42F8-A6CC-27C066CC8751}"/>
                    </a:ext>
                  </a:extLst>
                </p:cNvPr>
                <p:cNvSpPr/>
                <p:nvPr/>
              </p:nvSpPr>
              <p:spPr bwMode="auto">
                <a:xfrm>
                  <a:off x="10001250" y="4908550"/>
                  <a:ext cx="731837" cy="1204913"/>
                </a:xfrm>
                <a:custGeom>
                  <a:avLst/>
                  <a:gdLst>
                    <a:gd name="T0" fmla="*/ 9 w 242"/>
                    <a:gd name="T1" fmla="*/ 373 h 399"/>
                    <a:gd name="T2" fmla="*/ 43 w 242"/>
                    <a:gd name="T3" fmla="*/ 370 h 399"/>
                    <a:gd name="T4" fmla="*/ 41 w 242"/>
                    <a:gd name="T5" fmla="*/ 184 h 399"/>
                    <a:gd name="T6" fmla="*/ 151 w 242"/>
                    <a:gd name="T7" fmla="*/ 26 h 399"/>
                    <a:gd name="T8" fmla="*/ 229 w 242"/>
                    <a:gd name="T9" fmla="*/ 0 h 399"/>
                    <a:gd name="T10" fmla="*/ 101 w 242"/>
                    <a:gd name="T11" fmla="*/ 207 h 399"/>
                    <a:gd name="T12" fmla="*/ 64 w 242"/>
                    <a:gd name="T13" fmla="*/ 382 h 399"/>
                    <a:gd name="T14" fmla="*/ 64 w 242"/>
                    <a:gd name="T15" fmla="*/ 382 h 399"/>
                    <a:gd name="T16" fmla="*/ 56 w 242"/>
                    <a:gd name="T17" fmla="*/ 398 h 399"/>
                    <a:gd name="T18" fmla="*/ 9 w 242"/>
                    <a:gd name="T19" fmla="*/ 373 h 3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42" h="399">
                      <a:moveTo>
                        <a:pt x="9" y="373"/>
                      </a:moveTo>
                      <a:cubicBezTo>
                        <a:pt x="20" y="377"/>
                        <a:pt x="37" y="372"/>
                        <a:pt x="43" y="370"/>
                      </a:cubicBezTo>
                      <a:cubicBezTo>
                        <a:pt x="42" y="347"/>
                        <a:pt x="38" y="203"/>
                        <a:pt x="41" y="184"/>
                      </a:cubicBezTo>
                      <a:cubicBezTo>
                        <a:pt x="45" y="164"/>
                        <a:pt x="147" y="91"/>
                        <a:pt x="151" y="26"/>
                      </a:cubicBezTo>
                      <a:cubicBezTo>
                        <a:pt x="229" y="0"/>
                        <a:pt x="229" y="0"/>
                        <a:pt x="229" y="0"/>
                      </a:cubicBezTo>
                      <a:cubicBezTo>
                        <a:pt x="229" y="0"/>
                        <a:pt x="242" y="150"/>
                        <a:pt x="101" y="207"/>
                      </a:cubicBezTo>
                      <a:cubicBezTo>
                        <a:pt x="101" y="207"/>
                        <a:pt x="86" y="339"/>
                        <a:pt x="64" y="382"/>
                      </a:cubicBezTo>
                      <a:cubicBezTo>
                        <a:pt x="64" y="382"/>
                        <a:pt x="64" y="382"/>
                        <a:pt x="64" y="382"/>
                      </a:cubicBezTo>
                      <a:cubicBezTo>
                        <a:pt x="64" y="382"/>
                        <a:pt x="64" y="398"/>
                        <a:pt x="56" y="398"/>
                      </a:cubicBezTo>
                      <a:cubicBezTo>
                        <a:pt x="41" y="399"/>
                        <a:pt x="0" y="375"/>
                        <a:pt x="9" y="373"/>
                      </a:cubicBezTo>
                      <a:close/>
                    </a:path>
                  </a:pathLst>
                </a:custGeom>
                <a:solidFill>
                  <a:srgbClr val="3C1F0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0" name="í$ḷîde">
                  <a:extLst>
                    <a:ext uri="{FF2B5EF4-FFF2-40B4-BE49-F238E27FC236}">
                      <a16:creationId xmlns="" xmlns:a16="http://schemas.microsoft.com/office/drawing/2014/main" id="{D695CFF9-3537-4E5C-B345-A679580C3D9D}"/>
                    </a:ext>
                  </a:extLst>
                </p:cNvPr>
                <p:cNvSpPr/>
                <p:nvPr/>
              </p:nvSpPr>
              <p:spPr bwMode="auto">
                <a:xfrm>
                  <a:off x="10502900" y="3792538"/>
                  <a:ext cx="363537" cy="393700"/>
                </a:xfrm>
                <a:custGeom>
                  <a:avLst/>
                  <a:gdLst>
                    <a:gd name="T0" fmla="*/ 4 w 120"/>
                    <a:gd name="T1" fmla="*/ 65 h 130"/>
                    <a:gd name="T2" fmla="*/ 36 w 120"/>
                    <a:gd name="T3" fmla="*/ 130 h 130"/>
                    <a:gd name="T4" fmla="*/ 101 w 120"/>
                    <a:gd name="T5" fmla="*/ 65 h 130"/>
                    <a:gd name="T6" fmla="*/ 36 w 120"/>
                    <a:gd name="T7" fmla="*/ 0 h 130"/>
                    <a:gd name="T8" fmla="*/ 4 w 120"/>
                    <a:gd name="T9" fmla="*/ 65 h 1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0" h="130">
                      <a:moveTo>
                        <a:pt x="4" y="65"/>
                      </a:moveTo>
                      <a:cubicBezTo>
                        <a:pt x="4" y="101"/>
                        <a:pt x="0" y="130"/>
                        <a:pt x="36" y="130"/>
                      </a:cubicBezTo>
                      <a:cubicBezTo>
                        <a:pt x="72" y="130"/>
                        <a:pt x="101" y="101"/>
                        <a:pt x="101" y="65"/>
                      </a:cubicBezTo>
                      <a:cubicBezTo>
                        <a:pt x="101" y="29"/>
                        <a:pt x="120" y="0"/>
                        <a:pt x="36" y="0"/>
                      </a:cubicBezTo>
                      <a:cubicBezTo>
                        <a:pt x="0" y="0"/>
                        <a:pt x="4" y="29"/>
                        <a:pt x="4" y="65"/>
                      </a:cubicBezTo>
                      <a:close/>
                    </a:path>
                  </a:pathLst>
                </a:custGeom>
                <a:solidFill>
                  <a:srgbClr val="E2972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1" name="îsļïdê">
                  <a:extLst>
                    <a:ext uri="{FF2B5EF4-FFF2-40B4-BE49-F238E27FC236}">
                      <a16:creationId xmlns="" xmlns:a16="http://schemas.microsoft.com/office/drawing/2014/main" id="{F73576AA-93FD-4695-8B6F-7DF1288AEC1C}"/>
                    </a:ext>
                  </a:extLst>
                </p:cNvPr>
                <p:cNvSpPr/>
                <p:nvPr/>
              </p:nvSpPr>
              <p:spPr bwMode="auto">
                <a:xfrm>
                  <a:off x="10491788" y="3702050"/>
                  <a:ext cx="387350" cy="393700"/>
                </a:xfrm>
                <a:custGeom>
                  <a:avLst/>
                  <a:gdLst>
                    <a:gd name="T0" fmla="*/ 77 w 128"/>
                    <a:gd name="T1" fmla="*/ 53 h 130"/>
                    <a:gd name="T2" fmla="*/ 0 w 128"/>
                    <a:gd name="T3" fmla="*/ 45 h 130"/>
                    <a:gd name="T4" fmla="*/ 78 w 128"/>
                    <a:gd name="T5" fmla="*/ 20 h 130"/>
                    <a:gd name="T6" fmla="*/ 110 w 128"/>
                    <a:gd name="T7" fmla="*/ 57 h 130"/>
                    <a:gd name="T8" fmla="*/ 123 w 128"/>
                    <a:gd name="T9" fmla="*/ 89 h 130"/>
                    <a:gd name="T10" fmla="*/ 94 w 128"/>
                    <a:gd name="T11" fmla="*/ 130 h 130"/>
                    <a:gd name="T12" fmla="*/ 84 w 128"/>
                    <a:gd name="T13" fmla="*/ 62 h 130"/>
                    <a:gd name="T14" fmla="*/ 77 w 128"/>
                    <a:gd name="T15" fmla="*/ 53 h 1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8" h="130">
                      <a:moveTo>
                        <a:pt x="77" y="53"/>
                      </a:moveTo>
                      <a:cubicBezTo>
                        <a:pt x="77" y="53"/>
                        <a:pt x="25" y="82"/>
                        <a:pt x="0" y="45"/>
                      </a:cubicBezTo>
                      <a:cubicBezTo>
                        <a:pt x="0" y="45"/>
                        <a:pt x="32" y="0"/>
                        <a:pt x="78" y="20"/>
                      </a:cubicBezTo>
                      <a:cubicBezTo>
                        <a:pt x="125" y="39"/>
                        <a:pt x="110" y="57"/>
                        <a:pt x="110" y="57"/>
                      </a:cubicBezTo>
                      <a:cubicBezTo>
                        <a:pt x="110" y="57"/>
                        <a:pt x="128" y="66"/>
                        <a:pt x="123" y="89"/>
                      </a:cubicBezTo>
                      <a:cubicBezTo>
                        <a:pt x="118" y="112"/>
                        <a:pt x="94" y="130"/>
                        <a:pt x="94" y="130"/>
                      </a:cubicBezTo>
                      <a:cubicBezTo>
                        <a:pt x="94" y="130"/>
                        <a:pt x="55" y="94"/>
                        <a:pt x="84" y="62"/>
                      </a:cubicBezTo>
                      <a:lnTo>
                        <a:pt x="77" y="53"/>
                      </a:lnTo>
                      <a:close/>
                    </a:path>
                  </a:pathLst>
                </a:custGeom>
                <a:solidFill>
                  <a:srgbClr val="3C1F0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" name="îsľide">
                  <a:extLst>
                    <a:ext uri="{FF2B5EF4-FFF2-40B4-BE49-F238E27FC236}">
                      <a16:creationId xmlns="" xmlns:a16="http://schemas.microsoft.com/office/drawing/2014/main" id="{4DD992DE-58EF-4733-9487-E5F8C6B7D29F}"/>
                    </a:ext>
                  </a:extLst>
                </p:cNvPr>
                <p:cNvSpPr/>
                <p:nvPr/>
              </p:nvSpPr>
              <p:spPr bwMode="auto">
                <a:xfrm>
                  <a:off x="10485438" y="3968750"/>
                  <a:ext cx="77787" cy="104775"/>
                </a:xfrm>
                <a:custGeom>
                  <a:avLst/>
                  <a:gdLst>
                    <a:gd name="T0" fmla="*/ 20 w 26"/>
                    <a:gd name="T1" fmla="*/ 0 h 35"/>
                    <a:gd name="T2" fmla="*/ 1 w 26"/>
                    <a:gd name="T3" fmla="*/ 32 h 35"/>
                    <a:gd name="T4" fmla="*/ 19 w 26"/>
                    <a:gd name="T5" fmla="*/ 35 h 35"/>
                    <a:gd name="T6" fmla="*/ 20 w 26"/>
                    <a:gd name="T7" fmla="*/ 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6" h="35">
                      <a:moveTo>
                        <a:pt x="20" y="0"/>
                      </a:moveTo>
                      <a:cubicBezTo>
                        <a:pt x="20" y="0"/>
                        <a:pt x="3" y="21"/>
                        <a:pt x="1" y="32"/>
                      </a:cubicBezTo>
                      <a:cubicBezTo>
                        <a:pt x="0" y="35"/>
                        <a:pt x="19" y="35"/>
                        <a:pt x="19" y="35"/>
                      </a:cubicBezTo>
                      <a:cubicBezTo>
                        <a:pt x="19" y="35"/>
                        <a:pt x="26" y="15"/>
                        <a:pt x="20" y="0"/>
                      </a:cubicBezTo>
                      <a:close/>
                    </a:path>
                  </a:pathLst>
                </a:custGeom>
                <a:solidFill>
                  <a:srgbClr val="E26D2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" name="îṡḷïďê">
                  <a:extLst>
                    <a:ext uri="{FF2B5EF4-FFF2-40B4-BE49-F238E27FC236}">
                      <a16:creationId xmlns="" xmlns:a16="http://schemas.microsoft.com/office/drawing/2014/main" id="{454229E8-4127-4D50-A107-92D899ECED1C}"/>
                    </a:ext>
                  </a:extLst>
                </p:cNvPr>
                <p:cNvSpPr/>
                <p:nvPr/>
              </p:nvSpPr>
              <p:spPr bwMode="auto">
                <a:xfrm>
                  <a:off x="10575925" y="4125913"/>
                  <a:ext cx="127000" cy="117475"/>
                </a:xfrm>
                <a:custGeom>
                  <a:avLst/>
                  <a:gdLst>
                    <a:gd name="T0" fmla="*/ 3 w 42"/>
                    <a:gd name="T1" fmla="*/ 16 h 39"/>
                    <a:gd name="T2" fmla="*/ 0 w 42"/>
                    <a:gd name="T3" fmla="*/ 38 h 39"/>
                    <a:gd name="T4" fmla="*/ 42 w 42"/>
                    <a:gd name="T5" fmla="*/ 26 h 39"/>
                    <a:gd name="T6" fmla="*/ 41 w 42"/>
                    <a:gd name="T7" fmla="*/ 0 h 39"/>
                    <a:gd name="T8" fmla="*/ 3 w 42"/>
                    <a:gd name="T9" fmla="*/ 16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9">
                      <a:moveTo>
                        <a:pt x="3" y="16"/>
                      </a:moveTo>
                      <a:cubicBezTo>
                        <a:pt x="0" y="38"/>
                        <a:pt x="0" y="38"/>
                        <a:pt x="0" y="38"/>
                      </a:cubicBezTo>
                      <a:cubicBezTo>
                        <a:pt x="0" y="38"/>
                        <a:pt x="33" y="39"/>
                        <a:pt x="42" y="26"/>
                      </a:cubicBezTo>
                      <a:cubicBezTo>
                        <a:pt x="41" y="0"/>
                        <a:pt x="41" y="0"/>
                        <a:pt x="41" y="0"/>
                      </a:cubicBezTo>
                      <a:lnTo>
                        <a:pt x="3" y="16"/>
                      </a:lnTo>
                      <a:close/>
                    </a:path>
                  </a:pathLst>
                </a:custGeom>
                <a:solidFill>
                  <a:srgbClr val="E2972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" name="išlïdé">
                  <a:extLst>
                    <a:ext uri="{FF2B5EF4-FFF2-40B4-BE49-F238E27FC236}">
                      <a16:creationId xmlns="" xmlns:a16="http://schemas.microsoft.com/office/drawing/2014/main" id="{8646C2BC-1D17-437A-BDBF-B8E73ABCBC07}"/>
                    </a:ext>
                  </a:extLst>
                </p:cNvPr>
                <p:cNvSpPr/>
                <p:nvPr/>
              </p:nvSpPr>
              <p:spPr bwMode="auto">
                <a:xfrm>
                  <a:off x="10431463" y="4179888"/>
                  <a:ext cx="477837" cy="973138"/>
                </a:xfrm>
                <a:custGeom>
                  <a:avLst/>
                  <a:gdLst>
                    <a:gd name="T0" fmla="*/ 45 w 158"/>
                    <a:gd name="T1" fmla="*/ 14 h 322"/>
                    <a:gd name="T2" fmla="*/ 0 w 158"/>
                    <a:gd name="T3" fmla="*/ 277 h 322"/>
                    <a:gd name="T4" fmla="*/ 150 w 158"/>
                    <a:gd name="T5" fmla="*/ 261 h 322"/>
                    <a:gd name="T6" fmla="*/ 92 w 158"/>
                    <a:gd name="T7" fmla="*/ 0 h 322"/>
                    <a:gd name="T8" fmla="*/ 45 w 158"/>
                    <a:gd name="T9" fmla="*/ 14 h 3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8" h="322">
                      <a:moveTo>
                        <a:pt x="45" y="14"/>
                      </a:moveTo>
                      <a:cubicBezTo>
                        <a:pt x="45" y="14"/>
                        <a:pt x="7" y="213"/>
                        <a:pt x="0" y="277"/>
                      </a:cubicBezTo>
                      <a:cubicBezTo>
                        <a:pt x="0" y="277"/>
                        <a:pt x="93" y="322"/>
                        <a:pt x="150" y="261"/>
                      </a:cubicBezTo>
                      <a:cubicBezTo>
                        <a:pt x="150" y="261"/>
                        <a:pt x="158" y="76"/>
                        <a:pt x="92" y="0"/>
                      </a:cubicBezTo>
                      <a:cubicBezTo>
                        <a:pt x="92" y="0"/>
                        <a:pt x="58" y="15"/>
                        <a:pt x="45" y="14"/>
                      </a:cubicBezTo>
                      <a:close/>
                    </a:path>
                  </a:pathLst>
                </a:custGeom>
                <a:solidFill>
                  <a:srgbClr val="4DA9A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" name="íṩ1îḑê">
                  <a:extLst>
                    <a:ext uri="{FF2B5EF4-FFF2-40B4-BE49-F238E27FC236}">
                      <a16:creationId xmlns="" xmlns:a16="http://schemas.microsoft.com/office/drawing/2014/main" id="{8F309505-CE20-45E1-8C35-07AC61902F22}"/>
                    </a:ext>
                  </a:extLst>
                </p:cNvPr>
                <p:cNvSpPr/>
                <p:nvPr/>
              </p:nvSpPr>
              <p:spPr bwMode="auto">
                <a:xfrm>
                  <a:off x="9804400" y="4497388"/>
                  <a:ext cx="209550" cy="133350"/>
                </a:xfrm>
                <a:custGeom>
                  <a:avLst/>
                  <a:gdLst>
                    <a:gd name="T0" fmla="*/ 69 w 69"/>
                    <a:gd name="T1" fmla="*/ 30 h 44"/>
                    <a:gd name="T2" fmla="*/ 48 w 69"/>
                    <a:gd name="T3" fmla="*/ 2 h 44"/>
                    <a:gd name="T4" fmla="*/ 49 w 69"/>
                    <a:gd name="T5" fmla="*/ 17 h 44"/>
                    <a:gd name="T6" fmla="*/ 1 w 69"/>
                    <a:gd name="T7" fmla="*/ 32 h 44"/>
                    <a:gd name="T8" fmla="*/ 59 w 69"/>
                    <a:gd name="T9" fmla="*/ 44 h 44"/>
                    <a:gd name="T10" fmla="*/ 69 w 69"/>
                    <a:gd name="T11" fmla="*/ 30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9" h="44">
                      <a:moveTo>
                        <a:pt x="69" y="30"/>
                      </a:moveTo>
                      <a:cubicBezTo>
                        <a:pt x="69" y="30"/>
                        <a:pt x="53" y="0"/>
                        <a:pt x="48" y="2"/>
                      </a:cubicBezTo>
                      <a:cubicBezTo>
                        <a:pt x="43" y="3"/>
                        <a:pt x="49" y="17"/>
                        <a:pt x="49" y="17"/>
                      </a:cubicBezTo>
                      <a:cubicBezTo>
                        <a:pt x="49" y="17"/>
                        <a:pt x="2" y="27"/>
                        <a:pt x="1" y="32"/>
                      </a:cubicBezTo>
                      <a:cubicBezTo>
                        <a:pt x="0" y="36"/>
                        <a:pt x="59" y="44"/>
                        <a:pt x="59" y="44"/>
                      </a:cubicBezTo>
                      <a:lnTo>
                        <a:pt x="69" y="30"/>
                      </a:lnTo>
                      <a:close/>
                    </a:path>
                  </a:pathLst>
                </a:custGeom>
                <a:solidFill>
                  <a:srgbClr val="E2972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" name="íṣľiḑè">
                  <a:extLst>
                    <a:ext uri="{FF2B5EF4-FFF2-40B4-BE49-F238E27FC236}">
                      <a16:creationId xmlns="" xmlns:a16="http://schemas.microsoft.com/office/drawing/2014/main" id="{0FA312EF-F12A-4492-92F7-8437E5A8E6D5}"/>
                    </a:ext>
                  </a:extLst>
                </p:cNvPr>
                <p:cNvSpPr/>
                <p:nvPr/>
              </p:nvSpPr>
              <p:spPr bwMode="auto">
                <a:xfrm>
                  <a:off x="9983788" y="4240213"/>
                  <a:ext cx="801687" cy="676275"/>
                </a:xfrm>
                <a:custGeom>
                  <a:avLst/>
                  <a:gdLst>
                    <a:gd name="T0" fmla="*/ 250 w 265"/>
                    <a:gd name="T1" fmla="*/ 57 h 224"/>
                    <a:gd name="T2" fmla="*/ 151 w 265"/>
                    <a:gd name="T3" fmla="*/ 193 h 224"/>
                    <a:gd name="T4" fmla="*/ 0 w 265"/>
                    <a:gd name="T5" fmla="*/ 129 h 224"/>
                    <a:gd name="T6" fmla="*/ 10 w 265"/>
                    <a:gd name="T7" fmla="*/ 111 h 224"/>
                    <a:gd name="T8" fmla="*/ 111 w 265"/>
                    <a:gd name="T9" fmla="*/ 141 h 224"/>
                    <a:gd name="T10" fmla="*/ 187 w 265"/>
                    <a:gd name="T11" fmla="*/ 28 h 224"/>
                    <a:gd name="T12" fmla="*/ 239 w 265"/>
                    <a:gd name="T13" fmla="*/ 14 h 224"/>
                    <a:gd name="T14" fmla="*/ 250 w 265"/>
                    <a:gd name="T15" fmla="*/ 57 h 2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65" h="224">
                      <a:moveTo>
                        <a:pt x="250" y="57"/>
                      </a:moveTo>
                      <a:cubicBezTo>
                        <a:pt x="250" y="57"/>
                        <a:pt x="189" y="163"/>
                        <a:pt x="151" y="193"/>
                      </a:cubicBezTo>
                      <a:cubicBezTo>
                        <a:pt x="112" y="224"/>
                        <a:pt x="0" y="129"/>
                        <a:pt x="0" y="129"/>
                      </a:cubicBezTo>
                      <a:cubicBezTo>
                        <a:pt x="10" y="111"/>
                        <a:pt x="10" y="111"/>
                        <a:pt x="10" y="111"/>
                      </a:cubicBezTo>
                      <a:cubicBezTo>
                        <a:pt x="111" y="141"/>
                        <a:pt x="111" y="141"/>
                        <a:pt x="111" y="141"/>
                      </a:cubicBezTo>
                      <a:cubicBezTo>
                        <a:pt x="187" y="28"/>
                        <a:pt x="187" y="28"/>
                        <a:pt x="187" y="28"/>
                      </a:cubicBezTo>
                      <a:cubicBezTo>
                        <a:pt x="187" y="28"/>
                        <a:pt x="213" y="0"/>
                        <a:pt x="239" y="14"/>
                      </a:cubicBezTo>
                      <a:cubicBezTo>
                        <a:pt x="265" y="29"/>
                        <a:pt x="250" y="57"/>
                        <a:pt x="250" y="57"/>
                      </a:cubicBezTo>
                      <a:close/>
                    </a:path>
                  </a:pathLst>
                </a:custGeom>
                <a:solidFill>
                  <a:srgbClr val="31849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" name="íṡļîḑe">
                  <a:extLst>
                    <a:ext uri="{FF2B5EF4-FFF2-40B4-BE49-F238E27FC236}">
                      <a16:creationId xmlns="" xmlns:a16="http://schemas.microsoft.com/office/drawing/2014/main" id="{00B4D15C-3528-4A81-9979-A75D82A5CA8C}"/>
                    </a:ext>
                  </a:extLst>
                </p:cNvPr>
                <p:cNvSpPr/>
                <p:nvPr/>
              </p:nvSpPr>
              <p:spPr bwMode="auto">
                <a:xfrm>
                  <a:off x="8734425" y="1698625"/>
                  <a:ext cx="147637" cy="166688"/>
                </a:xfrm>
                <a:custGeom>
                  <a:avLst/>
                  <a:gdLst>
                    <a:gd name="T0" fmla="*/ 0 w 49"/>
                    <a:gd name="T1" fmla="*/ 38 h 55"/>
                    <a:gd name="T2" fmla="*/ 4 w 49"/>
                    <a:gd name="T3" fmla="*/ 18 h 55"/>
                    <a:gd name="T4" fmla="*/ 18 w 49"/>
                    <a:gd name="T5" fmla="*/ 5 h 55"/>
                    <a:gd name="T6" fmla="*/ 15 w 49"/>
                    <a:gd name="T7" fmla="*/ 17 h 55"/>
                    <a:gd name="T8" fmla="*/ 44 w 49"/>
                    <a:gd name="T9" fmla="*/ 7 h 55"/>
                    <a:gd name="T10" fmla="*/ 26 w 49"/>
                    <a:gd name="T11" fmla="*/ 47 h 55"/>
                    <a:gd name="T12" fmla="*/ 10 w 49"/>
                    <a:gd name="T13" fmla="*/ 55 h 55"/>
                    <a:gd name="T14" fmla="*/ 0 w 49"/>
                    <a:gd name="T15" fmla="*/ 38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9" h="55">
                      <a:moveTo>
                        <a:pt x="0" y="38"/>
                      </a:moveTo>
                      <a:cubicBezTo>
                        <a:pt x="0" y="38"/>
                        <a:pt x="1" y="21"/>
                        <a:pt x="4" y="18"/>
                      </a:cubicBezTo>
                      <a:cubicBezTo>
                        <a:pt x="7" y="14"/>
                        <a:pt x="17" y="0"/>
                        <a:pt x="18" y="5"/>
                      </a:cubicBezTo>
                      <a:cubicBezTo>
                        <a:pt x="18" y="10"/>
                        <a:pt x="15" y="17"/>
                        <a:pt x="15" y="17"/>
                      </a:cubicBezTo>
                      <a:cubicBezTo>
                        <a:pt x="15" y="17"/>
                        <a:pt x="38" y="3"/>
                        <a:pt x="44" y="7"/>
                      </a:cubicBezTo>
                      <a:cubicBezTo>
                        <a:pt x="49" y="11"/>
                        <a:pt x="31" y="41"/>
                        <a:pt x="26" y="47"/>
                      </a:cubicBezTo>
                      <a:cubicBezTo>
                        <a:pt x="21" y="53"/>
                        <a:pt x="10" y="55"/>
                        <a:pt x="10" y="55"/>
                      </a:cubicBezTo>
                      <a:lnTo>
                        <a:pt x="0" y="38"/>
                      </a:lnTo>
                      <a:close/>
                    </a:path>
                  </a:pathLst>
                </a:custGeom>
                <a:solidFill>
                  <a:srgbClr val="E2972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" name="ïşḷiḑè">
                  <a:extLst>
                    <a:ext uri="{FF2B5EF4-FFF2-40B4-BE49-F238E27FC236}">
                      <a16:creationId xmlns="" xmlns:a16="http://schemas.microsoft.com/office/drawing/2014/main" id="{694E6309-1B16-4F1A-A534-42DE5C005D0E}"/>
                    </a:ext>
                  </a:extLst>
                </p:cNvPr>
                <p:cNvSpPr/>
                <p:nvPr/>
              </p:nvSpPr>
              <p:spPr bwMode="auto">
                <a:xfrm>
                  <a:off x="7972425" y="1463675"/>
                  <a:ext cx="795337" cy="682625"/>
                </a:xfrm>
                <a:custGeom>
                  <a:avLst/>
                  <a:gdLst>
                    <a:gd name="T0" fmla="*/ 14 w 263"/>
                    <a:gd name="T1" fmla="*/ 57 h 226"/>
                    <a:gd name="T2" fmla="*/ 112 w 263"/>
                    <a:gd name="T3" fmla="*/ 195 h 226"/>
                    <a:gd name="T4" fmla="*/ 263 w 263"/>
                    <a:gd name="T5" fmla="*/ 133 h 226"/>
                    <a:gd name="T6" fmla="*/ 254 w 263"/>
                    <a:gd name="T7" fmla="*/ 114 h 226"/>
                    <a:gd name="T8" fmla="*/ 152 w 263"/>
                    <a:gd name="T9" fmla="*/ 143 h 226"/>
                    <a:gd name="T10" fmla="*/ 78 w 263"/>
                    <a:gd name="T11" fmla="*/ 29 h 226"/>
                    <a:gd name="T12" fmla="*/ 26 w 263"/>
                    <a:gd name="T13" fmla="*/ 15 h 226"/>
                    <a:gd name="T14" fmla="*/ 14 w 263"/>
                    <a:gd name="T15" fmla="*/ 57 h 2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63" h="226">
                      <a:moveTo>
                        <a:pt x="14" y="57"/>
                      </a:moveTo>
                      <a:cubicBezTo>
                        <a:pt x="14" y="57"/>
                        <a:pt x="74" y="164"/>
                        <a:pt x="112" y="195"/>
                      </a:cubicBezTo>
                      <a:cubicBezTo>
                        <a:pt x="149" y="226"/>
                        <a:pt x="263" y="133"/>
                        <a:pt x="263" y="133"/>
                      </a:cubicBezTo>
                      <a:cubicBezTo>
                        <a:pt x="254" y="114"/>
                        <a:pt x="254" y="114"/>
                        <a:pt x="254" y="114"/>
                      </a:cubicBezTo>
                      <a:cubicBezTo>
                        <a:pt x="152" y="143"/>
                        <a:pt x="152" y="143"/>
                        <a:pt x="152" y="143"/>
                      </a:cubicBezTo>
                      <a:cubicBezTo>
                        <a:pt x="78" y="29"/>
                        <a:pt x="78" y="29"/>
                        <a:pt x="78" y="29"/>
                      </a:cubicBezTo>
                      <a:cubicBezTo>
                        <a:pt x="78" y="29"/>
                        <a:pt x="52" y="0"/>
                        <a:pt x="26" y="15"/>
                      </a:cubicBezTo>
                      <a:cubicBezTo>
                        <a:pt x="0" y="29"/>
                        <a:pt x="14" y="57"/>
                        <a:pt x="14" y="57"/>
                      </a:cubicBezTo>
                      <a:close/>
                    </a:path>
                  </a:pathLst>
                </a:custGeom>
                <a:solidFill>
                  <a:srgbClr val="31849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13" name="ïṥliḑe">
                <a:extLst>
                  <a:ext uri="{FF2B5EF4-FFF2-40B4-BE49-F238E27FC236}">
                    <a16:creationId xmlns="" xmlns:a16="http://schemas.microsoft.com/office/drawing/2014/main" id="{9CDC8BC2-AB1A-4759-BEB7-2B1A6EE892C2}"/>
                  </a:ext>
                </a:extLst>
              </p:cNvPr>
              <p:cNvSpPr txBox="1"/>
              <p:nvPr/>
            </p:nvSpPr>
            <p:spPr>
              <a:xfrm rot="503091">
                <a:off x="9332776" y="2205159"/>
                <a:ext cx="1125753" cy="506290"/>
              </a:xfrm>
              <a:prstGeom prst="rect">
                <a:avLst/>
              </a:prstGeom>
              <a:noFill/>
            </p:spPr>
            <p:txBody>
              <a:bodyPr wrap="none" rtlCol="0">
                <a:prstTxWarp prst="textPlain">
                  <a:avLst/>
                </a:prstTxWarp>
                <a:spAutoFit/>
              </a:bodyPr>
              <a:lstStyle/>
              <a:p>
                <a:r>
                  <a:rPr lang="en-US" altLang="zh-CN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2018</a:t>
                </a:r>
                <a:endParaRPr lang="zh-CN" altLang="en-US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4" name="ïšḻïḑé">
                <a:extLst>
                  <a:ext uri="{FF2B5EF4-FFF2-40B4-BE49-F238E27FC236}">
                    <a16:creationId xmlns="" xmlns:a16="http://schemas.microsoft.com/office/drawing/2014/main" id="{03947FCF-21D7-4E78-AC96-E313DF73A07B}"/>
                  </a:ext>
                </a:extLst>
              </p:cNvPr>
              <p:cNvSpPr txBox="1"/>
              <p:nvPr/>
            </p:nvSpPr>
            <p:spPr>
              <a:xfrm>
                <a:off x="7655068" y="2483486"/>
                <a:ext cx="645692" cy="290390"/>
              </a:xfrm>
              <a:prstGeom prst="rect">
                <a:avLst/>
              </a:prstGeom>
              <a:noFill/>
            </p:spPr>
            <p:txBody>
              <a:bodyPr wrap="none" rtlCol="0">
                <a:prstTxWarp prst="textPlain">
                  <a:avLst/>
                </a:prstTxWarp>
                <a:spAutoFit/>
              </a:bodyPr>
              <a:lstStyle/>
              <a:p>
                <a:r>
                  <a:rPr lang="en-US" altLang="zh-CN" dirty="0">
                    <a:latin typeface="Impact" panose="020B0806030902050204" pitchFamily="34" charset="0"/>
                  </a:rPr>
                  <a:t>2018</a:t>
                </a:r>
                <a:endParaRPr lang="zh-CN" altLang="en-US" dirty="0">
                  <a:latin typeface="Impact" panose="020B0806030902050204" pitchFamily="34" charset="0"/>
                </a:endParaRPr>
              </a:p>
            </p:txBody>
          </p:sp>
          <p:sp>
            <p:nvSpPr>
              <p:cNvPr id="15" name="ï$ļîḓè">
                <a:extLst>
                  <a:ext uri="{FF2B5EF4-FFF2-40B4-BE49-F238E27FC236}">
                    <a16:creationId xmlns="" xmlns:a16="http://schemas.microsoft.com/office/drawing/2014/main" id="{57D1F21C-5A22-4BB2-9B65-2A59FC1B5C9A}"/>
                  </a:ext>
                </a:extLst>
              </p:cNvPr>
              <p:cNvSpPr txBox="1"/>
              <p:nvPr/>
            </p:nvSpPr>
            <p:spPr>
              <a:xfrm>
                <a:off x="7655068" y="4226247"/>
                <a:ext cx="645692" cy="290390"/>
              </a:xfrm>
              <a:prstGeom prst="rect">
                <a:avLst/>
              </a:prstGeom>
              <a:noFill/>
            </p:spPr>
            <p:txBody>
              <a:bodyPr wrap="none" rtlCol="0">
                <a:prstTxWarp prst="textPlain">
                  <a:avLst/>
                </a:prstTxWarp>
                <a:spAutoFit/>
              </a:bodyPr>
              <a:lstStyle/>
              <a:p>
                <a:r>
                  <a:rPr lang="en-US" altLang="zh-CN" dirty="0">
                    <a:latin typeface="Impact" panose="020B0806030902050204" pitchFamily="34" charset="0"/>
                  </a:rPr>
                  <a:t>2017</a:t>
                </a:r>
                <a:endParaRPr lang="zh-CN" altLang="en-US" dirty="0">
                  <a:latin typeface="Impact" panose="020B0806030902050204" pitchFamily="34" charset="0"/>
                </a:endParaRPr>
              </a:p>
            </p:txBody>
          </p:sp>
          <p:sp>
            <p:nvSpPr>
              <p:cNvPr id="16" name="îṥḷîḋé">
                <a:extLst>
                  <a:ext uri="{FF2B5EF4-FFF2-40B4-BE49-F238E27FC236}">
                    <a16:creationId xmlns="" xmlns:a16="http://schemas.microsoft.com/office/drawing/2014/main" id="{4D4F8C82-35F4-4A95-A2B9-4476878241CE}"/>
                  </a:ext>
                </a:extLst>
              </p:cNvPr>
              <p:cNvSpPr txBox="1"/>
              <p:nvPr/>
            </p:nvSpPr>
            <p:spPr>
              <a:xfrm>
                <a:off x="9128691" y="4729983"/>
                <a:ext cx="645692" cy="290390"/>
              </a:xfrm>
              <a:prstGeom prst="rect">
                <a:avLst/>
              </a:prstGeom>
              <a:noFill/>
            </p:spPr>
            <p:txBody>
              <a:bodyPr wrap="none" rtlCol="0">
                <a:prstTxWarp prst="textPlain">
                  <a:avLst/>
                </a:prstTxWarp>
                <a:spAutoFit/>
              </a:bodyPr>
              <a:lstStyle/>
              <a:p>
                <a:r>
                  <a:rPr lang="en-US" altLang="zh-CN" dirty="0">
                    <a:latin typeface="Impact" panose="020B0806030902050204" pitchFamily="34" charset="0"/>
                  </a:rPr>
                  <a:t>2016</a:t>
                </a:r>
                <a:endParaRPr lang="zh-CN" altLang="en-US" dirty="0"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10" name="iṡľiďe">
              <a:extLst>
                <a:ext uri="{FF2B5EF4-FFF2-40B4-BE49-F238E27FC236}">
                  <a16:creationId xmlns="" xmlns:a16="http://schemas.microsoft.com/office/drawing/2014/main" id="{791BB12B-58F7-4D5C-9471-E4DF81654F7A}"/>
                </a:ext>
              </a:extLst>
            </p:cNvPr>
            <p:cNvSpPr txBox="1"/>
            <p:nvPr/>
          </p:nvSpPr>
          <p:spPr>
            <a:xfrm>
              <a:off x="669288" y="1302435"/>
              <a:ext cx="6541497" cy="1181047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600" b="1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="" xmlns:a16="http://schemas.microsoft.com/office/drawing/2014/main" id="{94E1BDD6-751F-41F7-A086-F7A36F02B33E}"/>
                </a:ext>
              </a:extLst>
            </p:cNvPr>
            <p:cNvCxnSpPr/>
            <p:nvPr/>
          </p:nvCxnSpPr>
          <p:spPr>
            <a:xfrm>
              <a:off x="745036" y="2614311"/>
              <a:ext cx="6390000" cy="0"/>
            </a:xfrm>
            <a:prstGeom prst="line">
              <a:avLst/>
            </a:prstGeom>
            <a:ln w="3175" cap="rnd">
              <a:solidFill>
                <a:schemeClr val="tx1">
                  <a:lumMod val="50000"/>
                  <a:lumOff val="5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34413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8141FA66-2DFC-4F2A-85EC-63C5626C0B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5ED2F2A2-75F5-4584-B9D8-2D82022696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1D4B5A30-C3FC-4846-93E5-F4531149E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15</a:t>
            </a:fld>
            <a:endParaRPr lang="zh-CN" altLang="en-US"/>
          </a:p>
        </p:txBody>
      </p:sp>
      <p:grpSp>
        <p:nvGrpSpPr>
          <p:cNvPr id="5" name="088e85d3-12a4-42bc-bd8e-8108a27b6b8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E508155C-72F3-41EE-A22F-8775424C183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95799" y="1128869"/>
            <a:ext cx="10824689" cy="5039069"/>
            <a:chOff x="695798" y="1128869"/>
            <a:chExt cx="10824690" cy="5039069"/>
          </a:xfrm>
        </p:grpSpPr>
        <p:grpSp>
          <p:nvGrpSpPr>
            <p:cNvPr id="6" name="îsļîďê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="" xmlns:a16="http://schemas.microsoft.com/office/drawing/2014/main" id="{F4121B46-4B15-4459-B461-43230B662308}"/>
                </a:ext>
              </a:extLst>
            </p:cNvPr>
            <p:cNvGrpSpPr/>
            <p:nvPr/>
          </p:nvGrpSpPr>
          <p:grpSpPr>
            <a:xfrm>
              <a:off x="695798" y="2420481"/>
              <a:ext cx="3981514" cy="2539679"/>
              <a:chOff x="2255838" y="1233449"/>
              <a:chExt cx="7680326" cy="4899025"/>
            </a:xfrm>
          </p:grpSpPr>
          <p:sp>
            <p:nvSpPr>
              <p:cNvPr id="33" name="îŝļîďe">
                <a:extLst>
                  <a:ext uri="{FF2B5EF4-FFF2-40B4-BE49-F238E27FC236}">
                    <a16:creationId xmlns="" xmlns:a16="http://schemas.microsoft.com/office/drawing/2014/main" id="{8C767158-5DDB-414B-8239-D77B90883D60}"/>
                  </a:ext>
                </a:extLst>
              </p:cNvPr>
              <p:cNvSpPr/>
              <p:nvPr/>
            </p:nvSpPr>
            <p:spPr bwMode="auto">
              <a:xfrm>
                <a:off x="8850313" y="2403437"/>
                <a:ext cx="1062038" cy="1416050"/>
              </a:xfrm>
              <a:custGeom>
                <a:avLst/>
                <a:gdLst>
                  <a:gd name="T0" fmla="*/ 0 w 411"/>
                  <a:gd name="T1" fmla="*/ 77 h 547"/>
                  <a:gd name="T2" fmla="*/ 205 w 411"/>
                  <a:gd name="T3" fmla="*/ 38 h 547"/>
                  <a:gd name="T4" fmla="*/ 411 w 411"/>
                  <a:gd name="T5" fmla="*/ 0 h 547"/>
                  <a:gd name="T6" fmla="*/ 411 w 411"/>
                  <a:gd name="T7" fmla="*/ 274 h 547"/>
                  <a:gd name="T8" fmla="*/ 411 w 411"/>
                  <a:gd name="T9" fmla="*/ 547 h 547"/>
                  <a:gd name="T10" fmla="*/ 205 w 411"/>
                  <a:gd name="T11" fmla="*/ 530 h 547"/>
                  <a:gd name="T12" fmla="*/ 0 w 411"/>
                  <a:gd name="T13" fmla="*/ 512 h 547"/>
                  <a:gd name="T14" fmla="*/ 0 w 411"/>
                  <a:gd name="T15" fmla="*/ 295 h 547"/>
                  <a:gd name="T16" fmla="*/ 0 w 411"/>
                  <a:gd name="T17" fmla="*/ 77 h 5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1" h="547">
                    <a:moveTo>
                      <a:pt x="0" y="77"/>
                    </a:moveTo>
                    <a:cubicBezTo>
                      <a:pt x="69" y="64"/>
                      <a:pt x="137" y="51"/>
                      <a:pt x="205" y="38"/>
                    </a:cubicBezTo>
                    <a:cubicBezTo>
                      <a:pt x="274" y="26"/>
                      <a:pt x="342" y="13"/>
                      <a:pt x="411" y="0"/>
                    </a:cubicBezTo>
                    <a:cubicBezTo>
                      <a:pt x="411" y="91"/>
                      <a:pt x="411" y="182"/>
                      <a:pt x="411" y="274"/>
                    </a:cubicBezTo>
                    <a:cubicBezTo>
                      <a:pt x="411" y="365"/>
                      <a:pt x="411" y="456"/>
                      <a:pt x="411" y="547"/>
                    </a:cubicBezTo>
                    <a:cubicBezTo>
                      <a:pt x="342" y="541"/>
                      <a:pt x="274" y="536"/>
                      <a:pt x="205" y="530"/>
                    </a:cubicBezTo>
                    <a:cubicBezTo>
                      <a:pt x="137" y="524"/>
                      <a:pt x="69" y="518"/>
                      <a:pt x="0" y="512"/>
                    </a:cubicBezTo>
                    <a:cubicBezTo>
                      <a:pt x="0" y="440"/>
                      <a:pt x="0" y="367"/>
                      <a:pt x="0" y="295"/>
                    </a:cubicBezTo>
                    <a:cubicBezTo>
                      <a:pt x="0" y="222"/>
                      <a:pt x="0" y="150"/>
                      <a:pt x="0" y="7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ïš1îḋé">
                <a:extLst>
                  <a:ext uri="{FF2B5EF4-FFF2-40B4-BE49-F238E27FC236}">
                    <a16:creationId xmlns="" xmlns:a16="http://schemas.microsoft.com/office/drawing/2014/main" id="{916F6B92-2E53-4068-88F2-528D57324397}"/>
                  </a:ext>
                </a:extLst>
              </p:cNvPr>
              <p:cNvSpPr/>
              <p:nvPr/>
            </p:nvSpPr>
            <p:spPr bwMode="auto">
              <a:xfrm>
                <a:off x="8826501" y="2370099"/>
                <a:ext cx="1109663" cy="1479550"/>
              </a:xfrm>
              <a:custGeom>
                <a:avLst/>
                <a:gdLst>
                  <a:gd name="T0" fmla="*/ 215 w 429"/>
                  <a:gd name="T1" fmla="*/ 42 h 572"/>
                  <a:gd name="T2" fmla="*/ 420 w 429"/>
                  <a:gd name="T3" fmla="*/ 2 h 572"/>
                  <a:gd name="T4" fmla="*/ 429 w 429"/>
                  <a:gd name="T5" fmla="*/ 0 h 572"/>
                  <a:gd name="T6" fmla="*/ 429 w 429"/>
                  <a:gd name="T7" fmla="*/ 11 h 572"/>
                  <a:gd name="T8" fmla="*/ 429 w 429"/>
                  <a:gd name="T9" fmla="*/ 286 h 572"/>
                  <a:gd name="T10" fmla="*/ 429 w 429"/>
                  <a:gd name="T11" fmla="*/ 561 h 572"/>
                  <a:gd name="T12" fmla="*/ 429 w 429"/>
                  <a:gd name="T13" fmla="*/ 572 h 572"/>
                  <a:gd name="T14" fmla="*/ 420 w 429"/>
                  <a:gd name="T15" fmla="*/ 571 h 572"/>
                  <a:gd name="T16" fmla="*/ 215 w 429"/>
                  <a:gd name="T17" fmla="*/ 552 h 572"/>
                  <a:gd name="T18" fmla="*/ 215 w 429"/>
                  <a:gd name="T19" fmla="*/ 533 h 572"/>
                  <a:gd name="T20" fmla="*/ 410 w 429"/>
                  <a:gd name="T21" fmla="*/ 549 h 572"/>
                  <a:gd name="T22" fmla="*/ 410 w 429"/>
                  <a:gd name="T23" fmla="*/ 287 h 572"/>
                  <a:gd name="T24" fmla="*/ 410 w 429"/>
                  <a:gd name="T25" fmla="*/ 25 h 572"/>
                  <a:gd name="T26" fmla="*/ 215 w 429"/>
                  <a:gd name="T27" fmla="*/ 61 h 572"/>
                  <a:gd name="T28" fmla="*/ 215 w 429"/>
                  <a:gd name="T29" fmla="*/ 42 h 572"/>
                  <a:gd name="T30" fmla="*/ 9 w 429"/>
                  <a:gd name="T31" fmla="*/ 81 h 572"/>
                  <a:gd name="T32" fmla="*/ 214 w 429"/>
                  <a:gd name="T33" fmla="*/ 42 h 572"/>
                  <a:gd name="T34" fmla="*/ 215 w 429"/>
                  <a:gd name="T35" fmla="*/ 42 h 572"/>
                  <a:gd name="T36" fmla="*/ 215 w 429"/>
                  <a:gd name="T37" fmla="*/ 61 h 572"/>
                  <a:gd name="T38" fmla="*/ 214 w 429"/>
                  <a:gd name="T39" fmla="*/ 61 h 572"/>
                  <a:gd name="T40" fmla="*/ 19 w 429"/>
                  <a:gd name="T41" fmla="*/ 97 h 572"/>
                  <a:gd name="T42" fmla="*/ 19 w 429"/>
                  <a:gd name="T43" fmla="*/ 307 h 572"/>
                  <a:gd name="T44" fmla="*/ 19 w 429"/>
                  <a:gd name="T45" fmla="*/ 518 h 572"/>
                  <a:gd name="T46" fmla="*/ 214 w 429"/>
                  <a:gd name="T47" fmla="*/ 533 h 572"/>
                  <a:gd name="T48" fmla="*/ 215 w 429"/>
                  <a:gd name="T49" fmla="*/ 533 h 572"/>
                  <a:gd name="T50" fmla="*/ 215 w 429"/>
                  <a:gd name="T51" fmla="*/ 552 h 572"/>
                  <a:gd name="T52" fmla="*/ 214 w 429"/>
                  <a:gd name="T53" fmla="*/ 552 h 572"/>
                  <a:gd name="T54" fmla="*/ 9 w 429"/>
                  <a:gd name="T55" fmla="*/ 534 h 572"/>
                  <a:gd name="T56" fmla="*/ 0 w 429"/>
                  <a:gd name="T57" fmla="*/ 533 h 572"/>
                  <a:gd name="T58" fmla="*/ 0 w 429"/>
                  <a:gd name="T59" fmla="*/ 525 h 572"/>
                  <a:gd name="T60" fmla="*/ 0 w 429"/>
                  <a:gd name="T61" fmla="*/ 308 h 572"/>
                  <a:gd name="T62" fmla="*/ 0 w 429"/>
                  <a:gd name="T63" fmla="*/ 92 h 572"/>
                  <a:gd name="T64" fmla="*/ 0 w 429"/>
                  <a:gd name="T65" fmla="*/ 83 h 572"/>
                  <a:gd name="T66" fmla="*/ 9 w 429"/>
                  <a:gd name="T67" fmla="*/ 81 h 5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29" h="572">
                    <a:moveTo>
                      <a:pt x="215" y="42"/>
                    </a:moveTo>
                    <a:cubicBezTo>
                      <a:pt x="283" y="29"/>
                      <a:pt x="351" y="15"/>
                      <a:pt x="420" y="2"/>
                    </a:cubicBezTo>
                    <a:cubicBezTo>
                      <a:pt x="423" y="2"/>
                      <a:pt x="426" y="1"/>
                      <a:pt x="429" y="0"/>
                    </a:cubicBezTo>
                    <a:cubicBezTo>
                      <a:pt x="429" y="4"/>
                      <a:pt x="429" y="8"/>
                      <a:pt x="429" y="11"/>
                    </a:cubicBezTo>
                    <a:cubicBezTo>
                      <a:pt x="429" y="103"/>
                      <a:pt x="429" y="195"/>
                      <a:pt x="429" y="286"/>
                    </a:cubicBezTo>
                    <a:cubicBezTo>
                      <a:pt x="429" y="378"/>
                      <a:pt x="429" y="469"/>
                      <a:pt x="429" y="561"/>
                    </a:cubicBezTo>
                    <a:cubicBezTo>
                      <a:pt x="429" y="565"/>
                      <a:pt x="429" y="568"/>
                      <a:pt x="429" y="572"/>
                    </a:cubicBezTo>
                    <a:cubicBezTo>
                      <a:pt x="426" y="571"/>
                      <a:pt x="423" y="571"/>
                      <a:pt x="420" y="571"/>
                    </a:cubicBezTo>
                    <a:cubicBezTo>
                      <a:pt x="351" y="565"/>
                      <a:pt x="283" y="558"/>
                      <a:pt x="215" y="552"/>
                    </a:cubicBezTo>
                    <a:cubicBezTo>
                      <a:pt x="215" y="533"/>
                      <a:pt x="215" y="533"/>
                      <a:pt x="215" y="533"/>
                    </a:cubicBezTo>
                    <a:cubicBezTo>
                      <a:pt x="280" y="538"/>
                      <a:pt x="345" y="544"/>
                      <a:pt x="410" y="549"/>
                    </a:cubicBezTo>
                    <a:cubicBezTo>
                      <a:pt x="410" y="462"/>
                      <a:pt x="410" y="374"/>
                      <a:pt x="410" y="287"/>
                    </a:cubicBezTo>
                    <a:cubicBezTo>
                      <a:pt x="410" y="200"/>
                      <a:pt x="410" y="113"/>
                      <a:pt x="410" y="25"/>
                    </a:cubicBezTo>
                    <a:cubicBezTo>
                      <a:pt x="345" y="37"/>
                      <a:pt x="280" y="49"/>
                      <a:pt x="215" y="61"/>
                    </a:cubicBezTo>
                    <a:lnTo>
                      <a:pt x="215" y="42"/>
                    </a:lnTo>
                    <a:close/>
                    <a:moveTo>
                      <a:pt x="9" y="81"/>
                    </a:moveTo>
                    <a:cubicBezTo>
                      <a:pt x="78" y="68"/>
                      <a:pt x="146" y="55"/>
                      <a:pt x="214" y="42"/>
                    </a:cubicBezTo>
                    <a:cubicBezTo>
                      <a:pt x="215" y="42"/>
                      <a:pt x="215" y="42"/>
                      <a:pt x="215" y="42"/>
                    </a:cubicBezTo>
                    <a:cubicBezTo>
                      <a:pt x="215" y="61"/>
                      <a:pt x="215" y="61"/>
                      <a:pt x="215" y="61"/>
                    </a:cubicBezTo>
                    <a:cubicBezTo>
                      <a:pt x="214" y="61"/>
                      <a:pt x="214" y="61"/>
                      <a:pt x="214" y="61"/>
                    </a:cubicBezTo>
                    <a:cubicBezTo>
                      <a:pt x="149" y="73"/>
                      <a:pt x="84" y="85"/>
                      <a:pt x="19" y="97"/>
                    </a:cubicBezTo>
                    <a:cubicBezTo>
                      <a:pt x="19" y="167"/>
                      <a:pt x="19" y="237"/>
                      <a:pt x="19" y="307"/>
                    </a:cubicBezTo>
                    <a:cubicBezTo>
                      <a:pt x="19" y="377"/>
                      <a:pt x="19" y="447"/>
                      <a:pt x="19" y="518"/>
                    </a:cubicBezTo>
                    <a:cubicBezTo>
                      <a:pt x="84" y="523"/>
                      <a:pt x="149" y="528"/>
                      <a:pt x="214" y="533"/>
                    </a:cubicBezTo>
                    <a:cubicBezTo>
                      <a:pt x="215" y="533"/>
                      <a:pt x="215" y="533"/>
                      <a:pt x="215" y="533"/>
                    </a:cubicBezTo>
                    <a:cubicBezTo>
                      <a:pt x="215" y="552"/>
                      <a:pt x="215" y="552"/>
                      <a:pt x="215" y="552"/>
                    </a:cubicBezTo>
                    <a:cubicBezTo>
                      <a:pt x="214" y="552"/>
                      <a:pt x="214" y="552"/>
                      <a:pt x="214" y="552"/>
                    </a:cubicBezTo>
                    <a:cubicBezTo>
                      <a:pt x="146" y="546"/>
                      <a:pt x="78" y="540"/>
                      <a:pt x="9" y="534"/>
                    </a:cubicBezTo>
                    <a:cubicBezTo>
                      <a:pt x="6" y="534"/>
                      <a:pt x="3" y="533"/>
                      <a:pt x="0" y="533"/>
                    </a:cubicBezTo>
                    <a:cubicBezTo>
                      <a:pt x="0" y="530"/>
                      <a:pt x="0" y="527"/>
                      <a:pt x="0" y="525"/>
                    </a:cubicBezTo>
                    <a:cubicBezTo>
                      <a:pt x="0" y="452"/>
                      <a:pt x="0" y="380"/>
                      <a:pt x="0" y="308"/>
                    </a:cubicBezTo>
                    <a:cubicBezTo>
                      <a:pt x="0" y="236"/>
                      <a:pt x="0" y="164"/>
                      <a:pt x="0" y="92"/>
                    </a:cubicBezTo>
                    <a:cubicBezTo>
                      <a:pt x="0" y="89"/>
                      <a:pt x="0" y="86"/>
                      <a:pt x="0" y="83"/>
                    </a:cubicBezTo>
                    <a:cubicBezTo>
                      <a:pt x="3" y="82"/>
                      <a:pt x="6" y="82"/>
                      <a:pt x="9" y="81"/>
                    </a:cubicBezTo>
                    <a:close/>
                  </a:path>
                </a:pathLst>
              </a:cu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ïŝḷiḋê">
                <a:extLst>
                  <a:ext uri="{FF2B5EF4-FFF2-40B4-BE49-F238E27FC236}">
                    <a16:creationId xmlns="" xmlns:a16="http://schemas.microsoft.com/office/drawing/2014/main" id="{10D30D2C-BFBA-4FC5-9793-13F579AC6453}"/>
                  </a:ext>
                </a:extLst>
              </p:cNvPr>
              <p:cNvSpPr/>
              <p:nvPr/>
            </p:nvSpPr>
            <p:spPr bwMode="auto">
              <a:xfrm>
                <a:off x="8850313" y="2403437"/>
                <a:ext cx="1062038" cy="374650"/>
              </a:xfrm>
              <a:custGeom>
                <a:avLst/>
                <a:gdLst>
                  <a:gd name="T0" fmla="*/ 0 w 411"/>
                  <a:gd name="T1" fmla="*/ 77 h 145"/>
                  <a:gd name="T2" fmla="*/ 205 w 411"/>
                  <a:gd name="T3" fmla="*/ 38 h 145"/>
                  <a:gd name="T4" fmla="*/ 411 w 411"/>
                  <a:gd name="T5" fmla="*/ 0 h 145"/>
                  <a:gd name="T6" fmla="*/ 411 w 411"/>
                  <a:gd name="T7" fmla="*/ 86 h 145"/>
                  <a:gd name="T8" fmla="*/ 205 w 411"/>
                  <a:gd name="T9" fmla="*/ 116 h 145"/>
                  <a:gd name="T10" fmla="*/ 0 w 411"/>
                  <a:gd name="T11" fmla="*/ 145 h 145"/>
                  <a:gd name="T12" fmla="*/ 0 w 411"/>
                  <a:gd name="T13" fmla="*/ 77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1" h="145">
                    <a:moveTo>
                      <a:pt x="0" y="77"/>
                    </a:moveTo>
                    <a:cubicBezTo>
                      <a:pt x="69" y="64"/>
                      <a:pt x="137" y="51"/>
                      <a:pt x="205" y="38"/>
                    </a:cubicBezTo>
                    <a:cubicBezTo>
                      <a:pt x="274" y="26"/>
                      <a:pt x="342" y="13"/>
                      <a:pt x="411" y="0"/>
                    </a:cubicBezTo>
                    <a:cubicBezTo>
                      <a:pt x="411" y="29"/>
                      <a:pt x="411" y="57"/>
                      <a:pt x="411" y="86"/>
                    </a:cubicBezTo>
                    <a:cubicBezTo>
                      <a:pt x="342" y="96"/>
                      <a:pt x="274" y="106"/>
                      <a:pt x="205" y="116"/>
                    </a:cubicBezTo>
                    <a:cubicBezTo>
                      <a:pt x="137" y="125"/>
                      <a:pt x="69" y="135"/>
                      <a:pt x="0" y="145"/>
                    </a:cubicBezTo>
                    <a:cubicBezTo>
                      <a:pt x="0" y="122"/>
                      <a:pt x="0" y="100"/>
                      <a:pt x="0" y="77"/>
                    </a:cubicBezTo>
                    <a:close/>
                  </a:path>
                </a:pathLst>
              </a:cu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ïşlîḑé">
                <a:extLst>
                  <a:ext uri="{FF2B5EF4-FFF2-40B4-BE49-F238E27FC236}">
                    <a16:creationId xmlns="" xmlns:a16="http://schemas.microsoft.com/office/drawing/2014/main" id="{1EFD593B-9535-4C60-B908-0177DD54B028}"/>
                  </a:ext>
                </a:extLst>
              </p:cNvPr>
              <p:cNvSpPr/>
              <p:nvPr/>
            </p:nvSpPr>
            <p:spPr bwMode="auto">
              <a:xfrm>
                <a:off x="8964613" y="3778212"/>
                <a:ext cx="325438" cy="806450"/>
              </a:xfrm>
              <a:custGeom>
                <a:avLst/>
                <a:gdLst>
                  <a:gd name="T0" fmla="*/ 5 w 126"/>
                  <a:gd name="T1" fmla="*/ 290 h 312"/>
                  <a:gd name="T2" fmla="*/ 55 w 126"/>
                  <a:gd name="T3" fmla="*/ 150 h 312"/>
                  <a:gd name="T4" fmla="*/ 106 w 126"/>
                  <a:gd name="T5" fmla="*/ 0 h 312"/>
                  <a:gd name="T6" fmla="*/ 126 w 126"/>
                  <a:gd name="T7" fmla="*/ 2 h 312"/>
                  <a:gd name="T8" fmla="*/ 74 w 126"/>
                  <a:gd name="T9" fmla="*/ 156 h 312"/>
                  <a:gd name="T10" fmla="*/ 23 w 126"/>
                  <a:gd name="T11" fmla="*/ 300 h 312"/>
                  <a:gd name="T12" fmla="*/ 5 w 126"/>
                  <a:gd name="T13" fmla="*/ 290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6" h="312">
                    <a:moveTo>
                      <a:pt x="5" y="290"/>
                    </a:moveTo>
                    <a:cubicBezTo>
                      <a:pt x="22" y="244"/>
                      <a:pt x="39" y="198"/>
                      <a:pt x="55" y="150"/>
                    </a:cubicBezTo>
                    <a:cubicBezTo>
                      <a:pt x="72" y="101"/>
                      <a:pt x="89" y="51"/>
                      <a:pt x="106" y="0"/>
                    </a:cubicBezTo>
                    <a:cubicBezTo>
                      <a:pt x="113" y="1"/>
                      <a:pt x="119" y="1"/>
                      <a:pt x="126" y="2"/>
                    </a:cubicBezTo>
                    <a:cubicBezTo>
                      <a:pt x="109" y="54"/>
                      <a:pt x="92" y="106"/>
                      <a:pt x="74" y="156"/>
                    </a:cubicBezTo>
                    <a:cubicBezTo>
                      <a:pt x="57" y="205"/>
                      <a:pt x="40" y="253"/>
                      <a:pt x="23" y="300"/>
                    </a:cubicBezTo>
                    <a:cubicBezTo>
                      <a:pt x="18" y="312"/>
                      <a:pt x="0" y="304"/>
                      <a:pt x="5" y="290"/>
                    </a:cubicBezTo>
                    <a:close/>
                  </a:path>
                </a:pathLst>
              </a:cu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îṥ1íďé">
                <a:extLst>
                  <a:ext uri="{FF2B5EF4-FFF2-40B4-BE49-F238E27FC236}">
                    <a16:creationId xmlns="" xmlns:a16="http://schemas.microsoft.com/office/drawing/2014/main" id="{517E77BF-ADE7-476D-80A7-685055241B42}"/>
                  </a:ext>
                </a:extLst>
              </p:cNvPr>
              <p:cNvSpPr/>
              <p:nvPr/>
            </p:nvSpPr>
            <p:spPr bwMode="auto">
              <a:xfrm>
                <a:off x="9472613" y="3800437"/>
                <a:ext cx="327025" cy="993775"/>
              </a:xfrm>
              <a:custGeom>
                <a:avLst/>
                <a:gdLst>
                  <a:gd name="T0" fmla="*/ 121 w 126"/>
                  <a:gd name="T1" fmla="*/ 368 h 384"/>
                  <a:gd name="T2" fmla="*/ 70 w 126"/>
                  <a:gd name="T3" fmla="*/ 180 h 384"/>
                  <a:gd name="T4" fmla="*/ 20 w 126"/>
                  <a:gd name="T5" fmla="*/ 2 h 384"/>
                  <a:gd name="T6" fmla="*/ 0 w 126"/>
                  <a:gd name="T7" fmla="*/ 0 h 384"/>
                  <a:gd name="T8" fmla="*/ 52 w 126"/>
                  <a:gd name="T9" fmla="*/ 180 h 384"/>
                  <a:gd name="T10" fmla="*/ 103 w 126"/>
                  <a:gd name="T11" fmla="*/ 369 h 384"/>
                  <a:gd name="T12" fmla="*/ 121 w 126"/>
                  <a:gd name="T13" fmla="*/ 368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6" h="384">
                    <a:moveTo>
                      <a:pt x="121" y="368"/>
                    </a:moveTo>
                    <a:cubicBezTo>
                      <a:pt x="104" y="304"/>
                      <a:pt x="88" y="242"/>
                      <a:pt x="70" y="180"/>
                    </a:cubicBezTo>
                    <a:cubicBezTo>
                      <a:pt x="54" y="120"/>
                      <a:pt x="37" y="61"/>
                      <a:pt x="20" y="2"/>
                    </a:cubicBezTo>
                    <a:cubicBezTo>
                      <a:pt x="13" y="1"/>
                      <a:pt x="7" y="1"/>
                      <a:pt x="0" y="0"/>
                    </a:cubicBezTo>
                    <a:cubicBezTo>
                      <a:pt x="17" y="59"/>
                      <a:pt x="35" y="119"/>
                      <a:pt x="52" y="180"/>
                    </a:cubicBezTo>
                    <a:cubicBezTo>
                      <a:pt x="69" y="242"/>
                      <a:pt x="86" y="305"/>
                      <a:pt x="103" y="369"/>
                    </a:cubicBezTo>
                    <a:cubicBezTo>
                      <a:pt x="107" y="384"/>
                      <a:pt x="126" y="384"/>
                      <a:pt x="121" y="368"/>
                    </a:cubicBezTo>
                    <a:close/>
                  </a:path>
                </a:pathLst>
              </a:cu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iSḷiḋè">
                <a:extLst>
                  <a:ext uri="{FF2B5EF4-FFF2-40B4-BE49-F238E27FC236}">
                    <a16:creationId xmlns="" xmlns:a16="http://schemas.microsoft.com/office/drawing/2014/main" id="{D33ACC4A-4DEA-4AEA-BB1A-0D5F5BBBFE17}"/>
                  </a:ext>
                </a:extLst>
              </p:cNvPr>
              <p:cNvSpPr/>
              <p:nvPr/>
            </p:nvSpPr>
            <p:spPr bwMode="auto">
              <a:xfrm>
                <a:off x="9137651" y="4160799"/>
                <a:ext cx="488950" cy="139700"/>
              </a:xfrm>
              <a:custGeom>
                <a:avLst/>
                <a:gdLst>
                  <a:gd name="T0" fmla="*/ 0 w 189"/>
                  <a:gd name="T1" fmla="*/ 0 h 54"/>
                  <a:gd name="T2" fmla="*/ 94 w 189"/>
                  <a:gd name="T3" fmla="*/ 17 h 54"/>
                  <a:gd name="T4" fmla="*/ 189 w 189"/>
                  <a:gd name="T5" fmla="*/ 33 h 54"/>
                  <a:gd name="T6" fmla="*/ 189 w 189"/>
                  <a:gd name="T7" fmla="*/ 54 h 54"/>
                  <a:gd name="T8" fmla="*/ 94 w 189"/>
                  <a:gd name="T9" fmla="*/ 36 h 54"/>
                  <a:gd name="T10" fmla="*/ 0 w 189"/>
                  <a:gd name="T11" fmla="*/ 18 h 54"/>
                  <a:gd name="T12" fmla="*/ 0 w 189"/>
                  <a:gd name="T13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9" h="54">
                    <a:moveTo>
                      <a:pt x="0" y="0"/>
                    </a:moveTo>
                    <a:cubicBezTo>
                      <a:pt x="31" y="6"/>
                      <a:pt x="63" y="11"/>
                      <a:pt x="94" y="17"/>
                    </a:cubicBezTo>
                    <a:cubicBezTo>
                      <a:pt x="126" y="22"/>
                      <a:pt x="157" y="28"/>
                      <a:pt x="189" y="33"/>
                    </a:cubicBezTo>
                    <a:cubicBezTo>
                      <a:pt x="189" y="40"/>
                      <a:pt x="189" y="47"/>
                      <a:pt x="189" y="54"/>
                    </a:cubicBezTo>
                    <a:cubicBezTo>
                      <a:pt x="157" y="48"/>
                      <a:pt x="126" y="42"/>
                      <a:pt x="94" y="36"/>
                    </a:cubicBezTo>
                    <a:cubicBezTo>
                      <a:pt x="63" y="30"/>
                      <a:pt x="31" y="24"/>
                      <a:pt x="0" y="18"/>
                    </a:cubicBezTo>
                    <a:cubicBezTo>
                      <a:pt x="0" y="12"/>
                      <a:pt x="0" y="6"/>
                      <a:pt x="0" y="0"/>
                    </a:cubicBezTo>
                    <a:close/>
                  </a:path>
                </a:pathLst>
              </a:cu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iş1idé">
                <a:extLst>
                  <a:ext uri="{FF2B5EF4-FFF2-40B4-BE49-F238E27FC236}">
                    <a16:creationId xmlns="" xmlns:a16="http://schemas.microsoft.com/office/drawing/2014/main" id="{B2F32E2E-ECE3-42E6-9B34-D29D459D3ACE}"/>
                  </a:ext>
                </a:extLst>
              </p:cNvPr>
              <p:cNvSpPr/>
              <p:nvPr/>
            </p:nvSpPr>
            <p:spPr bwMode="auto">
              <a:xfrm>
                <a:off x="9767888" y="3630574"/>
                <a:ext cx="119063" cy="160338"/>
              </a:xfrm>
              <a:custGeom>
                <a:avLst/>
                <a:gdLst>
                  <a:gd name="T0" fmla="*/ 46 w 46"/>
                  <a:gd name="T1" fmla="*/ 0 h 62"/>
                  <a:gd name="T2" fmla="*/ 0 w 46"/>
                  <a:gd name="T3" fmla="*/ 58 h 62"/>
                  <a:gd name="T4" fmla="*/ 46 w 46"/>
                  <a:gd name="T5" fmla="*/ 62 h 62"/>
                  <a:gd name="T6" fmla="*/ 46 w 46"/>
                  <a:gd name="T7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" h="62">
                    <a:moveTo>
                      <a:pt x="46" y="0"/>
                    </a:moveTo>
                    <a:cubicBezTo>
                      <a:pt x="31" y="19"/>
                      <a:pt x="15" y="39"/>
                      <a:pt x="0" y="58"/>
                    </a:cubicBezTo>
                    <a:cubicBezTo>
                      <a:pt x="15" y="59"/>
                      <a:pt x="31" y="60"/>
                      <a:pt x="46" y="62"/>
                    </a:cubicBezTo>
                    <a:cubicBezTo>
                      <a:pt x="46" y="41"/>
                      <a:pt x="46" y="20"/>
                      <a:pt x="46" y="0"/>
                    </a:cubicBezTo>
                    <a:close/>
                  </a:path>
                </a:pathLst>
              </a:custGeom>
              <a:solidFill>
                <a:srgbClr val="A8B8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îSḻïḍè">
                <a:extLst>
                  <a:ext uri="{FF2B5EF4-FFF2-40B4-BE49-F238E27FC236}">
                    <a16:creationId xmlns="" xmlns:a16="http://schemas.microsoft.com/office/drawing/2014/main" id="{D233E509-86C5-43FA-81DD-D20F29A05B99}"/>
                  </a:ext>
                </a:extLst>
              </p:cNvPr>
              <p:cNvSpPr/>
              <p:nvPr/>
            </p:nvSpPr>
            <p:spPr bwMode="auto">
              <a:xfrm>
                <a:off x="9744076" y="3611524"/>
                <a:ext cx="142875" cy="168275"/>
              </a:xfrm>
              <a:custGeom>
                <a:avLst/>
                <a:gdLst>
                  <a:gd name="T0" fmla="*/ 55 w 55"/>
                  <a:gd name="T1" fmla="*/ 7 h 65"/>
                  <a:gd name="T2" fmla="*/ 9 w 55"/>
                  <a:gd name="T3" fmla="*/ 65 h 65"/>
                  <a:gd name="T4" fmla="*/ 0 w 55"/>
                  <a:gd name="T5" fmla="*/ 0 h 65"/>
                  <a:gd name="T6" fmla="*/ 55 w 55"/>
                  <a:gd name="T7" fmla="*/ 7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5" h="65">
                    <a:moveTo>
                      <a:pt x="55" y="7"/>
                    </a:moveTo>
                    <a:cubicBezTo>
                      <a:pt x="40" y="26"/>
                      <a:pt x="24" y="46"/>
                      <a:pt x="9" y="65"/>
                    </a:cubicBezTo>
                    <a:cubicBezTo>
                      <a:pt x="14" y="44"/>
                      <a:pt x="12" y="22"/>
                      <a:pt x="0" y="0"/>
                    </a:cubicBezTo>
                    <a:cubicBezTo>
                      <a:pt x="18" y="15"/>
                      <a:pt x="36" y="16"/>
                      <a:pt x="55" y="7"/>
                    </a:cubicBezTo>
                    <a:close/>
                  </a:path>
                </a:pathLst>
              </a:custGeom>
              <a:solidFill>
                <a:srgbClr val="E8E7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îSḷîďê">
                <a:extLst>
                  <a:ext uri="{FF2B5EF4-FFF2-40B4-BE49-F238E27FC236}">
                    <a16:creationId xmlns="" xmlns:a16="http://schemas.microsoft.com/office/drawing/2014/main" id="{C671AA0F-2CCA-499F-978B-0091189158B2}"/>
                  </a:ext>
                </a:extLst>
              </p:cNvPr>
              <p:cNvSpPr/>
              <p:nvPr/>
            </p:nvSpPr>
            <p:spPr bwMode="auto">
              <a:xfrm>
                <a:off x="9059863" y="2897149"/>
                <a:ext cx="642938" cy="660400"/>
              </a:xfrm>
              <a:custGeom>
                <a:avLst/>
                <a:gdLst>
                  <a:gd name="T0" fmla="*/ 186 w 249"/>
                  <a:gd name="T1" fmla="*/ 240 h 255"/>
                  <a:gd name="T2" fmla="*/ 233 w 249"/>
                  <a:gd name="T3" fmla="*/ 191 h 255"/>
                  <a:gd name="T4" fmla="*/ 246 w 249"/>
                  <a:gd name="T5" fmla="*/ 151 h 255"/>
                  <a:gd name="T6" fmla="*/ 246 w 249"/>
                  <a:gd name="T7" fmla="*/ 96 h 255"/>
                  <a:gd name="T8" fmla="*/ 233 w 249"/>
                  <a:gd name="T9" fmla="*/ 57 h 255"/>
                  <a:gd name="T10" fmla="*/ 186 w 249"/>
                  <a:gd name="T11" fmla="*/ 12 h 255"/>
                  <a:gd name="T12" fmla="*/ 170 w 249"/>
                  <a:gd name="T13" fmla="*/ 5 h 255"/>
                  <a:gd name="T14" fmla="*/ 133 w 249"/>
                  <a:gd name="T15" fmla="*/ 0 h 255"/>
                  <a:gd name="T16" fmla="*/ 139 w 249"/>
                  <a:gd name="T17" fmla="*/ 12 h 255"/>
                  <a:gd name="T18" fmla="*/ 154 w 249"/>
                  <a:gd name="T19" fmla="*/ 11 h 255"/>
                  <a:gd name="T20" fmla="*/ 168 w 249"/>
                  <a:gd name="T21" fmla="*/ 13 h 255"/>
                  <a:gd name="T22" fmla="*/ 164 w 249"/>
                  <a:gd name="T23" fmla="*/ 17 h 255"/>
                  <a:gd name="T24" fmla="*/ 145 w 249"/>
                  <a:gd name="T25" fmla="*/ 26 h 255"/>
                  <a:gd name="T26" fmla="*/ 147 w 249"/>
                  <a:gd name="T27" fmla="*/ 39 h 255"/>
                  <a:gd name="T28" fmla="*/ 159 w 249"/>
                  <a:gd name="T29" fmla="*/ 47 h 255"/>
                  <a:gd name="T30" fmla="*/ 176 w 249"/>
                  <a:gd name="T31" fmla="*/ 21 h 255"/>
                  <a:gd name="T32" fmla="*/ 189 w 249"/>
                  <a:gd name="T33" fmla="*/ 24 h 255"/>
                  <a:gd name="T34" fmla="*/ 200 w 249"/>
                  <a:gd name="T35" fmla="*/ 29 h 255"/>
                  <a:gd name="T36" fmla="*/ 205 w 249"/>
                  <a:gd name="T37" fmla="*/ 47 h 255"/>
                  <a:gd name="T38" fmla="*/ 202 w 249"/>
                  <a:gd name="T39" fmla="*/ 57 h 255"/>
                  <a:gd name="T40" fmla="*/ 195 w 249"/>
                  <a:gd name="T41" fmla="*/ 50 h 255"/>
                  <a:gd name="T42" fmla="*/ 180 w 249"/>
                  <a:gd name="T43" fmla="*/ 53 h 255"/>
                  <a:gd name="T44" fmla="*/ 190 w 249"/>
                  <a:gd name="T45" fmla="*/ 59 h 255"/>
                  <a:gd name="T46" fmla="*/ 164 w 249"/>
                  <a:gd name="T47" fmla="*/ 72 h 255"/>
                  <a:gd name="T48" fmla="*/ 151 w 249"/>
                  <a:gd name="T49" fmla="*/ 81 h 255"/>
                  <a:gd name="T50" fmla="*/ 135 w 249"/>
                  <a:gd name="T51" fmla="*/ 98 h 255"/>
                  <a:gd name="T52" fmla="*/ 144 w 249"/>
                  <a:gd name="T53" fmla="*/ 151 h 255"/>
                  <a:gd name="T54" fmla="*/ 158 w 249"/>
                  <a:gd name="T55" fmla="*/ 154 h 255"/>
                  <a:gd name="T56" fmla="*/ 172 w 249"/>
                  <a:gd name="T57" fmla="*/ 159 h 255"/>
                  <a:gd name="T58" fmla="*/ 194 w 249"/>
                  <a:gd name="T59" fmla="*/ 172 h 255"/>
                  <a:gd name="T60" fmla="*/ 207 w 249"/>
                  <a:gd name="T61" fmla="*/ 184 h 255"/>
                  <a:gd name="T62" fmla="*/ 225 w 249"/>
                  <a:gd name="T63" fmla="*/ 191 h 255"/>
                  <a:gd name="T64" fmla="*/ 142 w 249"/>
                  <a:gd name="T65" fmla="*/ 223 h 255"/>
                  <a:gd name="T66" fmla="*/ 1 w 249"/>
                  <a:gd name="T67" fmla="*/ 114 h 255"/>
                  <a:gd name="T68" fmla="*/ 4 w 249"/>
                  <a:gd name="T69" fmla="*/ 161 h 255"/>
                  <a:gd name="T70" fmla="*/ 27 w 249"/>
                  <a:gd name="T71" fmla="*/ 205 h 255"/>
                  <a:gd name="T72" fmla="*/ 79 w 249"/>
                  <a:gd name="T73" fmla="*/ 245 h 255"/>
                  <a:gd name="T74" fmla="*/ 127 w 249"/>
                  <a:gd name="T75" fmla="*/ 203 h 255"/>
                  <a:gd name="T76" fmla="*/ 123 w 249"/>
                  <a:gd name="T77" fmla="*/ 182 h 255"/>
                  <a:gd name="T78" fmla="*/ 129 w 249"/>
                  <a:gd name="T79" fmla="*/ 162 h 255"/>
                  <a:gd name="T80" fmla="*/ 114 w 249"/>
                  <a:gd name="T81" fmla="*/ 158 h 255"/>
                  <a:gd name="T82" fmla="*/ 98 w 249"/>
                  <a:gd name="T83" fmla="*/ 147 h 255"/>
                  <a:gd name="T84" fmla="*/ 71 w 249"/>
                  <a:gd name="T85" fmla="*/ 137 h 255"/>
                  <a:gd name="T86" fmla="*/ 61 w 249"/>
                  <a:gd name="T87" fmla="*/ 117 h 255"/>
                  <a:gd name="T88" fmla="*/ 54 w 249"/>
                  <a:gd name="T89" fmla="*/ 114 h 255"/>
                  <a:gd name="T90" fmla="*/ 54 w 249"/>
                  <a:gd name="T91" fmla="*/ 119 h 255"/>
                  <a:gd name="T92" fmla="*/ 45 w 249"/>
                  <a:gd name="T93" fmla="*/ 99 h 255"/>
                  <a:gd name="T94" fmla="*/ 45 w 249"/>
                  <a:gd name="T95" fmla="*/ 78 h 255"/>
                  <a:gd name="T96" fmla="*/ 55 w 249"/>
                  <a:gd name="T97" fmla="*/ 56 h 255"/>
                  <a:gd name="T98" fmla="*/ 53 w 249"/>
                  <a:gd name="T99" fmla="*/ 42 h 255"/>
                  <a:gd name="T100" fmla="*/ 112 w 249"/>
                  <a:gd name="T101" fmla="*/ 11 h 255"/>
                  <a:gd name="T102" fmla="*/ 133 w 249"/>
                  <a:gd name="T103" fmla="*/ 0 h 255"/>
                  <a:gd name="T104" fmla="*/ 77 w 249"/>
                  <a:gd name="T105" fmla="*/ 15 h 255"/>
                  <a:gd name="T106" fmla="*/ 36 w 249"/>
                  <a:gd name="T107" fmla="*/ 45 h 255"/>
                  <a:gd name="T108" fmla="*/ 9 w 249"/>
                  <a:gd name="T109" fmla="*/ 88 h 255"/>
                  <a:gd name="T110" fmla="*/ 132 w 249"/>
                  <a:gd name="T111" fmla="*/ 160 h 255"/>
                  <a:gd name="T112" fmla="*/ 115 w 249"/>
                  <a:gd name="T113" fmla="*/ 142 h 255"/>
                  <a:gd name="T114" fmla="*/ 110 w 249"/>
                  <a:gd name="T115" fmla="*/ 130 h 255"/>
                  <a:gd name="T116" fmla="*/ 89 w 249"/>
                  <a:gd name="T117" fmla="*/ 134 h 255"/>
                  <a:gd name="T118" fmla="*/ 100 w 249"/>
                  <a:gd name="T119" fmla="*/ 107 h 255"/>
                  <a:gd name="T120" fmla="*/ 123 w 249"/>
                  <a:gd name="T121" fmla="*/ 106 h 255"/>
                  <a:gd name="T122" fmla="*/ 129 w 249"/>
                  <a:gd name="T123" fmla="*/ 106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49" h="255">
                    <a:moveTo>
                      <a:pt x="133" y="255"/>
                    </a:moveTo>
                    <a:cubicBezTo>
                      <a:pt x="140" y="255"/>
                      <a:pt x="146" y="254"/>
                      <a:pt x="152" y="253"/>
                    </a:cubicBezTo>
                    <a:cubicBezTo>
                      <a:pt x="156" y="252"/>
                      <a:pt x="160" y="251"/>
                      <a:pt x="164" y="250"/>
                    </a:cubicBezTo>
                    <a:cubicBezTo>
                      <a:pt x="166" y="249"/>
                      <a:pt x="168" y="248"/>
                      <a:pt x="170" y="248"/>
                    </a:cubicBezTo>
                    <a:cubicBezTo>
                      <a:pt x="174" y="246"/>
                      <a:pt x="178" y="245"/>
                      <a:pt x="181" y="243"/>
                    </a:cubicBezTo>
                    <a:cubicBezTo>
                      <a:pt x="183" y="242"/>
                      <a:pt x="185" y="241"/>
                      <a:pt x="186" y="240"/>
                    </a:cubicBezTo>
                    <a:cubicBezTo>
                      <a:pt x="194" y="235"/>
                      <a:pt x="202" y="230"/>
                      <a:pt x="208" y="223"/>
                    </a:cubicBezTo>
                    <a:cubicBezTo>
                      <a:pt x="210" y="222"/>
                      <a:pt x="211" y="221"/>
                      <a:pt x="213" y="219"/>
                    </a:cubicBezTo>
                    <a:cubicBezTo>
                      <a:pt x="214" y="218"/>
                      <a:pt x="215" y="216"/>
                      <a:pt x="217" y="215"/>
                    </a:cubicBezTo>
                    <a:cubicBezTo>
                      <a:pt x="219" y="212"/>
                      <a:pt x="221" y="210"/>
                      <a:pt x="222" y="207"/>
                    </a:cubicBezTo>
                    <a:cubicBezTo>
                      <a:pt x="225" y="203"/>
                      <a:pt x="228" y="199"/>
                      <a:pt x="231" y="195"/>
                    </a:cubicBezTo>
                    <a:cubicBezTo>
                      <a:pt x="231" y="194"/>
                      <a:pt x="232" y="193"/>
                      <a:pt x="233" y="191"/>
                    </a:cubicBezTo>
                    <a:cubicBezTo>
                      <a:pt x="234" y="189"/>
                      <a:pt x="234" y="188"/>
                      <a:pt x="235" y="186"/>
                    </a:cubicBezTo>
                    <a:cubicBezTo>
                      <a:pt x="236" y="185"/>
                      <a:pt x="236" y="184"/>
                      <a:pt x="237" y="183"/>
                    </a:cubicBezTo>
                    <a:cubicBezTo>
                      <a:pt x="238" y="181"/>
                      <a:pt x="238" y="179"/>
                      <a:pt x="239" y="177"/>
                    </a:cubicBezTo>
                    <a:cubicBezTo>
                      <a:pt x="240" y="175"/>
                      <a:pt x="241" y="173"/>
                      <a:pt x="241" y="171"/>
                    </a:cubicBezTo>
                    <a:cubicBezTo>
                      <a:pt x="243" y="166"/>
                      <a:pt x="244" y="162"/>
                      <a:pt x="245" y="158"/>
                    </a:cubicBezTo>
                    <a:cubicBezTo>
                      <a:pt x="246" y="156"/>
                      <a:pt x="246" y="153"/>
                      <a:pt x="246" y="151"/>
                    </a:cubicBezTo>
                    <a:cubicBezTo>
                      <a:pt x="247" y="149"/>
                      <a:pt x="247" y="147"/>
                      <a:pt x="248" y="145"/>
                    </a:cubicBezTo>
                    <a:cubicBezTo>
                      <a:pt x="248" y="142"/>
                      <a:pt x="248" y="140"/>
                      <a:pt x="248" y="138"/>
                    </a:cubicBezTo>
                    <a:cubicBezTo>
                      <a:pt x="249" y="133"/>
                      <a:pt x="249" y="128"/>
                      <a:pt x="249" y="124"/>
                    </a:cubicBezTo>
                    <a:cubicBezTo>
                      <a:pt x="249" y="119"/>
                      <a:pt x="249" y="114"/>
                      <a:pt x="248" y="110"/>
                    </a:cubicBezTo>
                    <a:cubicBezTo>
                      <a:pt x="248" y="108"/>
                      <a:pt x="248" y="105"/>
                      <a:pt x="248" y="103"/>
                    </a:cubicBezTo>
                    <a:cubicBezTo>
                      <a:pt x="247" y="101"/>
                      <a:pt x="247" y="99"/>
                      <a:pt x="246" y="96"/>
                    </a:cubicBezTo>
                    <a:cubicBezTo>
                      <a:pt x="246" y="94"/>
                      <a:pt x="246" y="92"/>
                      <a:pt x="245" y="90"/>
                    </a:cubicBezTo>
                    <a:cubicBezTo>
                      <a:pt x="244" y="86"/>
                      <a:pt x="243" y="81"/>
                      <a:pt x="241" y="77"/>
                    </a:cubicBezTo>
                    <a:cubicBezTo>
                      <a:pt x="241" y="76"/>
                      <a:pt x="241" y="75"/>
                      <a:pt x="240" y="74"/>
                    </a:cubicBezTo>
                    <a:cubicBezTo>
                      <a:pt x="239" y="71"/>
                      <a:pt x="238" y="68"/>
                      <a:pt x="237" y="66"/>
                    </a:cubicBezTo>
                    <a:cubicBezTo>
                      <a:pt x="236" y="65"/>
                      <a:pt x="236" y="64"/>
                      <a:pt x="235" y="63"/>
                    </a:cubicBezTo>
                    <a:cubicBezTo>
                      <a:pt x="234" y="61"/>
                      <a:pt x="233" y="59"/>
                      <a:pt x="233" y="57"/>
                    </a:cubicBezTo>
                    <a:cubicBezTo>
                      <a:pt x="229" y="52"/>
                      <a:pt x="226" y="47"/>
                      <a:pt x="222" y="42"/>
                    </a:cubicBezTo>
                    <a:cubicBezTo>
                      <a:pt x="221" y="39"/>
                      <a:pt x="219" y="37"/>
                      <a:pt x="217" y="35"/>
                    </a:cubicBezTo>
                    <a:cubicBezTo>
                      <a:pt x="215" y="33"/>
                      <a:pt x="214" y="32"/>
                      <a:pt x="213" y="31"/>
                    </a:cubicBezTo>
                    <a:cubicBezTo>
                      <a:pt x="211" y="29"/>
                      <a:pt x="210" y="28"/>
                      <a:pt x="208" y="27"/>
                    </a:cubicBezTo>
                    <a:cubicBezTo>
                      <a:pt x="205" y="24"/>
                      <a:pt x="202" y="22"/>
                      <a:pt x="199" y="19"/>
                    </a:cubicBezTo>
                    <a:cubicBezTo>
                      <a:pt x="195" y="17"/>
                      <a:pt x="191" y="14"/>
                      <a:pt x="186" y="12"/>
                    </a:cubicBezTo>
                    <a:cubicBezTo>
                      <a:pt x="185" y="11"/>
                      <a:pt x="183" y="10"/>
                      <a:pt x="181" y="9"/>
                    </a:cubicBezTo>
                    <a:cubicBezTo>
                      <a:pt x="180" y="9"/>
                      <a:pt x="180" y="8"/>
                      <a:pt x="179" y="8"/>
                    </a:cubicBezTo>
                    <a:cubicBezTo>
                      <a:pt x="178" y="8"/>
                      <a:pt x="177" y="7"/>
                      <a:pt x="176" y="7"/>
                    </a:cubicBezTo>
                    <a:cubicBezTo>
                      <a:pt x="175" y="7"/>
                      <a:pt x="175" y="7"/>
                      <a:pt x="174" y="6"/>
                    </a:cubicBezTo>
                    <a:cubicBezTo>
                      <a:pt x="173" y="6"/>
                      <a:pt x="172" y="5"/>
                      <a:pt x="170" y="5"/>
                    </a:cubicBezTo>
                    <a:cubicBezTo>
                      <a:pt x="170" y="5"/>
                      <a:pt x="170" y="5"/>
                      <a:pt x="170" y="5"/>
                    </a:cubicBezTo>
                    <a:cubicBezTo>
                      <a:pt x="169" y="4"/>
                      <a:pt x="167" y="4"/>
                      <a:pt x="165" y="4"/>
                    </a:cubicBezTo>
                    <a:cubicBezTo>
                      <a:pt x="165" y="4"/>
                      <a:pt x="165" y="4"/>
                      <a:pt x="164" y="3"/>
                    </a:cubicBezTo>
                    <a:cubicBezTo>
                      <a:pt x="161" y="2"/>
                      <a:pt x="157" y="2"/>
                      <a:pt x="153" y="1"/>
                    </a:cubicBezTo>
                    <a:cubicBezTo>
                      <a:pt x="152" y="1"/>
                      <a:pt x="151" y="1"/>
                      <a:pt x="150" y="1"/>
                    </a:cubicBezTo>
                    <a:cubicBezTo>
                      <a:pt x="149" y="0"/>
                      <a:pt x="148" y="0"/>
                      <a:pt x="147" y="0"/>
                    </a:cubicBezTo>
                    <a:cubicBezTo>
                      <a:pt x="142" y="0"/>
                      <a:pt x="138" y="0"/>
                      <a:pt x="133" y="0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8" y="7"/>
                      <a:pt x="143" y="7"/>
                      <a:pt x="148" y="7"/>
                    </a:cubicBezTo>
                    <a:cubicBezTo>
                      <a:pt x="148" y="8"/>
                      <a:pt x="147" y="8"/>
                      <a:pt x="146" y="9"/>
                    </a:cubicBezTo>
                    <a:cubicBezTo>
                      <a:pt x="145" y="9"/>
                      <a:pt x="145" y="10"/>
                      <a:pt x="144" y="10"/>
                    </a:cubicBezTo>
                    <a:cubicBezTo>
                      <a:pt x="141" y="11"/>
                      <a:pt x="139" y="10"/>
                      <a:pt x="137" y="10"/>
                    </a:cubicBezTo>
                    <a:cubicBezTo>
                      <a:pt x="137" y="11"/>
                      <a:pt x="138" y="12"/>
                      <a:pt x="139" y="12"/>
                    </a:cubicBezTo>
                    <a:cubicBezTo>
                      <a:pt x="141" y="13"/>
                      <a:pt x="142" y="12"/>
                      <a:pt x="145" y="12"/>
                    </a:cubicBezTo>
                    <a:cubicBezTo>
                      <a:pt x="146" y="12"/>
                      <a:pt x="148" y="12"/>
                      <a:pt x="149" y="11"/>
                    </a:cubicBezTo>
                    <a:cubicBezTo>
                      <a:pt x="150" y="11"/>
                      <a:pt x="150" y="10"/>
                      <a:pt x="150" y="9"/>
                    </a:cubicBezTo>
                    <a:cubicBezTo>
                      <a:pt x="151" y="9"/>
                      <a:pt x="151" y="8"/>
                      <a:pt x="152" y="8"/>
                    </a:cubicBezTo>
                    <a:cubicBezTo>
                      <a:pt x="153" y="8"/>
                      <a:pt x="154" y="8"/>
                      <a:pt x="155" y="9"/>
                    </a:cubicBezTo>
                    <a:cubicBezTo>
                      <a:pt x="155" y="10"/>
                      <a:pt x="154" y="9"/>
                      <a:pt x="154" y="11"/>
                    </a:cubicBezTo>
                    <a:cubicBezTo>
                      <a:pt x="155" y="11"/>
                      <a:pt x="157" y="10"/>
                      <a:pt x="158" y="9"/>
                    </a:cubicBezTo>
                    <a:cubicBezTo>
                      <a:pt x="158" y="9"/>
                      <a:pt x="158" y="9"/>
                      <a:pt x="159" y="9"/>
                    </a:cubicBezTo>
                    <a:cubicBezTo>
                      <a:pt x="161" y="10"/>
                      <a:pt x="162" y="10"/>
                      <a:pt x="164" y="11"/>
                    </a:cubicBezTo>
                    <a:cubicBezTo>
                      <a:pt x="167" y="11"/>
                      <a:pt x="170" y="12"/>
                      <a:pt x="172" y="13"/>
                    </a:cubicBezTo>
                    <a:cubicBezTo>
                      <a:pt x="172" y="14"/>
                      <a:pt x="171" y="14"/>
                      <a:pt x="171" y="14"/>
                    </a:cubicBezTo>
                    <a:cubicBezTo>
                      <a:pt x="170" y="14"/>
                      <a:pt x="169" y="13"/>
                      <a:pt x="168" y="13"/>
                    </a:cubicBezTo>
                    <a:cubicBezTo>
                      <a:pt x="168" y="15"/>
                      <a:pt x="169" y="15"/>
                      <a:pt x="170" y="16"/>
                    </a:cubicBezTo>
                    <a:cubicBezTo>
                      <a:pt x="172" y="17"/>
                      <a:pt x="173" y="17"/>
                      <a:pt x="173" y="18"/>
                    </a:cubicBezTo>
                    <a:cubicBezTo>
                      <a:pt x="172" y="21"/>
                      <a:pt x="170" y="19"/>
                      <a:pt x="169" y="19"/>
                    </a:cubicBezTo>
                    <a:cubicBezTo>
                      <a:pt x="167" y="19"/>
                      <a:pt x="164" y="23"/>
                      <a:pt x="162" y="20"/>
                    </a:cubicBezTo>
                    <a:cubicBezTo>
                      <a:pt x="163" y="18"/>
                      <a:pt x="164" y="18"/>
                      <a:pt x="165" y="16"/>
                    </a:cubicBezTo>
                    <a:cubicBezTo>
                      <a:pt x="164" y="16"/>
                      <a:pt x="164" y="16"/>
                      <a:pt x="164" y="17"/>
                    </a:cubicBezTo>
                    <a:cubicBezTo>
                      <a:pt x="163" y="17"/>
                      <a:pt x="162" y="17"/>
                      <a:pt x="162" y="18"/>
                    </a:cubicBezTo>
                    <a:cubicBezTo>
                      <a:pt x="161" y="18"/>
                      <a:pt x="160" y="19"/>
                      <a:pt x="159" y="19"/>
                    </a:cubicBezTo>
                    <a:cubicBezTo>
                      <a:pt x="158" y="20"/>
                      <a:pt x="157" y="20"/>
                      <a:pt x="156" y="20"/>
                    </a:cubicBezTo>
                    <a:cubicBezTo>
                      <a:pt x="155" y="21"/>
                      <a:pt x="154" y="22"/>
                      <a:pt x="152" y="23"/>
                    </a:cubicBezTo>
                    <a:cubicBezTo>
                      <a:pt x="151" y="23"/>
                      <a:pt x="150" y="23"/>
                      <a:pt x="150" y="23"/>
                    </a:cubicBezTo>
                    <a:cubicBezTo>
                      <a:pt x="148" y="24"/>
                      <a:pt x="146" y="25"/>
                      <a:pt x="145" y="26"/>
                    </a:cubicBezTo>
                    <a:cubicBezTo>
                      <a:pt x="143" y="27"/>
                      <a:pt x="141" y="29"/>
                      <a:pt x="140" y="30"/>
                    </a:cubicBezTo>
                    <a:cubicBezTo>
                      <a:pt x="139" y="30"/>
                      <a:pt x="138" y="32"/>
                      <a:pt x="138" y="33"/>
                    </a:cubicBezTo>
                    <a:cubicBezTo>
                      <a:pt x="138" y="33"/>
                      <a:pt x="139" y="34"/>
                      <a:pt x="140" y="34"/>
                    </a:cubicBezTo>
                    <a:cubicBezTo>
                      <a:pt x="139" y="35"/>
                      <a:pt x="139" y="36"/>
                      <a:pt x="139" y="37"/>
                    </a:cubicBezTo>
                    <a:cubicBezTo>
                      <a:pt x="140" y="37"/>
                      <a:pt x="141" y="37"/>
                      <a:pt x="142" y="37"/>
                    </a:cubicBezTo>
                    <a:cubicBezTo>
                      <a:pt x="144" y="37"/>
                      <a:pt x="145" y="39"/>
                      <a:pt x="147" y="39"/>
                    </a:cubicBezTo>
                    <a:cubicBezTo>
                      <a:pt x="148" y="40"/>
                      <a:pt x="150" y="40"/>
                      <a:pt x="151" y="41"/>
                    </a:cubicBezTo>
                    <a:cubicBezTo>
                      <a:pt x="153" y="41"/>
                      <a:pt x="155" y="40"/>
                      <a:pt x="155" y="41"/>
                    </a:cubicBezTo>
                    <a:cubicBezTo>
                      <a:pt x="156" y="43"/>
                      <a:pt x="154" y="43"/>
                      <a:pt x="154" y="44"/>
                    </a:cubicBezTo>
                    <a:cubicBezTo>
                      <a:pt x="155" y="46"/>
                      <a:pt x="153" y="46"/>
                      <a:pt x="153" y="48"/>
                    </a:cubicBezTo>
                    <a:cubicBezTo>
                      <a:pt x="153" y="48"/>
                      <a:pt x="154" y="50"/>
                      <a:pt x="155" y="50"/>
                    </a:cubicBezTo>
                    <a:cubicBezTo>
                      <a:pt x="156" y="50"/>
                      <a:pt x="158" y="48"/>
                      <a:pt x="159" y="47"/>
                    </a:cubicBezTo>
                    <a:cubicBezTo>
                      <a:pt x="160" y="45"/>
                      <a:pt x="159" y="43"/>
                      <a:pt x="161" y="42"/>
                    </a:cubicBezTo>
                    <a:cubicBezTo>
                      <a:pt x="167" y="41"/>
                      <a:pt x="172" y="38"/>
                      <a:pt x="172" y="31"/>
                    </a:cubicBezTo>
                    <a:cubicBezTo>
                      <a:pt x="172" y="30"/>
                      <a:pt x="171" y="30"/>
                      <a:pt x="171" y="29"/>
                    </a:cubicBezTo>
                    <a:cubicBezTo>
                      <a:pt x="172" y="28"/>
                      <a:pt x="173" y="27"/>
                      <a:pt x="173" y="25"/>
                    </a:cubicBezTo>
                    <a:cubicBezTo>
                      <a:pt x="174" y="25"/>
                      <a:pt x="174" y="24"/>
                      <a:pt x="174" y="24"/>
                    </a:cubicBezTo>
                    <a:cubicBezTo>
                      <a:pt x="175" y="23"/>
                      <a:pt x="175" y="22"/>
                      <a:pt x="176" y="21"/>
                    </a:cubicBezTo>
                    <a:cubicBezTo>
                      <a:pt x="176" y="21"/>
                      <a:pt x="176" y="21"/>
                      <a:pt x="177" y="21"/>
                    </a:cubicBezTo>
                    <a:cubicBezTo>
                      <a:pt x="177" y="21"/>
                      <a:pt x="178" y="21"/>
                      <a:pt x="178" y="21"/>
                    </a:cubicBezTo>
                    <a:cubicBezTo>
                      <a:pt x="179" y="21"/>
                      <a:pt x="180" y="22"/>
                      <a:pt x="182" y="22"/>
                    </a:cubicBezTo>
                    <a:cubicBezTo>
                      <a:pt x="182" y="21"/>
                      <a:pt x="183" y="21"/>
                      <a:pt x="184" y="21"/>
                    </a:cubicBezTo>
                    <a:cubicBezTo>
                      <a:pt x="185" y="21"/>
                      <a:pt x="186" y="23"/>
                      <a:pt x="187" y="23"/>
                    </a:cubicBezTo>
                    <a:cubicBezTo>
                      <a:pt x="188" y="24"/>
                      <a:pt x="189" y="24"/>
                      <a:pt x="189" y="24"/>
                    </a:cubicBezTo>
                    <a:cubicBezTo>
                      <a:pt x="189" y="26"/>
                      <a:pt x="188" y="26"/>
                      <a:pt x="188" y="28"/>
                    </a:cubicBezTo>
                    <a:cubicBezTo>
                      <a:pt x="188" y="28"/>
                      <a:pt x="188" y="28"/>
                      <a:pt x="188" y="28"/>
                    </a:cubicBezTo>
                    <a:cubicBezTo>
                      <a:pt x="188" y="29"/>
                      <a:pt x="189" y="30"/>
                      <a:pt x="190" y="30"/>
                    </a:cubicBezTo>
                    <a:cubicBezTo>
                      <a:pt x="191" y="30"/>
                      <a:pt x="192" y="29"/>
                      <a:pt x="193" y="29"/>
                    </a:cubicBezTo>
                    <a:cubicBezTo>
                      <a:pt x="194" y="28"/>
                      <a:pt x="195" y="27"/>
                      <a:pt x="196" y="26"/>
                    </a:cubicBezTo>
                    <a:cubicBezTo>
                      <a:pt x="197" y="27"/>
                      <a:pt x="199" y="28"/>
                      <a:pt x="200" y="29"/>
                    </a:cubicBezTo>
                    <a:cubicBezTo>
                      <a:pt x="200" y="30"/>
                      <a:pt x="200" y="30"/>
                      <a:pt x="200" y="31"/>
                    </a:cubicBezTo>
                    <a:cubicBezTo>
                      <a:pt x="200" y="32"/>
                      <a:pt x="200" y="33"/>
                      <a:pt x="200" y="35"/>
                    </a:cubicBezTo>
                    <a:cubicBezTo>
                      <a:pt x="200" y="37"/>
                      <a:pt x="203" y="37"/>
                      <a:pt x="204" y="38"/>
                    </a:cubicBezTo>
                    <a:cubicBezTo>
                      <a:pt x="205" y="38"/>
                      <a:pt x="205" y="39"/>
                      <a:pt x="205" y="40"/>
                    </a:cubicBezTo>
                    <a:cubicBezTo>
                      <a:pt x="206" y="41"/>
                      <a:pt x="207" y="40"/>
                      <a:pt x="207" y="41"/>
                    </a:cubicBezTo>
                    <a:cubicBezTo>
                      <a:pt x="207" y="44"/>
                      <a:pt x="205" y="44"/>
                      <a:pt x="205" y="47"/>
                    </a:cubicBezTo>
                    <a:cubicBezTo>
                      <a:pt x="205" y="48"/>
                      <a:pt x="203" y="48"/>
                      <a:pt x="204" y="50"/>
                    </a:cubicBezTo>
                    <a:cubicBezTo>
                      <a:pt x="204" y="52"/>
                      <a:pt x="207" y="50"/>
                      <a:pt x="208" y="52"/>
                    </a:cubicBezTo>
                    <a:cubicBezTo>
                      <a:pt x="208" y="53"/>
                      <a:pt x="208" y="53"/>
                      <a:pt x="207" y="55"/>
                    </a:cubicBezTo>
                    <a:cubicBezTo>
                      <a:pt x="208" y="56"/>
                      <a:pt x="208" y="58"/>
                      <a:pt x="206" y="58"/>
                    </a:cubicBezTo>
                    <a:cubicBezTo>
                      <a:pt x="205" y="58"/>
                      <a:pt x="205" y="57"/>
                      <a:pt x="204" y="57"/>
                    </a:cubicBezTo>
                    <a:cubicBezTo>
                      <a:pt x="203" y="57"/>
                      <a:pt x="202" y="57"/>
                      <a:pt x="202" y="57"/>
                    </a:cubicBezTo>
                    <a:cubicBezTo>
                      <a:pt x="201" y="56"/>
                      <a:pt x="200" y="56"/>
                      <a:pt x="199" y="56"/>
                    </a:cubicBezTo>
                    <a:cubicBezTo>
                      <a:pt x="198" y="56"/>
                      <a:pt x="196" y="57"/>
                      <a:pt x="195" y="56"/>
                    </a:cubicBezTo>
                    <a:cubicBezTo>
                      <a:pt x="197" y="54"/>
                      <a:pt x="199" y="51"/>
                      <a:pt x="201" y="49"/>
                    </a:cubicBezTo>
                    <a:cubicBezTo>
                      <a:pt x="201" y="48"/>
                      <a:pt x="203" y="48"/>
                      <a:pt x="202" y="47"/>
                    </a:cubicBezTo>
                    <a:cubicBezTo>
                      <a:pt x="201" y="46"/>
                      <a:pt x="200" y="47"/>
                      <a:pt x="199" y="48"/>
                    </a:cubicBezTo>
                    <a:cubicBezTo>
                      <a:pt x="198" y="48"/>
                      <a:pt x="196" y="50"/>
                      <a:pt x="195" y="50"/>
                    </a:cubicBezTo>
                    <a:cubicBezTo>
                      <a:pt x="193" y="50"/>
                      <a:pt x="190" y="50"/>
                      <a:pt x="188" y="51"/>
                    </a:cubicBezTo>
                    <a:cubicBezTo>
                      <a:pt x="188" y="52"/>
                      <a:pt x="190" y="52"/>
                      <a:pt x="190" y="53"/>
                    </a:cubicBezTo>
                    <a:cubicBezTo>
                      <a:pt x="189" y="53"/>
                      <a:pt x="188" y="53"/>
                      <a:pt x="187" y="53"/>
                    </a:cubicBezTo>
                    <a:cubicBezTo>
                      <a:pt x="187" y="52"/>
                      <a:pt x="187" y="51"/>
                      <a:pt x="187" y="51"/>
                    </a:cubicBezTo>
                    <a:cubicBezTo>
                      <a:pt x="186" y="50"/>
                      <a:pt x="183" y="51"/>
                      <a:pt x="182" y="51"/>
                    </a:cubicBezTo>
                    <a:cubicBezTo>
                      <a:pt x="181" y="51"/>
                      <a:pt x="180" y="52"/>
                      <a:pt x="180" y="53"/>
                    </a:cubicBezTo>
                    <a:cubicBezTo>
                      <a:pt x="181" y="54"/>
                      <a:pt x="184" y="52"/>
                      <a:pt x="185" y="54"/>
                    </a:cubicBezTo>
                    <a:cubicBezTo>
                      <a:pt x="184" y="56"/>
                      <a:pt x="181" y="57"/>
                      <a:pt x="182" y="60"/>
                    </a:cubicBezTo>
                    <a:cubicBezTo>
                      <a:pt x="182" y="60"/>
                      <a:pt x="183" y="62"/>
                      <a:pt x="184" y="62"/>
                    </a:cubicBezTo>
                    <a:cubicBezTo>
                      <a:pt x="184" y="62"/>
                      <a:pt x="185" y="61"/>
                      <a:pt x="186" y="61"/>
                    </a:cubicBezTo>
                    <a:cubicBezTo>
                      <a:pt x="186" y="61"/>
                      <a:pt x="186" y="62"/>
                      <a:pt x="187" y="62"/>
                    </a:cubicBezTo>
                    <a:cubicBezTo>
                      <a:pt x="188" y="61"/>
                      <a:pt x="189" y="59"/>
                      <a:pt x="190" y="59"/>
                    </a:cubicBezTo>
                    <a:cubicBezTo>
                      <a:pt x="192" y="61"/>
                      <a:pt x="189" y="63"/>
                      <a:pt x="187" y="64"/>
                    </a:cubicBezTo>
                    <a:cubicBezTo>
                      <a:pt x="185" y="64"/>
                      <a:pt x="182" y="65"/>
                      <a:pt x="180" y="66"/>
                    </a:cubicBezTo>
                    <a:cubicBezTo>
                      <a:pt x="180" y="66"/>
                      <a:pt x="176" y="70"/>
                      <a:pt x="176" y="67"/>
                    </a:cubicBezTo>
                    <a:cubicBezTo>
                      <a:pt x="176" y="66"/>
                      <a:pt x="177" y="66"/>
                      <a:pt x="178" y="64"/>
                    </a:cubicBezTo>
                    <a:cubicBezTo>
                      <a:pt x="176" y="64"/>
                      <a:pt x="174" y="65"/>
                      <a:pt x="172" y="66"/>
                    </a:cubicBezTo>
                    <a:cubicBezTo>
                      <a:pt x="169" y="68"/>
                      <a:pt x="165" y="69"/>
                      <a:pt x="164" y="72"/>
                    </a:cubicBezTo>
                    <a:cubicBezTo>
                      <a:pt x="164" y="72"/>
                      <a:pt x="164" y="74"/>
                      <a:pt x="164" y="74"/>
                    </a:cubicBezTo>
                    <a:cubicBezTo>
                      <a:pt x="164" y="74"/>
                      <a:pt x="162" y="75"/>
                      <a:pt x="161" y="75"/>
                    </a:cubicBezTo>
                    <a:cubicBezTo>
                      <a:pt x="160" y="75"/>
                      <a:pt x="159" y="77"/>
                      <a:pt x="158" y="77"/>
                    </a:cubicBezTo>
                    <a:cubicBezTo>
                      <a:pt x="157" y="77"/>
                      <a:pt x="156" y="77"/>
                      <a:pt x="156" y="77"/>
                    </a:cubicBezTo>
                    <a:cubicBezTo>
                      <a:pt x="155" y="78"/>
                      <a:pt x="154" y="79"/>
                      <a:pt x="153" y="80"/>
                    </a:cubicBezTo>
                    <a:cubicBezTo>
                      <a:pt x="153" y="81"/>
                      <a:pt x="152" y="81"/>
                      <a:pt x="151" y="81"/>
                    </a:cubicBezTo>
                    <a:cubicBezTo>
                      <a:pt x="150" y="82"/>
                      <a:pt x="150" y="84"/>
                      <a:pt x="149" y="84"/>
                    </a:cubicBezTo>
                    <a:cubicBezTo>
                      <a:pt x="148" y="84"/>
                      <a:pt x="148" y="84"/>
                      <a:pt x="147" y="84"/>
                    </a:cubicBezTo>
                    <a:cubicBezTo>
                      <a:pt x="147" y="86"/>
                      <a:pt x="148" y="88"/>
                      <a:pt x="147" y="90"/>
                    </a:cubicBezTo>
                    <a:cubicBezTo>
                      <a:pt x="145" y="92"/>
                      <a:pt x="144" y="93"/>
                      <a:pt x="141" y="94"/>
                    </a:cubicBezTo>
                    <a:cubicBezTo>
                      <a:pt x="140" y="95"/>
                      <a:pt x="139" y="95"/>
                      <a:pt x="138" y="96"/>
                    </a:cubicBezTo>
                    <a:cubicBezTo>
                      <a:pt x="137" y="96"/>
                      <a:pt x="136" y="97"/>
                      <a:pt x="135" y="98"/>
                    </a:cubicBezTo>
                    <a:cubicBezTo>
                      <a:pt x="134" y="98"/>
                      <a:pt x="134" y="99"/>
                      <a:pt x="133" y="99"/>
                    </a:cubicBezTo>
                    <a:cubicBezTo>
                      <a:pt x="133" y="159"/>
                      <a:pt x="133" y="159"/>
                      <a:pt x="133" y="159"/>
                    </a:cubicBezTo>
                    <a:cubicBezTo>
                      <a:pt x="134" y="159"/>
                      <a:pt x="134" y="158"/>
                      <a:pt x="135" y="157"/>
                    </a:cubicBezTo>
                    <a:cubicBezTo>
                      <a:pt x="136" y="156"/>
                      <a:pt x="136" y="154"/>
                      <a:pt x="137" y="154"/>
                    </a:cubicBezTo>
                    <a:cubicBezTo>
                      <a:pt x="138" y="153"/>
                      <a:pt x="140" y="153"/>
                      <a:pt x="141" y="152"/>
                    </a:cubicBezTo>
                    <a:cubicBezTo>
                      <a:pt x="142" y="152"/>
                      <a:pt x="143" y="152"/>
                      <a:pt x="144" y="151"/>
                    </a:cubicBezTo>
                    <a:cubicBezTo>
                      <a:pt x="144" y="151"/>
                      <a:pt x="145" y="149"/>
                      <a:pt x="146" y="150"/>
                    </a:cubicBezTo>
                    <a:cubicBezTo>
                      <a:pt x="147" y="151"/>
                      <a:pt x="144" y="152"/>
                      <a:pt x="145" y="153"/>
                    </a:cubicBezTo>
                    <a:cubicBezTo>
                      <a:pt x="147" y="154"/>
                      <a:pt x="148" y="151"/>
                      <a:pt x="150" y="151"/>
                    </a:cubicBezTo>
                    <a:cubicBezTo>
                      <a:pt x="150" y="151"/>
                      <a:pt x="151" y="152"/>
                      <a:pt x="152" y="152"/>
                    </a:cubicBezTo>
                    <a:cubicBezTo>
                      <a:pt x="153" y="153"/>
                      <a:pt x="154" y="154"/>
                      <a:pt x="155" y="154"/>
                    </a:cubicBezTo>
                    <a:cubicBezTo>
                      <a:pt x="155" y="154"/>
                      <a:pt x="157" y="154"/>
                      <a:pt x="158" y="154"/>
                    </a:cubicBezTo>
                    <a:cubicBezTo>
                      <a:pt x="159" y="154"/>
                      <a:pt x="160" y="156"/>
                      <a:pt x="161" y="155"/>
                    </a:cubicBezTo>
                    <a:cubicBezTo>
                      <a:pt x="162" y="155"/>
                      <a:pt x="163" y="154"/>
                      <a:pt x="164" y="154"/>
                    </a:cubicBezTo>
                    <a:cubicBezTo>
                      <a:pt x="166" y="153"/>
                      <a:pt x="167" y="154"/>
                      <a:pt x="168" y="156"/>
                    </a:cubicBezTo>
                    <a:cubicBezTo>
                      <a:pt x="169" y="156"/>
                      <a:pt x="169" y="154"/>
                      <a:pt x="170" y="155"/>
                    </a:cubicBezTo>
                    <a:cubicBezTo>
                      <a:pt x="170" y="156"/>
                      <a:pt x="171" y="156"/>
                      <a:pt x="171" y="157"/>
                    </a:cubicBezTo>
                    <a:cubicBezTo>
                      <a:pt x="171" y="158"/>
                      <a:pt x="171" y="158"/>
                      <a:pt x="172" y="159"/>
                    </a:cubicBezTo>
                    <a:cubicBezTo>
                      <a:pt x="172" y="159"/>
                      <a:pt x="173" y="159"/>
                      <a:pt x="174" y="160"/>
                    </a:cubicBezTo>
                    <a:cubicBezTo>
                      <a:pt x="175" y="161"/>
                      <a:pt x="176" y="162"/>
                      <a:pt x="177" y="163"/>
                    </a:cubicBezTo>
                    <a:cubicBezTo>
                      <a:pt x="178" y="165"/>
                      <a:pt x="180" y="166"/>
                      <a:pt x="182" y="166"/>
                    </a:cubicBezTo>
                    <a:cubicBezTo>
                      <a:pt x="183" y="166"/>
                      <a:pt x="184" y="166"/>
                      <a:pt x="186" y="166"/>
                    </a:cubicBezTo>
                    <a:cubicBezTo>
                      <a:pt x="188" y="166"/>
                      <a:pt x="190" y="168"/>
                      <a:pt x="192" y="169"/>
                    </a:cubicBezTo>
                    <a:cubicBezTo>
                      <a:pt x="193" y="170"/>
                      <a:pt x="194" y="171"/>
                      <a:pt x="194" y="172"/>
                    </a:cubicBezTo>
                    <a:cubicBezTo>
                      <a:pt x="195" y="172"/>
                      <a:pt x="195" y="173"/>
                      <a:pt x="195" y="174"/>
                    </a:cubicBezTo>
                    <a:cubicBezTo>
                      <a:pt x="195" y="176"/>
                      <a:pt x="198" y="177"/>
                      <a:pt x="197" y="180"/>
                    </a:cubicBezTo>
                    <a:cubicBezTo>
                      <a:pt x="197" y="181"/>
                      <a:pt x="198" y="181"/>
                      <a:pt x="199" y="182"/>
                    </a:cubicBezTo>
                    <a:cubicBezTo>
                      <a:pt x="200" y="182"/>
                      <a:pt x="201" y="183"/>
                      <a:pt x="202" y="183"/>
                    </a:cubicBezTo>
                    <a:cubicBezTo>
                      <a:pt x="202" y="183"/>
                      <a:pt x="203" y="183"/>
                      <a:pt x="203" y="183"/>
                    </a:cubicBezTo>
                    <a:cubicBezTo>
                      <a:pt x="205" y="183"/>
                      <a:pt x="206" y="184"/>
                      <a:pt x="207" y="184"/>
                    </a:cubicBezTo>
                    <a:cubicBezTo>
                      <a:pt x="208" y="185"/>
                      <a:pt x="209" y="185"/>
                      <a:pt x="209" y="185"/>
                    </a:cubicBezTo>
                    <a:cubicBezTo>
                      <a:pt x="210" y="186"/>
                      <a:pt x="210" y="187"/>
                      <a:pt x="211" y="188"/>
                    </a:cubicBezTo>
                    <a:cubicBezTo>
                      <a:pt x="212" y="188"/>
                      <a:pt x="213" y="188"/>
                      <a:pt x="214" y="188"/>
                    </a:cubicBezTo>
                    <a:cubicBezTo>
                      <a:pt x="215" y="188"/>
                      <a:pt x="217" y="189"/>
                      <a:pt x="218" y="189"/>
                    </a:cubicBezTo>
                    <a:cubicBezTo>
                      <a:pt x="219" y="189"/>
                      <a:pt x="220" y="189"/>
                      <a:pt x="221" y="189"/>
                    </a:cubicBezTo>
                    <a:cubicBezTo>
                      <a:pt x="222" y="189"/>
                      <a:pt x="223" y="190"/>
                      <a:pt x="225" y="191"/>
                    </a:cubicBezTo>
                    <a:cubicBezTo>
                      <a:pt x="209" y="219"/>
                      <a:pt x="183" y="239"/>
                      <a:pt x="152" y="246"/>
                    </a:cubicBezTo>
                    <a:cubicBezTo>
                      <a:pt x="152" y="244"/>
                      <a:pt x="152" y="243"/>
                      <a:pt x="152" y="242"/>
                    </a:cubicBezTo>
                    <a:cubicBezTo>
                      <a:pt x="152" y="239"/>
                      <a:pt x="152" y="237"/>
                      <a:pt x="152" y="235"/>
                    </a:cubicBezTo>
                    <a:cubicBezTo>
                      <a:pt x="151" y="233"/>
                      <a:pt x="151" y="230"/>
                      <a:pt x="150" y="229"/>
                    </a:cubicBezTo>
                    <a:cubicBezTo>
                      <a:pt x="149" y="228"/>
                      <a:pt x="147" y="226"/>
                      <a:pt x="145" y="225"/>
                    </a:cubicBezTo>
                    <a:cubicBezTo>
                      <a:pt x="144" y="224"/>
                      <a:pt x="143" y="224"/>
                      <a:pt x="142" y="223"/>
                    </a:cubicBezTo>
                    <a:cubicBezTo>
                      <a:pt x="140" y="222"/>
                      <a:pt x="136" y="220"/>
                      <a:pt x="135" y="218"/>
                    </a:cubicBezTo>
                    <a:cubicBezTo>
                      <a:pt x="135" y="217"/>
                      <a:pt x="135" y="216"/>
                      <a:pt x="134" y="216"/>
                    </a:cubicBezTo>
                    <a:cubicBezTo>
                      <a:pt x="134" y="215"/>
                      <a:pt x="134" y="214"/>
                      <a:pt x="133" y="214"/>
                    </a:cubicBezTo>
                    <a:lnTo>
                      <a:pt x="133" y="255"/>
                    </a:lnTo>
                    <a:close/>
                    <a:moveTo>
                      <a:pt x="3" y="108"/>
                    </a:moveTo>
                    <a:cubicBezTo>
                      <a:pt x="2" y="110"/>
                      <a:pt x="2" y="112"/>
                      <a:pt x="1" y="114"/>
                    </a:cubicBezTo>
                    <a:cubicBezTo>
                      <a:pt x="1" y="116"/>
                      <a:pt x="1" y="118"/>
                      <a:pt x="1" y="120"/>
                    </a:cubicBezTo>
                    <a:cubicBezTo>
                      <a:pt x="0" y="124"/>
                      <a:pt x="0" y="128"/>
                      <a:pt x="0" y="132"/>
                    </a:cubicBezTo>
                    <a:cubicBezTo>
                      <a:pt x="0" y="136"/>
                      <a:pt x="0" y="140"/>
                      <a:pt x="1" y="144"/>
                    </a:cubicBezTo>
                    <a:cubicBezTo>
                      <a:pt x="1" y="146"/>
                      <a:pt x="1" y="148"/>
                      <a:pt x="1" y="150"/>
                    </a:cubicBezTo>
                    <a:cubicBezTo>
                      <a:pt x="2" y="152"/>
                      <a:pt x="2" y="154"/>
                      <a:pt x="3" y="156"/>
                    </a:cubicBezTo>
                    <a:cubicBezTo>
                      <a:pt x="3" y="157"/>
                      <a:pt x="3" y="159"/>
                      <a:pt x="4" y="161"/>
                    </a:cubicBezTo>
                    <a:cubicBezTo>
                      <a:pt x="5" y="165"/>
                      <a:pt x="6" y="169"/>
                      <a:pt x="8" y="172"/>
                    </a:cubicBezTo>
                    <a:cubicBezTo>
                      <a:pt x="8" y="174"/>
                      <a:pt x="9" y="176"/>
                      <a:pt x="10" y="178"/>
                    </a:cubicBezTo>
                    <a:cubicBezTo>
                      <a:pt x="11" y="180"/>
                      <a:pt x="11" y="181"/>
                      <a:pt x="12" y="183"/>
                    </a:cubicBezTo>
                    <a:cubicBezTo>
                      <a:pt x="13" y="184"/>
                      <a:pt x="13" y="185"/>
                      <a:pt x="14" y="186"/>
                    </a:cubicBezTo>
                    <a:cubicBezTo>
                      <a:pt x="15" y="187"/>
                      <a:pt x="15" y="189"/>
                      <a:pt x="17" y="191"/>
                    </a:cubicBezTo>
                    <a:cubicBezTo>
                      <a:pt x="20" y="196"/>
                      <a:pt x="23" y="201"/>
                      <a:pt x="27" y="205"/>
                    </a:cubicBezTo>
                    <a:cubicBezTo>
                      <a:pt x="28" y="207"/>
                      <a:pt x="30" y="210"/>
                      <a:pt x="32" y="212"/>
                    </a:cubicBezTo>
                    <a:cubicBezTo>
                      <a:pt x="34" y="213"/>
                      <a:pt x="35" y="215"/>
                      <a:pt x="36" y="216"/>
                    </a:cubicBezTo>
                    <a:cubicBezTo>
                      <a:pt x="38" y="217"/>
                      <a:pt x="39" y="219"/>
                      <a:pt x="41" y="220"/>
                    </a:cubicBezTo>
                    <a:cubicBezTo>
                      <a:pt x="47" y="226"/>
                      <a:pt x="55" y="232"/>
                      <a:pt x="63" y="236"/>
                    </a:cubicBezTo>
                    <a:cubicBezTo>
                      <a:pt x="64" y="237"/>
                      <a:pt x="66" y="238"/>
                      <a:pt x="68" y="239"/>
                    </a:cubicBezTo>
                    <a:cubicBezTo>
                      <a:pt x="71" y="241"/>
                      <a:pt x="75" y="243"/>
                      <a:pt x="79" y="245"/>
                    </a:cubicBezTo>
                    <a:cubicBezTo>
                      <a:pt x="81" y="245"/>
                      <a:pt x="83" y="246"/>
                      <a:pt x="85" y="247"/>
                    </a:cubicBezTo>
                    <a:cubicBezTo>
                      <a:pt x="97" y="252"/>
                      <a:pt x="111" y="254"/>
                      <a:pt x="124" y="255"/>
                    </a:cubicBezTo>
                    <a:cubicBezTo>
                      <a:pt x="127" y="255"/>
                      <a:pt x="130" y="255"/>
                      <a:pt x="133" y="255"/>
                    </a:cubicBezTo>
                    <a:cubicBezTo>
                      <a:pt x="133" y="214"/>
                      <a:pt x="133" y="214"/>
                      <a:pt x="133" y="214"/>
                    </a:cubicBezTo>
                    <a:cubicBezTo>
                      <a:pt x="133" y="213"/>
                      <a:pt x="132" y="212"/>
                      <a:pt x="132" y="211"/>
                    </a:cubicBezTo>
                    <a:cubicBezTo>
                      <a:pt x="130" y="209"/>
                      <a:pt x="129" y="206"/>
                      <a:pt x="127" y="203"/>
                    </a:cubicBezTo>
                    <a:cubicBezTo>
                      <a:pt x="126" y="202"/>
                      <a:pt x="125" y="200"/>
                      <a:pt x="124" y="199"/>
                    </a:cubicBezTo>
                    <a:cubicBezTo>
                      <a:pt x="124" y="198"/>
                      <a:pt x="122" y="198"/>
                      <a:pt x="122" y="197"/>
                    </a:cubicBezTo>
                    <a:cubicBezTo>
                      <a:pt x="122" y="196"/>
                      <a:pt x="121" y="194"/>
                      <a:pt x="121" y="193"/>
                    </a:cubicBezTo>
                    <a:cubicBezTo>
                      <a:pt x="121" y="192"/>
                      <a:pt x="123" y="191"/>
                      <a:pt x="123" y="189"/>
                    </a:cubicBezTo>
                    <a:cubicBezTo>
                      <a:pt x="123" y="188"/>
                      <a:pt x="122" y="188"/>
                      <a:pt x="122" y="187"/>
                    </a:cubicBezTo>
                    <a:cubicBezTo>
                      <a:pt x="121" y="185"/>
                      <a:pt x="122" y="184"/>
                      <a:pt x="123" y="182"/>
                    </a:cubicBezTo>
                    <a:cubicBezTo>
                      <a:pt x="123" y="181"/>
                      <a:pt x="124" y="180"/>
                      <a:pt x="124" y="180"/>
                    </a:cubicBezTo>
                    <a:cubicBezTo>
                      <a:pt x="124" y="179"/>
                      <a:pt x="125" y="179"/>
                      <a:pt x="126" y="178"/>
                    </a:cubicBezTo>
                    <a:cubicBezTo>
                      <a:pt x="126" y="178"/>
                      <a:pt x="127" y="177"/>
                      <a:pt x="127" y="176"/>
                    </a:cubicBezTo>
                    <a:cubicBezTo>
                      <a:pt x="128" y="175"/>
                      <a:pt x="130" y="174"/>
                      <a:pt x="130" y="173"/>
                    </a:cubicBezTo>
                    <a:cubicBezTo>
                      <a:pt x="130" y="172"/>
                      <a:pt x="131" y="167"/>
                      <a:pt x="130" y="165"/>
                    </a:cubicBezTo>
                    <a:cubicBezTo>
                      <a:pt x="130" y="164"/>
                      <a:pt x="129" y="163"/>
                      <a:pt x="129" y="162"/>
                    </a:cubicBezTo>
                    <a:cubicBezTo>
                      <a:pt x="128" y="161"/>
                      <a:pt x="128" y="159"/>
                      <a:pt x="126" y="159"/>
                    </a:cubicBezTo>
                    <a:cubicBezTo>
                      <a:pt x="125" y="159"/>
                      <a:pt x="125" y="160"/>
                      <a:pt x="124" y="161"/>
                    </a:cubicBezTo>
                    <a:cubicBezTo>
                      <a:pt x="124" y="162"/>
                      <a:pt x="124" y="163"/>
                      <a:pt x="123" y="163"/>
                    </a:cubicBezTo>
                    <a:cubicBezTo>
                      <a:pt x="121" y="164"/>
                      <a:pt x="121" y="162"/>
                      <a:pt x="119" y="161"/>
                    </a:cubicBezTo>
                    <a:cubicBezTo>
                      <a:pt x="118" y="161"/>
                      <a:pt x="117" y="161"/>
                      <a:pt x="117" y="161"/>
                    </a:cubicBezTo>
                    <a:cubicBezTo>
                      <a:pt x="115" y="160"/>
                      <a:pt x="115" y="158"/>
                      <a:pt x="114" y="158"/>
                    </a:cubicBezTo>
                    <a:cubicBezTo>
                      <a:pt x="113" y="157"/>
                      <a:pt x="112" y="157"/>
                      <a:pt x="111" y="156"/>
                    </a:cubicBezTo>
                    <a:cubicBezTo>
                      <a:pt x="111" y="156"/>
                      <a:pt x="111" y="154"/>
                      <a:pt x="111" y="153"/>
                    </a:cubicBezTo>
                    <a:cubicBezTo>
                      <a:pt x="109" y="153"/>
                      <a:pt x="108" y="150"/>
                      <a:pt x="106" y="149"/>
                    </a:cubicBezTo>
                    <a:cubicBezTo>
                      <a:pt x="105" y="148"/>
                      <a:pt x="103" y="148"/>
                      <a:pt x="102" y="148"/>
                    </a:cubicBezTo>
                    <a:cubicBezTo>
                      <a:pt x="101" y="148"/>
                      <a:pt x="101" y="147"/>
                      <a:pt x="100" y="147"/>
                    </a:cubicBezTo>
                    <a:cubicBezTo>
                      <a:pt x="99" y="147"/>
                      <a:pt x="98" y="147"/>
                      <a:pt x="98" y="147"/>
                    </a:cubicBezTo>
                    <a:cubicBezTo>
                      <a:pt x="95" y="146"/>
                      <a:pt x="94" y="141"/>
                      <a:pt x="90" y="141"/>
                    </a:cubicBezTo>
                    <a:cubicBezTo>
                      <a:pt x="89" y="142"/>
                      <a:pt x="88" y="143"/>
                      <a:pt x="86" y="143"/>
                    </a:cubicBezTo>
                    <a:cubicBezTo>
                      <a:pt x="85" y="143"/>
                      <a:pt x="83" y="142"/>
                      <a:pt x="81" y="141"/>
                    </a:cubicBezTo>
                    <a:cubicBezTo>
                      <a:pt x="80" y="141"/>
                      <a:pt x="78" y="140"/>
                      <a:pt x="77" y="140"/>
                    </a:cubicBezTo>
                    <a:cubicBezTo>
                      <a:pt x="76" y="139"/>
                      <a:pt x="75" y="138"/>
                      <a:pt x="74" y="138"/>
                    </a:cubicBezTo>
                    <a:cubicBezTo>
                      <a:pt x="73" y="137"/>
                      <a:pt x="72" y="137"/>
                      <a:pt x="71" y="137"/>
                    </a:cubicBezTo>
                    <a:cubicBezTo>
                      <a:pt x="71" y="137"/>
                      <a:pt x="70" y="136"/>
                      <a:pt x="69" y="135"/>
                    </a:cubicBezTo>
                    <a:cubicBezTo>
                      <a:pt x="68" y="134"/>
                      <a:pt x="67" y="133"/>
                      <a:pt x="66" y="133"/>
                    </a:cubicBezTo>
                    <a:cubicBezTo>
                      <a:pt x="66" y="132"/>
                      <a:pt x="67" y="131"/>
                      <a:pt x="68" y="130"/>
                    </a:cubicBezTo>
                    <a:cubicBezTo>
                      <a:pt x="68" y="126"/>
                      <a:pt x="66" y="124"/>
                      <a:pt x="64" y="122"/>
                    </a:cubicBezTo>
                    <a:cubicBezTo>
                      <a:pt x="63" y="121"/>
                      <a:pt x="62" y="120"/>
                      <a:pt x="61" y="119"/>
                    </a:cubicBezTo>
                    <a:cubicBezTo>
                      <a:pt x="61" y="118"/>
                      <a:pt x="61" y="118"/>
                      <a:pt x="61" y="117"/>
                    </a:cubicBezTo>
                    <a:cubicBezTo>
                      <a:pt x="60" y="116"/>
                      <a:pt x="59" y="115"/>
                      <a:pt x="58" y="114"/>
                    </a:cubicBezTo>
                    <a:cubicBezTo>
                      <a:pt x="57" y="113"/>
                      <a:pt x="56" y="112"/>
                      <a:pt x="56" y="111"/>
                    </a:cubicBezTo>
                    <a:cubicBezTo>
                      <a:pt x="55" y="109"/>
                      <a:pt x="56" y="108"/>
                      <a:pt x="56" y="106"/>
                    </a:cubicBezTo>
                    <a:cubicBezTo>
                      <a:pt x="55" y="104"/>
                      <a:pt x="51" y="105"/>
                      <a:pt x="52" y="108"/>
                    </a:cubicBezTo>
                    <a:cubicBezTo>
                      <a:pt x="52" y="109"/>
                      <a:pt x="53" y="110"/>
                      <a:pt x="53" y="111"/>
                    </a:cubicBezTo>
                    <a:cubicBezTo>
                      <a:pt x="54" y="112"/>
                      <a:pt x="54" y="113"/>
                      <a:pt x="54" y="114"/>
                    </a:cubicBezTo>
                    <a:cubicBezTo>
                      <a:pt x="55" y="115"/>
                      <a:pt x="56" y="116"/>
                      <a:pt x="56" y="117"/>
                    </a:cubicBezTo>
                    <a:cubicBezTo>
                      <a:pt x="56" y="119"/>
                      <a:pt x="56" y="121"/>
                      <a:pt x="57" y="122"/>
                    </a:cubicBezTo>
                    <a:cubicBezTo>
                      <a:pt x="57" y="123"/>
                      <a:pt x="59" y="124"/>
                      <a:pt x="58" y="125"/>
                    </a:cubicBezTo>
                    <a:cubicBezTo>
                      <a:pt x="57" y="125"/>
                      <a:pt x="56" y="124"/>
                      <a:pt x="56" y="123"/>
                    </a:cubicBezTo>
                    <a:cubicBezTo>
                      <a:pt x="55" y="123"/>
                      <a:pt x="54" y="122"/>
                      <a:pt x="53" y="121"/>
                    </a:cubicBezTo>
                    <a:cubicBezTo>
                      <a:pt x="53" y="121"/>
                      <a:pt x="54" y="120"/>
                      <a:pt x="54" y="119"/>
                    </a:cubicBezTo>
                    <a:cubicBezTo>
                      <a:pt x="53" y="117"/>
                      <a:pt x="49" y="117"/>
                      <a:pt x="49" y="115"/>
                    </a:cubicBezTo>
                    <a:cubicBezTo>
                      <a:pt x="49" y="114"/>
                      <a:pt x="51" y="114"/>
                      <a:pt x="51" y="113"/>
                    </a:cubicBezTo>
                    <a:cubicBezTo>
                      <a:pt x="51" y="111"/>
                      <a:pt x="49" y="110"/>
                      <a:pt x="49" y="109"/>
                    </a:cubicBezTo>
                    <a:cubicBezTo>
                      <a:pt x="48" y="108"/>
                      <a:pt x="48" y="107"/>
                      <a:pt x="48" y="105"/>
                    </a:cubicBezTo>
                    <a:cubicBezTo>
                      <a:pt x="48" y="104"/>
                      <a:pt x="48" y="103"/>
                      <a:pt x="48" y="101"/>
                    </a:cubicBezTo>
                    <a:cubicBezTo>
                      <a:pt x="48" y="101"/>
                      <a:pt x="46" y="99"/>
                      <a:pt x="45" y="99"/>
                    </a:cubicBezTo>
                    <a:cubicBezTo>
                      <a:pt x="44" y="98"/>
                      <a:pt x="43" y="99"/>
                      <a:pt x="43" y="98"/>
                    </a:cubicBezTo>
                    <a:cubicBezTo>
                      <a:pt x="42" y="97"/>
                      <a:pt x="42" y="95"/>
                      <a:pt x="42" y="95"/>
                    </a:cubicBezTo>
                    <a:cubicBezTo>
                      <a:pt x="42" y="93"/>
                      <a:pt x="42" y="91"/>
                      <a:pt x="42" y="90"/>
                    </a:cubicBezTo>
                    <a:cubicBezTo>
                      <a:pt x="42" y="88"/>
                      <a:pt x="41" y="86"/>
                      <a:pt x="42" y="85"/>
                    </a:cubicBezTo>
                    <a:cubicBezTo>
                      <a:pt x="42" y="83"/>
                      <a:pt x="44" y="83"/>
                      <a:pt x="44" y="81"/>
                    </a:cubicBezTo>
                    <a:cubicBezTo>
                      <a:pt x="45" y="80"/>
                      <a:pt x="45" y="79"/>
                      <a:pt x="45" y="78"/>
                    </a:cubicBezTo>
                    <a:cubicBezTo>
                      <a:pt x="46" y="77"/>
                      <a:pt x="48" y="75"/>
                      <a:pt x="50" y="73"/>
                    </a:cubicBezTo>
                    <a:cubicBezTo>
                      <a:pt x="51" y="71"/>
                      <a:pt x="53" y="69"/>
                      <a:pt x="54" y="67"/>
                    </a:cubicBezTo>
                    <a:cubicBezTo>
                      <a:pt x="54" y="66"/>
                      <a:pt x="55" y="65"/>
                      <a:pt x="55" y="64"/>
                    </a:cubicBezTo>
                    <a:cubicBezTo>
                      <a:pt x="55" y="63"/>
                      <a:pt x="52" y="62"/>
                      <a:pt x="52" y="60"/>
                    </a:cubicBezTo>
                    <a:cubicBezTo>
                      <a:pt x="53" y="59"/>
                      <a:pt x="54" y="59"/>
                      <a:pt x="54" y="58"/>
                    </a:cubicBezTo>
                    <a:cubicBezTo>
                      <a:pt x="54" y="58"/>
                      <a:pt x="55" y="56"/>
                      <a:pt x="55" y="56"/>
                    </a:cubicBezTo>
                    <a:cubicBezTo>
                      <a:pt x="55" y="55"/>
                      <a:pt x="54" y="53"/>
                      <a:pt x="54" y="52"/>
                    </a:cubicBezTo>
                    <a:cubicBezTo>
                      <a:pt x="55" y="51"/>
                      <a:pt x="56" y="50"/>
                      <a:pt x="55" y="49"/>
                    </a:cubicBezTo>
                    <a:cubicBezTo>
                      <a:pt x="54" y="48"/>
                      <a:pt x="53" y="50"/>
                      <a:pt x="52" y="49"/>
                    </a:cubicBezTo>
                    <a:cubicBezTo>
                      <a:pt x="51" y="48"/>
                      <a:pt x="52" y="47"/>
                      <a:pt x="52" y="46"/>
                    </a:cubicBezTo>
                    <a:cubicBezTo>
                      <a:pt x="52" y="46"/>
                      <a:pt x="52" y="45"/>
                      <a:pt x="52" y="44"/>
                    </a:cubicBezTo>
                    <a:cubicBezTo>
                      <a:pt x="52" y="44"/>
                      <a:pt x="53" y="43"/>
                      <a:pt x="53" y="42"/>
                    </a:cubicBezTo>
                    <a:cubicBezTo>
                      <a:pt x="52" y="42"/>
                      <a:pt x="52" y="41"/>
                      <a:pt x="51" y="40"/>
                    </a:cubicBezTo>
                    <a:cubicBezTo>
                      <a:pt x="66" y="27"/>
                      <a:pt x="84" y="17"/>
                      <a:pt x="103" y="11"/>
                    </a:cubicBezTo>
                    <a:cubicBezTo>
                      <a:pt x="103" y="11"/>
                      <a:pt x="103" y="11"/>
                      <a:pt x="103" y="11"/>
                    </a:cubicBezTo>
                    <a:cubicBezTo>
                      <a:pt x="104" y="12"/>
                      <a:pt x="104" y="12"/>
                      <a:pt x="104" y="12"/>
                    </a:cubicBezTo>
                    <a:cubicBezTo>
                      <a:pt x="106" y="12"/>
                      <a:pt x="107" y="12"/>
                      <a:pt x="108" y="12"/>
                    </a:cubicBezTo>
                    <a:cubicBezTo>
                      <a:pt x="109" y="12"/>
                      <a:pt x="110" y="11"/>
                      <a:pt x="112" y="11"/>
                    </a:cubicBezTo>
                    <a:cubicBezTo>
                      <a:pt x="114" y="11"/>
                      <a:pt x="118" y="13"/>
                      <a:pt x="120" y="12"/>
                    </a:cubicBezTo>
                    <a:cubicBezTo>
                      <a:pt x="120" y="12"/>
                      <a:pt x="120" y="11"/>
                      <a:pt x="120" y="10"/>
                    </a:cubicBezTo>
                    <a:cubicBezTo>
                      <a:pt x="121" y="9"/>
                      <a:pt x="121" y="9"/>
                      <a:pt x="122" y="8"/>
                    </a:cubicBezTo>
                    <a:cubicBezTo>
                      <a:pt x="123" y="8"/>
                      <a:pt x="124" y="7"/>
                      <a:pt x="124" y="7"/>
                    </a:cubicBezTo>
                    <a:cubicBezTo>
                      <a:pt x="127" y="7"/>
                      <a:pt x="130" y="7"/>
                      <a:pt x="133" y="7"/>
                    </a:cubicBezTo>
                    <a:cubicBezTo>
                      <a:pt x="133" y="0"/>
                      <a:pt x="133" y="0"/>
                      <a:pt x="133" y="0"/>
                    </a:cubicBezTo>
                    <a:cubicBezTo>
                      <a:pt x="131" y="0"/>
                      <a:pt x="129" y="0"/>
                      <a:pt x="127" y="0"/>
                    </a:cubicBezTo>
                    <a:cubicBezTo>
                      <a:pt x="126" y="0"/>
                      <a:pt x="125" y="0"/>
                      <a:pt x="124" y="1"/>
                    </a:cubicBezTo>
                    <a:cubicBezTo>
                      <a:pt x="123" y="1"/>
                      <a:pt x="122" y="1"/>
                      <a:pt x="121" y="1"/>
                    </a:cubicBezTo>
                    <a:cubicBezTo>
                      <a:pt x="108" y="3"/>
                      <a:pt x="96" y="6"/>
                      <a:pt x="85" y="11"/>
                    </a:cubicBezTo>
                    <a:cubicBezTo>
                      <a:pt x="83" y="12"/>
                      <a:pt x="81" y="13"/>
                      <a:pt x="79" y="14"/>
                    </a:cubicBezTo>
                    <a:cubicBezTo>
                      <a:pt x="78" y="14"/>
                      <a:pt x="78" y="14"/>
                      <a:pt x="77" y="15"/>
                    </a:cubicBezTo>
                    <a:cubicBezTo>
                      <a:pt x="76" y="15"/>
                      <a:pt x="75" y="16"/>
                      <a:pt x="73" y="17"/>
                    </a:cubicBezTo>
                    <a:cubicBezTo>
                      <a:pt x="71" y="18"/>
                      <a:pt x="70" y="19"/>
                      <a:pt x="68" y="20"/>
                    </a:cubicBezTo>
                    <a:cubicBezTo>
                      <a:pt x="66" y="21"/>
                      <a:pt x="64" y="22"/>
                      <a:pt x="63" y="23"/>
                    </a:cubicBezTo>
                    <a:cubicBezTo>
                      <a:pt x="56" y="28"/>
                      <a:pt x="49" y="33"/>
                      <a:pt x="43" y="39"/>
                    </a:cubicBezTo>
                    <a:cubicBezTo>
                      <a:pt x="42" y="39"/>
                      <a:pt x="42" y="40"/>
                      <a:pt x="41" y="41"/>
                    </a:cubicBezTo>
                    <a:cubicBezTo>
                      <a:pt x="39" y="42"/>
                      <a:pt x="38" y="44"/>
                      <a:pt x="36" y="45"/>
                    </a:cubicBezTo>
                    <a:cubicBezTo>
                      <a:pt x="35" y="46"/>
                      <a:pt x="34" y="48"/>
                      <a:pt x="32" y="50"/>
                    </a:cubicBezTo>
                    <a:cubicBezTo>
                      <a:pt x="30" y="52"/>
                      <a:pt x="28" y="54"/>
                      <a:pt x="27" y="57"/>
                    </a:cubicBezTo>
                    <a:cubicBezTo>
                      <a:pt x="23" y="61"/>
                      <a:pt x="20" y="66"/>
                      <a:pt x="17" y="72"/>
                    </a:cubicBezTo>
                    <a:cubicBezTo>
                      <a:pt x="15" y="73"/>
                      <a:pt x="15" y="75"/>
                      <a:pt x="14" y="77"/>
                    </a:cubicBezTo>
                    <a:cubicBezTo>
                      <a:pt x="13" y="78"/>
                      <a:pt x="13" y="79"/>
                      <a:pt x="12" y="80"/>
                    </a:cubicBezTo>
                    <a:cubicBezTo>
                      <a:pt x="11" y="82"/>
                      <a:pt x="10" y="85"/>
                      <a:pt x="9" y="88"/>
                    </a:cubicBezTo>
                    <a:cubicBezTo>
                      <a:pt x="8" y="89"/>
                      <a:pt x="8" y="90"/>
                      <a:pt x="8" y="91"/>
                    </a:cubicBezTo>
                    <a:cubicBezTo>
                      <a:pt x="6" y="94"/>
                      <a:pt x="5" y="98"/>
                      <a:pt x="4" y="102"/>
                    </a:cubicBezTo>
                    <a:cubicBezTo>
                      <a:pt x="3" y="104"/>
                      <a:pt x="3" y="106"/>
                      <a:pt x="3" y="108"/>
                    </a:cubicBezTo>
                    <a:close/>
                    <a:moveTo>
                      <a:pt x="133" y="99"/>
                    </a:moveTo>
                    <a:cubicBezTo>
                      <a:pt x="133" y="159"/>
                      <a:pt x="133" y="159"/>
                      <a:pt x="133" y="159"/>
                    </a:cubicBezTo>
                    <a:cubicBezTo>
                      <a:pt x="133" y="160"/>
                      <a:pt x="132" y="160"/>
                      <a:pt x="132" y="160"/>
                    </a:cubicBezTo>
                    <a:cubicBezTo>
                      <a:pt x="131" y="160"/>
                      <a:pt x="130" y="158"/>
                      <a:pt x="129" y="158"/>
                    </a:cubicBezTo>
                    <a:cubicBezTo>
                      <a:pt x="126" y="157"/>
                      <a:pt x="124" y="159"/>
                      <a:pt x="122" y="159"/>
                    </a:cubicBezTo>
                    <a:cubicBezTo>
                      <a:pt x="119" y="159"/>
                      <a:pt x="116" y="156"/>
                      <a:pt x="116" y="153"/>
                    </a:cubicBezTo>
                    <a:cubicBezTo>
                      <a:pt x="116" y="152"/>
                      <a:pt x="117" y="150"/>
                      <a:pt x="117" y="148"/>
                    </a:cubicBezTo>
                    <a:cubicBezTo>
                      <a:pt x="117" y="147"/>
                      <a:pt x="118" y="146"/>
                      <a:pt x="118" y="145"/>
                    </a:cubicBezTo>
                    <a:cubicBezTo>
                      <a:pt x="118" y="143"/>
                      <a:pt x="116" y="142"/>
                      <a:pt x="115" y="142"/>
                    </a:cubicBezTo>
                    <a:cubicBezTo>
                      <a:pt x="112" y="141"/>
                      <a:pt x="109" y="143"/>
                      <a:pt x="106" y="142"/>
                    </a:cubicBezTo>
                    <a:cubicBezTo>
                      <a:pt x="105" y="141"/>
                      <a:pt x="107" y="140"/>
                      <a:pt x="107" y="139"/>
                    </a:cubicBezTo>
                    <a:cubicBezTo>
                      <a:pt x="107" y="139"/>
                      <a:pt x="107" y="138"/>
                      <a:pt x="107" y="137"/>
                    </a:cubicBezTo>
                    <a:cubicBezTo>
                      <a:pt x="107" y="137"/>
                      <a:pt x="108" y="136"/>
                      <a:pt x="109" y="135"/>
                    </a:cubicBezTo>
                    <a:cubicBezTo>
                      <a:pt x="109" y="134"/>
                      <a:pt x="109" y="133"/>
                      <a:pt x="109" y="132"/>
                    </a:cubicBezTo>
                    <a:cubicBezTo>
                      <a:pt x="110" y="131"/>
                      <a:pt x="110" y="131"/>
                      <a:pt x="110" y="130"/>
                    </a:cubicBezTo>
                    <a:cubicBezTo>
                      <a:pt x="111" y="129"/>
                      <a:pt x="110" y="128"/>
                      <a:pt x="110" y="127"/>
                    </a:cubicBezTo>
                    <a:cubicBezTo>
                      <a:pt x="107" y="128"/>
                      <a:pt x="106" y="128"/>
                      <a:pt x="105" y="129"/>
                    </a:cubicBezTo>
                    <a:cubicBezTo>
                      <a:pt x="102" y="130"/>
                      <a:pt x="102" y="134"/>
                      <a:pt x="99" y="135"/>
                    </a:cubicBezTo>
                    <a:cubicBezTo>
                      <a:pt x="98" y="135"/>
                      <a:pt x="97" y="135"/>
                      <a:pt x="96" y="135"/>
                    </a:cubicBezTo>
                    <a:cubicBezTo>
                      <a:pt x="95" y="136"/>
                      <a:pt x="94" y="136"/>
                      <a:pt x="93" y="136"/>
                    </a:cubicBezTo>
                    <a:cubicBezTo>
                      <a:pt x="92" y="136"/>
                      <a:pt x="90" y="135"/>
                      <a:pt x="89" y="134"/>
                    </a:cubicBezTo>
                    <a:cubicBezTo>
                      <a:pt x="88" y="134"/>
                      <a:pt x="87" y="130"/>
                      <a:pt x="87" y="130"/>
                    </a:cubicBezTo>
                    <a:cubicBezTo>
                      <a:pt x="86" y="126"/>
                      <a:pt x="87" y="122"/>
                      <a:pt x="88" y="120"/>
                    </a:cubicBezTo>
                    <a:cubicBezTo>
                      <a:pt x="89" y="119"/>
                      <a:pt x="89" y="118"/>
                      <a:pt x="89" y="118"/>
                    </a:cubicBezTo>
                    <a:cubicBezTo>
                      <a:pt x="90" y="117"/>
                      <a:pt x="89" y="116"/>
                      <a:pt x="90" y="114"/>
                    </a:cubicBezTo>
                    <a:cubicBezTo>
                      <a:pt x="90" y="112"/>
                      <a:pt x="93" y="111"/>
                      <a:pt x="94" y="110"/>
                    </a:cubicBezTo>
                    <a:cubicBezTo>
                      <a:pt x="96" y="109"/>
                      <a:pt x="98" y="108"/>
                      <a:pt x="100" y="107"/>
                    </a:cubicBezTo>
                    <a:cubicBezTo>
                      <a:pt x="101" y="107"/>
                      <a:pt x="103" y="108"/>
                      <a:pt x="104" y="108"/>
                    </a:cubicBezTo>
                    <a:cubicBezTo>
                      <a:pt x="105" y="108"/>
                      <a:pt x="106" y="109"/>
                      <a:pt x="107" y="108"/>
                    </a:cubicBezTo>
                    <a:cubicBezTo>
                      <a:pt x="109" y="109"/>
                      <a:pt x="110" y="107"/>
                      <a:pt x="112" y="105"/>
                    </a:cubicBezTo>
                    <a:cubicBezTo>
                      <a:pt x="114" y="106"/>
                      <a:pt x="115" y="105"/>
                      <a:pt x="117" y="105"/>
                    </a:cubicBezTo>
                    <a:cubicBezTo>
                      <a:pt x="119" y="105"/>
                      <a:pt x="120" y="107"/>
                      <a:pt x="120" y="107"/>
                    </a:cubicBezTo>
                    <a:cubicBezTo>
                      <a:pt x="121" y="107"/>
                      <a:pt x="122" y="106"/>
                      <a:pt x="123" y="106"/>
                    </a:cubicBezTo>
                    <a:cubicBezTo>
                      <a:pt x="124" y="106"/>
                      <a:pt x="125" y="107"/>
                      <a:pt x="125" y="109"/>
                    </a:cubicBezTo>
                    <a:cubicBezTo>
                      <a:pt x="125" y="110"/>
                      <a:pt x="124" y="111"/>
                      <a:pt x="125" y="112"/>
                    </a:cubicBezTo>
                    <a:cubicBezTo>
                      <a:pt x="126" y="114"/>
                      <a:pt x="128" y="114"/>
                      <a:pt x="130" y="114"/>
                    </a:cubicBezTo>
                    <a:cubicBezTo>
                      <a:pt x="131" y="113"/>
                      <a:pt x="130" y="112"/>
                      <a:pt x="130" y="110"/>
                    </a:cubicBezTo>
                    <a:cubicBezTo>
                      <a:pt x="130" y="110"/>
                      <a:pt x="130" y="109"/>
                      <a:pt x="130" y="108"/>
                    </a:cubicBezTo>
                    <a:cubicBezTo>
                      <a:pt x="130" y="107"/>
                      <a:pt x="129" y="107"/>
                      <a:pt x="129" y="106"/>
                    </a:cubicBezTo>
                    <a:cubicBezTo>
                      <a:pt x="129" y="103"/>
                      <a:pt x="131" y="101"/>
                      <a:pt x="133" y="99"/>
                    </a:cubicBezTo>
                    <a:close/>
                  </a:path>
                </a:pathLst>
              </a:custGeom>
              <a:solidFill>
                <a:srgbClr val="B7D5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ïS1ïďè">
                <a:extLst>
                  <a:ext uri="{FF2B5EF4-FFF2-40B4-BE49-F238E27FC236}">
                    <a16:creationId xmlns="" xmlns:a16="http://schemas.microsoft.com/office/drawing/2014/main" id="{7E849590-6C44-4AC1-9D83-371B7166D7AE}"/>
                  </a:ext>
                </a:extLst>
              </p:cNvPr>
              <p:cNvSpPr/>
              <p:nvPr/>
            </p:nvSpPr>
            <p:spPr bwMode="auto">
              <a:xfrm>
                <a:off x="3843338" y="1758912"/>
                <a:ext cx="4587875" cy="2144713"/>
              </a:xfrm>
              <a:custGeom>
                <a:avLst/>
                <a:gdLst>
                  <a:gd name="T0" fmla="*/ 1744 w 1774"/>
                  <a:gd name="T1" fmla="*/ 349 h 829"/>
                  <a:gd name="T2" fmla="*/ 1673 w 1774"/>
                  <a:gd name="T3" fmla="*/ 718 h 829"/>
                  <a:gd name="T4" fmla="*/ 1612 w 1774"/>
                  <a:gd name="T5" fmla="*/ 228 h 829"/>
                  <a:gd name="T6" fmla="*/ 1656 w 1774"/>
                  <a:gd name="T7" fmla="*/ 665 h 829"/>
                  <a:gd name="T8" fmla="*/ 1529 w 1774"/>
                  <a:gd name="T9" fmla="*/ 349 h 829"/>
                  <a:gd name="T10" fmla="*/ 1546 w 1774"/>
                  <a:gd name="T11" fmla="*/ 742 h 829"/>
                  <a:gd name="T12" fmla="*/ 1513 w 1774"/>
                  <a:gd name="T13" fmla="*/ 641 h 829"/>
                  <a:gd name="T14" fmla="*/ 1458 w 1774"/>
                  <a:gd name="T15" fmla="*/ 510 h 829"/>
                  <a:gd name="T16" fmla="*/ 1458 w 1774"/>
                  <a:gd name="T17" fmla="*/ 510 h 829"/>
                  <a:gd name="T18" fmla="*/ 1370 w 1774"/>
                  <a:gd name="T19" fmla="*/ 715 h 829"/>
                  <a:gd name="T20" fmla="*/ 1370 w 1774"/>
                  <a:gd name="T21" fmla="*/ 340 h 829"/>
                  <a:gd name="T22" fmla="*/ 1370 w 1774"/>
                  <a:gd name="T23" fmla="*/ 794 h 829"/>
                  <a:gd name="T24" fmla="*/ 1339 w 1774"/>
                  <a:gd name="T25" fmla="*/ 291 h 829"/>
                  <a:gd name="T26" fmla="*/ 1339 w 1774"/>
                  <a:gd name="T27" fmla="*/ 829 h 829"/>
                  <a:gd name="T28" fmla="*/ 1300 w 1774"/>
                  <a:gd name="T29" fmla="*/ 445 h 829"/>
                  <a:gd name="T30" fmla="*/ 1276 w 1774"/>
                  <a:gd name="T31" fmla="*/ 461 h 829"/>
                  <a:gd name="T32" fmla="*/ 1276 w 1774"/>
                  <a:gd name="T33" fmla="*/ 434 h 829"/>
                  <a:gd name="T34" fmla="*/ 1244 w 1774"/>
                  <a:gd name="T35" fmla="*/ 604 h 829"/>
                  <a:gd name="T36" fmla="*/ 1237 w 1774"/>
                  <a:gd name="T37" fmla="*/ 538 h 829"/>
                  <a:gd name="T38" fmla="*/ 1102 w 1774"/>
                  <a:gd name="T39" fmla="*/ 602 h 829"/>
                  <a:gd name="T40" fmla="*/ 1082 w 1774"/>
                  <a:gd name="T41" fmla="*/ 241 h 829"/>
                  <a:gd name="T42" fmla="*/ 1050 w 1774"/>
                  <a:gd name="T43" fmla="*/ 829 h 829"/>
                  <a:gd name="T44" fmla="*/ 1050 w 1774"/>
                  <a:gd name="T45" fmla="*/ 669 h 829"/>
                  <a:gd name="T46" fmla="*/ 1007 w 1774"/>
                  <a:gd name="T47" fmla="*/ 78 h 829"/>
                  <a:gd name="T48" fmla="*/ 1007 w 1774"/>
                  <a:gd name="T49" fmla="*/ 829 h 829"/>
                  <a:gd name="T50" fmla="*/ 955 w 1774"/>
                  <a:gd name="T51" fmla="*/ 172 h 829"/>
                  <a:gd name="T52" fmla="*/ 923 w 1774"/>
                  <a:gd name="T53" fmla="*/ 440 h 829"/>
                  <a:gd name="T54" fmla="*/ 913 w 1774"/>
                  <a:gd name="T55" fmla="*/ 774 h 829"/>
                  <a:gd name="T56" fmla="*/ 851 w 1774"/>
                  <a:gd name="T57" fmla="*/ 316 h 829"/>
                  <a:gd name="T58" fmla="*/ 818 w 1774"/>
                  <a:gd name="T59" fmla="*/ 535 h 829"/>
                  <a:gd name="T60" fmla="*/ 799 w 1774"/>
                  <a:gd name="T61" fmla="*/ 575 h 829"/>
                  <a:gd name="T62" fmla="*/ 766 w 1774"/>
                  <a:gd name="T63" fmla="*/ 78 h 829"/>
                  <a:gd name="T64" fmla="*/ 724 w 1774"/>
                  <a:gd name="T65" fmla="*/ 446 h 829"/>
                  <a:gd name="T66" fmla="*/ 691 w 1774"/>
                  <a:gd name="T67" fmla="*/ 706 h 829"/>
                  <a:gd name="T68" fmla="*/ 691 w 1774"/>
                  <a:gd name="T69" fmla="*/ 241 h 829"/>
                  <a:gd name="T70" fmla="*/ 672 w 1774"/>
                  <a:gd name="T71" fmla="*/ 464 h 829"/>
                  <a:gd name="T72" fmla="*/ 529 w 1774"/>
                  <a:gd name="T73" fmla="*/ 725 h 829"/>
                  <a:gd name="T74" fmla="*/ 536 w 1774"/>
                  <a:gd name="T75" fmla="*/ 259 h 829"/>
                  <a:gd name="T76" fmla="*/ 522 w 1774"/>
                  <a:gd name="T77" fmla="*/ 606 h 829"/>
                  <a:gd name="T78" fmla="*/ 498 w 1774"/>
                  <a:gd name="T79" fmla="*/ 639 h 829"/>
                  <a:gd name="T80" fmla="*/ 498 w 1774"/>
                  <a:gd name="T81" fmla="*/ 612 h 829"/>
                  <a:gd name="T82" fmla="*/ 466 w 1774"/>
                  <a:gd name="T83" fmla="*/ 362 h 829"/>
                  <a:gd name="T84" fmla="*/ 466 w 1774"/>
                  <a:gd name="T85" fmla="*/ 829 h 829"/>
                  <a:gd name="T86" fmla="*/ 427 w 1774"/>
                  <a:gd name="T87" fmla="*/ 629 h 829"/>
                  <a:gd name="T88" fmla="*/ 403 w 1774"/>
                  <a:gd name="T89" fmla="*/ 500 h 829"/>
                  <a:gd name="T90" fmla="*/ 396 w 1774"/>
                  <a:gd name="T91" fmla="*/ 423 h 829"/>
                  <a:gd name="T92" fmla="*/ 347 w 1774"/>
                  <a:gd name="T93" fmla="*/ 665 h 829"/>
                  <a:gd name="T94" fmla="*/ 347 w 1774"/>
                  <a:gd name="T95" fmla="*/ 256 h 829"/>
                  <a:gd name="T96" fmla="*/ 337 w 1774"/>
                  <a:gd name="T97" fmla="*/ 202 h 829"/>
                  <a:gd name="T98" fmla="*/ 254 w 1774"/>
                  <a:gd name="T99" fmla="*/ 333 h 829"/>
                  <a:gd name="T100" fmla="*/ 244 w 1774"/>
                  <a:gd name="T101" fmla="*/ 742 h 829"/>
                  <a:gd name="T102" fmla="*/ 220 w 1774"/>
                  <a:gd name="T103" fmla="*/ 95 h 829"/>
                  <a:gd name="T104" fmla="*/ 244 w 1774"/>
                  <a:gd name="T105" fmla="*/ 487 h 829"/>
                  <a:gd name="T106" fmla="*/ 197 w 1774"/>
                  <a:gd name="T107" fmla="*/ 95 h 829"/>
                  <a:gd name="T108" fmla="*/ 220 w 1774"/>
                  <a:gd name="T109" fmla="*/ 410 h 829"/>
                  <a:gd name="T110" fmla="*/ 186 w 1774"/>
                  <a:gd name="T111" fmla="*/ 256 h 829"/>
                  <a:gd name="T112" fmla="*/ 150 w 1774"/>
                  <a:gd name="T113" fmla="*/ 718 h 829"/>
                  <a:gd name="T114" fmla="*/ 186 w 1774"/>
                  <a:gd name="T115" fmla="*/ 641 h 829"/>
                  <a:gd name="T116" fmla="*/ 140 w 1774"/>
                  <a:gd name="T117" fmla="*/ 125 h 829"/>
                  <a:gd name="T118" fmla="*/ 150 w 1774"/>
                  <a:gd name="T119" fmla="*/ 665 h 829"/>
                  <a:gd name="T120" fmla="*/ 86 w 1774"/>
                  <a:gd name="T121" fmla="*/ 588 h 8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774" h="829">
                    <a:moveTo>
                      <a:pt x="1744" y="349"/>
                    </a:moveTo>
                    <a:cubicBezTo>
                      <a:pt x="1774" y="349"/>
                      <a:pt x="1774" y="349"/>
                      <a:pt x="1774" y="349"/>
                    </a:cubicBezTo>
                    <a:cubicBezTo>
                      <a:pt x="1774" y="829"/>
                      <a:pt x="1774" y="829"/>
                      <a:pt x="1774" y="829"/>
                    </a:cubicBezTo>
                    <a:cubicBezTo>
                      <a:pt x="1744" y="829"/>
                      <a:pt x="1744" y="829"/>
                      <a:pt x="1744" y="829"/>
                    </a:cubicBezTo>
                    <a:cubicBezTo>
                      <a:pt x="1744" y="718"/>
                      <a:pt x="1744" y="718"/>
                      <a:pt x="1744" y="718"/>
                    </a:cubicBezTo>
                    <a:cubicBezTo>
                      <a:pt x="1760" y="718"/>
                      <a:pt x="1760" y="718"/>
                      <a:pt x="1760" y="718"/>
                    </a:cubicBezTo>
                    <a:cubicBezTo>
                      <a:pt x="1760" y="665"/>
                      <a:pt x="1760" y="665"/>
                      <a:pt x="1760" y="665"/>
                    </a:cubicBezTo>
                    <a:cubicBezTo>
                      <a:pt x="1744" y="665"/>
                      <a:pt x="1744" y="665"/>
                      <a:pt x="1744" y="665"/>
                    </a:cubicBezTo>
                    <a:cubicBezTo>
                      <a:pt x="1744" y="641"/>
                      <a:pt x="1744" y="641"/>
                      <a:pt x="1744" y="641"/>
                    </a:cubicBezTo>
                    <a:cubicBezTo>
                      <a:pt x="1760" y="641"/>
                      <a:pt x="1760" y="641"/>
                      <a:pt x="1760" y="641"/>
                    </a:cubicBezTo>
                    <a:cubicBezTo>
                      <a:pt x="1760" y="588"/>
                      <a:pt x="1760" y="588"/>
                      <a:pt x="1760" y="588"/>
                    </a:cubicBezTo>
                    <a:cubicBezTo>
                      <a:pt x="1744" y="588"/>
                      <a:pt x="1744" y="588"/>
                      <a:pt x="1744" y="588"/>
                    </a:cubicBezTo>
                    <a:cubicBezTo>
                      <a:pt x="1744" y="487"/>
                      <a:pt x="1744" y="487"/>
                      <a:pt x="1744" y="487"/>
                    </a:cubicBezTo>
                    <a:cubicBezTo>
                      <a:pt x="1760" y="487"/>
                      <a:pt x="1760" y="487"/>
                      <a:pt x="1760" y="487"/>
                    </a:cubicBezTo>
                    <a:cubicBezTo>
                      <a:pt x="1760" y="433"/>
                      <a:pt x="1760" y="433"/>
                      <a:pt x="1760" y="433"/>
                    </a:cubicBezTo>
                    <a:cubicBezTo>
                      <a:pt x="1744" y="433"/>
                      <a:pt x="1744" y="433"/>
                      <a:pt x="1744" y="433"/>
                    </a:cubicBezTo>
                    <a:lnTo>
                      <a:pt x="1744" y="349"/>
                    </a:lnTo>
                    <a:close/>
                    <a:moveTo>
                      <a:pt x="1673" y="349"/>
                    </a:moveTo>
                    <a:cubicBezTo>
                      <a:pt x="1744" y="349"/>
                      <a:pt x="1744" y="349"/>
                      <a:pt x="1744" y="349"/>
                    </a:cubicBezTo>
                    <a:cubicBezTo>
                      <a:pt x="1744" y="433"/>
                      <a:pt x="1744" y="433"/>
                      <a:pt x="1744" y="433"/>
                    </a:cubicBezTo>
                    <a:cubicBezTo>
                      <a:pt x="1728" y="433"/>
                      <a:pt x="1728" y="433"/>
                      <a:pt x="1728" y="433"/>
                    </a:cubicBezTo>
                    <a:cubicBezTo>
                      <a:pt x="1728" y="487"/>
                      <a:pt x="1728" y="487"/>
                      <a:pt x="1728" y="487"/>
                    </a:cubicBezTo>
                    <a:cubicBezTo>
                      <a:pt x="1744" y="487"/>
                      <a:pt x="1744" y="487"/>
                      <a:pt x="1744" y="487"/>
                    </a:cubicBezTo>
                    <a:cubicBezTo>
                      <a:pt x="1744" y="588"/>
                      <a:pt x="1744" y="588"/>
                      <a:pt x="1744" y="588"/>
                    </a:cubicBezTo>
                    <a:cubicBezTo>
                      <a:pt x="1728" y="588"/>
                      <a:pt x="1728" y="588"/>
                      <a:pt x="1728" y="588"/>
                    </a:cubicBezTo>
                    <a:cubicBezTo>
                      <a:pt x="1728" y="641"/>
                      <a:pt x="1728" y="641"/>
                      <a:pt x="1728" y="641"/>
                    </a:cubicBezTo>
                    <a:cubicBezTo>
                      <a:pt x="1744" y="641"/>
                      <a:pt x="1744" y="641"/>
                      <a:pt x="1744" y="641"/>
                    </a:cubicBezTo>
                    <a:cubicBezTo>
                      <a:pt x="1744" y="665"/>
                      <a:pt x="1744" y="665"/>
                      <a:pt x="1744" y="665"/>
                    </a:cubicBezTo>
                    <a:cubicBezTo>
                      <a:pt x="1728" y="665"/>
                      <a:pt x="1728" y="665"/>
                      <a:pt x="1728" y="665"/>
                    </a:cubicBezTo>
                    <a:cubicBezTo>
                      <a:pt x="1728" y="718"/>
                      <a:pt x="1728" y="718"/>
                      <a:pt x="1728" y="718"/>
                    </a:cubicBezTo>
                    <a:cubicBezTo>
                      <a:pt x="1744" y="718"/>
                      <a:pt x="1744" y="718"/>
                      <a:pt x="1744" y="718"/>
                    </a:cubicBezTo>
                    <a:cubicBezTo>
                      <a:pt x="1744" y="829"/>
                      <a:pt x="1744" y="829"/>
                      <a:pt x="1744" y="829"/>
                    </a:cubicBezTo>
                    <a:cubicBezTo>
                      <a:pt x="1673" y="829"/>
                      <a:pt x="1673" y="829"/>
                      <a:pt x="1673" y="829"/>
                    </a:cubicBezTo>
                    <a:cubicBezTo>
                      <a:pt x="1673" y="795"/>
                      <a:pt x="1673" y="795"/>
                      <a:pt x="1673" y="795"/>
                    </a:cubicBezTo>
                    <a:cubicBezTo>
                      <a:pt x="1689" y="795"/>
                      <a:pt x="1689" y="795"/>
                      <a:pt x="1689" y="795"/>
                    </a:cubicBezTo>
                    <a:cubicBezTo>
                      <a:pt x="1689" y="742"/>
                      <a:pt x="1689" y="742"/>
                      <a:pt x="1689" y="742"/>
                    </a:cubicBezTo>
                    <a:cubicBezTo>
                      <a:pt x="1673" y="742"/>
                      <a:pt x="1673" y="742"/>
                      <a:pt x="1673" y="742"/>
                    </a:cubicBezTo>
                    <a:cubicBezTo>
                      <a:pt x="1673" y="718"/>
                      <a:pt x="1673" y="718"/>
                      <a:pt x="1673" y="718"/>
                    </a:cubicBezTo>
                    <a:cubicBezTo>
                      <a:pt x="1689" y="718"/>
                      <a:pt x="1689" y="718"/>
                      <a:pt x="1689" y="718"/>
                    </a:cubicBezTo>
                    <a:cubicBezTo>
                      <a:pt x="1689" y="665"/>
                      <a:pt x="1689" y="665"/>
                      <a:pt x="1689" y="665"/>
                    </a:cubicBezTo>
                    <a:cubicBezTo>
                      <a:pt x="1673" y="665"/>
                      <a:pt x="1673" y="665"/>
                      <a:pt x="1673" y="665"/>
                    </a:cubicBezTo>
                    <a:cubicBezTo>
                      <a:pt x="1673" y="641"/>
                      <a:pt x="1673" y="641"/>
                      <a:pt x="1673" y="641"/>
                    </a:cubicBezTo>
                    <a:cubicBezTo>
                      <a:pt x="1689" y="641"/>
                      <a:pt x="1689" y="641"/>
                      <a:pt x="1689" y="641"/>
                    </a:cubicBezTo>
                    <a:cubicBezTo>
                      <a:pt x="1689" y="588"/>
                      <a:pt x="1689" y="588"/>
                      <a:pt x="1689" y="588"/>
                    </a:cubicBezTo>
                    <a:cubicBezTo>
                      <a:pt x="1673" y="588"/>
                      <a:pt x="1673" y="588"/>
                      <a:pt x="1673" y="588"/>
                    </a:cubicBezTo>
                    <a:cubicBezTo>
                      <a:pt x="1673" y="564"/>
                      <a:pt x="1673" y="564"/>
                      <a:pt x="1673" y="564"/>
                    </a:cubicBezTo>
                    <a:cubicBezTo>
                      <a:pt x="1689" y="564"/>
                      <a:pt x="1689" y="564"/>
                      <a:pt x="1689" y="564"/>
                    </a:cubicBezTo>
                    <a:cubicBezTo>
                      <a:pt x="1689" y="510"/>
                      <a:pt x="1689" y="510"/>
                      <a:pt x="1689" y="510"/>
                    </a:cubicBezTo>
                    <a:cubicBezTo>
                      <a:pt x="1673" y="510"/>
                      <a:pt x="1673" y="510"/>
                      <a:pt x="1673" y="510"/>
                    </a:cubicBezTo>
                    <a:cubicBezTo>
                      <a:pt x="1673" y="487"/>
                      <a:pt x="1673" y="487"/>
                      <a:pt x="1673" y="487"/>
                    </a:cubicBezTo>
                    <a:cubicBezTo>
                      <a:pt x="1689" y="487"/>
                      <a:pt x="1689" y="487"/>
                      <a:pt x="1689" y="487"/>
                    </a:cubicBezTo>
                    <a:cubicBezTo>
                      <a:pt x="1689" y="433"/>
                      <a:pt x="1689" y="433"/>
                      <a:pt x="1689" y="433"/>
                    </a:cubicBezTo>
                    <a:cubicBezTo>
                      <a:pt x="1673" y="433"/>
                      <a:pt x="1673" y="433"/>
                      <a:pt x="1673" y="433"/>
                    </a:cubicBezTo>
                    <a:lnTo>
                      <a:pt x="1673" y="349"/>
                    </a:lnTo>
                    <a:close/>
                    <a:moveTo>
                      <a:pt x="1601" y="216"/>
                    </a:moveTo>
                    <a:cubicBezTo>
                      <a:pt x="1601" y="216"/>
                      <a:pt x="1601" y="216"/>
                      <a:pt x="1601" y="216"/>
                    </a:cubicBezTo>
                    <a:cubicBezTo>
                      <a:pt x="1607" y="216"/>
                      <a:pt x="1612" y="221"/>
                      <a:pt x="1612" y="228"/>
                    </a:cubicBezTo>
                    <a:cubicBezTo>
                      <a:pt x="1612" y="233"/>
                      <a:pt x="1609" y="237"/>
                      <a:pt x="1605" y="239"/>
                    </a:cubicBezTo>
                    <a:cubicBezTo>
                      <a:pt x="1605" y="264"/>
                      <a:pt x="1605" y="264"/>
                      <a:pt x="1605" y="264"/>
                    </a:cubicBezTo>
                    <a:cubicBezTo>
                      <a:pt x="1629" y="266"/>
                      <a:pt x="1649" y="288"/>
                      <a:pt x="1649" y="314"/>
                    </a:cubicBezTo>
                    <a:cubicBezTo>
                      <a:pt x="1649" y="349"/>
                      <a:pt x="1649" y="349"/>
                      <a:pt x="1649" y="349"/>
                    </a:cubicBezTo>
                    <a:cubicBezTo>
                      <a:pt x="1673" y="349"/>
                      <a:pt x="1673" y="349"/>
                      <a:pt x="1673" y="349"/>
                    </a:cubicBezTo>
                    <a:cubicBezTo>
                      <a:pt x="1673" y="433"/>
                      <a:pt x="1673" y="433"/>
                      <a:pt x="1673" y="433"/>
                    </a:cubicBezTo>
                    <a:cubicBezTo>
                      <a:pt x="1656" y="433"/>
                      <a:pt x="1656" y="433"/>
                      <a:pt x="1656" y="433"/>
                    </a:cubicBezTo>
                    <a:cubicBezTo>
                      <a:pt x="1656" y="487"/>
                      <a:pt x="1656" y="487"/>
                      <a:pt x="1656" y="487"/>
                    </a:cubicBezTo>
                    <a:cubicBezTo>
                      <a:pt x="1673" y="487"/>
                      <a:pt x="1673" y="487"/>
                      <a:pt x="1673" y="487"/>
                    </a:cubicBezTo>
                    <a:cubicBezTo>
                      <a:pt x="1673" y="510"/>
                      <a:pt x="1673" y="510"/>
                      <a:pt x="1673" y="510"/>
                    </a:cubicBezTo>
                    <a:cubicBezTo>
                      <a:pt x="1656" y="510"/>
                      <a:pt x="1656" y="510"/>
                      <a:pt x="1656" y="510"/>
                    </a:cubicBezTo>
                    <a:cubicBezTo>
                      <a:pt x="1656" y="564"/>
                      <a:pt x="1656" y="564"/>
                      <a:pt x="1656" y="564"/>
                    </a:cubicBezTo>
                    <a:cubicBezTo>
                      <a:pt x="1673" y="564"/>
                      <a:pt x="1673" y="564"/>
                      <a:pt x="1673" y="564"/>
                    </a:cubicBezTo>
                    <a:cubicBezTo>
                      <a:pt x="1673" y="588"/>
                      <a:pt x="1673" y="588"/>
                      <a:pt x="1673" y="588"/>
                    </a:cubicBezTo>
                    <a:cubicBezTo>
                      <a:pt x="1656" y="588"/>
                      <a:pt x="1656" y="588"/>
                      <a:pt x="1656" y="588"/>
                    </a:cubicBezTo>
                    <a:cubicBezTo>
                      <a:pt x="1656" y="641"/>
                      <a:pt x="1656" y="641"/>
                      <a:pt x="1656" y="641"/>
                    </a:cubicBezTo>
                    <a:cubicBezTo>
                      <a:pt x="1673" y="641"/>
                      <a:pt x="1673" y="641"/>
                      <a:pt x="1673" y="641"/>
                    </a:cubicBezTo>
                    <a:cubicBezTo>
                      <a:pt x="1673" y="665"/>
                      <a:pt x="1673" y="665"/>
                      <a:pt x="1673" y="665"/>
                    </a:cubicBezTo>
                    <a:cubicBezTo>
                      <a:pt x="1656" y="665"/>
                      <a:pt x="1656" y="665"/>
                      <a:pt x="1656" y="665"/>
                    </a:cubicBezTo>
                    <a:cubicBezTo>
                      <a:pt x="1656" y="718"/>
                      <a:pt x="1656" y="718"/>
                      <a:pt x="1656" y="718"/>
                    </a:cubicBezTo>
                    <a:cubicBezTo>
                      <a:pt x="1673" y="718"/>
                      <a:pt x="1673" y="718"/>
                      <a:pt x="1673" y="718"/>
                    </a:cubicBezTo>
                    <a:cubicBezTo>
                      <a:pt x="1673" y="742"/>
                      <a:pt x="1673" y="742"/>
                      <a:pt x="1673" y="742"/>
                    </a:cubicBezTo>
                    <a:cubicBezTo>
                      <a:pt x="1656" y="742"/>
                      <a:pt x="1656" y="742"/>
                      <a:pt x="1656" y="742"/>
                    </a:cubicBezTo>
                    <a:cubicBezTo>
                      <a:pt x="1656" y="795"/>
                      <a:pt x="1656" y="795"/>
                      <a:pt x="1656" y="795"/>
                    </a:cubicBezTo>
                    <a:cubicBezTo>
                      <a:pt x="1673" y="795"/>
                      <a:pt x="1673" y="795"/>
                      <a:pt x="1673" y="795"/>
                    </a:cubicBezTo>
                    <a:cubicBezTo>
                      <a:pt x="1673" y="829"/>
                      <a:pt x="1673" y="829"/>
                      <a:pt x="1673" y="829"/>
                    </a:cubicBezTo>
                    <a:cubicBezTo>
                      <a:pt x="1601" y="829"/>
                      <a:pt x="1601" y="829"/>
                      <a:pt x="1601" y="829"/>
                    </a:cubicBezTo>
                    <a:cubicBezTo>
                      <a:pt x="1601" y="641"/>
                      <a:pt x="1601" y="641"/>
                      <a:pt x="1601" y="641"/>
                    </a:cubicBezTo>
                    <a:cubicBezTo>
                      <a:pt x="1617" y="641"/>
                      <a:pt x="1617" y="641"/>
                      <a:pt x="1617" y="641"/>
                    </a:cubicBezTo>
                    <a:cubicBezTo>
                      <a:pt x="1617" y="588"/>
                      <a:pt x="1617" y="588"/>
                      <a:pt x="1617" y="588"/>
                    </a:cubicBezTo>
                    <a:cubicBezTo>
                      <a:pt x="1601" y="588"/>
                      <a:pt x="1601" y="588"/>
                      <a:pt x="1601" y="588"/>
                    </a:cubicBezTo>
                    <a:cubicBezTo>
                      <a:pt x="1601" y="349"/>
                      <a:pt x="1601" y="349"/>
                      <a:pt x="1601" y="349"/>
                    </a:cubicBezTo>
                    <a:cubicBezTo>
                      <a:pt x="1622" y="349"/>
                      <a:pt x="1622" y="349"/>
                      <a:pt x="1622" y="349"/>
                    </a:cubicBezTo>
                    <a:cubicBezTo>
                      <a:pt x="1622" y="314"/>
                      <a:pt x="1622" y="314"/>
                      <a:pt x="1622" y="314"/>
                    </a:cubicBezTo>
                    <a:cubicBezTo>
                      <a:pt x="1622" y="302"/>
                      <a:pt x="1613" y="292"/>
                      <a:pt x="1601" y="292"/>
                    </a:cubicBezTo>
                    <a:cubicBezTo>
                      <a:pt x="1601" y="292"/>
                      <a:pt x="1601" y="292"/>
                      <a:pt x="1601" y="292"/>
                    </a:cubicBezTo>
                    <a:lnTo>
                      <a:pt x="1601" y="216"/>
                    </a:lnTo>
                    <a:close/>
                    <a:moveTo>
                      <a:pt x="1529" y="349"/>
                    </a:moveTo>
                    <a:cubicBezTo>
                      <a:pt x="1553" y="349"/>
                      <a:pt x="1553" y="349"/>
                      <a:pt x="1553" y="349"/>
                    </a:cubicBezTo>
                    <a:cubicBezTo>
                      <a:pt x="1553" y="314"/>
                      <a:pt x="1553" y="314"/>
                      <a:pt x="1553" y="314"/>
                    </a:cubicBezTo>
                    <a:cubicBezTo>
                      <a:pt x="1553" y="288"/>
                      <a:pt x="1572" y="266"/>
                      <a:pt x="1597" y="264"/>
                    </a:cubicBezTo>
                    <a:cubicBezTo>
                      <a:pt x="1597" y="239"/>
                      <a:pt x="1597" y="239"/>
                      <a:pt x="1597" y="239"/>
                    </a:cubicBezTo>
                    <a:cubicBezTo>
                      <a:pt x="1593" y="237"/>
                      <a:pt x="1590" y="233"/>
                      <a:pt x="1590" y="228"/>
                    </a:cubicBezTo>
                    <a:cubicBezTo>
                      <a:pt x="1590" y="221"/>
                      <a:pt x="1595" y="216"/>
                      <a:pt x="1601" y="216"/>
                    </a:cubicBezTo>
                    <a:cubicBezTo>
                      <a:pt x="1601" y="292"/>
                      <a:pt x="1601" y="292"/>
                      <a:pt x="1601" y="292"/>
                    </a:cubicBezTo>
                    <a:cubicBezTo>
                      <a:pt x="1589" y="292"/>
                      <a:pt x="1580" y="302"/>
                      <a:pt x="1580" y="314"/>
                    </a:cubicBezTo>
                    <a:cubicBezTo>
                      <a:pt x="1580" y="349"/>
                      <a:pt x="1580" y="349"/>
                      <a:pt x="1580" y="349"/>
                    </a:cubicBezTo>
                    <a:cubicBezTo>
                      <a:pt x="1601" y="349"/>
                      <a:pt x="1601" y="349"/>
                      <a:pt x="1601" y="349"/>
                    </a:cubicBezTo>
                    <a:cubicBezTo>
                      <a:pt x="1601" y="588"/>
                      <a:pt x="1601" y="588"/>
                      <a:pt x="1601" y="588"/>
                    </a:cubicBezTo>
                    <a:cubicBezTo>
                      <a:pt x="1585" y="588"/>
                      <a:pt x="1585" y="588"/>
                      <a:pt x="1585" y="588"/>
                    </a:cubicBezTo>
                    <a:cubicBezTo>
                      <a:pt x="1585" y="641"/>
                      <a:pt x="1585" y="641"/>
                      <a:pt x="1585" y="641"/>
                    </a:cubicBezTo>
                    <a:cubicBezTo>
                      <a:pt x="1601" y="641"/>
                      <a:pt x="1601" y="641"/>
                      <a:pt x="1601" y="641"/>
                    </a:cubicBezTo>
                    <a:cubicBezTo>
                      <a:pt x="1601" y="829"/>
                      <a:pt x="1601" y="829"/>
                      <a:pt x="1601" y="829"/>
                    </a:cubicBezTo>
                    <a:cubicBezTo>
                      <a:pt x="1529" y="829"/>
                      <a:pt x="1529" y="829"/>
                      <a:pt x="1529" y="829"/>
                    </a:cubicBezTo>
                    <a:cubicBezTo>
                      <a:pt x="1529" y="795"/>
                      <a:pt x="1529" y="795"/>
                      <a:pt x="1529" y="795"/>
                    </a:cubicBezTo>
                    <a:cubicBezTo>
                      <a:pt x="1546" y="795"/>
                      <a:pt x="1546" y="795"/>
                      <a:pt x="1546" y="795"/>
                    </a:cubicBezTo>
                    <a:cubicBezTo>
                      <a:pt x="1546" y="742"/>
                      <a:pt x="1546" y="742"/>
                      <a:pt x="1546" y="742"/>
                    </a:cubicBezTo>
                    <a:cubicBezTo>
                      <a:pt x="1529" y="742"/>
                      <a:pt x="1529" y="742"/>
                      <a:pt x="1529" y="742"/>
                    </a:cubicBezTo>
                    <a:cubicBezTo>
                      <a:pt x="1529" y="641"/>
                      <a:pt x="1529" y="641"/>
                      <a:pt x="1529" y="641"/>
                    </a:cubicBezTo>
                    <a:cubicBezTo>
                      <a:pt x="1546" y="641"/>
                      <a:pt x="1546" y="641"/>
                      <a:pt x="1546" y="641"/>
                    </a:cubicBezTo>
                    <a:cubicBezTo>
                      <a:pt x="1546" y="588"/>
                      <a:pt x="1546" y="588"/>
                      <a:pt x="1546" y="588"/>
                    </a:cubicBezTo>
                    <a:cubicBezTo>
                      <a:pt x="1529" y="588"/>
                      <a:pt x="1529" y="588"/>
                      <a:pt x="1529" y="588"/>
                    </a:cubicBezTo>
                    <a:cubicBezTo>
                      <a:pt x="1529" y="564"/>
                      <a:pt x="1529" y="564"/>
                      <a:pt x="1529" y="564"/>
                    </a:cubicBezTo>
                    <a:cubicBezTo>
                      <a:pt x="1546" y="564"/>
                      <a:pt x="1546" y="564"/>
                      <a:pt x="1546" y="564"/>
                    </a:cubicBezTo>
                    <a:cubicBezTo>
                      <a:pt x="1546" y="510"/>
                      <a:pt x="1546" y="510"/>
                      <a:pt x="1546" y="510"/>
                    </a:cubicBezTo>
                    <a:cubicBezTo>
                      <a:pt x="1529" y="510"/>
                      <a:pt x="1529" y="510"/>
                      <a:pt x="1529" y="510"/>
                    </a:cubicBezTo>
                    <a:lnTo>
                      <a:pt x="1529" y="349"/>
                    </a:lnTo>
                    <a:close/>
                    <a:moveTo>
                      <a:pt x="1458" y="349"/>
                    </a:moveTo>
                    <a:cubicBezTo>
                      <a:pt x="1529" y="349"/>
                      <a:pt x="1529" y="349"/>
                      <a:pt x="1529" y="349"/>
                    </a:cubicBezTo>
                    <a:cubicBezTo>
                      <a:pt x="1529" y="510"/>
                      <a:pt x="1529" y="510"/>
                      <a:pt x="1529" y="510"/>
                    </a:cubicBezTo>
                    <a:cubicBezTo>
                      <a:pt x="1513" y="510"/>
                      <a:pt x="1513" y="510"/>
                      <a:pt x="1513" y="510"/>
                    </a:cubicBezTo>
                    <a:cubicBezTo>
                      <a:pt x="1513" y="564"/>
                      <a:pt x="1513" y="564"/>
                      <a:pt x="1513" y="564"/>
                    </a:cubicBezTo>
                    <a:cubicBezTo>
                      <a:pt x="1529" y="564"/>
                      <a:pt x="1529" y="564"/>
                      <a:pt x="1529" y="564"/>
                    </a:cubicBezTo>
                    <a:cubicBezTo>
                      <a:pt x="1529" y="588"/>
                      <a:pt x="1529" y="588"/>
                      <a:pt x="1529" y="588"/>
                    </a:cubicBezTo>
                    <a:cubicBezTo>
                      <a:pt x="1513" y="588"/>
                      <a:pt x="1513" y="588"/>
                      <a:pt x="1513" y="588"/>
                    </a:cubicBezTo>
                    <a:cubicBezTo>
                      <a:pt x="1513" y="641"/>
                      <a:pt x="1513" y="641"/>
                      <a:pt x="1513" y="641"/>
                    </a:cubicBezTo>
                    <a:cubicBezTo>
                      <a:pt x="1529" y="641"/>
                      <a:pt x="1529" y="641"/>
                      <a:pt x="1529" y="641"/>
                    </a:cubicBezTo>
                    <a:cubicBezTo>
                      <a:pt x="1529" y="742"/>
                      <a:pt x="1529" y="742"/>
                      <a:pt x="1529" y="742"/>
                    </a:cubicBezTo>
                    <a:cubicBezTo>
                      <a:pt x="1513" y="742"/>
                      <a:pt x="1513" y="742"/>
                      <a:pt x="1513" y="742"/>
                    </a:cubicBezTo>
                    <a:cubicBezTo>
                      <a:pt x="1513" y="795"/>
                      <a:pt x="1513" y="795"/>
                      <a:pt x="1513" y="795"/>
                    </a:cubicBezTo>
                    <a:cubicBezTo>
                      <a:pt x="1529" y="795"/>
                      <a:pt x="1529" y="795"/>
                      <a:pt x="1529" y="795"/>
                    </a:cubicBezTo>
                    <a:cubicBezTo>
                      <a:pt x="1529" y="829"/>
                      <a:pt x="1529" y="829"/>
                      <a:pt x="1529" y="829"/>
                    </a:cubicBezTo>
                    <a:cubicBezTo>
                      <a:pt x="1458" y="829"/>
                      <a:pt x="1458" y="829"/>
                      <a:pt x="1458" y="829"/>
                    </a:cubicBezTo>
                    <a:cubicBezTo>
                      <a:pt x="1458" y="795"/>
                      <a:pt x="1458" y="795"/>
                      <a:pt x="1458" y="795"/>
                    </a:cubicBezTo>
                    <a:cubicBezTo>
                      <a:pt x="1474" y="795"/>
                      <a:pt x="1474" y="795"/>
                      <a:pt x="1474" y="795"/>
                    </a:cubicBezTo>
                    <a:cubicBezTo>
                      <a:pt x="1474" y="742"/>
                      <a:pt x="1474" y="742"/>
                      <a:pt x="1474" y="742"/>
                    </a:cubicBezTo>
                    <a:cubicBezTo>
                      <a:pt x="1458" y="742"/>
                      <a:pt x="1458" y="742"/>
                      <a:pt x="1458" y="742"/>
                    </a:cubicBezTo>
                    <a:cubicBezTo>
                      <a:pt x="1458" y="718"/>
                      <a:pt x="1458" y="718"/>
                      <a:pt x="1458" y="718"/>
                    </a:cubicBezTo>
                    <a:cubicBezTo>
                      <a:pt x="1474" y="718"/>
                      <a:pt x="1474" y="718"/>
                      <a:pt x="1474" y="718"/>
                    </a:cubicBezTo>
                    <a:cubicBezTo>
                      <a:pt x="1474" y="665"/>
                      <a:pt x="1474" y="665"/>
                      <a:pt x="1474" y="665"/>
                    </a:cubicBezTo>
                    <a:cubicBezTo>
                      <a:pt x="1458" y="665"/>
                      <a:pt x="1458" y="665"/>
                      <a:pt x="1458" y="665"/>
                    </a:cubicBezTo>
                    <a:cubicBezTo>
                      <a:pt x="1458" y="564"/>
                      <a:pt x="1458" y="564"/>
                      <a:pt x="1458" y="564"/>
                    </a:cubicBezTo>
                    <a:cubicBezTo>
                      <a:pt x="1474" y="564"/>
                      <a:pt x="1474" y="564"/>
                      <a:pt x="1474" y="564"/>
                    </a:cubicBezTo>
                    <a:cubicBezTo>
                      <a:pt x="1474" y="510"/>
                      <a:pt x="1474" y="510"/>
                      <a:pt x="1474" y="510"/>
                    </a:cubicBezTo>
                    <a:cubicBezTo>
                      <a:pt x="1458" y="510"/>
                      <a:pt x="1458" y="510"/>
                      <a:pt x="1458" y="510"/>
                    </a:cubicBezTo>
                    <a:cubicBezTo>
                      <a:pt x="1458" y="487"/>
                      <a:pt x="1458" y="487"/>
                      <a:pt x="1458" y="487"/>
                    </a:cubicBezTo>
                    <a:cubicBezTo>
                      <a:pt x="1474" y="487"/>
                      <a:pt x="1474" y="487"/>
                      <a:pt x="1474" y="487"/>
                    </a:cubicBezTo>
                    <a:cubicBezTo>
                      <a:pt x="1474" y="433"/>
                      <a:pt x="1474" y="433"/>
                      <a:pt x="1474" y="433"/>
                    </a:cubicBezTo>
                    <a:cubicBezTo>
                      <a:pt x="1458" y="433"/>
                      <a:pt x="1458" y="433"/>
                      <a:pt x="1458" y="433"/>
                    </a:cubicBezTo>
                    <a:lnTo>
                      <a:pt x="1458" y="349"/>
                    </a:lnTo>
                    <a:close/>
                    <a:moveTo>
                      <a:pt x="1370" y="311"/>
                    </a:moveTo>
                    <a:cubicBezTo>
                      <a:pt x="1397" y="328"/>
                      <a:pt x="1397" y="328"/>
                      <a:pt x="1397" y="328"/>
                    </a:cubicBezTo>
                    <a:cubicBezTo>
                      <a:pt x="1397" y="397"/>
                      <a:pt x="1397" y="397"/>
                      <a:pt x="1397" y="397"/>
                    </a:cubicBezTo>
                    <a:cubicBezTo>
                      <a:pt x="1397" y="397"/>
                      <a:pt x="1397" y="397"/>
                      <a:pt x="1397" y="397"/>
                    </a:cubicBezTo>
                    <a:cubicBezTo>
                      <a:pt x="1425" y="397"/>
                      <a:pt x="1425" y="397"/>
                      <a:pt x="1425" y="397"/>
                    </a:cubicBezTo>
                    <a:cubicBezTo>
                      <a:pt x="1425" y="349"/>
                      <a:pt x="1425" y="349"/>
                      <a:pt x="1425" y="349"/>
                    </a:cubicBezTo>
                    <a:cubicBezTo>
                      <a:pt x="1425" y="349"/>
                      <a:pt x="1425" y="349"/>
                      <a:pt x="1425" y="349"/>
                    </a:cubicBezTo>
                    <a:cubicBezTo>
                      <a:pt x="1425" y="349"/>
                      <a:pt x="1425" y="349"/>
                      <a:pt x="1425" y="349"/>
                    </a:cubicBezTo>
                    <a:cubicBezTo>
                      <a:pt x="1458" y="349"/>
                      <a:pt x="1458" y="349"/>
                      <a:pt x="1458" y="349"/>
                    </a:cubicBezTo>
                    <a:cubicBezTo>
                      <a:pt x="1458" y="433"/>
                      <a:pt x="1458" y="433"/>
                      <a:pt x="1458" y="433"/>
                    </a:cubicBezTo>
                    <a:cubicBezTo>
                      <a:pt x="1441" y="433"/>
                      <a:pt x="1441" y="433"/>
                      <a:pt x="1441" y="433"/>
                    </a:cubicBezTo>
                    <a:cubicBezTo>
                      <a:pt x="1441" y="487"/>
                      <a:pt x="1441" y="487"/>
                      <a:pt x="1441" y="487"/>
                    </a:cubicBezTo>
                    <a:cubicBezTo>
                      <a:pt x="1458" y="487"/>
                      <a:pt x="1458" y="487"/>
                      <a:pt x="1458" y="487"/>
                    </a:cubicBezTo>
                    <a:cubicBezTo>
                      <a:pt x="1458" y="510"/>
                      <a:pt x="1458" y="510"/>
                      <a:pt x="1458" y="510"/>
                    </a:cubicBezTo>
                    <a:cubicBezTo>
                      <a:pt x="1441" y="510"/>
                      <a:pt x="1441" y="510"/>
                      <a:pt x="1441" y="510"/>
                    </a:cubicBezTo>
                    <a:cubicBezTo>
                      <a:pt x="1441" y="564"/>
                      <a:pt x="1441" y="564"/>
                      <a:pt x="1441" y="564"/>
                    </a:cubicBezTo>
                    <a:cubicBezTo>
                      <a:pt x="1458" y="564"/>
                      <a:pt x="1458" y="564"/>
                      <a:pt x="1458" y="564"/>
                    </a:cubicBezTo>
                    <a:cubicBezTo>
                      <a:pt x="1458" y="665"/>
                      <a:pt x="1458" y="665"/>
                      <a:pt x="1458" y="665"/>
                    </a:cubicBezTo>
                    <a:cubicBezTo>
                      <a:pt x="1441" y="665"/>
                      <a:pt x="1441" y="665"/>
                      <a:pt x="1441" y="665"/>
                    </a:cubicBezTo>
                    <a:cubicBezTo>
                      <a:pt x="1441" y="718"/>
                      <a:pt x="1441" y="718"/>
                      <a:pt x="1441" y="718"/>
                    </a:cubicBezTo>
                    <a:cubicBezTo>
                      <a:pt x="1458" y="718"/>
                      <a:pt x="1458" y="718"/>
                      <a:pt x="1458" y="718"/>
                    </a:cubicBezTo>
                    <a:cubicBezTo>
                      <a:pt x="1458" y="742"/>
                      <a:pt x="1458" y="742"/>
                      <a:pt x="1458" y="742"/>
                    </a:cubicBezTo>
                    <a:cubicBezTo>
                      <a:pt x="1441" y="742"/>
                      <a:pt x="1441" y="742"/>
                      <a:pt x="1441" y="742"/>
                    </a:cubicBezTo>
                    <a:cubicBezTo>
                      <a:pt x="1441" y="795"/>
                      <a:pt x="1441" y="795"/>
                      <a:pt x="1441" y="795"/>
                    </a:cubicBezTo>
                    <a:cubicBezTo>
                      <a:pt x="1458" y="795"/>
                      <a:pt x="1458" y="795"/>
                      <a:pt x="1458" y="795"/>
                    </a:cubicBezTo>
                    <a:cubicBezTo>
                      <a:pt x="1458" y="829"/>
                      <a:pt x="1458" y="829"/>
                      <a:pt x="1458" y="829"/>
                    </a:cubicBezTo>
                    <a:cubicBezTo>
                      <a:pt x="1397" y="829"/>
                      <a:pt x="1397" y="829"/>
                      <a:pt x="1397" y="829"/>
                    </a:cubicBezTo>
                    <a:cubicBezTo>
                      <a:pt x="1370" y="829"/>
                      <a:pt x="1370" y="829"/>
                      <a:pt x="1370" y="829"/>
                    </a:cubicBezTo>
                    <a:cubicBezTo>
                      <a:pt x="1370" y="794"/>
                      <a:pt x="1370" y="794"/>
                      <a:pt x="1370" y="794"/>
                    </a:cubicBezTo>
                    <a:cubicBezTo>
                      <a:pt x="1373" y="794"/>
                      <a:pt x="1375" y="794"/>
                      <a:pt x="1377" y="795"/>
                    </a:cubicBezTo>
                    <a:cubicBezTo>
                      <a:pt x="1377" y="776"/>
                      <a:pt x="1377" y="758"/>
                      <a:pt x="1377" y="740"/>
                    </a:cubicBezTo>
                    <a:cubicBezTo>
                      <a:pt x="1375" y="739"/>
                      <a:pt x="1373" y="739"/>
                      <a:pt x="1370" y="739"/>
                    </a:cubicBezTo>
                    <a:cubicBezTo>
                      <a:pt x="1370" y="715"/>
                      <a:pt x="1370" y="715"/>
                      <a:pt x="1370" y="715"/>
                    </a:cubicBezTo>
                    <a:cubicBezTo>
                      <a:pt x="1377" y="716"/>
                      <a:pt x="1377" y="716"/>
                      <a:pt x="1377" y="716"/>
                    </a:cubicBezTo>
                    <a:cubicBezTo>
                      <a:pt x="1377" y="697"/>
                      <a:pt x="1377" y="679"/>
                      <a:pt x="1377" y="660"/>
                    </a:cubicBezTo>
                    <a:cubicBezTo>
                      <a:pt x="1375" y="660"/>
                      <a:pt x="1373" y="660"/>
                      <a:pt x="1370" y="659"/>
                    </a:cubicBezTo>
                    <a:cubicBezTo>
                      <a:pt x="1370" y="635"/>
                      <a:pt x="1370" y="635"/>
                      <a:pt x="1370" y="635"/>
                    </a:cubicBezTo>
                    <a:cubicBezTo>
                      <a:pt x="1373" y="635"/>
                      <a:pt x="1375" y="636"/>
                      <a:pt x="1377" y="637"/>
                    </a:cubicBezTo>
                    <a:cubicBezTo>
                      <a:pt x="1377" y="618"/>
                      <a:pt x="1377" y="600"/>
                      <a:pt x="1377" y="581"/>
                    </a:cubicBezTo>
                    <a:cubicBezTo>
                      <a:pt x="1375" y="581"/>
                      <a:pt x="1373" y="580"/>
                      <a:pt x="1370" y="579"/>
                    </a:cubicBezTo>
                    <a:cubicBezTo>
                      <a:pt x="1370" y="555"/>
                      <a:pt x="1370" y="555"/>
                      <a:pt x="1370" y="555"/>
                    </a:cubicBezTo>
                    <a:cubicBezTo>
                      <a:pt x="1377" y="557"/>
                      <a:pt x="1377" y="557"/>
                      <a:pt x="1377" y="557"/>
                    </a:cubicBezTo>
                    <a:cubicBezTo>
                      <a:pt x="1377" y="539"/>
                      <a:pt x="1377" y="521"/>
                      <a:pt x="1377" y="502"/>
                    </a:cubicBezTo>
                    <a:cubicBezTo>
                      <a:pt x="1375" y="502"/>
                      <a:pt x="1373" y="501"/>
                      <a:pt x="1370" y="500"/>
                    </a:cubicBezTo>
                    <a:cubicBezTo>
                      <a:pt x="1370" y="396"/>
                      <a:pt x="1370" y="396"/>
                      <a:pt x="1370" y="396"/>
                    </a:cubicBezTo>
                    <a:cubicBezTo>
                      <a:pt x="1373" y="397"/>
                      <a:pt x="1375" y="398"/>
                      <a:pt x="1377" y="399"/>
                    </a:cubicBezTo>
                    <a:cubicBezTo>
                      <a:pt x="1377" y="381"/>
                      <a:pt x="1377" y="363"/>
                      <a:pt x="1377" y="344"/>
                    </a:cubicBezTo>
                    <a:cubicBezTo>
                      <a:pt x="1370" y="340"/>
                      <a:pt x="1370" y="340"/>
                      <a:pt x="1370" y="340"/>
                    </a:cubicBezTo>
                    <a:lnTo>
                      <a:pt x="1370" y="311"/>
                    </a:lnTo>
                    <a:close/>
                    <a:moveTo>
                      <a:pt x="1339" y="291"/>
                    </a:moveTo>
                    <a:cubicBezTo>
                      <a:pt x="1370" y="311"/>
                      <a:pt x="1370" y="311"/>
                      <a:pt x="1370" y="311"/>
                    </a:cubicBezTo>
                    <a:cubicBezTo>
                      <a:pt x="1370" y="340"/>
                      <a:pt x="1370" y="340"/>
                      <a:pt x="1370" y="340"/>
                    </a:cubicBezTo>
                    <a:cubicBezTo>
                      <a:pt x="1363" y="336"/>
                      <a:pt x="1363" y="336"/>
                      <a:pt x="1363" y="336"/>
                    </a:cubicBezTo>
                    <a:cubicBezTo>
                      <a:pt x="1363" y="354"/>
                      <a:pt x="1363" y="373"/>
                      <a:pt x="1363" y="392"/>
                    </a:cubicBezTo>
                    <a:cubicBezTo>
                      <a:pt x="1365" y="393"/>
                      <a:pt x="1368" y="394"/>
                      <a:pt x="1370" y="396"/>
                    </a:cubicBezTo>
                    <a:cubicBezTo>
                      <a:pt x="1370" y="500"/>
                      <a:pt x="1370" y="500"/>
                      <a:pt x="1370" y="500"/>
                    </a:cubicBezTo>
                    <a:cubicBezTo>
                      <a:pt x="1368" y="499"/>
                      <a:pt x="1365" y="498"/>
                      <a:pt x="1363" y="497"/>
                    </a:cubicBezTo>
                    <a:cubicBezTo>
                      <a:pt x="1363" y="515"/>
                      <a:pt x="1363" y="534"/>
                      <a:pt x="1363" y="553"/>
                    </a:cubicBezTo>
                    <a:cubicBezTo>
                      <a:pt x="1370" y="555"/>
                      <a:pt x="1370" y="555"/>
                      <a:pt x="1370" y="555"/>
                    </a:cubicBezTo>
                    <a:cubicBezTo>
                      <a:pt x="1370" y="579"/>
                      <a:pt x="1370" y="579"/>
                      <a:pt x="1370" y="579"/>
                    </a:cubicBezTo>
                    <a:cubicBezTo>
                      <a:pt x="1368" y="579"/>
                      <a:pt x="1365" y="578"/>
                      <a:pt x="1363" y="577"/>
                    </a:cubicBezTo>
                    <a:cubicBezTo>
                      <a:pt x="1363" y="596"/>
                      <a:pt x="1363" y="614"/>
                      <a:pt x="1363" y="633"/>
                    </a:cubicBezTo>
                    <a:cubicBezTo>
                      <a:pt x="1365" y="634"/>
                      <a:pt x="1368" y="634"/>
                      <a:pt x="1370" y="635"/>
                    </a:cubicBezTo>
                    <a:cubicBezTo>
                      <a:pt x="1370" y="659"/>
                      <a:pt x="1370" y="659"/>
                      <a:pt x="1370" y="659"/>
                    </a:cubicBezTo>
                    <a:cubicBezTo>
                      <a:pt x="1368" y="659"/>
                      <a:pt x="1365" y="658"/>
                      <a:pt x="1363" y="657"/>
                    </a:cubicBezTo>
                    <a:cubicBezTo>
                      <a:pt x="1363" y="676"/>
                      <a:pt x="1363" y="695"/>
                      <a:pt x="1363" y="714"/>
                    </a:cubicBezTo>
                    <a:cubicBezTo>
                      <a:pt x="1370" y="715"/>
                      <a:pt x="1370" y="715"/>
                      <a:pt x="1370" y="715"/>
                    </a:cubicBezTo>
                    <a:cubicBezTo>
                      <a:pt x="1370" y="739"/>
                      <a:pt x="1370" y="739"/>
                      <a:pt x="1370" y="739"/>
                    </a:cubicBezTo>
                    <a:cubicBezTo>
                      <a:pt x="1368" y="738"/>
                      <a:pt x="1365" y="738"/>
                      <a:pt x="1363" y="738"/>
                    </a:cubicBezTo>
                    <a:cubicBezTo>
                      <a:pt x="1363" y="757"/>
                      <a:pt x="1363" y="775"/>
                      <a:pt x="1363" y="794"/>
                    </a:cubicBezTo>
                    <a:cubicBezTo>
                      <a:pt x="1365" y="794"/>
                      <a:pt x="1368" y="794"/>
                      <a:pt x="1370" y="794"/>
                    </a:cubicBezTo>
                    <a:cubicBezTo>
                      <a:pt x="1370" y="829"/>
                      <a:pt x="1370" y="829"/>
                      <a:pt x="1370" y="829"/>
                    </a:cubicBezTo>
                    <a:cubicBezTo>
                      <a:pt x="1339" y="829"/>
                      <a:pt x="1339" y="829"/>
                      <a:pt x="1339" y="829"/>
                    </a:cubicBezTo>
                    <a:cubicBezTo>
                      <a:pt x="1339" y="793"/>
                      <a:pt x="1339" y="793"/>
                      <a:pt x="1339" y="793"/>
                    </a:cubicBezTo>
                    <a:cubicBezTo>
                      <a:pt x="1341" y="793"/>
                      <a:pt x="1343" y="793"/>
                      <a:pt x="1346" y="793"/>
                    </a:cubicBezTo>
                    <a:cubicBezTo>
                      <a:pt x="1346" y="774"/>
                      <a:pt x="1346" y="755"/>
                      <a:pt x="1346" y="736"/>
                    </a:cubicBezTo>
                    <a:cubicBezTo>
                      <a:pt x="1343" y="736"/>
                      <a:pt x="1341" y="735"/>
                      <a:pt x="1339" y="735"/>
                    </a:cubicBezTo>
                    <a:cubicBezTo>
                      <a:pt x="1339" y="627"/>
                      <a:pt x="1339" y="627"/>
                      <a:pt x="1339" y="627"/>
                    </a:cubicBezTo>
                    <a:cubicBezTo>
                      <a:pt x="1341" y="628"/>
                      <a:pt x="1343" y="628"/>
                      <a:pt x="1346" y="629"/>
                    </a:cubicBezTo>
                    <a:cubicBezTo>
                      <a:pt x="1346" y="610"/>
                      <a:pt x="1346" y="591"/>
                      <a:pt x="1346" y="572"/>
                    </a:cubicBezTo>
                    <a:cubicBezTo>
                      <a:pt x="1343" y="571"/>
                      <a:pt x="1341" y="570"/>
                      <a:pt x="1339" y="570"/>
                    </a:cubicBezTo>
                    <a:cubicBezTo>
                      <a:pt x="1339" y="544"/>
                      <a:pt x="1339" y="544"/>
                      <a:pt x="1339" y="544"/>
                    </a:cubicBezTo>
                    <a:cubicBezTo>
                      <a:pt x="1341" y="545"/>
                      <a:pt x="1343" y="546"/>
                      <a:pt x="1346" y="547"/>
                    </a:cubicBezTo>
                    <a:cubicBezTo>
                      <a:pt x="1346" y="528"/>
                      <a:pt x="1346" y="509"/>
                      <a:pt x="1346" y="490"/>
                    </a:cubicBezTo>
                    <a:cubicBezTo>
                      <a:pt x="1343" y="489"/>
                      <a:pt x="1341" y="488"/>
                      <a:pt x="1339" y="487"/>
                    </a:cubicBezTo>
                    <a:cubicBezTo>
                      <a:pt x="1339" y="462"/>
                      <a:pt x="1339" y="462"/>
                      <a:pt x="1339" y="462"/>
                    </a:cubicBezTo>
                    <a:cubicBezTo>
                      <a:pt x="1346" y="465"/>
                      <a:pt x="1346" y="465"/>
                      <a:pt x="1346" y="465"/>
                    </a:cubicBezTo>
                    <a:cubicBezTo>
                      <a:pt x="1346" y="446"/>
                      <a:pt x="1346" y="427"/>
                      <a:pt x="1346" y="407"/>
                    </a:cubicBezTo>
                    <a:cubicBezTo>
                      <a:pt x="1339" y="404"/>
                      <a:pt x="1339" y="404"/>
                      <a:pt x="1339" y="404"/>
                    </a:cubicBezTo>
                    <a:lnTo>
                      <a:pt x="1339" y="291"/>
                    </a:lnTo>
                    <a:close/>
                    <a:moveTo>
                      <a:pt x="1307" y="270"/>
                    </a:moveTo>
                    <a:cubicBezTo>
                      <a:pt x="1339" y="291"/>
                      <a:pt x="1339" y="291"/>
                      <a:pt x="1339" y="291"/>
                    </a:cubicBezTo>
                    <a:cubicBezTo>
                      <a:pt x="1339" y="404"/>
                      <a:pt x="1339" y="404"/>
                      <a:pt x="1339" y="404"/>
                    </a:cubicBezTo>
                    <a:cubicBezTo>
                      <a:pt x="1332" y="400"/>
                      <a:pt x="1332" y="400"/>
                      <a:pt x="1332" y="400"/>
                    </a:cubicBezTo>
                    <a:cubicBezTo>
                      <a:pt x="1332" y="420"/>
                      <a:pt x="1332" y="439"/>
                      <a:pt x="1332" y="458"/>
                    </a:cubicBezTo>
                    <a:cubicBezTo>
                      <a:pt x="1339" y="462"/>
                      <a:pt x="1339" y="462"/>
                      <a:pt x="1339" y="462"/>
                    </a:cubicBezTo>
                    <a:cubicBezTo>
                      <a:pt x="1339" y="487"/>
                      <a:pt x="1339" y="487"/>
                      <a:pt x="1339" y="487"/>
                    </a:cubicBezTo>
                    <a:cubicBezTo>
                      <a:pt x="1336" y="486"/>
                      <a:pt x="1334" y="485"/>
                      <a:pt x="1332" y="484"/>
                    </a:cubicBezTo>
                    <a:cubicBezTo>
                      <a:pt x="1332" y="503"/>
                      <a:pt x="1332" y="523"/>
                      <a:pt x="1332" y="542"/>
                    </a:cubicBezTo>
                    <a:cubicBezTo>
                      <a:pt x="1334" y="543"/>
                      <a:pt x="1336" y="544"/>
                      <a:pt x="1339" y="544"/>
                    </a:cubicBezTo>
                    <a:cubicBezTo>
                      <a:pt x="1339" y="570"/>
                      <a:pt x="1339" y="570"/>
                      <a:pt x="1339" y="570"/>
                    </a:cubicBezTo>
                    <a:cubicBezTo>
                      <a:pt x="1336" y="569"/>
                      <a:pt x="1334" y="568"/>
                      <a:pt x="1332" y="567"/>
                    </a:cubicBezTo>
                    <a:cubicBezTo>
                      <a:pt x="1332" y="587"/>
                      <a:pt x="1332" y="606"/>
                      <a:pt x="1332" y="626"/>
                    </a:cubicBezTo>
                    <a:cubicBezTo>
                      <a:pt x="1334" y="626"/>
                      <a:pt x="1336" y="627"/>
                      <a:pt x="1339" y="627"/>
                    </a:cubicBezTo>
                    <a:cubicBezTo>
                      <a:pt x="1339" y="735"/>
                      <a:pt x="1339" y="735"/>
                      <a:pt x="1339" y="735"/>
                    </a:cubicBezTo>
                    <a:cubicBezTo>
                      <a:pt x="1336" y="735"/>
                      <a:pt x="1334" y="735"/>
                      <a:pt x="1332" y="734"/>
                    </a:cubicBezTo>
                    <a:cubicBezTo>
                      <a:pt x="1332" y="754"/>
                      <a:pt x="1332" y="773"/>
                      <a:pt x="1332" y="793"/>
                    </a:cubicBezTo>
                    <a:cubicBezTo>
                      <a:pt x="1334" y="793"/>
                      <a:pt x="1336" y="793"/>
                      <a:pt x="1339" y="793"/>
                    </a:cubicBezTo>
                    <a:cubicBezTo>
                      <a:pt x="1339" y="829"/>
                      <a:pt x="1339" y="829"/>
                      <a:pt x="1339" y="829"/>
                    </a:cubicBezTo>
                    <a:cubicBezTo>
                      <a:pt x="1307" y="829"/>
                      <a:pt x="1307" y="829"/>
                      <a:pt x="1307" y="829"/>
                    </a:cubicBezTo>
                    <a:cubicBezTo>
                      <a:pt x="1307" y="706"/>
                      <a:pt x="1307" y="706"/>
                      <a:pt x="1307" y="706"/>
                    </a:cubicBezTo>
                    <a:cubicBezTo>
                      <a:pt x="1314" y="707"/>
                      <a:pt x="1314" y="707"/>
                      <a:pt x="1314" y="707"/>
                    </a:cubicBezTo>
                    <a:cubicBezTo>
                      <a:pt x="1314" y="687"/>
                      <a:pt x="1314" y="667"/>
                      <a:pt x="1314" y="647"/>
                    </a:cubicBezTo>
                    <a:cubicBezTo>
                      <a:pt x="1307" y="646"/>
                      <a:pt x="1307" y="646"/>
                      <a:pt x="1307" y="646"/>
                    </a:cubicBezTo>
                    <a:cubicBezTo>
                      <a:pt x="1307" y="534"/>
                      <a:pt x="1307" y="534"/>
                      <a:pt x="1307" y="534"/>
                    </a:cubicBezTo>
                    <a:cubicBezTo>
                      <a:pt x="1310" y="534"/>
                      <a:pt x="1312" y="535"/>
                      <a:pt x="1314" y="536"/>
                    </a:cubicBezTo>
                    <a:cubicBezTo>
                      <a:pt x="1314" y="516"/>
                      <a:pt x="1314" y="497"/>
                      <a:pt x="1314" y="477"/>
                    </a:cubicBezTo>
                    <a:cubicBezTo>
                      <a:pt x="1312" y="476"/>
                      <a:pt x="1310" y="475"/>
                      <a:pt x="1307" y="474"/>
                    </a:cubicBezTo>
                    <a:cubicBezTo>
                      <a:pt x="1307" y="448"/>
                      <a:pt x="1307" y="448"/>
                      <a:pt x="1307" y="448"/>
                    </a:cubicBezTo>
                    <a:cubicBezTo>
                      <a:pt x="1310" y="449"/>
                      <a:pt x="1312" y="450"/>
                      <a:pt x="1314" y="451"/>
                    </a:cubicBezTo>
                    <a:cubicBezTo>
                      <a:pt x="1314" y="431"/>
                      <a:pt x="1314" y="411"/>
                      <a:pt x="1314" y="391"/>
                    </a:cubicBezTo>
                    <a:cubicBezTo>
                      <a:pt x="1307" y="388"/>
                      <a:pt x="1307" y="388"/>
                      <a:pt x="1307" y="388"/>
                    </a:cubicBezTo>
                    <a:lnTo>
                      <a:pt x="1307" y="270"/>
                    </a:lnTo>
                    <a:close/>
                    <a:moveTo>
                      <a:pt x="1276" y="250"/>
                    </a:moveTo>
                    <a:cubicBezTo>
                      <a:pt x="1307" y="270"/>
                      <a:pt x="1307" y="270"/>
                      <a:pt x="1307" y="270"/>
                    </a:cubicBezTo>
                    <a:cubicBezTo>
                      <a:pt x="1307" y="388"/>
                      <a:pt x="1307" y="388"/>
                      <a:pt x="1307" y="388"/>
                    </a:cubicBezTo>
                    <a:cubicBezTo>
                      <a:pt x="1300" y="384"/>
                      <a:pt x="1300" y="384"/>
                      <a:pt x="1300" y="384"/>
                    </a:cubicBezTo>
                    <a:cubicBezTo>
                      <a:pt x="1300" y="404"/>
                      <a:pt x="1300" y="425"/>
                      <a:pt x="1300" y="445"/>
                    </a:cubicBezTo>
                    <a:cubicBezTo>
                      <a:pt x="1303" y="446"/>
                      <a:pt x="1305" y="447"/>
                      <a:pt x="1307" y="448"/>
                    </a:cubicBezTo>
                    <a:cubicBezTo>
                      <a:pt x="1307" y="474"/>
                      <a:pt x="1307" y="474"/>
                      <a:pt x="1307" y="474"/>
                    </a:cubicBezTo>
                    <a:cubicBezTo>
                      <a:pt x="1305" y="473"/>
                      <a:pt x="1303" y="472"/>
                      <a:pt x="1300" y="471"/>
                    </a:cubicBezTo>
                    <a:cubicBezTo>
                      <a:pt x="1300" y="491"/>
                      <a:pt x="1300" y="511"/>
                      <a:pt x="1300" y="531"/>
                    </a:cubicBezTo>
                    <a:cubicBezTo>
                      <a:pt x="1303" y="532"/>
                      <a:pt x="1305" y="533"/>
                      <a:pt x="1307" y="534"/>
                    </a:cubicBezTo>
                    <a:cubicBezTo>
                      <a:pt x="1307" y="646"/>
                      <a:pt x="1307" y="646"/>
                      <a:pt x="1307" y="646"/>
                    </a:cubicBezTo>
                    <a:cubicBezTo>
                      <a:pt x="1300" y="644"/>
                      <a:pt x="1300" y="644"/>
                      <a:pt x="1300" y="644"/>
                    </a:cubicBezTo>
                    <a:cubicBezTo>
                      <a:pt x="1300" y="664"/>
                      <a:pt x="1300" y="684"/>
                      <a:pt x="1300" y="705"/>
                    </a:cubicBezTo>
                    <a:cubicBezTo>
                      <a:pt x="1307" y="706"/>
                      <a:pt x="1307" y="706"/>
                      <a:pt x="1307" y="706"/>
                    </a:cubicBezTo>
                    <a:cubicBezTo>
                      <a:pt x="1307" y="829"/>
                      <a:pt x="1307" y="829"/>
                      <a:pt x="1307" y="829"/>
                    </a:cubicBezTo>
                    <a:cubicBezTo>
                      <a:pt x="1276" y="829"/>
                      <a:pt x="1276" y="829"/>
                      <a:pt x="1276" y="829"/>
                    </a:cubicBezTo>
                    <a:cubicBezTo>
                      <a:pt x="1276" y="701"/>
                      <a:pt x="1276" y="701"/>
                      <a:pt x="1276" y="701"/>
                    </a:cubicBezTo>
                    <a:cubicBezTo>
                      <a:pt x="1283" y="702"/>
                      <a:pt x="1283" y="702"/>
                      <a:pt x="1283" y="702"/>
                    </a:cubicBezTo>
                    <a:cubicBezTo>
                      <a:pt x="1283" y="682"/>
                      <a:pt x="1283" y="661"/>
                      <a:pt x="1283" y="641"/>
                    </a:cubicBezTo>
                    <a:cubicBezTo>
                      <a:pt x="1276" y="639"/>
                      <a:pt x="1276" y="639"/>
                      <a:pt x="1276" y="639"/>
                    </a:cubicBezTo>
                    <a:cubicBezTo>
                      <a:pt x="1276" y="523"/>
                      <a:pt x="1276" y="523"/>
                      <a:pt x="1276" y="523"/>
                    </a:cubicBezTo>
                    <a:cubicBezTo>
                      <a:pt x="1278" y="524"/>
                      <a:pt x="1281" y="525"/>
                      <a:pt x="1283" y="525"/>
                    </a:cubicBezTo>
                    <a:cubicBezTo>
                      <a:pt x="1283" y="505"/>
                      <a:pt x="1283" y="484"/>
                      <a:pt x="1283" y="464"/>
                    </a:cubicBezTo>
                    <a:cubicBezTo>
                      <a:pt x="1281" y="463"/>
                      <a:pt x="1278" y="462"/>
                      <a:pt x="1276" y="461"/>
                    </a:cubicBezTo>
                    <a:cubicBezTo>
                      <a:pt x="1276" y="434"/>
                      <a:pt x="1276" y="434"/>
                      <a:pt x="1276" y="434"/>
                    </a:cubicBezTo>
                    <a:cubicBezTo>
                      <a:pt x="1278" y="435"/>
                      <a:pt x="1281" y="436"/>
                      <a:pt x="1283" y="437"/>
                    </a:cubicBezTo>
                    <a:cubicBezTo>
                      <a:pt x="1283" y="416"/>
                      <a:pt x="1283" y="396"/>
                      <a:pt x="1283" y="375"/>
                    </a:cubicBezTo>
                    <a:cubicBezTo>
                      <a:pt x="1281" y="374"/>
                      <a:pt x="1278" y="373"/>
                      <a:pt x="1276" y="372"/>
                    </a:cubicBezTo>
                    <a:cubicBezTo>
                      <a:pt x="1276" y="345"/>
                      <a:pt x="1276" y="345"/>
                      <a:pt x="1276" y="345"/>
                    </a:cubicBezTo>
                    <a:cubicBezTo>
                      <a:pt x="1278" y="346"/>
                      <a:pt x="1281" y="347"/>
                      <a:pt x="1283" y="349"/>
                    </a:cubicBezTo>
                    <a:cubicBezTo>
                      <a:pt x="1283" y="328"/>
                      <a:pt x="1283" y="308"/>
                      <a:pt x="1283" y="287"/>
                    </a:cubicBezTo>
                    <a:cubicBezTo>
                      <a:pt x="1281" y="286"/>
                      <a:pt x="1278" y="284"/>
                      <a:pt x="1276" y="283"/>
                    </a:cubicBezTo>
                    <a:lnTo>
                      <a:pt x="1276" y="250"/>
                    </a:lnTo>
                    <a:close/>
                    <a:moveTo>
                      <a:pt x="1244" y="230"/>
                    </a:moveTo>
                    <a:cubicBezTo>
                      <a:pt x="1276" y="250"/>
                      <a:pt x="1276" y="250"/>
                      <a:pt x="1276" y="250"/>
                    </a:cubicBezTo>
                    <a:cubicBezTo>
                      <a:pt x="1276" y="283"/>
                      <a:pt x="1276" y="283"/>
                      <a:pt x="1276" y="283"/>
                    </a:cubicBezTo>
                    <a:cubicBezTo>
                      <a:pt x="1273" y="281"/>
                      <a:pt x="1271" y="280"/>
                      <a:pt x="1269" y="278"/>
                    </a:cubicBezTo>
                    <a:cubicBezTo>
                      <a:pt x="1269" y="299"/>
                      <a:pt x="1269" y="320"/>
                      <a:pt x="1269" y="341"/>
                    </a:cubicBezTo>
                    <a:cubicBezTo>
                      <a:pt x="1271" y="342"/>
                      <a:pt x="1273" y="344"/>
                      <a:pt x="1276" y="345"/>
                    </a:cubicBezTo>
                    <a:cubicBezTo>
                      <a:pt x="1276" y="372"/>
                      <a:pt x="1276" y="372"/>
                      <a:pt x="1276" y="372"/>
                    </a:cubicBezTo>
                    <a:cubicBezTo>
                      <a:pt x="1273" y="371"/>
                      <a:pt x="1271" y="369"/>
                      <a:pt x="1269" y="368"/>
                    </a:cubicBezTo>
                    <a:cubicBezTo>
                      <a:pt x="1269" y="389"/>
                      <a:pt x="1269" y="410"/>
                      <a:pt x="1269" y="431"/>
                    </a:cubicBezTo>
                    <a:cubicBezTo>
                      <a:pt x="1271" y="432"/>
                      <a:pt x="1273" y="433"/>
                      <a:pt x="1276" y="434"/>
                    </a:cubicBezTo>
                    <a:cubicBezTo>
                      <a:pt x="1276" y="461"/>
                      <a:pt x="1276" y="461"/>
                      <a:pt x="1276" y="461"/>
                    </a:cubicBezTo>
                    <a:cubicBezTo>
                      <a:pt x="1273" y="460"/>
                      <a:pt x="1271" y="459"/>
                      <a:pt x="1269" y="458"/>
                    </a:cubicBezTo>
                    <a:cubicBezTo>
                      <a:pt x="1269" y="479"/>
                      <a:pt x="1269" y="500"/>
                      <a:pt x="1269" y="520"/>
                    </a:cubicBezTo>
                    <a:cubicBezTo>
                      <a:pt x="1271" y="521"/>
                      <a:pt x="1273" y="522"/>
                      <a:pt x="1276" y="523"/>
                    </a:cubicBezTo>
                    <a:cubicBezTo>
                      <a:pt x="1276" y="639"/>
                      <a:pt x="1276" y="639"/>
                      <a:pt x="1276" y="639"/>
                    </a:cubicBezTo>
                    <a:cubicBezTo>
                      <a:pt x="1269" y="638"/>
                      <a:pt x="1269" y="638"/>
                      <a:pt x="1269" y="638"/>
                    </a:cubicBezTo>
                    <a:cubicBezTo>
                      <a:pt x="1269" y="658"/>
                      <a:pt x="1269" y="679"/>
                      <a:pt x="1269" y="700"/>
                    </a:cubicBezTo>
                    <a:cubicBezTo>
                      <a:pt x="1276" y="701"/>
                      <a:pt x="1276" y="701"/>
                      <a:pt x="1276" y="701"/>
                    </a:cubicBezTo>
                    <a:cubicBezTo>
                      <a:pt x="1276" y="829"/>
                      <a:pt x="1276" y="829"/>
                      <a:pt x="1276" y="829"/>
                    </a:cubicBezTo>
                    <a:cubicBezTo>
                      <a:pt x="1244" y="829"/>
                      <a:pt x="1244" y="829"/>
                      <a:pt x="1244" y="829"/>
                    </a:cubicBezTo>
                    <a:cubicBezTo>
                      <a:pt x="1244" y="789"/>
                      <a:pt x="1244" y="789"/>
                      <a:pt x="1244" y="789"/>
                    </a:cubicBezTo>
                    <a:cubicBezTo>
                      <a:pt x="1247" y="789"/>
                      <a:pt x="1249" y="789"/>
                      <a:pt x="1251" y="789"/>
                    </a:cubicBezTo>
                    <a:cubicBezTo>
                      <a:pt x="1251" y="768"/>
                      <a:pt x="1251" y="747"/>
                      <a:pt x="1251" y="725"/>
                    </a:cubicBezTo>
                    <a:cubicBezTo>
                      <a:pt x="1249" y="725"/>
                      <a:pt x="1247" y="725"/>
                      <a:pt x="1244" y="725"/>
                    </a:cubicBezTo>
                    <a:cubicBezTo>
                      <a:pt x="1244" y="697"/>
                      <a:pt x="1244" y="697"/>
                      <a:pt x="1244" y="697"/>
                    </a:cubicBezTo>
                    <a:cubicBezTo>
                      <a:pt x="1251" y="698"/>
                      <a:pt x="1251" y="698"/>
                      <a:pt x="1251" y="698"/>
                    </a:cubicBezTo>
                    <a:cubicBezTo>
                      <a:pt x="1251" y="676"/>
                      <a:pt x="1251" y="655"/>
                      <a:pt x="1251" y="634"/>
                    </a:cubicBezTo>
                    <a:cubicBezTo>
                      <a:pt x="1244" y="632"/>
                      <a:pt x="1244" y="632"/>
                      <a:pt x="1244" y="632"/>
                    </a:cubicBezTo>
                    <a:cubicBezTo>
                      <a:pt x="1244" y="604"/>
                      <a:pt x="1244" y="604"/>
                      <a:pt x="1244" y="604"/>
                    </a:cubicBezTo>
                    <a:cubicBezTo>
                      <a:pt x="1247" y="605"/>
                      <a:pt x="1249" y="606"/>
                      <a:pt x="1251" y="606"/>
                    </a:cubicBezTo>
                    <a:cubicBezTo>
                      <a:pt x="1251" y="585"/>
                      <a:pt x="1251" y="564"/>
                      <a:pt x="1251" y="542"/>
                    </a:cubicBezTo>
                    <a:cubicBezTo>
                      <a:pt x="1244" y="540"/>
                      <a:pt x="1244" y="540"/>
                      <a:pt x="1244" y="540"/>
                    </a:cubicBezTo>
                    <a:cubicBezTo>
                      <a:pt x="1244" y="420"/>
                      <a:pt x="1244" y="420"/>
                      <a:pt x="1244" y="420"/>
                    </a:cubicBezTo>
                    <a:cubicBezTo>
                      <a:pt x="1247" y="421"/>
                      <a:pt x="1249" y="422"/>
                      <a:pt x="1251" y="423"/>
                    </a:cubicBezTo>
                    <a:cubicBezTo>
                      <a:pt x="1251" y="402"/>
                      <a:pt x="1251" y="381"/>
                      <a:pt x="1251" y="359"/>
                    </a:cubicBezTo>
                    <a:cubicBezTo>
                      <a:pt x="1244" y="356"/>
                      <a:pt x="1244" y="356"/>
                      <a:pt x="1244" y="356"/>
                    </a:cubicBezTo>
                    <a:lnTo>
                      <a:pt x="1244" y="230"/>
                    </a:lnTo>
                    <a:close/>
                    <a:moveTo>
                      <a:pt x="1092" y="132"/>
                    </a:moveTo>
                    <a:cubicBezTo>
                      <a:pt x="1128" y="155"/>
                      <a:pt x="1128" y="155"/>
                      <a:pt x="1128" y="155"/>
                    </a:cubicBezTo>
                    <a:cubicBezTo>
                      <a:pt x="1128" y="324"/>
                      <a:pt x="1128" y="324"/>
                      <a:pt x="1128" y="324"/>
                    </a:cubicBezTo>
                    <a:cubicBezTo>
                      <a:pt x="1218" y="213"/>
                      <a:pt x="1218" y="213"/>
                      <a:pt x="1218" y="213"/>
                    </a:cubicBezTo>
                    <a:cubicBezTo>
                      <a:pt x="1244" y="230"/>
                      <a:pt x="1244" y="230"/>
                      <a:pt x="1244" y="230"/>
                    </a:cubicBezTo>
                    <a:cubicBezTo>
                      <a:pt x="1244" y="356"/>
                      <a:pt x="1244" y="356"/>
                      <a:pt x="1244" y="356"/>
                    </a:cubicBezTo>
                    <a:cubicBezTo>
                      <a:pt x="1237" y="352"/>
                      <a:pt x="1237" y="352"/>
                      <a:pt x="1237" y="352"/>
                    </a:cubicBezTo>
                    <a:cubicBezTo>
                      <a:pt x="1237" y="374"/>
                      <a:pt x="1237" y="395"/>
                      <a:pt x="1237" y="417"/>
                    </a:cubicBezTo>
                    <a:cubicBezTo>
                      <a:pt x="1240" y="418"/>
                      <a:pt x="1242" y="419"/>
                      <a:pt x="1244" y="420"/>
                    </a:cubicBezTo>
                    <a:cubicBezTo>
                      <a:pt x="1244" y="540"/>
                      <a:pt x="1244" y="540"/>
                      <a:pt x="1244" y="540"/>
                    </a:cubicBezTo>
                    <a:cubicBezTo>
                      <a:pt x="1237" y="538"/>
                      <a:pt x="1237" y="538"/>
                      <a:pt x="1237" y="538"/>
                    </a:cubicBezTo>
                    <a:cubicBezTo>
                      <a:pt x="1237" y="560"/>
                      <a:pt x="1237" y="581"/>
                      <a:pt x="1237" y="603"/>
                    </a:cubicBezTo>
                    <a:cubicBezTo>
                      <a:pt x="1240" y="603"/>
                      <a:pt x="1242" y="604"/>
                      <a:pt x="1244" y="604"/>
                    </a:cubicBezTo>
                    <a:cubicBezTo>
                      <a:pt x="1244" y="632"/>
                      <a:pt x="1244" y="632"/>
                      <a:pt x="1244" y="632"/>
                    </a:cubicBezTo>
                    <a:cubicBezTo>
                      <a:pt x="1237" y="631"/>
                      <a:pt x="1237" y="631"/>
                      <a:pt x="1237" y="631"/>
                    </a:cubicBezTo>
                    <a:cubicBezTo>
                      <a:pt x="1237" y="652"/>
                      <a:pt x="1237" y="674"/>
                      <a:pt x="1237" y="696"/>
                    </a:cubicBezTo>
                    <a:cubicBezTo>
                      <a:pt x="1244" y="697"/>
                      <a:pt x="1244" y="697"/>
                      <a:pt x="1244" y="697"/>
                    </a:cubicBezTo>
                    <a:cubicBezTo>
                      <a:pt x="1244" y="725"/>
                      <a:pt x="1244" y="725"/>
                      <a:pt x="1244" y="725"/>
                    </a:cubicBezTo>
                    <a:cubicBezTo>
                      <a:pt x="1242" y="724"/>
                      <a:pt x="1240" y="724"/>
                      <a:pt x="1237" y="724"/>
                    </a:cubicBezTo>
                    <a:cubicBezTo>
                      <a:pt x="1237" y="745"/>
                      <a:pt x="1237" y="767"/>
                      <a:pt x="1237" y="788"/>
                    </a:cubicBezTo>
                    <a:cubicBezTo>
                      <a:pt x="1240" y="789"/>
                      <a:pt x="1242" y="789"/>
                      <a:pt x="1244" y="789"/>
                    </a:cubicBezTo>
                    <a:cubicBezTo>
                      <a:pt x="1244" y="829"/>
                      <a:pt x="1244" y="829"/>
                      <a:pt x="1244" y="829"/>
                    </a:cubicBezTo>
                    <a:cubicBezTo>
                      <a:pt x="1092" y="829"/>
                      <a:pt x="1092" y="829"/>
                      <a:pt x="1092" y="829"/>
                    </a:cubicBezTo>
                    <a:cubicBezTo>
                      <a:pt x="1092" y="782"/>
                      <a:pt x="1092" y="782"/>
                      <a:pt x="1092" y="782"/>
                    </a:cubicBezTo>
                    <a:cubicBezTo>
                      <a:pt x="1095" y="782"/>
                      <a:pt x="1098" y="782"/>
                      <a:pt x="1102" y="783"/>
                    </a:cubicBezTo>
                    <a:cubicBezTo>
                      <a:pt x="1102" y="758"/>
                      <a:pt x="1102" y="733"/>
                      <a:pt x="1102" y="709"/>
                    </a:cubicBezTo>
                    <a:cubicBezTo>
                      <a:pt x="1098" y="708"/>
                      <a:pt x="1095" y="708"/>
                      <a:pt x="1092" y="707"/>
                    </a:cubicBezTo>
                    <a:cubicBezTo>
                      <a:pt x="1092" y="675"/>
                      <a:pt x="1092" y="675"/>
                      <a:pt x="1092" y="675"/>
                    </a:cubicBezTo>
                    <a:cubicBezTo>
                      <a:pt x="1102" y="676"/>
                      <a:pt x="1102" y="676"/>
                      <a:pt x="1102" y="676"/>
                    </a:cubicBezTo>
                    <a:cubicBezTo>
                      <a:pt x="1102" y="652"/>
                      <a:pt x="1102" y="627"/>
                      <a:pt x="1102" y="602"/>
                    </a:cubicBezTo>
                    <a:cubicBezTo>
                      <a:pt x="1098" y="602"/>
                      <a:pt x="1095" y="601"/>
                      <a:pt x="1092" y="600"/>
                    </a:cubicBezTo>
                    <a:cubicBezTo>
                      <a:pt x="1092" y="568"/>
                      <a:pt x="1092" y="568"/>
                      <a:pt x="1092" y="568"/>
                    </a:cubicBezTo>
                    <a:cubicBezTo>
                      <a:pt x="1095" y="569"/>
                      <a:pt x="1098" y="569"/>
                      <a:pt x="1102" y="570"/>
                    </a:cubicBezTo>
                    <a:cubicBezTo>
                      <a:pt x="1102" y="545"/>
                      <a:pt x="1102" y="521"/>
                      <a:pt x="1102" y="496"/>
                    </a:cubicBezTo>
                    <a:cubicBezTo>
                      <a:pt x="1098" y="495"/>
                      <a:pt x="1095" y="494"/>
                      <a:pt x="1092" y="493"/>
                    </a:cubicBezTo>
                    <a:cubicBezTo>
                      <a:pt x="1092" y="460"/>
                      <a:pt x="1092" y="460"/>
                      <a:pt x="1092" y="460"/>
                    </a:cubicBezTo>
                    <a:cubicBezTo>
                      <a:pt x="1102" y="464"/>
                      <a:pt x="1102" y="464"/>
                      <a:pt x="1102" y="464"/>
                    </a:cubicBezTo>
                    <a:cubicBezTo>
                      <a:pt x="1102" y="439"/>
                      <a:pt x="1102" y="414"/>
                      <a:pt x="1102" y="390"/>
                    </a:cubicBezTo>
                    <a:cubicBezTo>
                      <a:pt x="1098" y="388"/>
                      <a:pt x="1095" y="387"/>
                      <a:pt x="1092" y="386"/>
                    </a:cubicBezTo>
                    <a:cubicBezTo>
                      <a:pt x="1092" y="246"/>
                      <a:pt x="1092" y="246"/>
                      <a:pt x="1092" y="246"/>
                    </a:cubicBezTo>
                    <a:cubicBezTo>
                      <a:pt x="1095" y="248"/>
                      <a:pt x="1098" y="249"/>
                      <a:pt x="1102" y="251"/>
                    </a:cubicBezTo>
                    <a:cubicBezTo>
                      <a:pt x="1102" y="227"/>
                      <a:pt x="1102" y="202"/>
                      <a:pt x="1102" y="177"/>
                    </a:cubicBezTo>
                    <a:cubicBezTo>
                      <a:pt x="1092" y="171"/>
                      <a:pt x="1092" y="171"/>
                      <a:pt x="1092" y="171"/>
                    </a:cubicBezTo>
                    <a:lnTo>
                      <a:pt x="1092" y="132"/>
                    </a:lnTo>
                    <a:close/>
                    <a:moveTo>
                      <a:pt x="1050" y="105"/>
                    </a:moveTo>
                    <a:cubicBezTo>
                      <a:pt x="1092" y="132"/>
                      <a:pt x="1092" y="132"/>
                      <a:pt x="1092" y="132"/>
                    </a:cubicBezTo>
                    <a:cubicBezTo>
                      <a:pt x="1092" y="171"/>
                      <a:pt x="1092" y="171"/>
                      <a:pt x="1092" y="171"/>
                    </a:cubicBezTo>
                    <a:cubicBezTo>
                      <a:pt x="1082" y="165"/>
                      <a:pt x="1082" y="165"/>
                      <a:pt x="1082" y="165"/>
                    </a:cubicBezTo>
                    <a:cubicBezTo>
                      <a:pt x="1082" y="191"/>
                      <a:pt x="1082" y="216"/>
                      <a:pt x="1082" y="241"/>
                    </a:cubicBezTo>
                    <a:cubicBezTo>
                      <a:pt x="1086" y="243"/>
                      <a:pt x="1089" y="244"/>
                      <a:pt x="1092" y="246"/>
                    </a:cubicBezTo>
                    <a:cubicBezTo>
                      <a:pt x="1092" y="386"/>
                      <a:pt x="1092" y="386"/>
                      <a:pt x="1092" y="386"/>
                    </a:cubicBezTo>
                    <a:cubicBezTo>
                      <a:pt x="1089" y="384"/>
                      <a:pt x="1086" y="383"/>
                      <a:pt x="1082" y="382"/>
                    </a:cubicBezTo>
                    <a:cubicBezTo>
                      <a:pt x="1082" y="407"/>
                      <a:pt x="1082" y="432"/>
                      <a:pt x="1082" y="457"/>
                    </a:cubicBezTo>
                    <a:cubicBezTo>
                      <a:pt x="1092" y="460"/>
                      <a:pt x="1092" y="460"/>
                      <a:pt x="1092" y="460"/>
                    </a:cubicBezTo>
                    <a:cubicBezTo>
                      <a:pt x="1092" y="493"/>
                      <a:pt x="1092" y="493"/>
                      <a:pt x="1092" y="493"/>
                    </a:cubicBezTo>
                    <a:cubicBezTo>
                      <a:pt x="1089" y="492"/>
                      <a:pt x="1086" y="491"/>
                      <a:pt x="1082" y="490"/>
                    </a:cubicBezTo>
                    <a:cubicBezTo>
                      <a:pt x="1082" y="515"/>
                      <a:pt x="1082" y="540"/>
                      <a:pt x="1082" y="565"/>
                    </a:cubicBezTo>
                    <a:cubicBezTo>
                      <a:pt x="1086" y="566"/>
                      <a:pt x="1089" y="567"/>
                      <a:pt x="1092" y="568"/>
                    </a:cubicBezTo>
                    <a:cubicBezTo>
                      <a:pt x="1092" y="600"/>
                      <a:pt x="1092" y="600"/>
                      <a:pt x="1092" y="600"/>
                    </a:cubicBezTo>
                    <a:cubicBezTo>
                      <a:pt x="1089" y="600"/>
                      <a:pt x="1086" y="599"/>
                      <a:pt x="1082" y="598"/>
                    </a:cubicBezTo>
                    <a:cubicBezTo>
                      <a:pt x="1082" y="623"/>
                      <a:pt x="1082" y="649"/>
                      <a:pt x="1082" y="674"/>
                    </a:cubicBezTo>
                    <a:cubicBezTo>
                      <a:pt x="1092" y="675"/>
                      <a:pt x="1092" y="675"/>
                      <a:pt x="1092" y="675"/>
                    </a:cubicBezTo>
                    <a:cubicBezTo>
                      <a:pt x="1092" y="707"/>
                      <a:pt x="1092" y="707"/>
                      <a:pt x="1092" y="707"/>
                    </a:cubicBezTo>
                    <a:cubicBezTo>
                      <a:pt x="1089" y="707"/>
                      <a:pt x="1086" y="707"/>
                      <a:pt x="1082" y="706"/>
                    </a:cubicBezTo>
                    <a:cubicBezTo>
                      <a:pt x="1082" y="732"/>
                      <a:pt x="1082" y="757"/>
                      <a:pt x="1082" y="782"/>
                    </a:cubicBezTo>
                    <a:cubicBezTo>
                      <a:pt x="1086" y="782"/>
                      <a:pt x="1089" y="782"/>
                      <a:pt x="1092" y="782"/>
                    </a:cubicBezTo>
                    <a:cubicBezTo>
                      <a:pt x="1092" y="829"/>
                      <a:pt x="1092" y="829"/>
                      <a:pt x="1092" y="829"/>
                    </a:cubicBezTo>
                    <a:cubicBezTo>
                      <a:pt x="1050" y="829"/>
                      <a:pt x="1050" y="829"/>
                      <a:pt x="1050" y="829"/>
                    </a:cubicBezTo>
                    <a:cubicBezTo>
                      <a:pt x="1050" y="669"/>
                      <a:pt x="1050" y="669"/>
                      <a:pt x="1050" y="669"/>
                    </a:cubicBezTo>
                    <a:cubicBezTo>
                      <a:pt x="1059" y="670"/>
                      <a:pt x="1059" y="670"/>
                      <a:pt x="1059" y="670"/>
                    </a:cubicBezTo>
                    <a:cubicBezTo>
                      <a:pt x="1059" y="645"/>
                      <a:pt x="1059" y="619"/>
                      <a:pt x="1059" y="593"/>
                    </a:cubicBezTo>
                    <a:cubicBezTo>
                      <a:pt x="1056" y="593"/>
                      <a:pt x="1053" y="592"/>
                      <a:pt x="1050" y="591"/>
                    </a:cubicBezTo>
                    <a:cubicBezTo>
                      <a:pt x="1050" y="335"/>
                      <a:pt x="1050" y="335"/>
                      <a:pt x="1050" y="335"/>
                    </a:cubicBezTo>
                    <a:cubicBezTo>
                      <a:pt x="1059" y="339"/>
                      <a:pt x="1059" y="339"/>
                      <a:pt x="1059" y="339"/>
                    </a:cubicBezTo>
                    <a:cubicBezTo>
                      <a:pt x="1059" y="313"/>
                      <a:pt x="1059" y="288"/>
                      <a:pt x="1059" y="262"/>
                    </a:cubicBezTo>
                    <a:cubicBezTo>
                      <a:pt x="1050" y="257"/>
                      <a:pt x="1050" y="257"/>
                      <a:pt x="1050" y="257"/>
                    </a:cubicBezTo>
                    <a:lnTo>
                      <a:pt x="1050" y="105"/>
                    </a:lnTo>
                    <a:close/>
                    <a:moveTo>
                      <a:pt x="1007" y="78"/>
                    </a:moveTo>
                    <a:cubicBezTo>
                      <a:pt x="1050" y="105"/>
                      <a:pt x="1050" y="105"/>
                      <a:pt x="1050" y="105"/>
                    </a:cubicBezTo>
                    <a:cubicBezTo>
                      <a:pt x="1050" y="257"/>
                      <a:pt x="1050" y="257"/>
                      <a:pt x="1050" y="257"/>
                    </a:cubicBezTo>
                    <a:cubicBezTo>
                      <a:pt x="1040" y="252"/>
                      <a:pt x="1040" y="252"/>
                      <a:pt x="1040" y="252"/>
                    </a:cubicBezTo>
                    <a:cubicBezTo>
                      <a:pt x="1040" y="278"/>
                      <a:pt x="1040" y="304"/>
                      <a:pt x="1040" y="330"/>
                    </a:cubicBezTo>
                    <a:cubicBezTo>
                      <a:pt x="1050" y="335"/>
                      <a:pt x="1050" y="335"/>
                      <a:pt x="1050" y="335"/>
                    </a:cubicBezTo>
                    <a:cubicBezTo>
                      <a:pt x="1050" y="591"/>
                      <a:pt x="1050" y="591"/>
                      <a:pt x="1050" y="591"/>
                    </a:cubicBezTo>
                    <a:cubicBezTo>
                      <a:pt x="1046" y="591"/>
                      <a:pt x="1043" y="590"/>
                      <a:pt x="1040" y="589"/>
                    </a:cubicBezTo>
                    <a:cubicBezTo>
                      <a:pt x="1040" y="615"/>
                      <a:pt x="1040" y="641"/>
                      <a:pt x="1040" y="668"/>
                    </a:cubicBezTo>
                    <a:cubicBezTo>
                      <a:pt x="1050" y="669"/>
                      <a:pt x="1050" y="669"/>
                      <a:pt x="1050" y="669"/>
                    </a:cubicBezTo>
                    <a:cubicBezTo>
                      <a:pt x="1050" y="829"/>
                      <a:pt x="1050" y="829"/>
                      <a:pt x="1050" y="829"/>
                    </a:cubicBezTo>
                    <a:cubicBezTo>
                      <a:pt x="1007" y="829"/>
                      <a:pt x="1007" y="829"/>
                      <a:pt x="1007" y="829"/>
                    </a:cubicBezTo>
                    <a:cubicBezTo>
                      <a:pt x="1007" y="779"/>
                      <a:pt x="1007" y="779"/>
                      <a:pt x="1007" y="779"/>
                    </a:cubicBezTo>
                    <a:cubicBezTo>
                      <a:pt x="1010" y="779"/>
                      <a:pt x="1014" y="779"/>
                      <a:pt x="1017" y="779"/>
                    </a:cubicBezTo>
                    <a:cubicBezTo>
                      <a:pt x="1017" y="752"/>
                      <a:pt x="1017" y="726"/>
                      <a:pt x="1017" y="699"/>
                    </a:cubicBezTo>
                    <a:cubicBezTo>
                      <a:pt x="1014" y="699"/>
                      <a:pt x="1010" y="698"/>
                      <a:pt x="1007" y="698"/>
                    </a:cubicBezTo>
                    <a:cubicBezTo>
                      <a:pt x="1007" y="663"/>
                      <a:pt x="1007" y="663"/>
                      <a:pt x="1007" y="663"/>
                    </a:cubicBezTo>
                    <a:cubicBezTo>
                      <a:pt x="1017" y="664"/>
                      <a:pt x="1017" y="664"/>
                      <a:pt x="1017" y="664"/>
                    </a:cubicBezTo>
                    <a:cubicBezTo>
                      <a:pt x="1017" y="638"/>
                      <a:pt x="1017" y="611"/>
                      <a:pt x="1017" y="584"/>
                    </a:cubicBezTo>
                    <a:cubicBezTo>
                      <a:pt x="1007" y="582"/>
                      <a:pt x="1007" y="582"/>
                      <a:pt x="1007" y="582"/>
                    </a:cubicBezTo>
                    <a:cubicBezTo>
                      <a:pt x="1007" y="547"/>
                      <a:pt x="1007" y="547"/>
                      <a:pt x="1007" y="547"/>
                    </a:cubicBezTo>
                    <a:cubicBezTo>
                      <a:pt x="1010" y="548"/>
                      <a:pt x="1014" y="549"/>
                      <a:pt x="1017" y="550"/>
                    </a:cubicBezTo>
                    <a:cubicBezTo>
                      <a:pt x="1017" y="523"/>
                      <a:pt x="1017" y="496"/>
                      <a:pt x="1017" y="470"/>
                    </a:cubicBezTo>
                    <a:cubicBezTo>
                      <a:pt x="1007" y="467"/>
                      <a:pt x="1007" y="467"/>
                      <a:pt x="1007" y="467"/>
                    </a:cubicBezTo>
                    <a:cubicBezTo>
                      <a:pt x="1007" y="316"/>
                      <a:pt x="1007" y="316"/>
                      <a:pt x="1007" y="316"/>
                    </a:cubicBezTo>
                    <a:cubicBezTo>
                      <a:pt x="1010" y="317"/>
                      <a:pt x="1014" y="319"/>
                      <a:pt x="1017" y="320"/>
                    </a:cubicBezTo>
                    <a:cubicBezTo>
                      <a:pt x="1017" y="294"/>
                      <a:pt x="1017" y="267"/>
                      <a:pt x="1017" y="240"/>
                    </a:cubicBezTo>
                    <a:cubicBezTo>
                      <a:pt x="1007" y="235"/>
                      <a:pt x="1007" y="235"/>
                      <a:pt x="1007" y="235"/>
                    </a:cubicBezTo>
                    <a:lnTo>
                      <a:pt x="1007" y="78"/>
                    </a:lnTo>
                    <a:close/>
                    <a:moveTo>
                      <a:pt x="965" y="50"/>
                    </a:moveTo>
                    <a:cubicBezTo>
                      <a:pt x="1007" y="78"/>
                      <a:pt x="1007" y="78"/>
                      <a:pt x="1007" y="78"/>
                    </a:cubicBezTo>
                    <a:cubicBezTo>
                      <a:pt x="1007" y="235"/>
                      <a:pt x="1007" y="235"/>
                      <a:pt x="1007" y="235"/>
                    </a:cubicBezTo>
                    <a:cubicBezTo>
                      <a:pt x="998" y="231"/>
                      <a:pt x="998" y="231"/>
                      <a:pt x="998" y="231"/>
                    </a:cubicBezTo>
                    <a:cubicBezTo>
                      <a:pt x="998" y="258"/>
                      <a:pt x="998" y="285"/>
                      <a:pt x="998" y="312"/>
                    </a:cubicBezTo>
                    <a:cubicBezTo>
                      <a:pt x="1001" y="313"/>
                      <a:pt x="1004" y="315"/>
                      <a:pt x="1007" y="316"/>
                    </a:cubicBezTo>
                    <a:cubicBezTo>
                      <a:pt x="1007" y="467"/>
                      <a:pt x="1007" y="467"/>
                      <a:pt x="1007" y="467"/>
                    </a:cubicBezTo>
                    <a:cubicBezTo>
                      <a:pt x="998" y="464"/>
                      <a:pt x="998" y="464"/>
                      <a:pt x="998" y="464"/>
                    </a:cubicBezTo>
                    <a:cubicBezTo>
                      <a:pt x="998" y="491"/>
                      <a:pt x="998" y="518"/>
                      <a:pt x="998" y="545"/>
                    </a:cubicBezTo>
                    <a:cubicBezTo>
                      <a:pt x="1001" y="546"/>
                      <a:pt x="1004" y="547"/>
                      <a:pt x="1007" y="547"/>
                    </a:cubicBezTo>
                    <a:cubicBezTo>
                      <a:pt x="1007" y="582"/>
                      <a:pt x="1007" y="582"/>
                      <a:pt x="1007" y="582"/>
                    </a:cubicBezTo>
                    <a:cubicBezTo>
                      <a:pt x="998" y="580"/>
                      <a:pt x="998" y="580"/>
                      <a:pt x="998" y="580"/>
                    </a:cubicBezTo>
                    <a:cubicBezTo>
                      <a:pt x="998" y="607"/>
                      <a:pt x="998" y="635"/>
                      <a:pt x="998" y="662"/>
                    </a:cubicBezTo>
                    <a:cubicBezTo>
                      <a:pt x="1007" y="663"/>
                      <a:pt x="1007" y="663"/>
                      <a:pt x="1007" y="663"/>
                    </a:cubicBezTo>
                    <a:cubicBezTo>
                      <a:pt x="1007" y="698"/>
                      <a:pt x="1007" y="698"/>
                      <a:pt x="1007" y="698"/>
                    </a:cubicBezTo>
                    <a:cubicBezTo>
                      <a:pt x="1004" y="698"/>
                      <a:pt x="1001" y="697"/>
                      <a:pt x="998" y="697"/>
                    </a:cubicBezTo>
                    <a:cubicBezTo>
                      <a:pt x="998" y="724"/>
                      <a:pt x="998" y="751"/>
                      <a:pt x="998" y="778"/>
                    </a:cubicBezTo>
                    <a:cubicBezTo>
                      <a:pt x="1001" y="778"/>
                      <a:pt x="1004" y="778"/>
                      <a:pt x="1007" y="779"/>
                    </a:cubicBezTo>
                    <a:cubicBezTo>
                      <a:pt x="1007" y="829"/>
                      <a:pt x="1007" y="829"/>
                      <a:pt x="1007" y="829"/>
                    </a:cubicBezTo>
                    <a:cubicBezTo>
                      <a:pt x="965" y="829"/>
                      <a:pt x="965" y="829"/>
                      <a:pt x="965" y="829"/>
                    </a:cubicBezTo>
                    <a:cubicBezTo>
                      <a:pt x="965" y="537"/>
                      <a:pt x="965" y="537"/>
                      <a:pt x="965" y="537"/>
                    </a:cubicBezTo>
                    <a:cubicBezTo>
                      <a:pt x="968" y="538"/>
                      <a:pt x="971" y="539"/>
                      <a:pt x="975" y="539"/>
                    </a:cubicBezTo>
                    <a:cubicBezTo>
                      <a:pt x="975" y="512"/>
                      <a:pt x="975" y="484"/>
                      <a:pt x="975" y="457"/>
                    </a:cubicBezTo>
                    <a:cubicBezTo>
                      <a:pt x="971" y="456"/>
                      <a:pt x="968" y="455"/>
                      <a:pt x="965" y="454"/>
                    </a:cubicBezTo>
                    <a:cubicBezTo>
                      <a:pt x="965" y="417"/>
                      <a:pt x="965" y="417"/>
                      <a:pt x="965" y="417"/>
                    </a:cubicBezTo>
                    <a:cubicBezTo>
                      <a:pt x="968" y="418"/>
                      <a:pt x="971" y="419"/>
                      <a:pt x="975" y="421"/>
                    </a:cubicBezTo>
                    <a:cubicBezTo>
                      <a:pt x="975" y="393"/>
                      <a:pt x="975" y="365"/>
                      <a:pt x="975" y="338"/>
                    </a:cubicBezTo>
                    <a:cubicBezTo>
                      <a:pt x="971" y="336"/>
                      <a:pt x="968" y="335"/>
                      <a:pt x="965" y="334"/>
                    </a:cubicBezTo>
                    <a:cubicBezTo>
                      <a:pt x="965" y="178"/>
                      <a:pt x="965" y="178"/>
                      <a:pt x="965" y="178"/>
                    </a:cubicBezTo>
                    <a:cubicBezTo>
                      <a:pt x="968" y="179"/>
                      <a:pt x="971" y="181"/>
                      <a:pt x="975" y="183"/>
                    </a:cubicBezTo>
                    <a:cubicBezTo>
                      <a:pt x="975" y="155"/>
                      <a:pt x="975" y="128"/>
                      <a:pt x="975" y="100"/>
                    </a:cubicBezTo>
                    <a:cubicBezTo>
                      <a:pt x="971" y="98"/>
                      <a:pt x="968" y="96"/>
                      <a:pt x="965" y="94"/>
                    </a:cubicBezTo>
                    <a:lnTo>
                      <a:pt x="965" y="50"/>
                    </a:lnTo>
                    <a:close/>
                    <a:moveTo>
                      <a:pt x="923" y="23"/>
                    </a:moveTo>
                    <a:cubicBezTo>
                      <a:pt x="965" y="50"/>
                      <a:pt x="965" y="50"/>
                      <a:pt x="965" y="50"/>
                    </a:cubicBezTo>
                    <a:cubicBezTo>
                      <a:pt x="965" y="94"/>
                      <a:pt x="965" y="94"/>
                      <a:pt x="965" y="94"/>
                    </a:cubicBezTo>
                    <a:cubicBezTo>
                      <a:pt x="962" y="92"/>
                      <a:pt x="959" y="90"/>
                      <a:pt x="955" y="88"/>
                    </a:cubicBezTo>
                    <a:cubicBezTo>
                      <a:pt x="955" y="116"/>
                      <a:pt x="955" y="144"/>
                      <a:pt x="955" y="172"/>
                    </a:cubicBezTo>
                    <a:cubicBezTo>
                      <a:pt x="959" y="174"/>
                      <a:pt x="962" y="176"/>
                      <a:pt x="965" y="178"/>
                    </a:cubicBezTo>
                    <a:cubicBezTo>
                      <a:pt x="965" y="334"/>
                      <a:pt x="965" y="334"/>
                      <a:pt x="965" y="334"/>
                    </a:cubicBezTo>
                    <a:cubicBezTo>
                      <a:pt x="962" y="333"/>
                      <a:pt x="959" y="331"/>
                      <a:pt x="955" y="330"/>
                    </a:cubicBezTo>
                    <a:cubicBezTo>
                      <a:pt x="955" y="358"/>
                      <a:pt x="955" y="386"/>
                      <a:pt x="955" y="414"/>
                    </a:cubicBezTo>
                    <a:cubicBezTo>
                      <a:pt x="959" y="415"/>
                      <a:pt x="962" y="416"/>
                      <a:pt x="965" y="417"/>
                    </a:cubicBezTo>
                    <a:cubicBezTo>
                      <a:pt x="965" y="454"/>
                      <a:pt x="965" y="454"/>
                      <a:pt x="965" y="454"/>
                    </a:cubicBezTo>
                    <a:cubicBezTo>
                      <a:pt x="962" y="453"/>
                      <a:pt x="959" y="452"/>
                      <a:pt x="955" y="451"/>
                    </a:cubicBezTo>
                    <a:cubicBezTo>
                      <a:pt x="955" y="479"/>
                      <a:pt x="955" y="507"/>
                      <a:pt x="955" y="535"/>
                    </a:cubicBezTo>
                    <a:cubicBezTo>
                      <a:pt x="959" y="536"/>
                      <a:pt x="962" y="536"/>
                      <a:pt x="965" y="537"/>
                    </a:cubicBezTo>
                    <a:cubicBezTo>
                      <a:pt x="965" y="829"/>
                      <a:pt x="965" y="829"/>
                      <a:pt x="965" y="829"/>
                    </a:cubicBezTo>
                    <a:cubicBezTo>
                      <a:pt x="923" y="829"/>
                      <a:pt x="923" y="829"/>
                      <a:pt x="923" y="829"/>
                    </a:cubicBezTo>
                    <a:cubicBezTo>
                      <a:pt x="923" y="775"/>
                      <a:pt x="923" y="775"/>
                      <a:pt x="923" y="775"/>
                    </a:cubicBezTo>
                    <a:cubicBezTo>
                      <a:pt x="926" y="775"/>
                      <a:pt x="929" y="775"/>
                      <a:pt x="932" y="775"/>
                    </a:cubicBezTo>
                    <a:cubicBezTo>
                      <a:pt x="932" y="747"/>
                      <a:pt x="932" y="718"/>
                      <a:pt x="932" y="690"/>
                    </a:cubicBezTo>
                    <a:cubicBezTo>
                      <a:pt x="929" y="689"/>
                      <a:pt x="926" y="689"/>
                      <a:pt x="923" y="688"/>
                    </a:cubicBezTo>
                    <a:cubicBezTo>
                      <a:pt x="923" y="527"/>
                      <a:pt x="923" y="527"/>
                      <a:pt x="923" y="527"/>
                    </a:cubicBezTo>
                    <a:cubicBezTo>
                      <a:pt x="926" y="528"/>
                      <a:pt x="929" y="528"/>
                      <a:pt x="932" y="529"/>
                    </a:cubicBezTo>
                    <a:cubicBezTo>
                      <a:pt x="932" y="501"/>
                      <a:pt x="932" y="472"/>
                      <a:pt x="932" y="443"/>
                    </a:cubicBezTo>
                    <a:cubicBezTo>
                      <a:pt x="923" y="440"/>
                      <a:pt x="923" y="440"/>
                      <a:pt x="923" y="440"/>
                    </a:cubicBezTo>
                    <a:cubicBezTo>
                      <a:pt x="923" y="279"/>
                      <a:pt x="923" y="279"/>
                      <a:pt x="923" y="279"/>
                    </a:cubicBezTo>
                    <a:cubicBezTo>
                      <a:pt x="926" y="280"/>
                      <a:pt x="929" y="282"/>
                      <a:pt x="932" y="283"/>
                    </a:cubicBezTo>
                    <a:cubicBezTo>
                      <a:pt x="932" y="254"/>
                      <a:pt x="932" y="226"/>
                      <a:pt x="932" y="197"/>
                    </a:cubicBezTo>
                    <a:cubicBezTo>
                      <a:pt x="923" y="192"/>
                      <a:pt x="923" y="192"/>
                      <a:pt x="923" y="192"/>
                    </a:cubicBezTo>
                    <a:lnTo>
                      <a:pt x="923" y="23"/>
                    </a:lnTo>
                    <a:close/>
                    <a:moveTo>
                      <a:pt x="851" y="23"/>
                    </a:moveTo>
                    <a:cubicBezTo>
                      <a:pt x="887" y="0"/>
                      <a:pt x="887" y="0"/>
                      <a:pt x="887" y="0"/>
                    </a:cubicBezTo>
                    <a:cubicBezTo>
                      <a:pt x="923" y="23"/>
                      <a:pt x="923" y="23"/>
                      <a:pt x="923" y="23"/>
                    </a:cubicBezTo>
                    <a:cubicBezTo>
                      <a:pt x="923" y="192"/>
                      <a:pt x="923" y="192"/>
                      <a:pt x="923" y="192"/>
                    </a:cubicBezTo>
                    <a:cubicBezTo>
                      <a:pt x="913" y="188"/>
                      <a:pt x="913" y="188"/>
                      <a:pt x="913" y="188"/>
                    </a:cubicBezTo>
                    <a:cubicBezTo>
                      <a:pt x="913" y="217"/>
                      <a:pt x="913" y="246"/>
                      <a:pt x="913" y="275"/>
                    </a:cubicBezTo>
                    <a:cubicBezTo>
                      <a:pt x="916" y="276"/>
                      <a:pt x="919" y="277"/>
                      <a:pt x="923" y="279"/>
                    </a:cubicBezTo>
                    <a:cubicBezTo>
                      <a:pt x="923" y="440"/>
                      <a:pt x="923" y="440"/>
                      <a:pt x="923" y="440"/>
                    </a:cubicBezTo>
                    <a:cubicBezTo>
                      <a:pt x="913" y="438"/>
                      <a:pt x="913" y="438"/>
                      <a:pt x="913" y="438"/>
                    </a:cubicBezTo>
                    <a:cubicBezTo>
                      <a:pt x="913" y="467"/>
                      <a:pt x="913" y="496"/>
                      <a:pt x="913" y="525"/>
                    </a:cubicBezTo>
                    <a:cubicBezTo>
                      <a:pt x="916" y="525"/>
                      <a:pt x="919" y="526"/>
                      <a:pt x="923" y="527"/>
                    </a:cubicBezTo>
                    <a:cubicBezTo>
                      <a:pt x="923" y="688"/>
                      <a:pt x="923" y="688"/>
                      <a:pt x="923" y="688"/>
                    </a:cubicBezTo>
                    <a:cubicBezTo>
                      <a:pt x="919" y="688"/>
                      <a:pt x="916" y="688"/>
                      <a:pt x="913" y="687"/>
                    </a:cubicBezTo>
                    <a:cubicBezTo>
                      <a:pt x="913" y="716"/>
                      <a:pt x="913" y="745"/>
                      <a:pt x="913" y="774"/>
                    </a:cubicBezTo>
                    <a:cubicBezTo>
                      <a:pt x="916" y="775"/>
                      <a:pt x="919" y="775"/>
                      <a:pt x="923" y="775"/>
                    </a:cubicBezTo>
                    <a:cubicBezTo>
                      <a:pt x="923" y="829"/>
                      <a:pt x="923" y="829"/>
                      <a:pt x="923" y="829"/>
                    </a:cubicBezTo>
                    <a:cubicBezTo>
                      <a:pt x="851" y="829"/>
                      <a:pt x="851" y="829"/>
                      <a:pt x="851" y="829"/>
                    </a:cubicBezTo>
                    <a:cubicBezTo>
                      <a:pt x="851" y="775"/>
                      <a:pt x="851" y="775"/>
                      <a:pt x="851" y="775"/>
                    </a:cubicBezTo>
                    <a:cubicBezTo>
                      <a:pt x="854" y="775"/>
                      <a:pt x="857" y="775"/>
                      <a:pt x="860" y="774"/>
                    </a:cubicBezTo>
                    <a:cubicBezTo>
                      <a:pt x="860" y="745"/>
                      <a:pt x="860" y="716"/>
                      <a:pt x="860" y="687"/>
                    </a:cubicBezTo>
                    <a:cubicBezTo>
                      <a:pt x="857" y="688"/>
                      <a:pt x="854" y="688"/>
                      <a:pt x="851" y="688"/>
                    </a:cubicBezTo>
                    <a:cubicBezTo>
                      <a:pt x="851" y="527"/>
                      <a:pt x="851" y="527"/>
                      <a:pt x="851" y="527"/>
                    </a:cubicBezTo>
                    <a:cubicBezTo>
                      <a:pt x="854" y="526"/>
                      <a:pt x="857" y="525"/>
                      <a:pt x="860" y="525"/>
                    </a:cubicBezTo>
                    <a:cubicBezTo>
                      <a:pt x="860" y="496"/>
                      <a:pt x="860" y="467"/>
                      <a:pt x="860" y="438"/>
                    </a:cubicBezTo>
                    <a:cubicBezTo>
                      <a:pt x="851" y="440"/>
                      <a:pt x="851" y="440"/>
                      <a:pt x="851" y="440"/>
                    </a:cubicBezTo>
                    <a:cubicBezTo>
                      <a:pt x="851" y="403"/>
                      <a:pt x="851" y="403"/>
                      <a:pt x="851" y="403"/>
                    </a:cubicBezTo>
                    <a:cubicBezTo>
                      <a:pt x="854" y="402"/>
                      <a:pt x="857" y="401"/>
                      <a:pt x="860" y="400"/>
                    </a:cubicBezTo>
                    <a:cubicBezTo>
                      <a:pt x="860" y="371"/>
                      <a:pt x="860" y="342"/>
                      <a:pt x="860" y="313"/>
                    </a:cubicBezTo>
                    <a:cubicBezTo>
                      <a:pt x="857" y="314"/>
                      <a:pt x="854" y="315"/>
                      <a:pt x="851" y="316"/>
                    </a:cubicBezTo>
                    <a:lnTo>
                      <a:pt x="851" y="23"/>
                    </a:lnTo>
                    <a:close/>
                    <a:moveTo>
                      <a:pt x="808" y="50"/>
                    </a:moveTo>
                    <a:cubicBezTo>
                      <a:pt x="851" y="23"/>
                      <a:pt x="851" y="23"/>
                      <a:pt x="851" y="23"/>
                    </a:cubicBezTo>
                    <a:cubicBezTo>
                      <a:pt x="851" y="316"/>
                      <a:pt x="851" y="316"/>
                      <a:pt x="851" y="316"/>
                    </a:cubicBezTo>
                    <a:cubicBezTo>
                      <a:pt x="847" y="318"/>
                      <a:pt x="844" y="319"/>
                      <a:pt x="841" y="320"/>
                    </a:cubicBezTo>
                    <a:cubicBezTo>
                      <a:pt x="841" y="349"/>
                      <a:pt x="841" y="378"/>
                      <a:pt x="841" y="406"/>
                    </a:cubicBezTo>
                    <a:cubicBezTo>
                      <a:pt x="844" y="405"/>
                      <a:pt x="847" y="404"/>
                      <a:pt x="851" y="403"/>
                    </a:cubicBezTo>
                    <a:cubicBezTo>
                      <a:pt x="851" y="440"/>
                      <a:pt x="851" y="440"/>
                      <a:pt x="851" y="440"/>
                    </a:cubicBezTo>
                    <a:cubicBezTo>
                      <a:pt x="841" y="443"/>
                      <a:pt x="841" y="443"/>
                      <a:pt x="841" y="443"/>
                    </a:cubicBezTo>
                    <a:cubicBezTo>
                      <a:pt x="841" y="472"/>
                      <a:pt x="841" y="501"/>
                      <a:pt x="841" y="529"/>
                    </a:cubicBezTo>
                    <a:cubicBezTo>
                      <a:pt x="844" y="528"/>
                      <a:pt x="847" y="528"/>
                      <a:pt x="851" y="527"/>
                    </a:cubicBezTo>
                    <a:cubicBezTo>
                      <a:pt x="851" y="688"/>
                      <a:pt x="851" y="688"/>
                      <a:pt x="851" y="688"/>
                    </a:cubicBezTo>
                    <a:cubicBezTo>
                      <a:pt x="847" y="689"/>
                      <a:pt x="844" y="689"/>
                      <a:pt x="841" y="690"/>
                    </a:cubicBezTo>
                    <a:cubicBezTo>
                      <a:pt x="841" y="718"/>
                      <a:pt x="841" y="747"/>
                      <a:pt x="841" y="775"/>
                    </a:cubicBezTo>
                    <a:cubicBezTo>
                      <a:pt x="844" y="775"/>
                      <a:pt x="847" y="775"/>
                      <a:pt x="851" y="775"/>
                    </a:cubicBezTo>
                    <a:cubicBezTo>
                      <a:pt x="851" y="829"/>
                      <a:pt x="851" y="829"/>
                      <a:pt x="851" y="829"/>
                    </a:cubicBezTo>
                    <a:cubicBezTo>
                      <a:pt x="808" y="829"/>
                      <a:pt x="808" y="829"/>
                      <a:pt x="808" y="829"/>
                    </a:cubicBezTo>
                    <a:cubicBezTo>
                      <a:pt x="808" y="657"/>
                      <a:pt x="808" y="657"/>
                      <a:pt x="808" y="657"/>
                    </a:cubicBezTo>
                    <a:cubicBezTo>
                      <a:pt x="818" y="656"/>
                      <a:pt x="818" y="656"/>
                      <a:pt x="818" y="656"/>
                    </a:cubicBezTo>
                    <a:cubicBezTo>
                      <a:pt x="818" y="627"/>
                      <a:pt x="818" y="600"/>
                      <a:pt x="818" y="571"/>
                    </a:cubicBezTo>
                    <a:cubicBezTo>
                      <a:pt x="808" y="573"/>
                      <a:pt x="808" y="573"/>
                      <a:pt x="808" y="573"/>
                    </a:cubicBezTo>
                    <a:cubicBezTo>
                      <a:pt x="808" y="537"/>
                      <a:pt x="808" y="537"/>
                      <a:pt x="808" y="537"/>
                    </a:cubicBezTo>
                    <a:cubicBezTo>
                      <a:pt x="812" y="536"/>
                      <a:pt x="815" y="536"/>
                      <a:pt x="818" y="535"/>
                    </a:cubicBezTo>
                    <a:cubicBezTo>
                      <a:pt x="818" y="507"/>
                      <a:pt x="818" y="479"/>
                      <a:pt x="818" y="451"/>
                    </a:cubicBezTo>
                    <a:cubicBezTo>
                      <a:pt x="815" y="452"/>
                      <a:pt x="812" y="453"/>
                      <a:pt x="808" y="454"/>
                    </a:cubicBezTo>
                    <a:cubicBezTo>
                      <a:pt x="808" y="297"/>
                      <a:pt x="808" y="297"/>
                      <a:pt x="808" y="297"/>
                    </a:cubicBezTo>
                    <a:cubicBezTo>
                      <a:pt x="812" y="296"/>
                      <a:pt x="815" y="295"/>
                      <a:pt x="818" y="293"/>
                    </a:cubicBezTo>
                    <a:cubicBezTo>
                      <a:pt x="818" y="265"/>
                      <a:pt x="818" y="237"/>
                      <a:pt x="818" y="209"/>
                    </a:cubicBezTo>
                    <a:cubicBezTo>
                      <a:pt x="815" y="211"/>
                      <a:pt x="812" y="212"/>
                      <a:pt x="808" y="214"/>
                    </a:cubicBezTo>
                    <a:lnTo>
                      <a:pt x="808" y="50"/>
                    </a:lnTo>
                    <a:close/>
                    <a:moveTo>
                      <a:pt x="766" y="78"/>
                    </a:moveTo>
                    <a:cubicBezTo>
                      <a:pt x="808" y="50"/>
                      <a:pt x="808" y="50"/>
                      <a:pt x="808" y="50"/>
                    </a:cubicBezTo>
                    <a:cubicBezTo>
                      <a:pt x="808" y="214"/>
                      <a:pt x="808" y="214"/>
                      <a:pt x="808" y="214"/>
                    </a:cubicBezTo>
                    <a:cubicBezTo>
                      <a:pt x="805" y="216"/>
                      <a:pt x="802" y="217"/>
                      <a:pt x="799" y="219"/>
                    </a:cubicBezTo>
                    <a:cubicBezTo>
                      <a:pt x="799" y="246"/>
                      <a:pt x="799" y="274"/>
                      <a:pt x="799" y="302"/>
                    </a:cubicBezTo>
                    <a:cubicBezTo>
                      <a:pt x="802" y="300"/>
                      <a:pt x="805" y="299"/>
                      <a:pt x="808" y="297"/>
                    </a:cubicBezTo>
                    <a:cubicBezTo>
                      <a:pt x="808" y="454"/>
                      <a:pt x="808" y="454"/>
                      <a:pt x="808" y="454"/>
                    </a:cubicBezTo>
                    <a:cubicBezTo>
                      <a:pt x="805" y="455"/>
                      <a:pt x="802" y="456"/>
                      <a:pt x="799" y="457"/>
                    </a:cubicBezTo>
                    <a:cubicBezTo>
                      <a:pt x="799" y="484"/>
                      <a:pt x="799" y="512"/>
                      <a:pt x="799" y="539"/>
                    </a:cubicBezTo>
                    <a:cubicBezTo>
                      <a:pt x="802" y="539"/>
                      <a:pt x="805" y="538"/>
                      <a:pt x="808" y="537"/>
                    </a:cubicBezTo>
                    <a:cubicBezTo>
                      <a:pt x="808" y="573"/>
                      <a:pt x="808" y="573"/>
                      <a:pt x="808" y="573"/>
                    </a:cubicBezTo>
                    <a:cubicBezTo>
                      <a:pt x="799" y="575"/>
                      <a:pt x="799" y="575"/>
                      <a:pt x="799" y="575"/>
                    </a:cubicBezTo>
                    <a:cubicBezTo>
                      <a:pt x="799" y="603"/>
                      <a:pt x="799" y="631"/>
                      <a:pt x="799" y="658"/>
                    </a:cubicBezTo>
                    <a:cubicBezTo>
                      <a:pt x="808" y="657"/>
                      <a:pt x="808" y="657"/>
                      <a:pt x="808" y="657"/>
                    </a:cubicBezTo>
                    <a:cubicBezTo>
                      <a:pt x="808" y="829"/>
                      <a:pt x="808" y="829"/>
                      <a:pt x="808" y="829"/>
                    </a:cubicBezTo>
                    <a:cubicBezTo>
                      <a:pt x="766" y="829"/>
                      <a:pt x="766" y="829"/>
                      <a:pt x="766" y="829"/>
                    </a:cubicBezTo>
                    <a:cubicBezTo>
                      <a:pt x="766" y="779"/>
                      <a:pt x="766" y="779"/>
                      <a:pt x="766" y="779"/>
                    </a:cubicBezTo>
                    <a:cubicBezTo>
                      <a:pt x="769" y="778"/>
                      <a:pt x="772" y="778"/>
                      <a:pt x="776" y="778"/>
                    </a:cubicBezTo>
                    <a:cubicBezTo>
                      <a:pt x="776" y="751"/>
                      <a:pt x="776" y="724"/>
                      <a:pt x="776" y="697"/>
                    </a:cubicBezTo>
                    <a:cubicBezTo>
                      <a:pt x="772" y="697"/>
                      <a:pt x="769" y="698"/>
                      <a:pt x="766" y="698"/>
                    </a:cubicBezTo>
                    <a:cubicBezTo>
                      <a:pt x="766" y="316"/>
                      <a:pt x="766" y="316"/>
                      <a:pt x="766" y="316"/>
                    </a:cubicBezTo>
                    <a:cubicBezTo>
                      <a:pt x="769" y="315"/>
                      <a:pt x="772" y="313"/>
                      <a:pt x="776" y="312"/>
                    </a:cubicBezTo>
                    <a:cubicBezTo>
                      <a:pt x="776" y="285"/>
                      <a:pt x="776" y="258"/>
                      <a:pt x="776" y="231"/>
                    </a:cubicBezTo>
                    <a:cubicBezTo>
                      <a:pt x="766" y="235"/>
                      <a:pt x="766" y="235"/>
                      <a:pt x="766" y="235"/>
                    </a:cubicBezTo>
                    <a:cubicBezTo>
                      <a:pt x="766" y="200"/>
                      <a:pt x="766" y="200"/>
                      <a:pt x="766" y="200"/>
                    </a:cubicBezTo>
                    <a:cubicBezTo>
                      <a:pt x="776" y="195"/>
                      <a:pt x="776" y="195"/>
                      <a:pt x="776" y="195"/>
                    </a:cubicBezTo>
                    <a:cubicBezTo>
                      <a:pt x="776" y="168"/>
                      <a:pt x="776" y="141"/>
                      <a:pt x="776" y="114"/>
                    </a:cubicBezTo>
                    <a:cubicBezTo>
                      <a:pt x="772" y="116"/>
                      <a:pt x="769" y="118"/>
                      <a:pt x="766" y="120"/>
                    </a:cubicBezTo>
                    <a:lnTo>
                      <a:pt x="766" y="78"/>
                    </a:lnTo>
                    <a:close/>
                    <a:moveTo>
                      <a:pt x="724" y="105"/>
                    </a:moveTo>
                    <a:cubicBezTo>
                      <a:pt x="766" y="78"/>
                      <a:pt x="766" y="78"/>
                      <a:pt x="766" y="78"/>
                    </a:cubicBezTo>
                    <a:cubicBezTo>
                      <a:pt x="766" y="120"/>
                      <a:pt x="766" y="120"/>
                      <a:pt x="766" y="120"/>
                    </a:cubicBezTo>
                    <a:cubicBezTo>
                      <a:pt x="763" y="122"/>
                      <a:pt x="760" y="124"/>
                      <a:pt x="756" y="126"/>
                    </a:cubicBezTo>
                    <a:cubicBezTo>
                      <a:pt x="756" y="152"/>
                      <a:pt x="756" y="179"/>
                      <a:pt x="756" y="206"/>
                    </a:cubicBezTo>
                    <a:cubicBezTo>
                      <a:pt x="766" y="200"/>
                      <a:pt x="766" y="200"/>
                      <a:pt x="766" y="200"/>
                    </a:cubicBezTo>
                    <a:cubicBezTo>
                      <a:pt x="766" y="235"/>
                      <a:pt x="766" y="235"/>
                      <a:pt x="766" y="235"/>
                    </a:cubicBezTo>
                    <a:cubicBezTo>
                      <a:pt x="756" y="240"/>
                      <a:pt x="756" y="240"/>
                      <a:pt x="756" y="240"/>
                    </a:cubicBezTo>
                    <a:cubicBezTo>
                      <a:pt x="756" y="267"/>
                      <a:pt x="756" y="294"/>
                      <a:pt x="756" y="320"/>
                    </a:cubicBezTo>
                    <a:cubicBezTo>
                      <a:pt x="760" y="319"/>
                      <a:pt x="763" y="317"/>
                      <a:pt x="766" y="316"/>
                    </a:cubicBezTo>
                    <a:cubicBezTo>
                      <a:pt x="766" y="698"/>
                      <a:pt x="766" y="698"/>
                      <a:pt x="766" y="698"/>
                    </a:cubicBezTo>
                    <a:cubicBezTo>
                      <a:pt x="763" y="698"/>
                      <a:pt x="760" y="699"/>
                      <a:pt x="756" y="699"/>
                    </a:cubicBezTo>
                    <a:cubicBezTo>
                      <a:pt x="756" y="726"/>
                      <a:pt x="756" y="752"/>
                      <a:pt x="756" y="779"/>
                    </a:cubicBezTo>
                    <a:cubicBezTo>
                      <a:pt x="760" y="779"/>
                      <a:pt x="763" y="779"/>
                      <a:pt x="766" y="779"/>
                    </a:cubicBezTo>
                    <a:cubicBezTo>
                      <a:pt x="766" y="829"/>
                      <a:pt x="766" y="829"/>
                      <a:pt x="766" y="829"/>
                    </a:cubicBezTo>
                    <a:cubicBezTo>
                      <a:pt x="724" y="829"/>
                      <a:pt x="724" y="829"/>
                      <a:pt x="724" y="829"/>
                    </a:cubicBezTo>
                    <a:cubicBezTo>
                      <a:pt x="724" y="669"/>
                      <a:pt x="724" y="669"/>
                      <a:pt x="724" y="669"/>
                    </a:cubicBezTo>
                    <a:cubicBezTo>
                      <a:pt x="733" y="668"/>
                      <a:pt x="733" y="668"/>
                      <a:pt x="733" y="668"/>
                    </a:cubicBezTo>
                    <a:cubicBezTo>
                      <a:pt x="733" y="641"/>
                      <a:pt x="733" y="615"/>
                      <a:pt x="733" y="589"/>
                    </a:cubicBezTo>
                    <a:cubicBezTo>
                      <a:pt x="730" y="590"/>
                      <a:pt x="727" y="591"/>
                      <a:pt x="724" y="591"/>
                    </a:cubicBezTo>
                    <a:cubicBezTo>
                      <a:pt x="724" y="446"/>
                      <a:pt x="724" y="446"/>
                      <a:pt x="724" y="446"/>
                    </a:cubicBezTo>
                    <a:cubicBezTo>
                      <a:pt x="727" y="445"/>
                      <a:pt x="730" y="444"/>
                      <a:pt x="733" y="443"/>
                    </a:cubicBezTo>
                    <a:cubicBezTo>
                      <a:pt x="733" y="417"/>
                      <a:pt x="733" y="391"/>
                      <a:pt x="733" y="365"/>
                    </a:cubicBezTo>
                    <a:cubicBezTo>
                      <a:pt x="730" y="366"/>
                      <a:pt x="727" y="367"/>
                      <a:pt x="724" y="368"/>
                    </a:cubicBezTo>
                    <a:lnTo>
                      <a:pt x="724" y="105"/>
                    </a:lnTo>
                    <a:close/>
                    <a:moveTo>
                      <a:pt x="681" y="132"/>
                    </a:moveTo>
                    <a:cubicBezTo>
                      <a:pt x="724" y="105"/>
                      <a:pt x="724" y="105"/>
                      <a:pt x="724" y="105"/>
                    </a:cubicBezTo>
                    <a:cubicBezTo>
                      <a:pt x="724" y="368"/>
                      <a:pt x="724" y="368"/>
                      <a:pt x="724" y="368"/>
                    </a:cubicBezTo>
                    <a:cubicBezTo>
                      <a:pt x="720" y="370"/>
                      <a:pt x="717" y="371"/>
                      <a:pt x="714" y="372"/>
                    </a:cubicBezTo>
                    <a:cubicBezTo>
                      <a:pt x="714" y="398"/>
                      <a:pt x="714" y="424"/>
                      <a:pt x="714" y="449"/>
                    </a:cubicBezTo>
                    <a:cubicBezTo>
                      <a:pt x="717" y="448"/>
                      <a:pt x="720" y="447"/>
                      <a:pt x="724" y="446"/>
                    </a:cubicBezTo>
                    <a:cubicBezTo>
                      <a:pt x="724" y="591"/>
                      <a:pt x="724" y="591"/>
                      <a:pt x="724" y="591"/>
                    </a:cubicBezTo>
                    <a:cubicBezTo>
                      <a:pt x="720" y="592"/>
                      <a:pt x="717" y="593"/>
                      <a:pt x="714" y="593"/>
                    </a:cubicBezTo>
                    <a:cubicBezTo>
                      <a:pt x="714" y="619"/>
                      <a:pt x="714" y="645"/>
                      <a:pt x="714" y="670"/>
                    </a:cubicBezTo>
                    <a:cubicBezTo>
                      <a:pt x="724" y="669"/>
                      <a:pt x="724" y="669"/>
                      <a:pt x="724" y="669"/>
                    </a:cubicBezTo>
                    <a:cubicBezTo>
                      <a:pt x="724" y="829"/>
                      <a:pt x="724" y="829"/>
                      <a:pt x="724" y="829"/>
                    </a:cubicBezTo>
                    <a:cubicBezTo>
                      <a:pt x="681" y="829"/>
                      <a:pt x="681" y="829"/>
                      <a:pt x="681" y="829"/>
                    </a:cubicBezTo>
                    <a:cubicBezTo>
                      <a:pt x="681" y="782"/>
                      <a:pt x="681" y="782"/>
                      <a:pt x="681" y="782"/>
                    </a:cubicBezTo>
                    <a:cubicBezTo>
                      <a:pt x="685" y="782"/>
                      <a:pt x="688" y="782"/>
                      <a:pt x="691" y="782"/>
                    </a:cubicBezTo>
                    <a:cubicBezTo>
                      <a:pt x="691" y="757"/>
                      <a:pt x="691" y="732"/>
                      <a:pt x="691" y="706"/>
                    </a:cubicBezTo>
                    <a:cubicBezTo>
                      <a:pt x="688" y="707"/>
                      <a:pt x="685" y="707"/>
                      <a:pt x="681" y="707"/>
                    </a:cubicBezTo>
                    <a:cubicBezTo>
                      <a:pt x="681" y="675"/>
                      <a:pt x="681" y="675"/>
                      <a:pt x="681" y="675"/>
                    </a:cubicBezTo>
                    <a:cubicBezTo>
                      <a:pt x="691" y="674"/>
                      <a:pt x="691" y="674"/>
                      <a:pt x="691" y="674"/>
                    </a:cubicBezTo>
                    <a:cubicBezTo>
                      <a:pt x="691" y="649"/>
                      <a:pt x="691" y="623"/>
                      <a:pt x="691" y="598"/>
                    </a:cubicBezTo>
                    <a:cubicBezTo>
                      <a:pt x="688" y="599"/>
                      <a:pt x="685" y="600"/>
                      <a:pt x="681" y="600"/>
                    </a:cubicBezTo>
                    <a:cubicBezTo>
                      <a:pt x="681" y="568"/>
                      <a:pt x="681" y="568"/>
                      <a:pt x="681" y="568"/>
                    </a:cubicBezTo>
                    <a:cubicBezTo>
                      <a:pt x="685" y="567"/>
                      <a:pt x="688" y="566"/>
                      <a:pt x="691" y="565"/>
                    </a:cubicBezTo>
                    <a:cubicBezTo>
                      <a:pt x="691" y="540"/>
                      <a:pt x="691" y="515"/>
                      <a:pt x="691" y="490"/>
                    </a:cubicBezTo>
                    <a:cubicBezTo>
                      <a:pt x="688" y="491"/>
                      <a:pt x="685" y="492"/>
                      <a:pt x="681" y="493"/>
                    </a:cubicBezTo>
                    <a:cubicBezTo>
                      <a:pt x="681" y="460"/>
                      <a:pt x="681" y="460"/>
                      <a:pt x="681" y="460"/>
                    </a:cubicBezTo>
                    <a:cubicBezTo>
                      <a:pt x="691" y="457"/>
                      <a:pt x="691" y="457"/>
                      <a:pt x="691" y="457"/>
                    </a:cubicBezTo>
                    <a:cubicBezTo>
                      <a:pt x="691" y="432"/>
                      <a:pt x="691" y="407"/>
                      <a:pt x="691" y="382"/>
                    </a:cubicBezTo>
                    <a:cubicBezTo>
                      <a:pt x="688" y="383"/>
                      <a:pt x="685" y="384"/>
                      <a:pt x="681" y="386"/>
                    </a:cubicBezTo>
                    <a:cubicBezTo>
                      <a:pt x="681" y="353"/>
                      <a:pt x="681" y="353"/>
                      <a:pt x="681" y="353"/>
                    </a:cubicBezTo>
                    <a:cubicBezTo>
                      <a:pt x="691" y="349"/>
                      <a:pt x="691" y="349"/>
                      <a:pt x="691" y="349"/>
                    </a:cubicBezTo>
                    <a:cubicBezTo>
                      <a:pt x="691" y="324"/>
                      <a:pt x="691" y="299"/>
                      <a:pt x="691" y="274"/>
                    </a:cubicBezTo>
                    <a:cubicBezTo>
                      <a:pt x="681" y="279"/>
                      <a:pt x="681" y="279"/>
                      <a:pt x="681" y="279"/>
                    </a:cubicBezTo>
                    <a:cubicBezTo>
                      <a:pt x="681" y="246"/>
                      <a:pt x="681" y="246"/>
                      <a:pt x="681" y="246"/>
                    </a:cubicBezTo>
                    <a:cubicBezTo>
                      <a:pt x="685" y="244"/>
                      <a:pt x="688" y="243"/>
                      <a:pt x="691" y="241"/>
                    </a:cubicBezTo>
                    <a:cubicBezTo>
                      <a:pt x="691" y="216"/>
                      <a:pt x="691" y="191"/>
                      <a:pt x="691" y="165"/>
                    </a:cubicBezTo>
                    <a:cubicBezTo>
                      <a:pt x="681" y="171"/>
                      <a:pt x="681" y="171"/>
                      <a:pt x="681" y="171"/>
                    </a:cubicBezTo>
                    <a:lnTo>
                      <a:pt x="681" y="132"/>
                    </a:lnTo>
                    <a:close/>
                    <a:moveTo>
                      <a:pt x="529" y="230"/>
                    </a:moveTo>
                    <a:cubicBezTo>
                      <a:pt x="556" y="213"/>
                      <a:pt x="556" y="213"/>
                      <a:pt x="556" y="213"/>
                    </a:cubicBezTo>
                    <a:cubicBezTo>
                      <a:pt x="645" y="257"/>
                      <a:pt x="645" y="257"/>
                      <a:pt x="645" y="257"/>
                    </a:cubicBezTo>
                    <a:cubicBezTo>
                      <a:pt x="645" y="155"/>
                      <a:pt x="645" y="155"/>
                      <a:pt x="645" y="155"/>
                    </a:cubicBezTo>
                    <a:cubicBezTo>
                      <a:pt x="681" y="132"/>
                      <a:pt x="681" y="132"/>
                      <a:pt x="681" y="132"/>
                    </a:cubicBezTo>
                    <a:cubicBezTo>
                      <a:pt x="681" y="171"/>
                      <a:pt x="681" y="171"/>
                      <a:pt x="681" y="171"/>
                    </a:cubicBezTo>
                    <a:cubicBezTo>
                      <a:pt x="672" y="177"/>
                      <a:pt x="672" y="177"/>
                      <a:pt x="672" y="177"/>
                    </a:cubicBezTo>
                    <a:cubicBezTo>
                      <a:pt x="672" y="202"/>
                      <a:pt x="672" y="227"/>
                      <a:pt x="672" y="251"/>
                    </a:cubicBezTo>
                    <a:cubicBezTo>
                      <a:pt x="675" y="249"/>
                      <a:pt x="678" y="248"/>
                      <a:pt x="681" y="246"/>
                    </a:cubicBezTo>
                    <a:cubicBezTo>
                      <a:pt x="681" y="279"/>
                      <a:pt x="681" y="279"/>
                      <a:pt x="681" y="279"/>
                    </a:cubicBezTo>
                    <a:cubicBezTo>
                      <a:pt x="672" y="283"/>
                      <a:pt x="672" y="283"/>
                      <a:pt x="672" y="283"/>
                    </a:cubicBezTo>
                    <a:cubicBezTo>
                      <a:pt x="672" y="308"/>
                      <a:pt x="672" y="333"/>
                      <a:pt x="672" y="357"/>
                    </a:cubicBezTo>
                    <a:cubicBezTo>
                      <a:pt x="681" y="353"/>
                      <a:pt x="681" y="353"/>
                      <a:pt x="681" y="353"/>
                    </a:cubicBezTo>
                    <a:cubicBezTo>
                      <a:pt x="681" y="386"/>
                      <a:pt x="681" y="386"/>
                      <a:pt x="681" y="386"/>
                    </a:cubicBezTo>
                    <a:cubicBezTo>
                      <a:pt x="678" y="387"/>
                      <a:pt x="675" y="388"/>
                      <a:pt x="672" y="390"/>
                    </a:cubicBezTo>
                    <a:cubicBezTo>
                      <a:pt x="672" y="414"/>
                      <a:pt x="672" y="439"/>
                      <a:pt x="672" y="464"/>
                    </a:cubicBezTo>
                    <a:cubicBezTo>
                      <a:pt x="681" y="460"/>
                      <a:pt x="681" y="460"/>
                      <a:pt x="681" y="460"/>
                    </a:cubicBezTo>
                    <a:cubicBezTo>
                      <a:pt x="681" y="493"/>
                      <a:pt x="681" y="493"/>
                      <a:pt x="681" y="493"/>
                    </a:cubicBezTo>
                    <a:cubicBezTo>
                      <a:pt x="678" y="494"/>
                      <a:pt x="675" y="495"/>
                      <a:pt x="672" y="496"/>
                    </a:cubicBezTo>
                    <a:cubicBezTo>
                      <a:pt x="672" y="521"/>
                      <a:pt x="672" y="545"/>
                      <a:pt x="672" y="570"/>
                    </a:cubicBezTo>
                    <a:cubicBezTo>
                      <a:pt x="675" y="569"/>
                      <a:pt x="678" y="569"/>
                      <a:pt x="681" y="568"/>
                    </a:cubicBezTo>
                    <a:cubicBezTo>
                      <a:pt x="681" y="600"/>
                      <a:pt x="681" y="600"/>
                      <a:pt x="681" y="600"/>
                    </a:cubicBezTo>
                    <a:cubicBezTo>
                      <a:pt x="678" y="601"/>
                      <a:pt x="675" y="602"/>
                      <a:pt x="672" y="602"/>
                    </a:cubicBezTo>
                    <a:cubicBezTo>
                      <a:pt x="672" y="627"/>
                      <a:pt x="672" y="652"/>
                      <a:pt x="672" y="676"/>
                    </a:cubicBezTo>
                    <a:cubicBezTo>
                      <a:pt x="681" y="675"/>
                      <a:pt x="681" y="675"/>
                      <a:pt x="681" y="675"/>
                    </a:cubicBezTo>
                    <a:cubicBezTo>
                      <a:pt x="681" y="707"/>
                      <a:pt x="681" y="707"/>
                      <a:pt x="681" y="707"/>
                    </a:cubicBezTo>
                    <a:cubicBezTo>
                      <a:pt x="678" y="708"/>
                      <a:pt x="675" y="708"/>
                      <a:pt x="672" y="709"/>
                    </a:cubicBezTo>
                    <a:cubicBezTo>
                      <a:pt x="672" y="733"/>
                      <a:pt x="672" y="758"/>
                      <a:pt x="672" y="783"/>
                    </a:cubicBezTo>
                    <a:cubicBezTo>
                      <a:pt x="675" y="782"/>
                      <a:pt x="678" y="782"/>
                      <a:pt x="681" y="782"/>
                    </a:cubicBezTo>
                    <a:cubicBezTo>
                      <a:pt x="681" y="829"/>
                      <a:pt x="681" y="829"/>
                      <a:pt x="681" y="829"/>
                    </a:cubicBezTo>
                    <a:cubicBezTo>
                      <a:pt x="529" y="829"/>
                      <a:pt x="529" y="829"/>
                      <a:pt x="529" y="829"/>
                    </a:cubicBezTo>
                    <a:cubicBezTo>
                      <a:pt x="529" y="789"/>
                      <a:pt x="529" y="789"/>
                      <a:pt x="529" y="789"/>
                    </a:cubicBezTo>
                    <a:cubicBezTo>
                      <a:pt x="531" y="789"/>
                      <a:pt x="534" y="789"/>
                      <a:pt x="536" y="788"/>
                    </a:cubicBezTo>
                    <a:cubicBezTo>
                      <a:pt x="536" y="767"/>
                      <a:pt x="536" y="745"/>
                      <a:pt x="536" y="724"/>
                    </a:cubicBezTo>
                    <a:cubicBezTo>
                      <a:pt x="534" y="724"/>
                      <a:pt x="531" y="724"/>
                      <a:pt x="529" y="725"/>
                    </a:cubicBezTo>
                    <a:cubicBezTo>
                      <a:pt x="529" y="697"/>
                      <a:pt x="529" y="697"/>
                      <a:pt x="529" y="697"/>
                    </a:cubicBezTo>
                    <a:cubicBezTo>
                      <a:pt x="536" y="696"/>
                      <a:pt x="536" y="696"/>
                      <a:pt x="536" y="696"/>
                    </a:cubicBezTo>
                    <a:cubicBezTo>
                      <a:pt x="536" y="674"/>
                      <a:pt x="536" y="652"/>
                      <a:pt x="536" y="631"/>
                    </a:cubicBezTo>
                    <a:cubicBezTo>
                      <a:pt x="529" y="632"/>
                      <a:pt x="529" y="632"/>
                      <a:pt x="529" y="632"/>
                    </a:cubicBezTo>
                    <a:cubicBezTo>
                      <a:pt x="529" y="604"/>
                      <a:pt x="529" y="604"/>
                      <a:pt x="529" y="604"/>
                    </a:cubicBezTo>
                    <a:cubicBezTo>
                      <a:pt x="531" y="604"/>
                      <a:pt x="534" y="603"/>
                      <a:pt x="536" y="603"/>
                    </a:cubicBezTo>
                    <a:cubicBezTo>
                      <a:pt x="536" y="581"/>
                      <a:pt x="536" y="560"/>
                      <a:pt x="536" y="538"/>
                    </a:cubicBezTo>
                    <a:cubicBezTo>
                      <a:pt x="529" y="540"/>
                      <a:pt x="529" y="540"/>
                      <a:pt x="529" y="540"/>
                    </a:cubicBezTo>
                    <a:cubicBezTo>
                      <a:pt x="529" y="512"/>
                      <a:pt x="529" y="512"/>
                      <a:pt x="529" y="512"/>
                    </a:cubicBezTo>
                    <a:cubicBezTo>
                      <a:pt x="531" y="511"/>
                      <a:pt x="534" y="511"/>
                      <a:pt x="536" y="510"/>
                    </a:cubicBezTo>
                    <a:cubicBezTo>
                      <a:pt x="536" y="488"/>
                      <a:pt x="536" y="467"/>
                      <a:pt x="536" y="445"/>
                    </a:cubicBezTo>
                    <a:cubicBezTo>
                      <a:pt x="534" y="446"/>
                      <a:pt x="531" y="447"/>
                      <a:pt x="529" y="448"/>
                    </a:cubicBezTo>
                    <a:cubicBezTo>
                      <a:pt x="529" y="420"/>
                      <a:pt x="529" y="420"/>
                      <a:pt x="529" y="420"/>
                    </a:cubicBezTo>
                    <a:cubicBezTo>
                      <a:pt x="531" y="419"/>
                      <a:pt x="534" y="418"/>
                      <a:pt x="536" y="417"/>
                    </a:cubicBezTo>
                    <a:cubicBezTo>
                      <a:pt x="536" y="395"/>
                      <a:pt x="536" y="374"/>
                      <a:pt x="536" y="352"/>
                    </a:cubicBezTo>
                    <a:cubicBezTo>
                      <a:pt x="529" y="356"/>
                      <a:pt x="529" y="356"/>
                      <a:pt x="529" y="356"/>
                    </a:cubicBezTo>
                    <a:cubicBezTo>
                      <a:pt x="529" y="328"/>
                      <a:pt x="529" y="328"/>
                      <a:pt x="529" y="328"/>
                    </a:cubicBezTo>
                    <a:cubicBezTo>
                      <a:pt x="531" y="327"/>
                      <a:pt x="534" y="325"/>
                      <a:pt x="536" y="324"/>
                    </a:cubicBezTo>
                    <a:cubicBezTo>
                      <a:pt x="536" y="302"/>
                      <a:pt x="536" y="281"/>
                      <a:pt x="536" y="259"/>
                    </a:cubicBezTo>
                    <a:cubicBezTo>
                      <a:pt x="534" y="261"/>
                      <a:pt x="531" y="262"/>
                      <a:pt x="529" y="264"/>
                    </a:cubicBezTo>
                    <a:lnTo>
                      <a:pt x="529" y="230"/>
                    </a:lnTo>
                    <a:close/>
                    <a:moveTo>
                      <a:pt x="498" y="250"/>
                    </a:moveTo>
                    <a:cubicBezTo>
                      <a:pt x="529" y="230"/>
                      <a:pt x="529" y="230"/>
                      <a:pt x="529" y="230"/>
                    </a:cubicBezTo>
                    <a:cubicBezTo>
                      <a:pt x="529" y="264"/>
                      <a:pt x="529" y="264"/>
                      <a:pt x="529" y="264"/>
                    </a:cubicBezTo>
                    <a:cubicBezTo>
                      <a:pt x="527" y="265"/>
                      <a:pt x="524" y="267"/>
                      <a:pt x="522" y="268"/>
                    </a:cubicBezTo>
                    <a:cubicBezTo>
                      <a:pt x="522" y="289"/>
                      <a:pt x="522" y="310"/>
                      <a:pt x="522" y="332"/>
                    </a:cubicBezTo>
                    <a:cubicBezTo>
                      <a:pt x="524" y="330"/>
                      <a:pt x="527" y="329"/>
                      <a:pt x="529" y="328"/>
                    </a:cubicBezTo>
                    <a:cubicBezTo>
                      <a:pt x="529" y="356"/>
                      <a:pt x="529" y="356"/>
                      <a:pt x="529" y="356"/>
                    </a:cubicBezTo>
                    <a:cubicBezTo>
                      <a:pt x="522" y="359"/>
                      <a:pt x="522" y="359"/>
                      <a:pt x="522" y="359"/>
                    </a:cubicBezTo>
                    <a:cubicBezTo>
                      <a:pt x="522" y="381"/>
                      <a:pt x="522" y="402"/>
                      <a:pt x="522" y="423"/>
                    </a:cubicBezTo>
                    <a:cubicBezTo>
                      <a:pt x="524" y="422"/>
                      <a:pt x="527" y="421"/>
                      <a:pt x="529" y="420"/>
                    </a:cubicBezTo>
                    <a:cubicBezTo>
                      <a:pt x="529" y="448"/>
                      <a:pt x="529" y="448"/>
                      <a:pt x="529" y="448"/>
                    </a:cubicBezTo>
                    <a:cubicBezTo>
                      <a:pt x="527" y="449"/>
                      <a:pt x="524" y="450"/>
                      <a:pt x="522" y="451"/>
                    </a:cubicBezTo>
                    <a:cubicBezTo>
                      <a:pt x="522" y="472"/>
                      <a:pt x="522" y="493"/>
                      <a:pt x="522" y="515"/>
                    </a:cubicBezTo>
                    <a:cubicBezTo>
                      <a:pt x="524" y="514"/>
                      <a:pt x="527" y="513"/>
                      <a:pt x="529" y="512"/>
                    </a:cubicBezTo>
                    <a:cubicBezTo>
                      <a:pt x="529" y="540"/>
                      <a:pt x="529" y="540"/>
                      <a:pt x="529" y="540"/>
                    </a:cubicBezTo>
                    <a:cubicBezTo>
                      <a:pt x="522" y="542"/>
                      <a:pt x="522" y="542"/>
                      <a:pt x="522" y="542"/>
                    </a:cubicBezTo>
                    <a:cubicBezTo>
                      <a:pt x="522" y="564"/>
                      <a:pt x="522" y="585"/>
                      <a:pt x="522" y="606"/>
                    </a:cubicBezTo>
                    <a:cubicBezTo>
                      <a:pt x="524" y="606"/>
                      <a:pt x="527" y="605"/>
                      <a:pt x="529" y="604"/>
                    </a:cubicBezTo>
                    <a:cubicBezTo>
                      <a:pt x="529" y="632"/>
                      <a:pt x="529" y="632"/>
                      <a:pt x="529" y="632"/>
                    </a:cubicBezTo>
                    <a:cubicBezTo>
                      <a:pt x="522" y="634"/>
                      <a:pt x="522" y="634"/>
                      <a:pt x="522" y="634"/>
                    </a:cubicBezTo>
                    <a:cubicBezTo>
                      <a:pt x="522" y="655"/>
                      <a:pt x="522" y="676"/>
                      <a:pt x="522" y="698"/>
                    </a:cubicBezTo>
                    <a:cubicBezTo>
                      <a:pt x="529" y="697"/>
                      <a:pt x="529" y="697"/>
                      <a:pt x="529" y="697"/>
                    </a:cubicBezTo>
                    <a:cubicBezTo>
                      <a:pt x="529" y="725"/>
                      <a:pt x="529" y="725"/>
                      <a:pt x="529" y="725"/>
                    </a:cubicBezTo>
                    <a:cubicBezTo>
                      <a:pt x="527" y="725"/>
                      <a:pt x="524" y="725"/>
                      <a:pt x="522" y="725"/>
                    </a:cubicBezTo>
                    <a:cubicBezTo>
                      <a:pt x="522" y="747"/>
                      <a:pt x="522" y="768"/>
                      <a:pt x="522" y="789"/>
                    </a:cubicBezTo>
                    <a:cubicBezTo>
                      <a:pt x="524" y="789"/>
                      <a:pt x="527" y="789"/>
                      <a:pt x="529" y="789"/>
                    </a:cubicBezTo>
                    <a:cubicBezTo>
                      <a:pt x="529" y="829"/>
                      <a:pt x="529" y="829"/>
                      <a:pt x="529" y="829"/>
                    </a:cubicBezTo>
                    <a:cubicBezTo>
                      <a:pt x="498" y="829"/>
                      <a:pt x="498" y="829"/>
                      <a:pt x="498" y="829"/>
                    </a:cubicBezTo>
                    <a:cubicBezTo>
                      <a:pt x="498" y="790"/>
                      <a:pt x="498" y="790"/>
                      <a:pt x="498" y="790"/>
                    </a:cubicBezTo>
                    <a:cubicBezTo>
                      <a:pt x="500" y="790"/>
                      <a:pt x="502" y="790"/>
                      <a:pt x="505" y="790"/>
                    </a:cubicBezTo>
                    <a:cubicBezTo>
                      <a:pt x="505" y="769"/>
                      <a:pt x="505" y="748"/>
                      <a:pt x="505" y="727"/>
                    </a:cubicBezTo>
                    <a:cubicBezTo>
                      <a:pt x="502" y="728"/>
                      <a:pt x="500" y="728"/>
                      <a:pt x="498" y="728"/>
                    </a:cubicBezTo>
                    <a:cubicBezTo>
                      <a:pt x="498" y="701"/>
                      <a:pt x="498" y="701"/>
                      <a:pt x="498" y="701"/>
                    </a:cubicBezTo>
                    <a:cubicBezTo>
                      <a:pt x="505" y="700"/>
                      <a:pt x="505" y="700"/>
                      <a:pt x="505" y="700"/>
                    </a:cubicBezTo>
                    <a:cubicBezTo>
                      <a:pt x="505" y="679"/>
                      <a:pt x="505" y="658"/>
                      <a:pt x="505" y="638"/>
                    </a:cubicBezTo>
                    <a:cubicBezTo>
                      <a:pt x="498" y="639"/>
                      <a:pt x="498" y="639"/>
                      <a:pt x="498" y="639"/>
                    </a:cubicBezTo>
                    <a:cubicBezTo>
                      <a:pt x="498" y="612"/>
                      <a:pt x="498" y="612"/>
                      <a:pt x="498" y="612"/>
                    </a:cubicBezTo>
                    <a:cubicBezTo>
                      <a:pt x="500" y="611"/>
                      <a:pt x="502" y="611"/>
                      <a:pt x="505" y="610"/>
                    </a:cubicBezTo>
                    <a:cubicBezTo>
                      <a:pt x="505" y="589"/>
                      <a:pt x="505" y="569"/>
                      <a:pt x="505" y="548"/>
                    </a:cubicBezTo>
                    <a:cubicBezTo>
                      <a:pt x="502" y="549"/>
                      <a:pt x="500" y="549"/>
                      <a:pt x="498" y="550"/>
                    </a:cubicBezTo>
                    <a:cubicBezTo>
                      <a:pt x="498" y="434"/>
                      <a:pt x="498" y="434"/>
                      <a:pt x="498" y="434"/>
                    </a:cubicBezTo>
                    <a:cubicBezTo>
                      <a:pt x="500" y="433"/>
                      <a:pt x="502" y="432"/>
                      <a:pt x="505" y="431"/>
                    </a:cubicBezTo>
                    <a:cubicBezTo>
                      <a:pt x="505" y="410"/>
                      <a:pt x="505" y="389"/>
                      <a:pt x="505" y="368"/>
                    </a:cubicBezTo>
                    <a:cubicBezTo>
                      <a:pt x="502" y="369"/>
                      <a:pt x="500" y="371"/>
                      <a:pt x="498" y="372"/>
                    </a:cubicBezTo>
                    <a:lnTo>
                      <a:pt x="498" y="250"/>
                    </a:lnTo>
                    <a:close/>
                    <a:moveTo>
                      <a:pt x="466" y="270"/>
                    </a:moveTo>
                    <a:cubicBezTo>
                      <a:pt x="498" y="250"/>
                      <a:pt x="498" y="250"/>
                      <a:pt x="498" y="250"/>
                    </a:cubicBezTo>
                    <a:cubicBezTo>
                      <a:pt x="498" y="372"/>
                      <a:pt x="498" y="372"/>
                      <a:pt x="498" y="372"/>
                    </a:cubicBezTo>
                    <a:cubicBezTo>
                      <a:pt x="495" y="373"/>
                      <a:pt x="493" y="374"/>
                      <a:pt x="490" y="375"/>
                    </a:cubicBezTo>
                    <a:cubicBezTo>
                      <a:pt x="490" y="396"/>
                      <a:pt x="490" y="416"/>
                      <a:pt x="490" y="437"/>
                    </a:cubicBezTo>
                    <a:cubicBezTo>
                      <a:pt x="493" y="436"/>
                      <a:pt x="495" y="435"/>
                      <a:pt x="498" y="434"/>
                    </a:cubicBezTo>
                    <a:cubicBezTo>
                      <a:pt x="498" y="550"/>
                      <a:pt x="498" y="550"/>
                      <a:pt x="498" y="550"/>
                    </a:cubicBezTo>
                    <a:cubicBezTo>
                      <a:pt x="495" y="551"/>
                      <a:pt x="493" y="551"/>
                      <a:pt x="490" y="552"/>
                    </a:cubicBezTo>
                    <a:cubicBezTo>
                      <a:pt x="490" y="573"/>
                      <a:pt x="490" y="593"/>
                      <a:pt x="490" y="614"/>
                    </a:cubicBezTo>
                    <a:cubicBezTo>
                      <a:pt x="493" y="613"/>
                      <a:pt x="495" y="613"/>
                      <a:pt x="498" y="612"/>
                    </a:cubicBezTo>
                    <a:cubicBezTo>
                      <a:pt x="498" y="639"/>
                      <a:pt x="498" y="639"/>
                      <a:pt x="498" y="639"/>
                    </a:cubicBezTo>
                    <a:cubicBezTo>
                      <a:pt x="490" y="641"/>
                      <a:pt x="490" y="641"/>
                      <a:pt x="490" y="641"/>
                    </a:cubicBezTo>
                    <a:cubicBezTo>
                      <a:pt x="490" y="661"/>
                      <a:pt x="490" y="682"/>
                      <a:pt x="490" y="702"/>
                    </a:cubicBezTo>
                    <a:cubicBezTo>
                      <a:pt x="498" y="701"/>
                      <a:pt x="498" y="701"/>
                      <a:pt x="498" y="701"/>
                    </a:cubicBezTo>
                    <a:cubicBezTo>
                      <a:pt x="498" y="728"/>
                      <a:pt x="498" y="728"/>
                      <a:pt x="498" y="728"/>
                    </a:cubicBezTo>
                    <a:cubicBezTo>
                      <a:pt x="495" y="728"/>
                      <a:pt x="493" y="729"/>
                      <a:pt x="490" y="729"/>
                    </a:cubicBezTo>
                    <a:cubicBezTo>
                      <a:pt x="490" y="749"/>
                      <a:pt x="490" y="770"/>
                      <a:pt x="490" y="790"/>
                    </a:cubicBezTo>
                    <a:cubicBezTo>
                      <a:pt x="493" y="790"/>
                      <a:pt x="495" y="790"/>
                      <a:pt x="498" y="790"/>
                    </a:cubicBezTo>
                    <a:cubicBezTo>
                      <a:pt x="498" y="829"/>
                      <a:pt x="498" y="829"/>
                      <a:pt x="498" y="829"/>
                    </a:cubicBezTo>
                    <a:cubicBezTo>
                      <a:pt x="466" y="829"/>
                      <a:pt x="466" y="829"/>
                      <a:pt x="466" y="829"/>
                    </a:cubicBezTo>
                    <a:cubicBezTo>
                      <a:pt x="466" y="620"/>
                      <a:pt x="466" y="620"/>
                      <a:pt x="466" y="620"/>
                    </a:cubicBezTo>
                    <a:cubicBezTo>
                      <a:pt x="468" y="619"/>
                      <a:pt x="471" y="619"/>
                      <a:pt x="473" y="618"/>
                    </a:cubicBezTo>
                    <a:cubicBezTo>
                      <a:pt x="473" y="598"/>
                      <a:pt x="473" y="578"/>
                      <a:pt x="473" y="558"/>
                    </a:cubicBezTo>
                    <a:cubicBezTo>
                      <a:pt x="466" y="560"/>
                      <a:pt x="466" y="560"/>
                      <a:pt x="466" y="560"/>
                    </a:cubicBezTo>
                    <a:cubicBezTo>
                      <a:pt x="466" y="534"/>
                      <a:pt x="466" y="534"/>
                      <a:pt x="466" y="534"/>
                    </a:cubicBezTo>
                    <a:cubicBezTo>
                      <a:pt x="468" y="533"/>
                      <a:pt x="471" y="532"/>
                      <a:pt x="473" y="531"/>
                    </a:cubicBezTo>
                    <a:cubicBezTo>
                      <a:pt x="473" y="511"/>
                      <a:pt x="473" y="491"/>
                      <a:pt x="473" y="471"/>
                    </a:cubicBezTo>
                    <a:cubicBezTo>
                      <a:pt x="471" y="472"/>
                      <a:pt x="468" y="473"/>
                      <a:pt x="466" y="474"/>
                    </a:cubicBezTo>
                    <a:cubicBezTo>
                      <a:pt x="466" y="362"/>
                      <a:pt x="466" y="362"/>
                      <a:pt x="466" y="362"/>
                    </a:cubicBezTo>
                    <a:cubicBezTo>
                      <a:pt x="473" y="358"/>
                      <a:pt x="473" y="358"/>
                      <a:pt x="473" y="358"/>
                    </a:cubicBezTo>
                    <a:cubicBezTo>
                      <a:pt x="473" y="338"/>
                      <a:pt x="473" y="318"/>
                      <a:pt x="473" y="298"/>
                    </a:cubicBezTo>
                    <a:cubicBezTo>
                      <a:pt x="471" y="299"/>
                      <a:pt x="468" y="300"/>
                      <a:pt x="466" y="302"/>
                    </a:cubicBezTo>
                    <a:lnTo>
                      <a:pt x="466" y="270"/>
                    </a:lnTo>
                    <a:close/>
                    <a:moveTo>
                      <a:pt x="435" y="291"/>
                    </a:moveTo>
                    <a:cubicBezTo>
                      <a:pt x="466" y="270"/>
                      <a:pt x="466" y="270"/>
                      <a:pt x="466" y="270"/>
                    </a:cubicBezTo>
                    <a:cubicBezTo>
                      <a:pt x="466" y="302"/>
                      <a:pt x="466" y="302"/>
                      <a:pt x="466" y="302"/>
                    </a:cubicBezTo>
                    <a:cubicBezTo>
                      <a:pt x="464" y="303"/>
                      <a:pt x="461" y="305"/>
                      <a:pt x="459" y="306"/>
                    </a:cubicBezTo>
                    <a:cubicBezTo>
                      <a:pt x="459" y="326"/>
                      <a:pt x="459" y="346"/>
                      <a:pt x="459" y="366"/>
                    </a:cubicBezTo>
                    <a:cubicBezTo>
                      <a:pt x="466" y="362"/>
                      <a:pt x="466" y="362"/>
                      <a:pt x="466" y="362"/>
                    </a:cubicBezTo>
                    <a:cubicBezTo>
                      <a:pt x="466" y="474"/>
                      <a:pt x="466" y="474"/>
                      <a:pt x="466" y="474"/>
                    </a:cubicBezTo>
                    <a:cubicBezTo>
                      <a:pt x="464" y="475"/>
                      <a:pt x="461" y="476"/>
                      <a:pt x="459" y="477"/>
                    </a:cubicBezTo>
                    <a:cubicBezTo>
                      <a:pt x="459" y="497"/>
                      <a:pt x="459" y="516"/>
                      <a:pt x="459" y="536"/>
                    </a:cubicBezTo>
                    <a:cubicBezTo>
                      <a:pt x="461" y="535"/>
                      <a:pt x="464" y="534"/>
                      <a:pt x="466" y="534"/>
                    </a:cubicBezTo>
                    <a:cubicBezTo>
                      <a:pt x="466" y="560"/>
                      <a:pt x="466" y="560"/>
                      <a:pt x="466" y="560"/>
                    </a:cubicBezTo>
                    <a:cubicBezTo>
                      <a:pt x="459" y="562"/>
                      <a:pt x="459" y="562"/>
                      <a:pt x="459" y="562"/>
                    </a:cubicBezTo>
                    <a:cubicBezTo>
                      <a:pt x="459" y="582"/>
                      <a:pt x="459" y="602"/>
                      <a:pt x="459" y="621"/>
                    </a:cubicBezTo>
                    <a:cubicBezTo>
                      <a:pt x="461" y="621"/>
                      <a:pt x="464" y="620"/>
                      <a:pt x="466" y="620"/>
                    </a:cubicBezTo>
                    <a:cubicBezTo>
                      <a:pt x="466" y="829"/>
                      <a:pt x="466" y="829"/>
                      <a:pt x="466" y="829"/>
                    </a:cubicBezTo>
                    <a:cubicBezTo>
                      <a:pt x="435" y="829"/>
                      <a:pt x="435" y="829"/>
                      <a:pt x="435" y="829"/>
                    </a:cubicBezTo>
                    <a:cubicBezTo>
                      <a:pt x="435" y="793"/>
                      <a:pt x="435" y="793"/>
                      <a:pt x="435" y="793"/>
                    </a:cubicBezTo>
                    <a:cubicBezTo>
                      <a:pt x="437" y="793"/>
                      <a:pt x="439" y="793"/>
                      <a:pt x="442" y="793"/>
                    </a:cubicBezTo>
                    <a:cubicBezTo>
                      <a:pt x="442" y="773"/>
                      <a:pt x="442" y="754"/>
                      <a:pt x="442" y="734"/>
                    </a:cubicBezTo>
                    <a:cubicBezTo>
                      <a:pt x="439" y="735"/>
                      <a:pt x="437" y="735"/>
                      <a:pt x="435" y="735"/>
                    </a:cubicBezTo>
                    <a:cubicBezTo>
                      <a:pt x="435" y="710"/>
                      <a:pt x="435" y="710"/>
                      <a:pt x="435" y="710"/>
                    </a:cubicBezTo>
                    <a:cubicBezTo>
                      <a:pt x="442" y="709"/>
                      <a:pt x="442" y="709"/>
                      <a:pt x="442" y="709"/>
                    </a:cubicBezTo>
                    <a:cubicBezTo>
                      <a:pt x="442" y="690"/>
                      <a:pt x="442" y="670"/>
                      <a:pt x="442" y="651"/>
                    </a:cubicBezTo>
                    <a:cubicBezTo>
                      <a:pt x="439" y="651"/>
                      <a:pt x="437" y="652"/>
                      <a:pt x="435" y="652"/>
                    </a:cubicBezTo>
                    <a:cubicBezTo>
                      <a:pt x="435" y="627"/>
                      <a:pt x="435" y="627"/>
                      <a:pt x="435" y="627"/>
                    </a:cubicBezTo>
                    <a:cubicBezTo>
                      <a:pt x="437" y="627"/>
                      <a:pt x="439" y="626"/>
                      <a:pt x="442" y="626"/>
                    </a:cubicBezTo>
                    <a:cubicBezTo>
                      <a:pt x="442" y="606"/>
                      <a:pt x="442" y="587"/>
                      <a:pt x="442" y="567"/>
                    </a:cubicBezTo>
                    <a:cubicBezTo>
                      <a:pt x="439" y="568"/>
                      <a:pt x="437" y="569"/>
                      <a:pt x="435" y="570"/>
                    </a:cubicBezTo>
                    <a:lnTo>
                      <a:pt x="435" y="291"/>
                    </a:lnTo>
                    <a:close/>
                    <a:moveTo>
                      <a:pt x="403" y="311"/>
                    </a:moveTo>
                    <a:cubicBezTo>
                      <a:pt x="435" y="291"/>
                      <a:pt x="435" y="291"/>
                      <a:pt x="435" y="291"/>
                    </a:cubicBezTo>
                    <a:cubicBezTo>
                      <a:pt x="435" y="570"/>
                      <a:pt x="435" y="570"/>
                      <a:pt x="435" y="570"/>
                    </a:cubicBezTo>
                    <a:cubicBezTo>
                      <a:pt x="432" y="570"/>
                      <a:pt x="430" y="571"/>
                      <a:pt x="427" y="572"/>
                    </a:cubicBezTo>
                    <a:cubicBezTo>
                      <a:pt x="427" y="591"/>
                      <a:pt x="427" y="610"/>
                      <a:pt x="427" y="629"/>
                    </a:cubicBezTo>
                    <a:cubicBezTo>
                      <a:pt x="430" y="628"/>
                      <a:pt x="432" y="628"/>
                      <a:pt x="435" y="627"/>
                    </a:cubicBezTo>
                    <a:cubicBezTo>
                      <a:pt x="435" y="652"/>
                      <a:pt x="435" y="652"/>
                      <a:pt x="435" y="652"/>
                    </a:cubicBezTo>
                    <a:cubicBezTo>
                      <a:pt x="432" y="653"/>
                      <a:pt x="430" y="653"/>
                      <a:pt x="427" y="654"/>
                    </a:cubicBezTo>
                    <a:cubicBezTo>
                      <a:pt x="427" y="673"/>
                      <a:pt x="427" y="692"/>
                      <a:pt x="427" y="711"/>
                    </a:cubicBezTo>
                    <a:cubicBezTo>
                      <a:pt x="435" y="710"/>
                      <a:pt x="435" y="710"/>
                      <a:pt x="435" y="710"/>
                    </a:cubicBezTo>
                    <a:cubicBezTo>
                      <a:pt x="435" y="735"/>
                      <a:pt x="435" y="735"/>
                      <a:pt x="435" y="735"/>
                    </a:cubicBezTo>
                    <a:cubicBezTo>
                      <a:pt x="432" y="735"/>
                      <a:pt x="430" y="736"/>
                      <a:pt x="427" y="736"/>
                    </a:cubicBezTo>
                    <a:cubicBezTo>
                      <a:pt x="427" y="755"/>
                      <a:pt x="427" y="774"/>
                      <a:pt x="427" y="793"/>
                    </a:cubicBezTo>
                    <a:cubicBezTo>
                      <a:pt x="430" y="793"/>
                      <a:pt x="432" y="793"/>
                      <a:pt x="435" y="793"/>
                    </a:cubicBezTo>
                    <a:cubicBezTo>
                      <a:pt x="435" y="829"/>
                      <a:pt x="435" y="829"/>
                      <a:pt x="435" y="829"/>
                    </a:cubicBezTo>
                    <a:cubicBezTo>
                      <a:pt x="403" y="829"/>
                      <a:pt x="403" y="829"/>
                      <a:pt x="403" y="829"/>
                    </a:cubicBezTo>
                    <a:cubicBezTo>
                      <a:pt x="403" y="715"/>
                      <a:pt x="403" y="715"/>
                      <a:pt x="403" y="715"/>
                    </a:cubicBezTo>
                    <a:cubicBezTo>
                      <a:pt x="410" y="714"/>
                      <a:pt x="410" y="714"/>
                      <a:pt x="410" y="714"/>
                    </a:cubicBezTo>
                    <a:cubicBezTo>
                      <a:pt x="410" y="695"/>
                      <a:pt x="410" y="676"/>
                      <a:pt x="410" y="657"/>
                    </a:cubicBezTo>
                    <a:cubicBezTo>
                      <a:pt x="408" y="658"/>
                      <a:pt x="405" y="659"/>
                      <a:pt x="403" y="659"/>
                    </a:cubicBezTo>
                    <a:cubicBezTo>
                      <a:pt x="403" y="555"/>
                      <a:pt x="403" y="555"/>
                      <a:pt x="403" y="555"/>
                    </a:cubicBezTo>
                    <a:cubicBezTo>
                      <a:pt x="410" y="553"/>
                      <a:pt x="410" y="553"/>
                      <a:pt x="410" y="553"/>
                    </a:cubicBezTo>
                    <a:cubicBezTo>
                      <a:pt x="410" y="534"/>
                      <a:pt x="410" y="515"/>
                      <a:pt x="410" y="497"/>
                    </a:cubicBezTo>
                    <a:cubicBezTo>
                      <a:pt x="408" y="498"/>
                      <a:pt x="405" y="499"/>
                      <a:pt x="403" y="500"/>
                    </a:cubicBezTo>
                    <a:cubicBezTo>
                      <a:pt x="403" y="475"/>
                      <a:pt x="403" y="475"/>
                      <a:pt x="403" y="475"/>
                    </a:cubicBezTo>
                    <a:cubicBezTo>
                      <a:pt x="410" y="472"/>
                      <a:pt x="410" y="472"/>
                      <a:pt x="410" y="472"/>
                    </a:cubicBezTo>
                    <a:cubicBezTo>
                      <a:pt x="410" y="454"/>
                      <a:pt x="410" y="435"/>
                      <a:pt x="410" y="416"/>
                    </a:cubicBezTo>
                    <a:cubicBezTo>
                      <a:pt x="403" y="420"/>
                      <a:pt x="403" y="420"/>
                      <a:pt x="403" y="420"/>
                    </a:cubicBezTo>
                    <a:cubicBezTo>
                      <a:pt x="403" y="396"/>
                      <a:pt x="403" y="396"/>
                      <a:pt x="403" y="396"/>
                    </a:cubicBezTo>
                    <a:cubicBezTo>
                      <a:pt x="405" y="394"/>
                      <a:pt x="408" y="393"/>
                      <a:pt x="410" y="392"/>
                    </a:cubicBezTo>
                    <a:cubicBezTo>
                      <a:pt x="410" y="373"/>
                      <a:pt x="410" y="354"/>
                      <a:pt x="410" y="336"/>
                    </a:cubicBezTo>
                    <a:cubicBezTo>
                      <a:pt x="403" y="340"/>
                      <a:pt x="403" y="340"/>
                      <a:pt x="403" y="340"/>
                    </a:cubicBezTo>
                    <a:lnTo>
                      <a:pt x="403" y="311"/>
                    </a:lnTo>
                    <a:close/>
                    <a:moveTo>
                      <a:pt x="337" y="95"/>
                    </a:moveTo>
                    <a:cubicBezTo>
                      <a:pt x="376" y="95"/>
                      <a:pt x="376" y="95"/>
                      <a:pt x="376" y="95"/>
                    </a:cubicBezTo>
                    <a:cubicBezTo>
                      <a:pt x="376" y="328"/>
                      <a:pt x="376" y="328"/>
                      <a:pt x="376" y="328"/>
                    </a:cubicBezTo>
                    <a:cubicBezTo>
                      <a:pt x="403" y="311"/>
                      <a:pt x="403" y="311"/>
                      <a:pt x="403" y="311"/>
                    </a:cubicBezTo>
                    <a:cubicBezTo>
                      <a:pt x="403" y="340"/>
                      <a:pt x="403" y="340"/>
                      <a:pt x="403" y="340"/>
                    </a:cubicBezTo>
                    <a:cubicBezTo>
                      <a:pt x="396" y="344"/>
                      <a:pt x="396" y="344"/>
                      <a:pt x="396" y="344"/>
                    </a:cubicBezTo>
                    <a:cubicBezTo>
                      <a:pt x="396" y="363"/>
                      <a:pt x="396" y="381"/>
                      <a:pt x="396" y="399"/>
                    </a:cubicBezTo>
                    <a:cubicBezTo>
                      <a:pt x="398" y="398"/>
                      <a:pt x="401" y="397"/>
                      <a:pt x="403" y="396"/>
                    </a:cubicBezTo>
                    <a:cubicBezTo>
                      <a:pt x="403" y="420"/>
                      <a:pt x="403" y="420"/>
                      <a:pt x="403" y="420"/>
                    </a:cubicBezTo>
                    <a:cubicBezTo>
                      <a:pt x="396" y="423"/>
                      <a:pt x="396" y="423"/>
                      <a:pt x="396" y="423"/>
                    </a:cubicBezTo>
                    <a:cubicBezTo>
                      <a:pt x="396" y="442"/>
                      <a:pt x="396" y="460"/>
                      <a:pt x="396" y="479"/>
                    </a:cubicBezTo>
                    <a:cubicBezTo>
                      <a:pt x="403" y="475"/>
                      <a:pt x="403" y="475"/>
                      <a:pt x="403" y="475"/>
                    </a:cubicBezTo>
                    <a:cubicBezTo>
                      <a:pt x="403" y="500"/>
                      <a:pt x="403" y="500"/>
                      <a:pt x="403" y="500"/>
                    </a:cubicBezTo>
                    <a:cubicBezTo>
                      <a:pt x="401" y="501"/>
                      <a:pt x="398" y="502"/>
                      <a:pt x="396" y="502"/>
                    </a:cubicBezTo>
                    <a:cubicBezTo>
                      <a:pt x="396" y="521"/>
                      <a:pt x="396" y="539"/>
                      <a:pt x="396" y="557"/>
                    </a:cubicBezTo>
                    <a:cubicBezTo>
                      <a:pt x="403" y="555"/>
                      <a:pt x="403" y="555"/>
                      <a:pt x="403" y="555"/>
                    </a:cubicBezTo>
                    <a:cubicBezTo>
                      <a:pt x="403" y="659"/>
                      <a:pt x="403" y="659"/>
                      <a:pt x="403" y="659"/>
                    </a:cubicBezTo>
                    <a:cubicBezTo>
                      <a:pt x="401" y="660"/>
                      <a:pt x="398" y="660"/>
                      <a:pt x="396" y="660"/>
                    </a:cubicBezTo>
                    <a:cubicBezTo>
                      <a:pt x="396" y="679"/>
                      <a:pt x="396" y="697"/>
                      <a:pt x="396" y="716"/>
                    </a:cubicBezTo>
                    <a:cubicBezTo>
                      <a:pt x="403" y="715"/>
                      <a:pt x="403" y="715"/>
                      <a:pt x="403" y="715"/>
                    </a:cubicBezTo>
                    <a:cubicBezTo>
                      <a:pt x="403" y="829"/>
                      <a:pt x="403" y="829"/>
                      <a:pt x="403" y="829"/>
                    </a:cubicBezTo>
                    <a:cubicBezTo>
                      <a:pt x="337" y="829"/>
                      <a:pt x="337" y="829"/>
                      <a:pt x="337" y="829"/>
                    </a:cubicBezTo>
                    <a:cubicBezTo>
                      <a:pt x="337" y="795"/>
                      <a:pt x="337" y="795"/>
                      <a:pt x="337" y="795"/>
                    </a:cubicBezTo>
                    <a:cubicBezTo>
                      <a:pt x="347" y="795"/>
                      <a:pt x="347" y="795"/>
                      <a:pt x="347" y="795"/>
                    </a:cubicBezTo>
                    <a:cubicBezTo>
                      <a:pt x="347" y="742"/>
                      <a:pt x="347" y="742"/>
                      <a:pt x="347" y="742"/>
                    </a:cubicBezTo>
                    <a:cubicBezTo>
                      <a:pt x="337" y="742"/>
                      <a:pt x="337" y="742"/>
                      <a:pt x="337" y="742"/>
                    </a:cubicBezTo>
                    <a:cubicBezTo>
                      <a:pt x="337" y="718"/>
                      <a:pt x="337" y="718"/>
                      <a:pt x="337" y="718"/>
                    </a:cubicBezTo>
                    <a:cubicBezTo>
                      <a:pt x="347" y="718"/>
                      <a:pt x="347" y="718"/>
                      <a:pt x="347" y="718"/>
                    </a:cubicBezTo>
                    <a:cubicBezTo>
                      <a:pt x="347" y="665"/>
                      <a:pt x="347" y="665"/>
                      <a:pt x="347" y="665"/>
                    </a:cubicBezTo>
                    <a:cubicBezTo>
                      <a:pt x="337" y="665"/>
                      <a:pt x="337" y="665"/>
                      <a:pt x="337" y="665"/>
                    </a:cubicBezTo>
                    <a:cubicBezTo>
                      <a:pt x="337" y="641"/>
                      <a:pt x="337" y="641"/>
                      <a:pt x="337" y="641"/>
                    </a:cubicBezTo>
                    <a:cubicBezTo>
                      <a:pt x="347" y="641"/>
                      <a:pt x="347" y="641"/>
                      <a:pt x="347" y="641"/>
                    </a:cubicBezTo>
                    <a:cubicBezTo>
                      <a:pt x="347" y="588"/>
                      <a:pt x="347" y="588"/>
                      <a:pt x="347" y="588"/>
                    </a:cubicBezTo>
                    <a:cubicBezTo>
                      <a:pt x="337" y="588"/>
                      <a:pt x="337" y="588"/>
                      <a:pt x="337" y="588"/>
                    </a:cubicBezTo>
                    <a:cubicBezTo>
                      <a:pt x="337" y="487"/>
                      <a:pt x="337" y="487"/>
                      <a:pt x="337" y="487"/>
                    </a:cubicBezTo>
                    <a:cubicBezTo>
                      <a:pt x="347" y="487"/>
                      <a:pt x="347" y="487"/>
                      <a:pt x="347" y="487"/>
                    </a:cubicBezTo>
                    <a:cubicBezTo>
                      <a:pt x="347" y="433"/>
                      <a:pt x="347" y="433"/>
                      <a:pt x="347" y="433"/>
                    </a:cubicBezTo>
                    <a:cubicBezTo>
                      <a:pt x="337" y="433"/>
                      <a:pt x="337" y="433"/>
                      <a:pt x="337" y="433"/>
                    </a:cubicBezTo>
                    <a:cubicBezTo>
                      <a:pt x="337" y="410"/>
                      <a:pt x="337" y="410"/>
                      <a:pt x="337" y="410"/>
                    </a:cubicBezTo>
                    <a:cubicBezTo>
                      <a:pt x="347" y="410"/>
                      <a:pt x="347" y="410"/>
                      <a:pt x="347" y="410"/>
                    </a:cubicBezTo>
                    <a:cubicBezTo>
                      <a:pt x="347" y="356"/>
                      <a:pt x="347" y="356"/>
                      <a:pt x="347" y="356"/>
                    </a:cubicBezTo>
                    <a:cubicBezTo>
                      <a:pt x="337" y="356"/>
                      <a:pt x="337" y="356"/>
                      <a:pt x="337" y="356"/>
                    </a:cubicBezTo>
                    <a:cubicBezTo>
                      <a:pt x="337" y="333"/>
                      <a:pt x="337" y="333"/>
                      <a:pt x="337" y="333"/>
                    </a:cubicBezTo>
                    <a:cubicBezTo>
                      <a:pt x="347" y="333"/>
                      <a:pt x="347" y="333"/>
                      <a:pt x="347" y="333"/>
                    </a:cubicBezTo>
                    <a:cubicBezTo>
                      <a:pt x="347" y="279"/>
                      <a:pt x="347" y="279"/>
                      <a:pt x="347" y="279"/>
                    </a:cubicBezTo>
                    <a:cubicBezTo>
                      <a:pt x="337" y="279"/>
                      <a:pt x="337" y="279"/>
                      <a:pt x="337" y="279"/>
                    </a:cubicBezTo>
                    <a:cubicBezTo>
                      <a:pt x="337" y="256"/>
                      <a:pt x="337" y="256"/>
                      <a:pt x="337" y="256"/>
                    </a:cubicBezTo>
                    <a:cubicBezTo>
                      <a:pt x="347" y="256"/>
                      <a:pt x="347" y="256"/>
                      <a:pt x="347" y="256"/>
                    </a:cubicBezTo>
                    <a:cubicBezTo>
                      <a:pt x="347" y="202"/>
                      <a:pt x="347" y="202"/>
                      <a:pt x="347" y="202"/>
                    </a:cubicBezTo>
                    <a:cubicBezTo>
                      <a:pt x="337" y="202"/>
                      <a:pt x="337" y="202"/>
                      <a:pt x="337" y="202"/>
                    </a:cubicBezTo>
                    <a:cubicBezTo>
                      <a:pt x="337" y="179"/>
                      <a:pt x="337" y="179"/>
                      <a:pt x="337" y="179"/>
                    </a:cubicBezTo>
                    <a:cubicBezTo>
                      <a:pt x="347" y="179"/>
                      <a:pt x="347" y="179"/>
                      <a:pt x="347" y="179"/>
                    </a:cubicBezTo>
                    <a:cubicBezTo>
                      <a:pt x="347" y="125"/>
                      <a:pt x="347" y="125"/>
                      <a:pt x="347" y="125"/>
                    </a:cubicBezTo>
                    <a:cubicBezTo>
                      <a:pt x="337" y="125"/>
                      <a:pt x="337" y="125"/>
                      <a:pt x="337" y="125"/>
                    </a:cubicBezTo>
                    <a:lnTo>
                      <a:pt x="337" y="95"/>
                    </a:lnTo>
                    <a:close/>
                    <a:moveTo>
                      <a:pt x="244" y="95"/>
                    </a:moveTo>
                    <a:cubicBezTo>
                      <a:pt x="337" y="95"/>
                      <a:pt x="337" y="95"/>
                      <a:pt x="337" y="95"/>
                    </a:cubicBezTo>
                    <a:cubicBezTo>
                      <a:pt x="337" y="125"/>
                      <a:pt x="337" y="125"/>
                      <a:pt x="337" y="125"/>
                    </a:cubicBezTo>
                    <a:cubicBezTo>
                      <a:pt x="244" y="125"/>
                      <a:pt x="244" y="125"/>
                      <a:pt x="244" y="125"/>
                    </a:cubicBezTo>
                    <a:cubicBezTo>
                      <a:pt x="244" y="95"/>
                      <a:pt x="244" y="95"/>
                      <a:pt x="244" y="95"/>
                    </a:cubicBezTo>
                    <a:close/>
                    <a:moveTo>
                      <a:pt x="337" y="829"/>
                    </a:moveTo>
                    <a:cubicBezTo>
                      <a:pt x="244" y="829"/>
                      <a:pt x="244" y="829"/>
                      <a:pt x="244" y="829"/>
                    </a:cubicBezTo>
                    <a:cubicBezTo>
                      <a:pt x="244" y="795"/>
                      <a:pt x="244" y="795"/>
                      <a:pt x="244" y="795"/>
                    </a:cubicBezTo>
                    <a:cubicBezTo>
                      <a:pt x="337" y="795"/>
                      <a:pt x="337" y="795"/>
                      <a:pt x="337" y="795"/>
                    </a:cubicBezTo>
                    <a:cubicBezTo>
                      <a:pt x="337" y="829"/>
                      <a:pt x="337" y="829"/>
                      <a:pt x="337" y="829"/>
                    </a:cubicBezTo>
                    <a:close/>
                    <a:moveTo>
                      <a:pt x="337" y="179"/>
                    </a:moveTo>
                    <a:cubicBezTo>
                      <a:pt x="337" y="202"/>
                      <a:pt x="337" y="202"/>
                      <a:pt x="337" y="202"/>
                    </a:cubicBezTo>
                    <a:cubicBezTo>
                      <a:pt x="326" y="202"/>
                      <a:pt x="326" y="202"/>
                      <a:pt x="326" y="202"/>
                    </a:cubicBezTo>
                    <a:cubicBezTo>
                      <a:pt x="326" y="256"/>
                      <a:pt x="326" y="256"/>
                      <a:pt x="326" y="256"/>
                    </a:cubicBezTo>
                    <a:cubicBezTo>
                      <a:pt x="337" y="256"/>
                      <a:pt x="337" y="256"/>
                      <a:pt x="337" y="256"/>
                    </a:cubicBezTo>
                    <a:cubicBezTo>
                      <a:pt x="337" y="279"/>
                      <a:pt x="337" y="279"/>
                      <a:pt x="337" y="279"/>
                    </a:cubicBezTo>
                    <a:cubicBezTo>
                      <a:pt x="280" y="279"/>
                      <a:pt x="280" y="279"/>
                      <a:pt x="280" y="279"/>
                    </a:cubicBezTo>
                    <a:cubicBezTo>
                      <a:pt x="280" y="333"/>
                      <a:pt x="280" y="333"/>
                      <a:pt x="280" y="333"/>
                    </a:cubicBezTo>
                    <a:cubicBezTo>
                      <a:pt x="337" y="333"/>
                      <a:pt x="337" y="333"/>
                      <a:pt x="337" y="333"/>
                    </a:cubicBezTo>
                    <a:cubicBezTo>
                      <a:pt x="337" y="356"/>
                      <a:pt x="337" y="356"/>
                      <a:pt x="337" y="356"/>
                    </a:cubicBezTo>
                    <a:cubicBezTo>
                      <a:pt x="326" y="356"/>
                      <a:pt x="326" y="356"/>
                      <a:pt x="326" y="356"/>
                    </a:cubicBezTo>
                    <a:cubicBezTo>
                      <a:pt x="326" y="410"/>
                      <a:pt x="326" y="410"/>
                      <a:pt x="326" y="410"/>
                    </a:cubicBezTo>
                    <a:cubicBezTo>
                      <a:pt x="337" y="410"/>
                      <a:pt x="337" y="410"/>
                      <a:pt x="337" y="410"/>
                    </a:cubicBezTo>
                    <a:cubicBezTo>
                      <a:pt x="337" y="433"/>
                      <a:pt x="337" y="433"/>
                      <a:pt x="337" y="433"/>
                    </a:cubicBezTo>
                    <a:cubicBezTo>
                      <a:pt x="244" y="433"/>
                      <a:pt x="244" y="433"/>
                      <a:pt x="244" y="433"/>
                    </a:cubicBezTo>
                    <a:cubicBezTo>
                      <a:pt x="244" y="410"/>
                      <a:pt x="244" y="410"/>
                      <a:pt x="244" y="410"/>
                    </a:cubicBezTo>
                    <a:cubicBezTo>
                      <a:pt x="301" y="410"/>
                      <a:pt x="301" y="410"/>
                      <a:pt x="301" y="410"/>
                    </a:cubicBezTo>
                    <a:cubicBezTo>
                      <a:pt x="301" y="356"/>
                      <a:pt x="301" y="356"/>
                      <a:pt x="301" y="356"/>
                    </a:cubicBezTo>
                    <a:cubicBezTo>
                      <a:pt x="244" y="356"/>
                      <a:pt x="244" y="356"/>
                      <a:pt x="244" y="356"/>
                    </a:cubicBezTo>
                    <a:cubicBezTo>
                      <a:pt x="244" y="333"/>
                      <a:pt x="244" y="333"/>
                      <a:pt x="244" y="333"/>
                    </a:cubicBezTo>
                    <a:cubicBezTo>
                      <a:pt x="254" y="333"/>
                      <a:pt x="254" y="333"/>
                      <a:pt x="254" y="333"/>
                    </a:cubicBezTo>
                    <a:cubicBezTo>
                      <a:pt x="254" y="279"/>
                      <a:pt x="254" y="279"/>
                      <a:pt x="254" y="279"/>
                    </a:cubicBezTo>
                    <a:cubicBezTo>
                      <a:pt x="244" y="279"/>
                      <a:pt x="244" y="279"/>
                      <a:pt x="244" y="279"/>
                    </a:cubicBezTo>
                    <a:cubicBezTo>
                      <a:pt x="244" y="256"/>
                      <a:pt x="244" y="256"/>
                      <a:pt x="244" y="256"/>
                    </a:cubicBezTo>
                    <a:cubicBezTo>
                      <a:pt x="301" y="256"/>
                      <a:pt x="301" y="256"/>
                      <a:pt x="301" y="256"/>
                    </a:cubicBezTo>
                    <a:cubicBezTo>
                      <a:pt x="301" y="202"/>
                      <a:pt x="301" y="202"/>
                      <a:pt x="301" y="202"/>
                    </a:cubicBezTo>
                    <a:cubicBezTo>
                      <a:pt x="244" y="202"/>
                      <a:pt x="244" y="202"/>
                      <a:pt x="244" y="202"/>
                    </a:cubicBezTo>
                    <a:cubicBezTo>
                      <a:pt x="244" y="179"/>
                      <a:pt x="244" y="179"/>
                      <a:pt x="244" y="179"/>
                    </a:cubicBezTo>
                    <a:cubicBezTo>
                      <a:pt x="337" y="179"/>
                      <a:pt x="337" y="179"/>
                      <a:pt x="337" y="179"/>
                    </a:cubicBezTo>
                    <a:close/>
                    <a:moveTo>
                      <a:pt x="337" y="487"/>
                    </a:moveTo>
                    <a:cubicBezTo>
                      <a:pt x="337" y="588"/>
                      <a:pt x="337" y="588"/>
                      <a:pt x="337" y="588"/>
                    </a:cubicBezTo>
                    <a:cubicBezTo>
                      <a:pt x="280" y="588"/>
                      <a:pt x="280" y="588"/>
                      <a:pt x="280" y="588"/>
                    </a:cubicBezTo>
                    <a:cubicBezTo>
                      <a:pt x="280" y="641"/>
                      <a:pt x="280" y="641"/>
                      <a:pt x="280" y="641"/>
                    </a:cubicBezTo>
                    <a:cubicBezTo>
                      <a:pt x="337" y="641"/>
                      <a:pt x="337" y="641"/>
                      <a:pt x="337" y="641"/>
                    </a:cubicBezTo>
                    <a:cubicBezTo>
                      <a:pt x="337" y="665"/>
                      <a:pt x="337" y="665"/>
                      <a:pt x="337" y="665"/>
                    </a:cubicBezTo>
                    <a:cubicBezTo>
                      <a:pt x="326" y="665"/>
                      <a:pt x="326" y="665"/>
                      <a:pt x="326" y="665"/>
                    </a:cubicBezTo>
                    <a:cubicBezTo>
                      <a:pt x="326" y="718"/>
                      <a:pt x="326" y="718"/>
                      <a:pt x="326" y="718"/>
                    </a:cubicBezTo>
                    <a:cubicBezTo>
                      <a:pt x="337" y="718"/>
                      <a:pt x="337" y="718"/>
                      <a:pt x="337" y="718"/>
                    </a:cubicBezTo>
                    <a:cubicBezTo>
                      <a:pt x="337" y="742"/>
                      <a:pt x="337" y="742"/>
                      <a:pt x="337" y="742"/>
                    </a:cubicBezTo>
                    <a:cubicBezTo>
                      <a:pt x="244" y="742"/>
                      <a:pt x="244" y="742"/>
                      <a:pt x="244" y="742"/>
                    </a:cubicBezTo>
                    <a:cubicBezTo>
                      <a:pt x="244" y="718"/>
                      <a:pt x="244" y="718"/>
                      <a:pt x="244" y="718"/>
                    </a:cubicBezTo>
                    <a:cubicBezTo>
                      <a:pt x="254" y="718"/>
                      <a:pt x="254" y="718"/>
                      <a:pt x="254" y="718"/>
                    </a:cubicBezTo>
                    <a:cubicBezTo>
                      <a:pt x="254" y="665"/>
                      <a:pt x="254" y="665"/>
                      <a:pt x="254" y="665"/>
                    </a:cubicBezTo>
                    <a:cubicBezTo>
                      <a:pt x="244" y="665"/>
                      <a:pt x="244" y="665"/>
                      <a:pt x="244" y="665"/>
                    </a:cubicBezTo>
                    <a:cubicBezTo>
                      <a:pt x="244" y="564"/>
                      <a:pt x="244" y="564"/>
                      <a:pt x="244" y="564"/>
                    </a:cubicBezTo>
                    <a:cubicBezTo>
                      <a:pt x="301" y="564"/>
                      <a:pt x="301" y="564"/>
                      <a:pt x="301" y="564"/>
                    </a:cubicBezTo>
                    <a:cubicBezTo>
                      <a:pt x="301" y="510"/>
                      <a:pt x="301" y="510"/>
                      <a:pt x="301" y="510"/>
                    </a:cubicBezTo>
                    <a:cubicBezTo>
                      <a:pt x="244" y="510"/>
                      <a:pt x="244" y="510"/>
                      <a:pt x="244" y="510"/>
                    </a:cubicBezTo>
                    <a:cubicBezTo>
                      <a:pt x="244" y="487"/>
                      <a:pt x="244" y="487"/>
                      <a:pt x="244" y="487"/>
                    </a:cubicBezTo>
                    <a:lnTo>
                      <a:pt x="337" y="487"/>
                    </a:lnTo>
                    <a:close/>
                    <a:moveTo>
                      <a:pt x="220" y="95"/>
                    </a:moveTo>
                    <a:cubicBezTo>
                      <a:pt x="244" y="95"/>
                      <a:pt x="244" y="95"/>
                      <a:pt x="244" y="95"/>
                    </a:cubicBezTo>
                    <a:cubicBezTo>
                      <a:pt x="244" y="125"/>
                      <a:pt x="244" y="125"/>
                      <a:pt x="244" y="125"/>
                    </a:cubicBezTo>
                    <a:cubicBezTo>
                      <a:pt x="233" y="125"/>
                      <a:pt x="233" y="125"/>
                      <a:pt x="233" y="125"/>
                    </a:cubicBezTo>
                    <a:cubicBezTo>
                      <a:pt x="233" y="179"/>
                      <a:pt x="233" y="179"/>
                      <a:pt x="233" y="179"/>
                    </a:cubicBezTo>
                    <a:cubicBezTo>
                      <a:pt x="244" y="179"/>
                      <a:pt x="244" y="179"/>
                      <a:pt x="244" y="179"/>
                    </a:cubicBezTo>
                    <a:cubicBezTo>
                      <a:pt x="244" y="202"/>
                      <a:pt x="244" y="202"/>
                      <a:pt x="244" y="202"/>
                    </a:cubicBezTo>
                    <a:cubicBezTo>
                      <a:pt x="220" y="202"/>
                      <a:pt x="220" y="202"/>
                      <a:pt x="220" y="202"/>
                    </a:cubicBezTo>
                    <a:cubicBezTo>
                      <a:pt x="220" y="95"/>
                      <a:pt x="220" y="95"/>
                      <a:pt x="220" y="95"/>
                    </a:cubicBezTo>
                    <a:close/>
                    <a:moveTo>
                      <a:pt x="244" y="829"/>
                    </a:moveTo>
                    <a:cubicBezTo>
                      <a:pt x="220" y="829"/>
                      <a:pt x="220" y="829"/>
                      <a:pt x="220" y="829"/>
                    </a:cubicBezTo>
                    <a:cubicBezTo>
                      <a:pt x="220" y="795"/>
                      <a:pt x="220" y="795"/>
                      <a:pt x="220" y="795"/>
                    </a:cubicBezTo>
                    <a:cubicBezTo>
                      <a:pt x="244" y="795"/>
                      <a:pt x="244" y="795"/>
                      <a:pt x="244" y="795"/>
                    </a:cubicBezTo>
                    <a:cubicBezTo>
                      <a:pt x="244" y="829"/>
                      <a:pt x="244" y="829"/>
                      <a:pt x="244" y="829"/>
                    </a:cubicBezTo>
                    <a:close/>
                    <a:moveTo>
                      <a:pt x="244" y="256"/>
                    </a:moveTo>
                    <a:cubicBezTo>
                      <a:pt x="244" y="279"/>
                      <a:pt x="244" y="279"/>
                      <a:pt x="244" y="279"/>
                    </a:cubicBezTo>
                    <a:cubicBezTo>
                      <a:pt x="233" y="279"/>
                      <a:pt x="233" y="279"/>
                      <a:pt x="233" y="279"/>
                    </a:cubicBezTo>
                    <a:cubicBezTo>
                      <a:pt x="233" y="333"/>
                      <a:pt x="233" y="333"/>
                      <a:pt x="233" y="333"/>
                    </a:cubicBezTo>
                    <a:cubicBezTo>
                      <a:pt x="244" y="333"/>
                      <a:pt x="244" y="333"/>
                      <a:pt x="244" y="333"/>
                    </a:cubicBezTo>
                    <a:cubicBezTo>
                      <a:pt x="244" y="356"/>
                      <a:pt x="244" y="356"/>
                      <a:pt x="244" y="356"/>
                    </a:cubicBezTo>
                    <a:cubicBezTo>
                      <a:pt x="220" y="356"/>
                      <a:pt x="220" y="356"/>
                      <a:pt x="220" y="356"/>
                    </a:cubicBezTo>
                    <a:cubicBezTo>
                      <a:pt x="220" y="256"/>
                      <a:pt x="220" y="256"/>
                      <a:pt x="220" y="256"/>
                    </a:cubicBezTo>
                    <a:cubicBezTo>
                      <a:pt x="244" y="256"/>
                      <a:pt x="244" y="256"/>
                      <a:pt x="244" y="256"/>
                    </a:cubicBezTo>
                    <a:close/>
                    <a:moveTo>
                      <a:pt x="244" y="410"/>
                    </a:moveTo>
                    <a:cubicBezTo>
                      <a:pt x="244" y="433"/>
                      <a:pt x="244" y="433"/>
                      <a:pt x="244" y="433"/>
                    </a:cubicBezTo>
                    <a:cubicBezTo>
                      <a:pt x="233" y="433"/>
                      <a:pt x="233" y="433"/>
                      <a:pt x="233" y="433"/>
                    </a:cubicBezTo>
                    <a:cubicBezTo>
                      <a:pt x="233" y="487"/>
                      <a:pt x="233" y="487"/>
                      <a:pt x="233" y="487"/>
                    </a:cubicBezTo>
                    <a:cubicBezTo>
                      <a:pt x="244" y="487"/>
                      <a:pt x="244" y="487"/>
                      <a:pt x="244" y="487"/>
                    </a:cubicBezTo>
                    <a:cubicBezTo>
                      <a:pt x="244" y="510"/>
                      <a:pt x="244" y="510"/>
                      <a:pt x="244" y="510"/>
                    </a:cubicBezTo>
                    <a:cubicBezTo>
                      <a:pt x="220" y="510"/>
                      <a:pt x="220" y="510"/>
                      <a:pt x="220" y="510"/>
                    </a:cubicBezTo>
                    <a:cubicBezTo>
                      <a:pt x="220" y="410"/>
                      <a:pt x="220" y="410"/>
                      <a:pt x="220" y="410"/>
                    </a:cubicBezTo>
                    <a:cubicBezTo>
                      <a:pt x="244" y="410"/>
                      <a:pt x="244" y="410"/>
                      <a:pt x="244" y="410"/>
                    </a:cubicBezTo>
                    <a:close/>
                    <a:moveTo>
                      <a:pt x="244" y="564"/>
                    </a:moveTo>
                    <a:cubicBezTo>
                      <a:pt x="244" y="665"/>
                      <a:pt x="244" y="665"/>
                      <a:pt x="244" y="665"/>
                    </a:cubicBezTo>
                    <a:cubicBezTo>
                      <a:pt x="220" y="665"/>
                      <a:pt x="220" y="665"/>
                      <a:pt x="220" y="665"/>
                    </a:cubicBezTo>
                    <a:cubicBezTo>
                      <a:pt x="220" y="564"/>
                      <a:pt x="220" y="564"/>
                      <a:pt x="220" y="564"/>
                    </a:cubicBezTo>
                    <a:cubicBezTo>
                      <a:pt x="244" y="564"/>
                      <a:pt x="244" y="564"/>
                      <a:pt x="244" y="564"/>
                    </a:cubicBezTo>
                    <a:close/>
                    <a:moveTo>
                      <a:pt x="244" y="718"/>
                    </a:moveTo>
                    <a:cubicBezTo>
                      <a:pt x="244" y="742"/>
                      <a:pt x="244" y="742"/>
                      <a:pt x="244" y="742"/>
                    </a:cubicBezTo>
                    <a:cubicBezTo>
                      <a:pt x="220" y="742"/>
                      <a:pt x="220" y="742"/>
                      <a:pt x="220" y="742"/>
                    </a:cubicBezTo>
                    <a:cubicBezTo>
                      <a:pt x="220" y="718"/>
                      <a:pt x="220" y="718"/>
                      <a:pt x="220" y="718"/>
                    </a:cubicBezTo>
                    <a:lnTo>
                      <a:pt x="244" y="718"/>
                    </a:lnTo>
                    <a:close/>
                    <a:moveTo>
                      <a:pt x="197" y="95"/>
                    </a:moveTo>
                    <a:cubicBezTo>
                      <a:pt x="220" y="95"/>
                      <a:pt x="220" y="95"/>
                      <a:pt x="220" y="95"/>
                    </a:cubicBezTo>
                    <a:cubicBezTo>
                      <a:pt x="220" y="202"/>
                      <a:pt x="220" y="202"/>
                      <a:pt x="220" y="202"/>
                    </a:cubicBezTo>
                    <a:cubicBezTo>
                      <a:pt x="197" y="202"/>
                      <a:pt x="197" y="202"/>
                      <a:pt x="197" y="202"/>
                    </a:cubicBezTo>
                    <a:cubicBezTo>
                      <a:pt x="197" y="95"/>
                      <a:pt x="197" y="95"/>
                      <a:pt x="197" y="95"/>
                    </a:cubicBezTo>
                    <a:close/>
                    <a:moveTo>
                      <a:pt x="220" y="829"/>
                    </a:moveTo>
                    <a:cubicBezTo>
                      <a:pt x="197" y="829"/>
                      <a:pt x="197" y="829"/>
                      <a:pt x="197" y="829"/>
                    </a:cubicBezTo>
                    <a:cubicBezTo>
                      <a:pt x="197" y="795"/>
                      <a:pt x="197" y="795"/>
                      <a:pt x="197" y="795"/>
                    </a:cubicBezTo>
                    <a:cubicBezTo>
                      <a:pt x="220" y="795"/>
                      <a:pt x="220" y="795"/>
                      <a:pt x="220" y="795"/>
                    </a:cubicBezTo>
                    <a:cubicBezTo>
                      <a:pt x="220" y="829"/>
                      <a:pt x="220" y="829"/>
                      <a:pt x="220" y="829"/>
                    </a:cubicBezTo>
                    <a:close/>
                    <a:moveTo>
                      <a:pt x="220" y="256"/>
                    </a:moveTo>
                    <a:cubicBezTo>
                      <a:pt x="197" y="256"/>
                      <a:pt x="197" y="256"/>
                      <a:pt x="197" y="256"/>
                    </a:cubicBezTo>
                    <a:cubicBezTo>
                      <a:pt x="197" y="202"/>
                      <a:pt x="197" y="202"/>
                      <a:pt x="197" y="202"/>
                    </a:cubicBezTo>
                    <a:cubicBezTo>
                      <a:pt x="208" y="202"/>
                      <a:pt x="208" y="202"/>
                      <a:pt x="208" y="202"/>
                    </a:cubicBezTo>
                    <a:cubicBezTo>
                      <a:pt x="208" y="256"/>
                      <a:pt x="208" y="256"/>
                      <a:pt x="208" y="256"/>
                    </a:cubicBezTo>
                    <a:cubicBezTo>
                      <a:pt x="197" y="256"/>
                      <a:pt x="197" y="256"/>
                      <a:pt x="197" y="256"/>
                    </a:cubicBezTo>
                    <a:cubicBezTo>
                      <a:pt x="197" y="356"/>
                      <a:pt x="197" y="356"/>
                      <a:pt x="197" y="356"/>
                    </a:cubicBezTo>
                    <a:cubicBezTo>
                      <a:pt x="220" y="356"/>
                      <a:pt x="220" y="356"/>
                      <a:pt x="220" y="356"/>
                    </a:cubicBezTo>
                    <a:cubicBezTo>
                      <a:pt x="220" y="256"/>
                      <a:pt x="220" y="256"/>
                      <a:pt x="220" y="256"/>
                    </a:cubicBezTo>
                    <a:close/>
                    <a:moveTo>
                      <a:pt x="220" y="410"/>
                    </a:moveTo>
                    <a:cubicBezTo>
                      <a:pt x="220" y="510"/>
                      <a:pt x="220" y="510"/>
                      <a:pt x="220" y="510"/>
                    </a:cubicBezTo>
                    <a:cubicBezTo>
                      <a:pt x="197" y="510"/>
                      <a:pt x="197" y="510"/>
                      <a:pt x="197" y="510"/>
                    </a:cubicBezTo>
                    <a:cubicBezTo>
                      <a:pt x="197" y="410"/>
                      <a:pt x="197" y="410"/>
                      <a:pt x="197" y="410"/>
                    </a:cubicBezTo>
                    <a:cubicBezTo>
                      <a:pt x="220" y="410"/>
                      <a:pt x="220" y="410"/>
                      <a:pt x="220" y="410"/>
                    </a:cubicBezTo>
                    <a:close/>
                    <a:moveTo>
                      <a:pt x="220" y="564"/>
                    </a:moveTo>
                    <a:cubicBezTo>
                      <a:pt x="220" y="665"/>
                      <a:pt x="220" y="665"/>
                      <a:pt x="220" y="665"/>
                    </a:cubicBezTo>
                    <a:cubicBezTo>
                      <a:pt x="197" y="665"/>
                      <a:pt x="197" y="665"/>
                      <a:pt x="197" y="665"/>
                    </a:cubicBezTo>
                    <a:cubicBezTo>
                      <a:pt x="197" y="641"/>
                      <a:pt x="197" y="641"/>
                      <a:pt x="197" y="641"/>
                    </a:cubicBezTo>
                    <a:cubicBezTo>
                      <a:pt x="208" y="641"/>
                      <a:pt x="208" y="641"/>
                      <a:pt x="208" y="641"/>
                    </a:cubicBezTo>
                    <a:cubicBezTo>
                      <a:pt x="208" y="588"/>
                      <a:pt x="208" y="588"/>
                      <a:pt x="208" y="588"/>
                    </a:cubicBezTo>
                    <a:cubicBezTo>
                      <a:pt x="197" y="588"/>
                      <a:pt x="197" y="588"/>
                      <a:pt x="197" y="588"/>
                    </a:cubicBezTo>
                    <a:cubicBezTo>
                      <a:pt x="197" y="564"/>
                      <a:pt x="197" y="564"/>
                      <a:pt x="197" y="564"/>
                    </a:cubicBezTo>
                    <a:cubicBezTo>
                      <a:pt x="220" y="564"/>
                      <a:pt x="220" y="564"/>
                      <a:pt x="220" y="564"/>
                    </a:cubicBezTo>
                    <a:close/>
                    <a:moveTo>
                      <a:pt x="220" y="718"/>
                    </a:moveTo>
                    <a:cubicBezTo>
                      <a:pt x="220" y="742"/>
                      <a:pt x="220" y="742"/>
                      <a:pt x="220" y="742"/>
                    </a:cubicBezTo>
                    <a:cubicBezTo>
                      <a:pt x="197" y="742"/>
                      <a:pt x="197" y="742"/>
                      <a:pt x="197" y="742"/>
                    </a:cubicBezTo>
                    <a:cubicBezTo>
                      <a:pt x="197" y="718"/>
                      <a:pt x="197" y="718"/>
                      <a:pt x="197" y="718"/>
                    </a:cubicBezTo>
                    <a:lnTo>
                      <a:pt x="220" y="718"/>
                    </a:lnTo>
                    <a:close/>
                    <a:moveTo>
                      <a:pt x="150" y="95"/>
                    </a:moveTo>
                    <a:cubicBezTo>
                      <a:pt x="197" y="95"/>
                      <a:pt x="197" y="95"/>
                      <a:pt x="197" y="95"/>
                    </a:cubicBezTo>
                    <a:cubicBezTo>
                      <a:pt x="197" y="202"/>
                      <a:pt x="197" y="202"/>
                      <a:pt x="197" y="202"/>
                    </a:cubicBezTo>
                    <a:cubicBezTo>
                      <a:pt x="186" y="202"/>
                      <a:pt x="186" y="202"/>
                      <a:pt x="186" y="202"/>
                    </a:cubicBezTo>
                    <a:cubicBezTo>
                      <a:pt x="186" y="256"/>
                      <a:pt x="186" y="256"/>
                      <a:pt x="186" y="256"/>
                    </a:cubicBezTo>
                    <a:cubicBezTo>
                      <a:pt x="197" y="256"/>
                      <a:pt x="197" y="256"/>
                      <a:pt x="197" y="256"/>
                    </a:cubicBezTo>
                    <a:cubicBezTo>
                      <a:pt x="197" y="356"/>
                      <a:pt x="197" y="356"/>
                      <a:pt x="197" y="356"/>
                    </a:cubicBezTo>
                    <a:cubicBezTo>
                      <a:pt x="150" y="356"/>
                      <a:pt x="150" y="356"/>
                      <a:pt x="150" y="356"/>
                    </a:cubicBezTo>
                    <a:cubicBezTo>
                      <a:pt x="150" y="256"/>
                      <a:pt x="150" y="256"/>
                      <a:pt x="150" y="256"/>
                    </a:cubicBezTo>
                    <a:cubicBezTo>
                      <a:pt x="161" y="256"/>
                      <a:pt x="161" y="256"/>
                      <a:pt x="161" y="256"/>
                    </a:cubicBezTo>
                    <a:cubicBezTo>
                      <a:pt x="161" y="202"/>
                      <a:pt x="161" y="202"/>
                      <a:pt x="161" y="202"/>
                    </a:cubicBezTo>
                    <a:cubicBezTo>
                      <a:pt x="150" y="202"/>
                      <a:pt x="150" y="202"/>
                      <a:pt x="150" y="202"/>
                    </a:cubicBezTo>
                    <a:cubicBezTo>
                      <a:pt x="150" y="179"/>
                      <a:pt x="150" y="179"/>
                      <a:pt x="150" y="179"/>
                    </a:cubicBezTo>
                    <a:cubicBezTo>
                      <a:pt x="161" y="179"/>
                      <a:pt x="161" y="179"/>
                      <a:pt x="161" y="179"/>
                    </a:cubicBezTo>
                    <a:cubicBezTo>
                      <a:pt x="161" y="125"/>
                      <a:pt x="161" y="125"/>
                      <a:pt x="161" y="125"/>
                    </a:cubicBezTo>
                    <a:cubicBezTo>
                      <a:pt x="150" y="125"/>
                      <a:pt x="150" y="125"/>
                      <a:pt x="150" y="125"/>
                    </a:cubicBezTo>
                    <a:cubicBezTo>
                      <a:pt x="150" y="95"/>
                      <a:pt x="150" y="95"/>
                      <a:pt x="150" y="95"/>
                    </a:cubicBezTo>
                    <a:close/>
                    <a:moveTo>
                      <a:pt x="197" y="829"/>
                    </a:moveTo>
                    <a:cubicBezTo>
                      <a:pt x="150" y="829"/>
                      <a:pt x="150" y="829"/>
                      <a:pt x="150" y="829"/>
                    </a:cubicBezTo>
                    <a:cubicBezTo>
                      <a:pt x="150" y="795"/>
                      <a:pt x="150" y="795"/>
                      <a:pt x="150" y="795"/>
                    </a:cubicBezTo>
                    <a:cubicBezTo>
                      <a:pt x="161" y="795"/>
                      <a:pt x="161" y="795"/>
                      <a:pt x="161" y="795"/>
                    </a:cubicBezTo>
                    <a:cubicBezTo>
                      <a:pt x="161" y="742"/>
                      <a:pt x="161" y="742"/>
                      <a:pt x="161" y="742"/>
                    </a:cubicBezTo>
                    <a:cubicBezTo>
                      <a:pt x="150" y="742"/>
                      <a:pt x="150" y="742"/>
                      <a:pt x="150" y="742"/>
                    </a:cubicBezTo>
                    <a:cubicBezTo>
                      <a:pt x="150" y="718"/>
                      <a:pt x="150" y="718"/>
                      <a:pt x="150" y="718"/>
                    </a:cubicBezTo>
                    <a:cubicBezTo>
                      <a:pt x="197" y="718"/>
                      <a:pt x="197" y="718"/>
                      <a:pt x="197" y="718"/>
                    </a:cubicBezTo>
                    <a:cubicBezTo>
                      <a:pt x="197" y="742"/>
                      <a:pt x="197" y="742"/>
                      <a:pt x="197" y="742"/>
                    </a:cubicBezTo>
                    <a:cubicBezTo>
                      <a:pt x="186" y="742"/>
                      <a:pt x="186" y="742"/>
                      <a:pt x="186" y="742"/>
                    </a:cubicBezTo>
                    <a:cubicBezTo>
                      <a:pt x="186" y="795"/>
                      <a:pt x="186" y="795"/>
                      <a:pt x="186" y="795"/>
                    </a:cubicBezTo>
                    <a:cubicBezTo>
                      <a:pt x="197" y="795"/>
                      <a:pt x="197" y="795"/>
                      <a:pt x="197" y="795"/>
                    </a:cubicBezTo>
                    <a:cubicBezTo>
                      <a:pt x="197" y="829"/>
                      <a:pt x="197" y="829"/>
                      <a:pt x="197" y="829"/>
                    </a:cubicBezTo>
                    <a:close/>
                    <a:moveTo>
                      <a:pt x="197" y="202"/>
                    </a:moveTo>
                    <a:cubicBezTo>
                      <a:pt x="186" y="202"/>
                      <a:pt x="186" y="202"/>
                      <a:pt x="186" y="202"/>
                    </a:cubicBezTo>
                    <a:cubicBezTo>
                      <a:pt x="186" y="256"/>
                      <a:pt x="186" y="256"/>
                      <a:pt x="186" y="256"/>
                    </a:cubicBezTo>
                    <a:cubicBezTo>
                      <a:pt x="197" y="256"/>
                      <a:pt x="197" y="256"/>
                      <a:pt x="197" y="256"/>
                    </a:cubicBezTo>
                    <a:cubicBezTo>
                      <a:pt x="197" y="202"/>
                      <a:pt x="197" y="202"/>
                      <a:pt x="197" y="202"/>
                    </a:cubicBezTo>
                    <a:close/>
                    <a:moveTo>
                      <a:pt x="197" y="410"/>
                    </a:moveTo>
                    <a:cubicBezTo>
                      <a:pt x="197" y="510"/>
                      <a:pt x="197" y="510"/>
                      <a:pt x="197" y="510"/>
                    </a:cubicBezTo>
                    <a:cubicBezTo>
                      <a:pt x="186" y="510"/>
                      <a:pt x="186" y="510"/>
                      <a:pt x="186" y="510"/>
                    </a:cubicBezTo>
                    <a:cubicBezTo>
                      <a:pt x="186" y="564"/>
                      <a:pt x="186" y="564"/>
                      <a:pt x="186" y="564"/>
                    </a:cubicBezTo>
                    <a:cubicBezTo>
                      <a:pt x="197" y="564"/>
                      <a:pt x="197" y="564"/>
                      <a:pt x="197" y="564"/>
                    </a:cubicBezTo>
                    <a:cubicBezTo>
                      <a:pt x="197" y="588"/>
                      <a:pt x="197" y="588"/>
                      <a:pt x="197" y="588"/>
                    </a:cubicBezTo>
                    <a:cubicBezTo>
                      <a:pt x="186" y="588"/>
                      <a:pt x="186" y="588"/>
                      <a:pt x="186" y="588"/>
                    </a:cubicBezTo>
                    <a:cubicBezTo>
                      <a:pt x="186" y="641"/>
                      <a:pt x="186" y="641"/>
                      <a:pt x="186" y="641"/>
                    </a:cubicBezTo>
                    <a:cubicBezTo>
                      <a:pt x="197" y="641"/>
                      <a:pt x="197" y="641"/>
                      <a:pt x="197" y="641"/>
                    </a:cubicBezTo>
                    <a:cubicBezTo>
                      <a:pt x="197" y="665"/>
                      <a:pt x="197" y="665"/>
                      <a:pt x="197" y="665"/>
                    </a:cubicBezTo>
                    <a:cubicBezTo>
                      <a:pt x="150" y="665"/>
                      <a:pt x="150" y="665"/>
                      <a:pt x="150" y="665"/>
                    </a:cubicBezTo>
                    <a:cubicBezTo>
                      <a:pt x="150" y="564"/>
                      <a:pt x="150" y="564"/>
                      <a:pt x="150" y="564"/>
                    </a:cubicBezTo>
                    <a:cubicBezTo>
                      <a:pt x="161" y="564"/>
                      <a:pt x="161" y="564"/>
                      <a:pt x="161" y="564"/>
                    </a:cubicBezTo>
                    <a:cubicBezTo>
                      <a:pt x="161" y="510"/>
                      <a:pt x="161" y="510"/>
                      <a:pt x="161" y="510"/>
                    </a:cubicBezTo>
                    <a:cubicBezTo>
                      <a:pt x="150" y="510"/>
                      <a:pt x="150" y="510"/>
                      <a:pt x="150" y="510"/>
                    </a:cubicBezTo>
                    <a:cubicBezTo>
                      <a:pt x="150" y="487"/>
                      <a:pt x="150" y="487"/>
                      <a:pt x="150" y="487"/>
                    </a:cubicBezTo>
                    <a:cubicBezTo>
                      <a:pt x="161" y="487"/>
                      <a:pt x="161" y="487"/>
                      <a:pt x="161" y="487"/>
                    </a:cubicBezTo>
                    <a:cubicBezTo>
                      <a:pt x="161" y="433"/>
                      <a:pt x="161" y="433"/>
                      <a:pt x="161" y="433"/>
                    </a:cubicBezTo>
                    <a:cubicBezTo>
                      <a:pt x="150" y="433"/>
                      <a:pt x="150" y="433"/>
                      <a:pt x="150" y="433"/>
                    </a:cubicBezTo>
                    <a:cubicBezTo>
                      <a:pt x="150" y="410"/>
                      <a:pt x="150" y="410"/>
                      <a:pt x="150" y="410"/>
                    </a:cubicBezTo>
                    <a:lnTo>
                      <a:pt x="197" y="410"/>
                    </a:lnTo>
                    <a:close/>
                    <a:moveTo>
                      <a:pt x="0" y="471"/>
                    </a:moveTo>
                    <a:cubicBezTo>
                      <a:pt x="111" y="471"/>
                      <a:pt x="111" y="471"/>
                      <a:pt x="111" y="471"/>
                    </a:cubicBezTo>
                    <a:cubicBezTo>
                      <a:pt x="111" y="95"/>
                      <a:pt x="111" y="95"/>
                      <a:pt x="111" y="95"/>
                    </a:cubicBezTo>
                    <a:cubicBezTo>
                      <a:pt x="150" y="95"/>
                      <a:pt x="150" y="95"/>
                      <a:pt x="150" y="95"/>
                    </a:cubicBezTo>
                    <a:cubicBezTo>
                      <a:pt x="150" y="125"/>
                      <a:pt x="150" y="125"/>
                      <a:pt x="150" y="125"/>
                    </a:cubicBezTo>
                    <a:cubicBezTo>
                      <a:pt x="140" y="125"/>
                      <a:pt x="140" y="125"/>
                      <a:pt x="140" y="125"/>
                    </a:cubicBezTo>
                    <a:cubicBezTo>
                      <a:pt x="140" y="179"/>
                      <a:pt x="140" y="179"/>
                      <a:pt x="140" y="179"/>
                    </a:cubicBezTo>
                    <a:cubicBezTo>
                      <a:pt x="150" y="179"/>
                      <a:pt x="150" y="179"/>
                      <a:pt x="150" y="179"/>
                    </a:cubicBezTo>
                    <a:cubicBezTo>
                      <a:pt x="150" y="202"/>
                      <a:pt x="150" y="202"/>
                      <a:pt x="150" y="202"/>
                    </a:cubicBezTo>
                    <a:cubicBezTo>
                      <a:pt x="140" y="202"/>
                      <a:pt x="140" y="202"/>
                      <a:pt x="140" y="202"/>
                    </a:cubicBezTo>
                    <a:cubicBezTo>
                      <a:pt x="140" y="256"/>
                      <a:pt x="140" y="256"/>
                      <a:pt x="140" y="256"/>
                    </a:cubicBezTo>
                    <a:cubicBezTo>
                      <a:pt x="150" y="256"/>
                      <a:pt x="150" y="256"/>
                      <a:pt x="150" y="256"/>
                    </a:cubicBezTo>
                    <a:cubicBezTo>
                      <a:pt x="150" y="356"/>
                      <a:pt x="150" y="356"/>
                      <a:pt x="150" y="356"/>
                    </a:cubicBezTo>
                    <a:cubicBezTo>
                      <a:pt x="140" y="356"/>
                      <a:pt x="140" y="356"/>
                      <a:pt x="140" y="356"/>
                    </a:cubicBezTo>
                    <a:cubicBezTo>
                      <a:pt x="140" y="410"/>
                      <a:pt x="140" y="410"/>
                      <a:pt x="140" y="410"/>
                    </a:cubicBezTo>
                    <a:cubicBezTo>
                      <a:pt x="150" y="410"/>
                      <a:pt x="150" y="410"/>
                      <a:pt x="150" y="410"/>
                    </a:cubicBezTo>
                    <a:cubicBezTo>
                      <a:pt x="150" y="433"/>
                      <a:pt x="150" y="433"/>
                      <a:pt x="150" y="433"/>
                    </a:cubicBezTo>
                    <a:cubicBezTo>
                      <a:pt x="140" y="433"/>
                      <a:pt x="140" y="433"/>
                      <a:pt x="140" y="433"/>
                    </a:cubicBezTo>
                    <a:cubicBezTo>
                      <a:pt x="140" y="487"/>
                      <a:pt x="140" y="487"/>
                      <a:pt x="140" y="487"/>
                    </a:cubicBezTo>
                    <a:cubicBezTo>
                      <a:pt x="150" y="487"/>
                      <a:pt x="150" y="487"/>
                      <a:pt x="150" y="487"/>
                    </a:cubicBezTo>
                    <a:cubicBezTo>
                      <a:pt x="150" y="510"/>
                      <a:pt x="150" y="510"/>
                      <a:pt x="150" y="510"/>
                    </a:cubicBezTo>
                    <a:cubicBezTo>
                      <a:pt x="140" y="510"/>
                      <a:pt x="140" y="510"/>
                      <a:pt x="140" y="510"/>
                    </a:cubicBezTo>
                    <a:cubicBezTo>
                      <a:pt x="140" y="564"/>
                      <a:pt x="140" y="564"/>
                      <a:pt x="140" y="564"/>
                    </a:cubicBezTo>
                    <a:cubicBezTo>
                      <a:pt x="150" y="564"/>
                      <a:pt x="150" y="564"/>
                      <a:pt x="150" y="564"/>
                    </a:cubicBezTo>
                    <a:cubicBezTo>
                      <a:pt x="150" y="665"/>
                      <a:pt x="150" y="665"/>
                      <a:pt x="150" y="665"/>
                    </a:cubicBezTo>
                    <a:cubicBezTo>
                      <a:pt x="140" y="665"/>
                      <a:pt x="140" y="665"/>
                      <a:pt x="140" y="665"/>
                    </a:cubicBezTo>
                    <a:cubicBezTo>
                      <a:pt x="140" y="718"/>
                      <a:pt x="140" y="718"/>
                      <a:pt x="140" y="718"/>
                    </a:cubicBezTo>
                    <a:cubicBezTo>
                      <a:pt x="150" y="718"/>
                      <a:pt x="150" y="718"/>
                      <a:pt x="150" y="718"/>
                    </a:cubicBezTo>
                    <a:cubicBezTo>
                      <a:pt x="150" y="742"/>
                      <a:pt x="150" y="742"/>
                      <a:pt x="150" y="742"/>
                    </a:cubicBezTo>
                    <a:cubicBezTo>
                      <a:pt x="140" y="742"/>
                      <a:pt x="140" y="742"/>
                      <a:pt x="140" y="742"/>
                    </a:cubicBezTo>
                    <a:cubicBezTo>
                      <a:pt x="140" y="795"/>
                      <a:pt x="140" y="795"/>
                      <a:pt x="140" y="795"/>
                    </a:cubicBezTo>
                    <a:cubicBezTo>
                      <a:pt x="150" y="795"/>
                      <a:pt x="150" y="795"/>
                      <a:pt x="150" y="795"/>
                    </a:cubicBezTo>
                    <a:cubicBezTo>
                      <a:pt x="150" y="829"/>
                      <a:pt x="150" y="829"/>
                      <a:pt x="150" y="829"/>
                    </a:cubicBezTo>
                    <a:cubicBezTo>
                      <a:pt x="0" y="829"/>
                      <a:pt x="0" y="829"/>
                      <a:pt x="0" y="829"/>
                    </a:cubicBezTo>
                    <a:cubicBezTo>
                      <a:pt x="0" y="795"/>
                      <a:pt x="0" y="795"/>
                      <a:pt x="0" y="795"/>
                    </a:cubicBezTo>
                    <a:cubicBezTo>
                      <a:pt x="86" y="795"/>
                      <a:pt x="86" y="795"/>
                      <a:pt x="86" y="795"/>
                    </a:cubicBezTo>
                    <a:cubicBezTo>
                      <a:pt x="86" y="770"/>
                      <a:pt x="86" y="770"/>
                      <a:pt x="86" y="770"/>
                    </a:cubicBezTo>
                    <a:cubicBezTo>
                      <a:pt x="0" y="770"/>
                      <a:pt x="0" y="770"/>
                      <a:pt x="0" y="770"/>
                    </a:cubicBezTo>
                    <a:cubicBezTo>
                      <a:pt x="0" y="744"/>
                      <a:pt x="0" y="744"/>
                      <a:pt x="0" y="744"/>
                    </a:cubicBezTo>
                    <a:cubicBezTo>
                      <a:pt x="86" y="744"/>
                      <a:pt x="86" y="744"/>
                      <a:pt x="86" y="744"/>
                    </a:cubicBezTo>
                    <a:cubicBezTo>
                      <a:pt x="86" y="718"/>
                      <a:pt x="86" y="718"/>
                      <a:pt x="86" y="718"/>
                    </a:cubicBezTo>
                    <a:cubicBezTo>
                      <a:pt x="0" y="718"/>
                      <a:pt x="0" y="718"/>
                      <a:pt x="0" y="718"/>
                    </a:cubicBezTo>
                    <a:cubicBezTo>
                      <a:pt x="0" y="588"/>
                      <a:pt x="0" y="588"/>
                      <a:pt x="0" y="588"/>
                    </a:cubicBezTo>
                    <a:cubicBezTo>
                      <a:pt x="86" y="588"/>
                      <a:pt x="86" y="588"/>
                      <a:pt x="86" y="588"/>
                    </a:cubicBezTo>
                    <a:cubicBezTo>
                      <a:pt x="86" y="562"/>
                      <a:pt x="86" y="562"/>
                      <a:pt x="86" y="562"/>
                    </a:cubicBezTo>
                    <a:cubicBezTo>
                      <a:pt x="0" y="562"/>
                      <a:pt x="0" y="562"/>
                      <a:pt x="0" y="562"/>
                    </a:cubicBezTo>
                    <a:lnTo>
                      <a:pt x="0" y="471"/>
                    </a:lnTo>
                    <a:close/>
                  </a:path>
                </a:pathLst>
              </a:custGeom>
              <a:solidFill>
                <a:srgbClr val="E4E9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ïṡḻíḍe">
                <a:extLst>
                  <a:ext uri="{FF2B5EF4-FFF2-40B4-BE49-F238E27FC236}">
                    <a16:creationId xmlns="" xmlns:a16="http://schemas.microsoft.com/office/drawing/2014/main" id="{459AC5F1-2103-497A-A021-F667B895F0BB}"/>
                  </a:ext>
                </a:extLst>
              </p:cNvPr>
              <p:cNvSpPr/>
              <p:nvPr/>
            </p:nvSpPr>
            <p:spPr bwMode="auto">
              <a:xfrm>
                <a:off x="5356226" y="1233449"/>
                <a:ext cx="31750" cy="2670175"/>
              </a:xfrm>
              <a:prstGeom prst="rect">
                <a:avLst/>
              </a:pr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ïṣľîďè">
                <a:extLst>
                  <a:ext uri="{FF2B5EF4-FFF2-40B4-BE49-F238E27FC236}">
                    <a16:creationId xmlns="" xmlns:a16="http://schemas.microsoft.com/office/drawing/2014/main" id="{5999ECE2-E181-4587-ACAA-E67988416D13}"/>
                  </a:ext>
                </a:extLst>
              </p:cNvPr>
              <p:cNvSpPr/>
              <p:nvPr/>
            </p:nvSpPr>
            <p:spPr bwMode="auto">
              <a:xfrm>
                <a:off x="6884988" y="1233449"/>
                <a:ext cx="30163" cy="2670175"/>
              </a:xfrm>
              <a:prstGeom prst="rect">
                <a:avLst/>
              </a:pr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îṧḻîďè">
                <a:extLst>
                  <a:ext uri="{FF2B5EF4-FFF2-40B4-BE49-F238E27FC236}">
                    <a16:creationId xmlns="" xmlns:a16="http://schemas.microsoft.com/office/drawing/2014/main" id="{ED3151CC-E524-4000-BCCE-3101F20AA8CE}"/>
                  </a:ext>
                </a:extLst>
              </p:cNvPr>
              <p:cNvSpPr/>
              <p:nvPr/>
            </p:nvSpPr>
            <p:spPr bwMode="auto">
              <a:xfrm>
                <a:off x="3827463" y="2055774"/>
                <a:ext cx="4619625" cy="31750"/>
              </a:xfrm>
              <a:prstGeom prst="rect">
                <a:avLst/>
              </a:pr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îŝlîďê">
                <a:extLst>
                  <a:ext uri="{FF2B5EF4-FFF2-40B4-BE49-F238E27FC236}">
                    <a16:creationId xmlns="" xmlns:a16="http://schemas.microsoft.com/office/drawing/2014/main" id="{A0C70DE0-E8D3-411B-9EA6-F226F2B99B24}"/>
                  </a:ext>
                </a:extLst>
              </p:cNvPr>
              <p:cNvSpPr/>
              <p:nvPr/>
            </p:nvSpPr>
            <p:spPr bwMode="auto">
              <a:xfrm>
                <a:off x="3827463" y="2930487"/>
                <a:ext cx="4619625" cy="31750"/>
              </a:xfrm>
              <a:prstGeom prst="rect">
                <a:avLst/>
              </a:pr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ïṣ1îḍe">
                <a:extLst>
                  <a:ext uri="{FF2B5EF4-FFF2-40B4-BE49-F238E27FC236}">
                    <a16:creationId xmlns="" xmlns:a16="http://schemas.microsoft.com/office/drawing/2014/main" id="{8D00B8DD-9BB1-4243-BDAD-D04895FEBA5E}"/>
                  </a:ext>
                </a:extLst>
              </p:cNvPr>
              <p:cNvSpPr/>
              <p:nvPr/>
            </p:nvSpPr>
            <p:spPr bwMode="auto">
              <a:xfrm>
                <a:off x="3827463" y="1233449"/>
                <a:ext cx="4619625" cy="31750"/>
              </a:xfrm>
              <a:prstGeom prst="rect">
                <a:avLst/>
              </a:pr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iśḻïdé">
                <a:extLst>
                  <a:ext uri="{FF2B5EF4-FFF2-40B4-BE49-F238E27FC236}">
                    <a16:creationId xmlns="" xmlns:a16="http://schemas.microsoft.com/office/drawing/2014/main" id="{9D9482D7-988B-44E4-9AA5-4ACEDC0BFB91}"/>
                  </a:ext>
                </a:extLst>
              </p:cNvPr>
              <p:cNvSpPr/>
              <p:nvPr/>
            </p:nvSpPr>
            <p:spPr bwMode="auto">
              <a:xfrm>
                <a:off x="3827463" y="1233449"/>
                <a:ext cx="31750" cy="2670175"/>
              </a:xfrm>
              <a:prstGeom prst="rect">
                <a:avLst/>
              </a:pr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îśḷïḋê">
                <a:extLst>
                  <a:ext uri="{FF2B5EF4-FFF2-40B4-BE49-F238E27FC236}">
                    <a16:creationId xmlns="" xmlns:a16="http://schemas.microsoft.com/office/drawing/2014/main" id="{5BD41E2E-99CF-4F93-9A07-2EDB2EB0DE48}"/>
                  </a:ext>
                </a:extLst>
              </p:cNvPr>
              <p:cNvSpPr/>
              <p:nvPr/>
            </p:nvSpPr>
            <p:spPr bwMode="auto">
              <a:xfrm>
                <a:off x="8415338" y="1233449"/>
                <a:ext cx="31750" cy="2670175"/>
              </a:xfrm>
              <a:prstGeom prst="rect">
                <a:avLst/>
              </a:pr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ïS1íďe">
                <a:extLst>
                  <a:ext uri="{FF2B5EF4-FFF2-40B4-BE49-F238E27FC236}">
                    <a16:creationId xmlns="" xmlns:a16="http://schemas.microsoft.com/office/drawing/2014/main" id="{E9BA2F26-3C91-4742-965C-348AF01AEB19}"/>
                  </a:ext>
                </a:extLst>
              </p:cNvPr>
              <p:cNvSpPr/>
              <p:nvPr/>
            </p:nvSpPr>
            <p:spPr bwMode="auto">
              <a:xfrm>
                <a:off x="3827463" y="3873462"/>
                <a:ext cx="4619625" cy="30163"/>
              </a:xfrm>
              <a:prstGeom prst="rect">
                <a:avLst/>
              </a:pr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iS1îḋè">
                <a:extLst>
                  <a:ext uri="{FF2B5EF4-FFF2-40B4-BE49-F238E27FC236}">
                    <a16:creationId xmlns="" xmlns:a16="http://schemas.microsoft.com/office/drawing/2014/main" id="{8365AE7B-A54E-4024-9930-0F0E541B2E0D}"/>
                  </a:ext>
                </a:extLst>
              </p:cNvPr>
              <p:cNvSpPr/>
              <p:nvPr/>
            </p:nvSpPr>
            <p:spPr bwMode="auto">
              <a:xfrm>
                <a:off x="7004051" y="3643274"/>
                <a:ext cx="641350" cy="457200"/>
              </a:xfrm>
              <a:custGeom>
                <a:avLst/>
                <a:gdLst>
                  <a:gd name="T0" fmla="*/ 5 w 248"/>
                  <a:gd name="T1" fmla="*/ 119 h 177"/>
                  <a:gd name="T2" fmla="*/ 0 w 248"/>
                  <a:gd name="T3" fmla="*/ 35 h 177"/>
                  <a:gd name="T4" fmla="*/ 149 w 248"/>
                  <a:gd name="T5" fmla="*/ 85 h 177"/>
                  <a:gd name="T6" fmla="*/ 176 w 248"/>
                  <a:gd name="T7" fmla="*/ 0 h 177"/>
                  <a:gd name="T8" fmla="*/ 176 w 248"/>
                  <a:gd name="T9" fmla="*/ 0 h 177"/>
                  <a:gd name="T10" fmla="*/ 248 w 248"/>
                  <a:gd name="T11" fmla="*/ 23 h 177"/>
                  <a:gd name="T12" fmla="*/ 248 w 248"/>
                  <a:gd name="T13" fmla="*/ 23 h 177"/>
                  <a:gd name="T14" fmla="*/ 207 w 248"/>
                  <a:gd name="T15" fmla="*/ 153 h 177"/>
                  <a:gd name="T16" fmla="*/ 169 w 248"/>
                  <a:gd name="T17" fmla="*/ 171 h 177"/>
                  <a:gd name="T18" fmla="*/ 5 w 248"/>
                  <a:gd name="T19" fmla="*/ 119 h 177"/>
                  <a:gd name="T20" fmla="*/ 5 w 248"/>
                  <a:gd name="T21" fmla="*/ 119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177">
                    <a:moveTo>
                      <a:pt x="5" y="119"/>
                    </a:moveTo>
                    <a:cubicBezTo>
                      <a:pt x="0" y="35"/>
                      <a:pt x="0" y="35"/>
                      <a:pt x="0" y="35"/>
                    </a:cubicBezTo>
                    <a:cubicBezTo>
                      <a:pt x="0" y="35"/>
                      <a:pt x="131" y="80"/>
                      <a:pt x="149" y="85"/>
                    </a:cubicBezTo>
                    <a:cubicBezTo>
                      <a:pt x="176" y="0"/>
                      <a:pt x="176" y="0"/>
                      <a:pt x="176" y="0"/>
                    </a:cubicBezTo>
                    <a:cubicBezTo>
                      <a:pt x="176" y="0"/>
                      <a:pt x="176" y="0"/>
                      <a:pt x="176" y="0"/>
                    </a:cubicBezTo>
                    <a:cubicBezTo>
                      <a:pt x="248" y="23"/>
                      <a:pt x="248" y="23"/>
                      <a:pt x="248" y="23"/>
                    </a:cubicBezTo>
                    <a:cubicBezTo>
                      <a:pt x="248" y="23"/>
                      <a:pt x="248" y="23"/>
                      <a:pt x="248" y="23"/>
                    </a:cubicBezTo>
                    <a:cubicBezTo>
                      <a:pt x="207" y="153"/>
                      <a:pt x="207" y="153"/>
                      <a:pt x="207" y="153"/>
                    </a:cubicBezTo>
                    <a:cubicBezTo>
                      <a:pt x="199" y="177"/>
                      <a:pt x="178" y="174"/>
                      <a:pt x="169" y="171"/>
                    </a:cubicBezTo>
                    <a:cubicBezTo>
                      <a:pt x="114" y="153"/>
                      <a:pt x="60" y="136"/>
                      <a:pt x="5" y="119"/>
                    </a:cubicBezTo>
                    <a:cubicBezTo>
                      <a:pt x="5" y="119"/>
                      <a:pt x="5" y="119"/>
                      <a:pt x="5" y="119"/>
                    </a:cubicBezTo>
                    <a:close/>
                  </a:path>
                </a:pathLst>
              </a:custGeom>
              <a:solidFill>
                <a:srgbClr val="6F74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i$ľiḍé">
                <a:extLst>
                  <a:ext uri="{FF2B5EF4-FFF2-40B4-BE49-F238E27FC236}">
                    <a16:creationId xmlns="" xmlns:a16="http://schemas.microsoft.com/office/drawing/2014/main" id="{DAAF1F28-3AB6-4480-926E-7D98F77C2BD1}"/>
                  </a:ext>
                </a:extLst>
              </p:cNvPr>
              <p:cNvSpPr/>
              <p:nvPr/>
            </p:nvSpPr>
            <p:spPr bwMode="auto">
              <a:xfrm>
                <a:off x="6502401" y="4444962"/>
                <a:ext cx="481013" cy="28575"/>
              </a:xfrm>
              <a:custGeom>
                <a:avLst/>
                <a:gdLst>
                  <a:gd name="T0" fmla="*/ 1 w 186"/>
                  <a:gd name="T1" fmla="*/ 0 h 11"/>
                  <a:gd name="T2" fmla="*/ 0 w 186"/>
                  <a:gd name="T3" fmla="*/ 3 h 11"/>
                  <a:gd name="T4" fmla="*/ 186 w 186"/>
                  <a:gd name="T5" fmla="*/ 4 h 11"/>
                  <a:gd name="T6" fmla="*/ 185 w 186"/>
                  <a:gd name="T7" fmla="*/ 0 h 11"/>
                  <a:gd name="T8" fmla="*/ 1 w 186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" h="11">
                    <a:moveTo>
                      <a:pt x="1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58" y="10"/>
                      <a:pt x="129" y="11"/>
                      <a:pt x="186" y="4"/>
                    </a:cubicBezTo>
                    <a:cubicBezTo>
                      <a:pt x="186" y="2"/>
                      <a:pt x="185" y="1"/>
                      <a:pt x="185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3F7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iSlíḍé">
                <a:extLst>
                  <a:ext uri="{FF2B5EF4-FFF2-40B4-BE49-F238E27FC236}">
                    <a16:creationId xmlns="" xmlns:a16="http://schemas.microsoft.com/office/drawing/2014/main" id="{F277C2E6-633F-4115-82E0-4530677790B9}"/>
                  </a:ext>
                </a:extLst>
              </p:cNvPr>
              <p:cNvSpPr/>
              <p:nvPr/>
            </p:nvSpPr>
            <p:spPr bwMode="auto">
              <a:xfrm>
                <a:off x="6359526" y="3665499"/>
                <a:ext cx="714375" cy="811213"/>
              </a:xfrm>
              <a:custGeom>
                <a:avLst/>
                <a:gdLst>
                  <a:gd name="T0" fmla="*/ 33 w 276"/>
                  <a:gd name="T1" fmla="*/ 301 h 313"/>
                  <a:gd name="T2" fmla="*/ 0 w 276"/>
                  <a:gd name="T3" fmla="*/ 59 h 313"/>
                  <a:gd name="T4" fmla="*/ 118 w 276"/>
                  <a:gd name="T5" fmla="*/ 1 h 313"/>
                  <a:gd name="T6" fmla="*/ 148 w 276"/>
                  <a:gd name="T7" fmla="*/ 12 h 313"/>
                  <a:gd name="T8" fmla="*/ 180 w 276"/>
                  <a:gd name="T9" fmla="*/ 0 h 313"/>
                  <a:gd name="T10" fmla="*/ 276 w 276"/>
                  <a:gd name="T11" fmla="*/ 35 h 313"/>
                  <a:gd name="T12" fmla="*/ 267 w 276"/>
                  <a:gd name="T13" fmla="*/ 113 h 313"/>
                  <a:gd name="T14" fmla="*/ 265 w 276"/>
                  <a:gd name="T15" fmla="*/ 301 h 313"/>
                  <a:gd name="T16" fmla="*/ 33 w 276"/>
                  <a:gd name="T17" fmla="*/ 301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6" h="313">
                    <a:moveTo>
                      <a:pt x="33" y="301"/>
                    </a:moveTo>
                    <a:cubicBezTo>
                      <a:pt x="46" y="264"/>
                      <a:pt x="16" y="91"/>
                      <a:pt x="0" y="59"/>
                    </a:cubicBezTo>
                    <a:cubicBezTo>
                      <a:pt x="9" y="26"/>
                      <a:pt x="95" y="19"/>
                      <a:pt x="118" y="1"/>
                    </a:cubicBezTo>
                    <a:cubicBezTo>
                      <a:pt x="129" y="10"/>
                      <a:pt x="136" y="12"/>
                      <a:pt x="148" y="12"/>
                    </a:cubicBezTo>
                    <a:cubicBezTo>
                      <a:pt x="161" y="12"/>
                      <a:pt x="169" y="10"/>
                      <a:pt x="180" y="0"/>
                    </a:cubicBezTo>
                    <a:cubicBezTo>
                      <a:pt x="192" y="11"/>
                      <a:pt x="245" y="17"/>
                      <a:pt x="276" y="35"/>
                    </a:cubicBezTo>
                    <a:cubicBezTo>
                      <a:pt x="269" y="59"/>
                      <a:pt x="262" y="88"/>
                      <a:pt x="267" y="113"/>
                    </a:cubicBezTo>
                    <a:cubicBezTo>
                      <a:pt x="263" y="154"/>
                      <a:pt x="251" y="267"/>
                      <a:pt x="265" y="301"/>
                    </a:cubicBezTo>
                    <a:cubicBezTo>
                      <a:pt x="207" y="312"/>
                      <a:pt x="92" y="313"/>
                      <a:pt x="33" y="301"/>
                    </a:cubicBezTo>
                    <a:close/>
                  </a:path>
                </a:pathLst>
              </a:custGeom>
              <a:solidFill>
                <a:srgbClr val="969D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íṧḷidé">
                <a:extLst>
                  <a:ext uri="{FF2B5EF4-FFF2-40B4-BE49-F238E27FC236}">
                    <a16:creationId xmlns="" xmlns:a16="http://schemas.microsoft.com/office/drawing/2014/main" id="{2E250EB4-5679-4C64-8051-E2C4CFD0F3EE}"/>
                  </a:ext>
                </a:extLst>
              </p:cNvPr>
              <p:cNvSpPr/>
              <p:nvPr/>
            </p:nvSpPr>
            <p:spPr bwMode="auto">
              <a:xfrm>
                <a:off x="6586538" y="3665499"/>
                <a:ext cx="314325" cy="630238"/>
              </a:xfrm>
              <a:custGeom>
                <a:avLst/>
                <a:gdLst>
                  <a:gd name="T0" fmla="*/ 5 w 198"/>
                  <a:gd name="T1" fmla="*/ 26 h 397"/>
                  <a:gd name="T2" fmla="*/ 0 w 198"/>
                  <a:gd name="T3" fmla="*/ 146 h 397"/>
                  <a:gd name="T4" fmla="*/ 100 w 198"/>
                  <a:gd name="T5" fmla="*/ 397 h 397"/>
                  <a:gd name="T6" fmla="*/ 198 w 198"/>
                  <a:gd name="T7" fmla="*/ 146 h 397"/>
                  <a:gd name="T8" fmla="*/ 191 w 198"/>
                  <a:gd name="T9" fmla="*/ 23 h 397"/>
                  <a:gd name="T10" fmla="*/ 150 w 198"/>
                  <a:gd name="T11" fmla="*/ 0 h 397"/>
                  <a:gd name="T12" fmla="*/ 49 w 198"/>
                  <a:gd name="T13" fmla="*/ 2 h 397"/>
                  <a:gd name="T14" fmla="*/ 5 w 198"/>
                  <a:gd name="T15" fmla="*/ 26 h 3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8" h="397">
                    <a:moveTo>
                      <a:pt x="5" y="26"/>
                    </a:moveTo>
                    <a:lnTo>
                      <a:pt x="0" y="146"/>
                    </a:lnTo>
                    <a:lnTo>
                      <a:pt x="100" y="397"/>
                    </a:lnTo>
                    <a:lnTo>
                      <a:pt x="198" y="146"/>
                    </a:lnTo>
                    <a:lnTo>
                      <a:pt x="191" y="23"/>
                    </a:lnTo>
                    <a:lnTo>
                      <a:pt x="150" y="0"/>
                    </a:lnTo>
                    <a:lnTo>
                      <a:pt x="49" y="2"/>
                    </a:lnTo>
                    <a:lnTo>
                      <a:pt x="5" y="26"/>
                    </a:lnTo>
                    <a:close/>
                  </a:path>
                </a:pathLst>
              </a:custGeom>
              <a:solidFill>
                <a:srgbClr val="3F7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ïšļíḓê">
                <a:extLst>
                  <a:ext uri="{FF2B5EF4-FFF2-40B4-BE49-F238E27FC236}">
                    <a16:creationId xmlns="" xmlns:a16="http://schemas.microsoft.com/office/drawing/2014/main" id="{5BC05A4A-6E3B-4A5B-BF0E-E14ABA9AC8D8}"/>
                  </a:ext>
                </a:extLst>
              </p:cNvPr>
              <p:cNvSpPr/>
              <p:nvPr/>
            </p:nvSpPr>
            <p:spPr bwMode="auto">
              <a:xfrm>
                <a:off x="6664326" y="3601999"/>
                <a:ext cx="155575" cy="161925"/>
              </a:xfrm>
              <a:prstGeom prst="rect">
                <a:avLst/>
              </a:prstGeom>
              <a:solidFill>
                <a:srgbClr val="3F7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îṩḷïḑè">
                <a:extLst>
                  <a:ext uri="{FF2B5EF4-FFF2-40B4-BE49-F238E27FC236}">
                    <a16:creationId xmlns="" xmlns:a16="http://schemas.microsoft.com/office/drawing/2014/main" id="{BE11FB20-AF56-43F0-A2DC-937DFEE19348}"/>
                  </a:ext>
                </a:extLst>
              </p:cNvPr>
              <p:cNvSpPr/>
              <p:nvPr/>
            </p:nvSpPr>
            <p:spPr bwMode="auto">
              <a:xfrm>
                <a:off x="6705601" y="3754399"/>
                <a:ext cx="76200" cy="111125"/>
              </a:xfrm>
              <a:custGeom>
                <a:avLst/>
                <a:gdLst>
                  <a:gd name="T0" fmla="*/ 25 w 29"/>
                  <a:gd name="T1" fmla="*/ 43 h 43"/>
                  <a:gd name="T2" fmla="*/ 29 w 29"/>
                  <a:gd name="T3" fmla="*/ 34 h 43"/>
                  <a:gd name="T4" fmla="*/ 14 w 29"/>
                  <a:gd name="T5" fmla="*/ 0 h 43"/>
                  <a:gd name="T6" fmla="*/ 0 w 29"/>
                  <a:gd name="T7" fmla="*/ 34 h 43"/>
                  <a:gd name="T8" fmla="*/ 5 w 29"/>
                  <a:gd name="T9" fmla="*/ 43 h 43"/>
                  <a:gd name="T10" fmla="*/ 25 w 29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" h="43">
                    <a:moveTo>
                      <a:pt x="25" y="43"/>
                    </a:moveTo>
                    <a:cubicBezTo>
                      <a:pt x="29" y="34"/>
                      <a:pt x="29" y="34"/>
                      <a:pt x="29" y="34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5" y="43"/>
                      <a:pt x="5" y="43"/>
                      <a:pt x="5" y="43"/>
                    </a:cubicBezTo>
                    <a:cubicBezTo>
                      <a:pt x="11" y="43"/>
                      <a:pt x="18" y="43"/>
                      <a:pt x="25" y="43"/>
                    </a:cubicBezTo>
                    <a:close/>
                  </a:path>
                </a:pathLst>
              </a:custGeom>
              <a:solidFill>
                <a:srgbClr val="3F7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ïṩḻîḑê">
                <a:extLst>
                  <a:ext uri="{FF2B5EF4-FFF2-40B4-BE49-F238E27FC236}">
                    <a16:creationId xmlns="" xmlns:a16="http://schemas.microsoft.com/office/drawing/2014/main" id="{AEB5677B-46DE-4297-B7CC-9F7B603EE33A}"/>
                  </a:ext>
                </a:extLst>
              </p:cNvPr>
              <p:cNvSpPr/>
              <p:nvPr/>
            </p:nvSpPr>
            <p:spPr bwMode="auto">
              <a:xfrm>
                <a:off x="6618288" y="3668674"/>
                <a:ext cx="123825" cy="234950"/>
              </a:xfrm>
              <a:custGeom>
                <a:avLst/>
                <a:gdLst>
                  <a:gd name="T0" fmla="*/ 29 w 78"/>
                  <a:gd name="T1" fmla="*/ 0 h 148"/>
                  <a:gd name="T2" fmla="*/ 78 w 78"/>
                  <a:gd name="T3" fmla="*/ 54 h 148"/>
                  <a:gd name="T4" fmla="*/ 44 w 78"/>
                  <a:gd name="T5" fmla="*/ 148 h 148"/>
                  <a:gd name="T6" fmla="*/ 0 w 78"/>
                  <a:gd name="T7" fmla="*/ 20 h 148"/>
                  <a:gd name="T8" fmla="*/ 29 w 78"/>
                  <a:gd name="T9" fmla="*/ 0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" h="148">
                    <a:moveTo>
                      <a:pt x="29" y="0"/>
                    </a:moveTo>
                    <a:lnTo>
                      <a:pt x="78" y="54"/>
                    </a:lnTo>
                    <a:lnTo>
                      <a:pt x="44" y="148"/>
                    </a:lnTo>
                    <a:lnTo>
                      <a:pt x="0" y="20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3F7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iṥḷïḑe">
                <a:extLst>
                  <a:ext uri="{FF2B5EF4-FFF2-40B4-BE49-F238E27FC236}">
                    <a16:creationId xmlns="" xmlns:a16="http://schemas.microsoft.com/office/drawing/2014/main" id="{D7563A54-09BA-45AE-BE15-8806AF576005}"/>
                  </a:ext>
                </a:extLst>
              </p:cNvPr>
              <p:cNvSpPr/>
              <p:nvPr/>
            </p:nvSpPr>
            <p:spPr bwMode="auto">
              <a:xfrm>
                <a:off x="6742113" y="3665499"/>
                <a:ext cx="130175" cy="238125"/>
              </a:xfrm>
              <a:custGeom>
                <a:avLst/>
                <a:gdLst>
                  <a:gd name="T0" fmla="*/ 52 w 82"/>
                  <a:gd name="T1" fmla="*/ 0 h 150"/>
                  <a:gd name="T2" fmla="*/ 0 w 82"/>
                  <a:gd name="T3" fmla="*/ 56 h 150"/>
                  <a:gd name="T4" fmla="*/ 36 w 82"/>
                  <a:gd name="T5" fmla="*/ 150 h 150"/>
                  <a:gd name="T6" fmla="*/ 82 w 82"/>
                  <a:gd name="T7" fmla="*/ 20 h 150"/>
                  <a:gd name="T8" fmla="*/ 52 w 82"/>
                  <a:gd name="T9" fmla="*/ 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150">
                    <a:moveTo>
                      <a:pt x="52" y="0"/>
                    </a:moveTo>
                    <a:lnTo>
                      <a:pt x="0" y="56"/>
                    </a:lnTo>
                    <a:lnTo>
                      <a:pt x="36" y="150"/>
                    </a:lnTo>
                    <a:lnTo>
                      <a:pt x="82" y="20"/>
                    </a:lnTo>
                    <a:lnTo>
                      <a:pt x="52" y="0"/>
                    </a:lnTo>
                    <a:close/>
                  </a:path>
                </a:pathLst>
              </a:custGeom>
              <a:solidFill>
                <a:srgbClr val="3F7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îṥḷíde">
                <a:extLst>
                  <a:ext uri="{FF2B5EF4-FFF2-40B4-BE49-F238E27FC236}">
                    <a16:creationId xmlns="" xmlns:a16="http://schemas.microsoft.com/office/drawing/2014/main" id="{05E7F255-4BC7-4E97-A5FB-4E79589BB902}"/>
                  </a:ext>
                </a:extLst>
              </p:cNvPr>
              <p:cNvSpPr/>
              <p:nvPr/>
            </p:nvSpPr>
            <p:spPr bwMode="auto">
              <a:xfrm>
                <a:off x="6692901" y="3922674"/>
                <a:ext cx="103188" cy="374650"/>
              </a:xfrm>
              <a:custGeom>
                <a:avLst/>
                <a:gdLst>
                  <a:gd name="T0" fmla="*/ 17 w 65"/>
                  <a:gd name="T1" fmla="*/ 0 h 236"/>
                  <a:gd name="T2" fmla="*/ 49 w 65"/>
                  <a:gd name="T3" fmla="*/ 0 h 236"/>
                  <a:gd name="T4" fmla="*/ 65 w 65"/>
                  <a:gd name="T5" fmla="*/ 160 h 236"/>
                  <a:gd name="T6" fmla="*/ 31 w 65"/>
                  <a:gd name="T7" fmla="*/ 236 h 236"/>
                  <a:gd name="T8" fmla="*/ 0 w 65"/>
                  <a:gd name="T9" fmla="*/ 160 h 236"/>
                  <a:gd name="T10" fmla="*/ 17 w 65"/>
                  <a:gd name="T11" fmla="*/ 0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5" h="236">
                    <a:moveTo>
                      <a:pt x="17" y="0"/>
                    </a:moveTo>
                    <a:lnTo>
                      <a:pt x="49" y="0"/>
                    </a:lnTo>
                    <a:lnTo>
                      <a:pt x="65" y="160"/>
                    </a:lnTo>
                    <a:lnTo>
                      <a:pt x="31" y="236"/>
                    </a:lnTo>
                    <a:lnTo>
                      <a:pt x="0" y="16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3F7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íş1íďè">
                <a:extLst>
                  <a:ext uri="{FF2B5EF4-FFF2-40B4-BE49-F238E27FC236}">
                    <a16:creationId xmlns="" xmlns:a16="http://schemas.microsoft.com/office/drawing/2014/main" id="{5D3AE67E-350F-47E2-9B41-39702B05C739}"/>
                  </a:ext>
                </a:extLst>
              </p:cNvPr>
              <p:cNvSpPr/>
              <p:nvPr/>
            </p:nvSpPr>
            <p:spPr bwMode="auto">
              <a:xfrm>
                <a:off x="6618288" y="3668674"/>
                <a:ext cx="123825" cy="200025"/>
              </a:xfrm>
              <a:custGeom>
                <a:avLst/>
                <a:gdLst>
                  <a:gd name="T0" fmla="*/ 29 w 78"/>
                  <a:gd name="T1" fmla="*/ 0 h 126"/>
                  <a:gd name="T2" fmla="*/ 78 w 78"/>
                  <a:gd name="T3" fmla="*/ 54 h 126"/>
                  <a:gd name="T4" fmla="*/ 42 w 78"/>
                  <a:gd name="T5" fmla="*/ 126 h 126"/>
                  <a:gd name="T6" fmla="*/ 0 w 78"/>
                  <a:gd name="T7" fmla="*/ 20 h 126"/>
                  <a:gd name="T8" fmla="*/ 29 w 78"/>
                  <a:gd name="T9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" h="126">
                    <a:moveTo>
                      <a:pt x="29" y="0"/>
                    </a:moveTo>
                    <a:lnTo>
                      <a:pt x="78" y="54"/>
                    </a:lnTo>
                    <a:lnTo>
                      <a:pt x="42" y="126"/>
                    </a:lnTo>
                    <a:lnTo>
                      <a:pt x="0" y="20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3F7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îṧľîḍe">
                <a:extLst>
                  <a:ext uri="{FF2B5EF4-FFF2-40B4-BE49-F238E27FC236}">
                    <a16:creationId xmlns="" xmlns:a16="http://schemas.microsoft.com/office/drawing/2014/main" id="{95AC8580-0B27-40F5-B69A-85A61DC5FDE6}"/>
                  </a:ext>
                </a:extLst>
              </p:cNvPr>
              <p:cNvSpPr/>
              <p:nvPr/>
            </p:nvSpPr>
            <p:spPr bwMode="auto">
              <a:xfrm>
                <a:off x="6527801" y="3694074"/>
                <a:ext cx="214313" cy="603250"/>
              </a:xfrm>
              <a:custGeom>
                <a:avLst/>
                <a:gdLst>
                  <a:gd name="T0" fmla="*/ 57 w 135"/>
                  <a:gd name="T1" fmla="*/ 0 h 380"/>
                  <a:gd name="T2" fmla="*/ 135 w 135"/>
                  <a:gd name="T3" fmla="*/ 380 h 380"/>
                  <a:gd name="T4" fmla="*/ 18 w 135"/>
                  <a:gd name="T5" fmla="*/ 155 h 380"/>
                  <a:gd name="T6" fmla="*/ 37 w 135"/>
                  <a:gd name="T7" fmla="*/ 128 h 380"/>
                  <a:gd name="T8" fmla="*/ 0 w 135"/>
                  <a:gd name="T9" fmla="*/ 98 h 380"/>
                  <a:gd name="T10" fmla="*/ 36 w 135"/>
                  <a:gd name="T11" fmla="*/ 12 h 380"/>
                  <a:gd name="T12" fmla="*/ 57 w 135"/>
                  <a:gd name="T13" fmla="*/ 0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5" h="380">
                    <a:moveTo>
                      <a:pt x="57" y="0"/>
                    </a:moveTo>
                    <a:lnTo>
                      <a:pt x="135" y="380"/>
                    </a:lnTo>
                    <a:lnTo>
                      <a:pt x="18" y="155"/>
                    </a:lnTo>
                    <a:lnTo>
                      <a:pt x="37" y="128"/>
                    </a:lnTo>
                    <a:lnTo>
                      <a:pt x="0" y="98"/>
                    </a:lnTo>
                    <a:lnTo>
                      <a:pt x="36" y="12"/>
                    </a:lnTo>
                    <a:lnTo>
                      <a:pt x="57" y="0"/>
                    </a:lnTo>
                    <a:close/>
                  </a:path>
                </a:pathLst>
              </a:custGeom>
              <a:solidFill>
                <a:srgbClr val="3F7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ïśľïḍê">
                <a:extLst>
                  <a:ext uri="{FF2B5EF4-FFF2-40B4-BE49-F238E27FC236}">
                    <a16:creationId xmlns="" xmlns:a16="http://schemas.microsoft.com/office/drawing/2014/main" id="{8F628F5E-E08F-4743-A5C9-BD43F28D1623}"/>
                  </a:ext>
                </a:extLst>
              </p:cNvPr>
              <p:cNvSpPr/>
              <p:nvPr/>
            </p:nvSpPr>
            <p:spPr bwMode="auto">
              <a:xfrm>
                <a:off x="6742113" y="3694074"/>
                <a:ext cx="241300" cy="603250"/>
              </a:xfrm>
              <a:custGeom>
                <a:avLst/>
                <a:gdLst>
                  <a:gd name="T0" fmla="*/ 82 w 152"/>
                  <a:gd name="T1" fmla="*/ 0 h 380"/>
                  <a:gd name="T2" fmla="*/ 0 w 152"/>
                  <a:gd name="T3" fmla="*/ 380 h 380"/>
                  <a:gd name="T4" fmla="*/ 132 w 152"/>
                  <a:gd name="T5" fmla="*/ 172 h 380"/>
                  <a:gd name="T6" fmla="*/ 114 w 152"/>
                  <a:gd name="T7" fmla="*/ 136 h 380"/>
                  <a:gd name="T8" fmla="*/ 152 w 152"/>
                  <a:gd name="T9" fmla="*/ 106 h 380"/>
                  <a:gd name="T10" fmla="*/ 111 w 152"/>
                  <a:gd name="T11" fmla="*/ 13 h 380"/>
                  <a:gd name="T12" fmla="*/ 82 w 152"/>
                  <a:gd name="T13" fmla="*/ 0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2" h="380">
                    <a:moveTo>
                      <a:pt x="82" y="0"/>
                    </a:moveTo>
                    <a:lnTo>
                      <a:pt x="0" y="380"/>
                    </a:lnTo>
                    <a:lnTo>
                      <a:pt x="132" y="172"/>
                    </a:lnTo>
                    <a:lnTo>
                      <a:pt x="114" y="136"/>
                    </a:lnTo>
                    <a:lnTo>
                      <a:pt x="152" y="106"/>
                    </a:lnTo>
                    <a:lnTo>
                      <a:pt x="111" y="13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3F7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îṣlïďè">
                <a:extLst>
                  <a:ext uri="{FF2B5EF4-FFF2-40B4-BE49-F238E27FC236}">
                    <a16:creationId xmlns="" xmlns:a16="http://schemas.microsoft.com/office/drawing/2014/main" id="{21B860E9-1996-4AAE-BA2D-3C2CC8BCBAB0}"/>
                  </a:ext>
                </a:extLst>
              </p:cNvPr>
              <p:cNvSpPr/>
              <p:nvPr/>
            </p:nvSpPr>
            <p:spPr bwMode="auto">
              <a:xfrm>
                <a:off x="6742113" y="3694074"/>
                <a:ext cx="217488" cy="603250"/>
              </a:xfrm>
              <a:custGeom>
                <a:avLst/>
                <a:gdLst>
                  <a:gd name="T0" fmla="*/ 82 w 137"/>
                  <a:gd name="T1" fmla="*/ 0 h 380"/>
                  <a:gd name="T2" fmla="*/ 0 w 137"/>
                  <a:gd name="T3" fmla="*/ 380 h 380"/>
                  <a:gd name="T4" fmla="*/ 119 w 137"/>
                  <a:gd name="T5" fmla="*/ 155 h 380"/>
                  <a:gd name="T6" fmla="*/ 100 w 137"/>
                  <a:gd name="T7" fmla="*/ 128 h 380"/>
                  <a:gd name="T8" fmla="*/ 137 w 137"/>
                  <a:gd name="T9" fmla="*/ 98 h 380"/>
                  <a:gd name="T10" fmla="*/ 111 w 137"/>
                  <a:gd name="T11" fmla="*/ 13 h 380"/>
                  <a:gd name="T12" fmla="*/ 82 w 137"/>
                  <a:gd name="T13" fmla="*/ 0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7" h="380">
                    <a:moveTo>
                      <a:pt x="82" y="0"/>
                    </a:moveTo>
                    <a:lnTo>
                      <a:pt x="0" y="380"/>
                    </a:lnTo>
                    <a:lnTo>
                      <a:pt x="119" y="155"/>
                    </a:lnTo>
                    <a:lnTo>
                      <a:pt x="100" y="128"/>
                    </a:lnTo>
                    <a:lnTo>
                      <a:pt x="137" y="98"/>
                    </a:lnTo>
                    <a:lnTo>
                      <a:pt x="111" y="13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3F7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ïṧlíḓè">
                <a:extLst>
                  <a:ext uri="{FF2B5EF4-FFF2-40B4-BE49-F238E27FC236}">
                    <a16:creationId xmlns="" xmlns:a16="http://schemas.microsoft.com/office/drawing/2014/main" id="{75B5F351-2474-4720-A83D-E0C0BCD6354C}"/>
                  </a:ext>
                </a:extLst>
              </p:cNvPr>
              <p:cNvSpPr/>
              <p:nvPr/>
            </p:nvSpPr>
            <p:spPr bwMode="auto">
              <a:xfrm>
                <a:off x="6742113" y="3665499"/>
                <a:ext cx="130175" cy="203200"/>
              </a:xfrm>
              <a:custGeom>
                <a:avLst/>
                <a:gdLst>
                  <a:gd name="T0" fmla="*/ 52 w 82"/>
                  <a:gd name="T1" fmla="*/ 0 h 128"/>
                  <a:gd name="T2" fmla="*/ 0 w 82"/>
                  <a:gd name="T3" fmla="*/ 56 h 128"/>
                  <a:gd name="T4" fmla="*/ 38 w 82"/>
                  <a:gd name="T5" fmla="*/ 128 h 128"/>
                  <a:gd name="T6" fmla="*/ 82 w 82"/>
                  <a:gd name="T7" fmla="*/ 20 h 128"/>
                  <a:gd name="T8" fmla="*/ 52 w 82"/>
                  <a:gd name="T9" fmla="*/ 0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128">
                    <a:moveTo>
                      <a:pt x="52" y="0"/>
                    </a:moveTo>
                    <a:lnTo>
                      <a:pt x="0" y="56"/>
                    </a:lnTo>
                    <a:lnTo>
                      <a:pt x="38" y="128"/>
                    </a:lnTo>
                    <a:lnTo>
                      <a:pt x="82" y="20"/>
                    </a:lnTo>
                    <a:lnTo>
                      <a:pt x="52" y="0"/>
                    </a:lnTo>
                    <a:close/>
                  </a:path>
                </a:pathLst>
              </a:custGeom>
              <a:solidFill>
                <a:srgbClr val="3F7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iślîḍé">
                <a:extLst>
                  <a:ext uri="{FF2B5EF4-FFF2-40B4-BE49-F238E27FC236}">
                    <a16:creationId xmlns="" xmlns:a16="http://schemas.microsoft.com/office/drawing/2014/main" id="{1C1D17B5-412D-4C1A-B1B0-D40A3DEA7327}"/>
                  </a:ext>
                </a:extLst>
              </p:cNvPr>
              <p:cNvSpPr/>
              <p:nvPr/>
            </p:nvSpPr>
            <p:spPr bwMode="auto">
              <a:xfrm>
                <a:off x="6705601" y="3862349"/>
                <a:ext cx="76200" cy="61913"/>
              </a:xfrm>
              <a:custGeom>
                <a:avLst/>
                <a:gdLst>
                  <a:gd name="T0" fmla="*/ 5 w 29"/>
                  <a:gd name="T1" fmla="*/ 0 h 24"/>
                  <a:gd name="T2" fmla="*/ 25 w 29"/>
                  <a:gd name="T3" fmla="*/ 0 h 24"/>
                  <a:gd name="T4" fmla="*/ 25 w 29"/>
                  <a:gd name="T5" fmla="*/ 24 h 24"/>
                  <a:gd name="T6" fmla="*/ 5 w 29"/>
                  <a:gd name="T7" fmla="*/ 24 h 24"/>
                  <a:gd name="T8" fmla="*/ 5 w 29"/>
                  <a:gd name="T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4">
                    <a:moveTo>
                      <a:pt x="5" y="0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29" y="9"/>
                      <a:pt x="29" y="17"/>
                      <a:pt x="25" y="24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1" y="17"/>
                      <a:pt x="0" y="9"/>
                      <a:pt x="5" y="0"/>
                    </a:cubicBezTo>
                    <a:close/>
                  </a:path>
                </a:pathLst>
              </a:custGeom>
              <a:solidFill>
                <a:srgbClr val="3F7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íṥļîďê">
                <a:extLst>
                  <a:ext uri="{FF2B5EF4-FFF2-40B4-BE49-F238E27FC236}">
                    <a16:creationId xmlns="" xmlns:a16="http://schemas.microsoft.com/office/drawing/2014/main" id="{EBC81149-6C17-4BFF-91D3-6ED74AA6ABCB}"/>
                  </a:ext>
                </a:extLst>
              </p:cNvPr>
              <p:cNvSpPr/>
              <p:nvPr/>
            </p:nvSpPr>
            <p:spPr bwMode="auto">
              <a:xfrm>
                <a:off x="6737351" y="4292562"/>
                <a:ext cx="20638" cy="176213"/>
              </a:xfrm>
              <a:custGeom>
                <a:avLst/>
                <a:gdLst>
                  <a:gd name="T0" fmla="*/ 0 w 8"/>
                  <a:gd name="T1" fmla="*/ 68 h 68"/>
                  <a:gd name="T2" fmla="*/ 4 w 8"/>
                  <a:gd name="T3" fmla="*/ 0 h 68"/>
                  <a:gd name="T4" fmla="*/ 8 w 8"/>
                  <a:gd name="T5" fmla="*/ 68 h 68"/>
                  <a:gd name="T6" fmla="*/ 0 w 8"/>
                  <a:gd name="T7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68">
                    <a:moveTo>
                      <a:pt x="0" y="68"/>
                    </a:moveTo>
                    <a:cubicBezTo>
                      <a:pt x="0" y="51"/>
                      <a:pt x="1" y="30"/>
                      <a:pt x="4" y="0"/>
                    </a:cubicBezTo>
                    <a:cubicBezTo>
                      <a:pt x="6" y="30"/>
                      <a:pt x="7" y="51"/>
                      <a:pt x="8" y="68"/>
                    </a:cubicBezTo>
                    <a:cubicBezTo>
                      <a:pt x="5" y="68"/>
                      <a:pt x="2" y="68"/>
                      <a:pt x="0" y="68"/>
                    </a:cubicBezTo>
                    <a:close/>
                  </a:path>
                </a:pathLst>
              </a:custGeom>
              <a:solidFill>
                <a:srgbClr val="3F7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íṣlïdè">
                <a:extLst>
                  <a:ext uri="{FF2B5EF4-FFF2-40B4-BE49-F238E27FC236}">
                    <a16:creationId xmlns="" xmlns:a16="http://schemas.microsoft.com/office/drawing/2014/main" id="{5EDB5759-FF08-449D-A0EB-3136CC9743D1}"/>
                  </a:ext>
                </a:extLst>
              </p:cNvPr>
              <p:cNvSpPr/>
              <p:nvPr/>
            </p:nvSpPr>
            <p:spPr bwMode="auto">
              <a:xfrm>
                <a:off x="6572251" y="3665499"/>
                <a:ext cx="349250" cy="627063"/>
              </a:xfrm>
              <a:custGeom>
                <a:avLst/>
                <a:gdLst>
                  <a:gd name="T0" fmla="*/ 0 w 220"/>
                  <a:gd name="T1" fmla="*/ 30 h 395"/>
                  <a:gd name="T2" fmla="*/ 11 w 220"/>
                  <a:gd name="T3" fmla="*/ 144 h 395"/>
                  <a:gd name="T4" fmla="*/ 110 w 220"/>
                  <a:gd name="T5" fmla="*/ 395 h 395"/>
                  <a:gd name="T6" fmla="*/ 207 w 220"/>
                  <a:gd name="T7" fmla="*/ 144 h 395"/>
                  <a:gd name="T8" fmla="*/ 220 w 220"/>
                  <a:gd name="T9" fmla="*/ 30 h 395"/>
                  <a:gd name="T10" fmla="*/ 172 w 220"/>
                  <a:gd name="T11" fmla="*/ 0 h 395"/>
                  <a:gd name="T12" fmla="*/ 45 w 220"/>
                  <a:gd name="T13" fmla="*/ 0 h 395"/>
                  <a:gd name="T14" fmla="*/ 0 w 220"/>
                  <a:gd name="T15" fmla="*/ 30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0" h="395">
                    <a:moveTo>
                      <a:pt x="0" y="30"/>
                    </a:moveTo>
                    <a:lnTo>
                      <a:pt x="11" y="144"/>
                    </a:lnTo>
                    <a:lnTo>
                      <a:pt x="110" y="395"/>
                    </a:lnTo>
                    <a:lnTo>
                      <a:pt x="207" y="144"/>
                    </a:lnTo>
                    <a:lnTo>
                      <a:pt x="220" y="30"/>
                    </a:lnTo>
                    <a:lnTo>
                      <a:pt x="172" y="0"/>
                    </a:lnTo>
                    <a:lnTo>
                      <a:pt x="45" y="0"/>
                    </a:lnTo>
                    <a:lnTo>
                      <a:pt x="0" y="3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îṧlïḓè">
                <a:extLst>
                  <a:ext uri="{FF2B5EF4-FFF2-40B4-BE49-F238E27FC236}">
                    <a16:creationId xmlns="" xmlns:a16="http://schemas.microsoft.com/office/drawing/2014/main" id="{770E492F-C398-4F63-8C6A-AD5C288F2BBB}"/>
                  </a:ext>
                </a:extLst>
              </p:cNvPr>
              <p:cNvSpPr/>
              <p:nvPr/>
            </p:nvSpPr>
            <p:spPr bwMode="auto">
              <a:xfrm>
                <a:off x="6643688" y="3601999"/>
                <a:ext cx="200025" cy="160338"/>
              </a:xfrm>
              <a:prstGeom prst="rect">
                <a:avLst/>
              </a:prstGeom>
              <a:solidFill>
                <a:srgbClr val="D1A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ïṣḻîḑe">
                <a:extLst>
                  <a:ext uri="{FF2B5EF4-FFF2-40B4-BE49-F238E27FC236}">
                    <a16:creationId xmlns="" xmlns:a16="http://schemas.microsoft.com/office/drawing/2014/main" id="{8BC96D5D-7CD4-4035-85FB-7AB6343AB690}"/>
                  </a:ext>
                </a:extLst>
              </p:cNvPr>
              <p:cNvSpPr/>
              <p:nvPr/>
            </p:nvSpPr>
            <p:spPr bwMode="auto">
              <a:xfrm>
                <a:off x="6502401" y="3098762"/>
                <a:ext cx="485775" cy="598488"/>
              </a:xfrm>
              <a:custGeom>
                <a:avLst/>
                <a:gdLst>
                  <a:gd name="T0" fmla="*/ 94 w 188"/>
                  <a:gd name="T1" fmla="*/ 231 h 231"/>
                  <a:gd name="T2" fmla="*/ 167 w 188"/>
                  <a:gd name="T3" fmla="*/ 154 h 231"/>
                  <a:gd name="T4" fmla="*/ 170 w 188"/>
                  <a:gd name="T5" fmla="*/ 155 h 231"/>
                  <a:gd name="T6" fmla="*/ 186 w 188"/>
                  <a:gd name="T7" fmla="*/ 130 h 231"/>
                  <a:gd name="T8" fmla="*/ 179 w 188"/>
                  <a:gd name="T9" fmla="*/ 101 h 231"/>
                  <a:gd name="T10" fmla="*/ 178 w 188"/>
                  <a:gd name="T11" fmla="*/ 101 h 231"/>
                  <a:gd name="T12" fmla="*/ 94 w 188"/>
                  <a:gd name="T13" fmla="*/ 0 h 231"/>
                  <a:gd name="T14" fmla="*/ 10 w 188"/>
                  <a:gd name="T15" fmla="*/ 101 h 231"/>
                  <a:gd name="T16" fmla="*/ 9 w 188"/>
                  <a:gd name="T17" fmla="*/ 101 h 231"/>
                  <a:gd name="T18" fmla="*/ 2 w 188"/>
                  <a:gd name="T19" fmla="*/ 130 h 231"/>
                  <a:gd name="T20" fmla="*/ 18 w 188"/>
                  <a:gd name="T21" fmla="*/ 155 h 231"/>
                  <a:gd name="T22" fmla="*/ 21 w 188"/>
                  <a:gd name="T23" fmla="*/ 153 h 231"/>
                  <a:gd name="T24" fmla="*/ 94 w 188"/>
                  <a:gd name="T25" fmla="*/ 231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88" h="231">
                    <a:moveTo>
                      <a:pt x="94" y="231"/>
                    </a:moveTo>
                    <a:cubicBezTo>
                      <a:pt x="125" y="231"/>
                      <a:pt x="153" y="196"/>
                      <a:pt x="167" y="154"/>
                    </a:cubicBezTo>
                    <a:cubicBezTo>
                      <a:pt x="168" y="154"/>
                      <a:pt x="169" y="155"/>
                      <a:pt x="170" y="155"/>
                    </a:cubicBezTo>
                    <a:cubicBezTo>
                      <a:pt x="176" y="156"/>
                      <a:pt x="183" y="145"/>
                      <a:pt x="186" y="130"/>
                    </a:cubicBezTo>
                    <a:cubicBezTo>
                      <a:pt x="188" y="115"/>
                      <a:pt x="185" y="102"/>
                      <a:pt x="179" y="101"/>
                    </a:cubicBezTo>
                    <a:cubicBezTo>
                      <a:pt x="179" y="101"/>
                      <a:pt x="178" y="101"/>
                      <a:pt x="178" y="101"/>
                    </a:cubicBezTo>
                    <a:cubicBezTo>
                      <a:pt x="181" y="48"/>
                      <a:pt x="159" y="0"/>
                      <a:pt x="94" y="0"/>
                    </a:cubicBezTo>
                    <a:cubicBezTo>
                      <a:pt x="29" y="0"/>
                      <a:pt x="7" y="48"/>
                      <a:pt x="10" y="101"/>
                    </a:cubicBezTo>
                    <a:cubicBezTo>
                      <a:pt x="10" y="101"/>
                      <a:pt x="9" y="101"/>
                      <a:pt x="9" y="101"/>
                    </a:cubicBezTo>
                    <a:cubicBezTo>
                      <a:pt x="2" y="102"/>
                      <a:pt x="0" y="115"/>
                      <a:pt x="2" y="130"/>
                    </a:cubicBezTo>
                    <a:cubicBezTo>
                      <a:pt x="5" y="145"/>
                      <a:pt x="11" y="156"/>
                      <a:pt x="18" y="155"/>
                    </a:cubicBezTo>
                    <a:cubicBezTo>
                      <a:pt x="19" y="155"/>
                      <a:pt x="20" y="154"/>
                      <a:pt x="21" y="153"/>
                    </a:cubicBezTo>
                    <a:cubicBezTo>
                      <a:pt x="36" y="196"/>
                      <a:pt x="64" y="231"/>
                      <a:pt x="94" y="231"/>
                    </a:cubicBezTo>
                    <a:close/>
                  </a:path>
                </a:pathLst>
              </a:custGeom>
              <a:solidFill>
                <a:srgbClr val="F2C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iś1iḍe">
                <a:extLst>
                  <a:ext uri="{FF2B5EF4-FFF2-40B4-BE49-F238E27FC236}">
                    <a16:creationId xmlns="" xmlns:a16="http://schemas.microsoft.com/office/drawing/2014/main" id="{213FAAE8-A358-4893-80ED-F45462A975B3}"/>
                  </a:ext>
                </a:extLst>
              </p:cNvPr>
              <p:cNvSpPr/>
              <p:nvPr/>
            </p:nvSpPr>
            <p:spPr bwMode="auto">
              <a:xfrm>
                <a:off x="6708776" y="3751224"/>
                <a:ext cx="73025" cy="111125"/>
              </a:xfrm>
              <a:custGeom>
                <a:avLst/>
                <a:gdLst>
                  <a:gd name="T0" fmla="*/ 24 w 28"/>
                  <a:gd name="T1" fmla="*/ 43 h 43"/>
                  <a:gd name="T2" fmla="*/ 28 w 28"/>
                  <a:gd name="T3" fmla="*/ 34 h 43"/>
                  <a:gd name="T4" fmla="*/ 14 w 28"/>
                  <a:gd name="T5" fmla="*/ 0 h 43"/>
                  <a:gd name="T6" fmla="*/ 0 w 28"/>
                  <a:gd name="T7" fmla="*/ 34 h 43"/>
                  <a:gd name="T8" fmla="*/ 5 w 28"/>
                  <a:gd name="T9" fmla="*/ 43 h 43"/>
                  <a:gd name="T10" fmla="*/ 24 w 28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" h="43">
                    <a:moveTo>
                      <a:pt x="24" y="43"/>
                    </a:moveTo>
                    <a:cubicBezTo>
                      <a:pt x="28" y="34"/>
                      <a:pt x="28" y="34"/>
                      <a:pt x="28" y="34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5" y="43"/>
                      <a:pt x="5" y="43"/>
                      <a:pt x="5" y="43"/>
                    </a:cubicBezTo>
                    <a:cubicBezTo>
                      <a:pt x="11" y="43"/>
                      <a:pt x="18" y="43"/>
                      <a:pt x="24" y="43"/>
                    </a:cubicBezTo>
                    <a:close/>
                  </a:path>
                </a:pathLst>
              </a:custGeom>
              <a:solidFill>
                <a:srgbClr val="3F7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îśḻîḑê">
                <a:extLst>
                  <a:ext uri="{FF2B5EF4-FFF2-40B4-BE49-F238E27FC236}">
                    <a16:creationId xmlns="" xmlns:a16="http://schemas.microsoft.com/office/drawing/2014/main" id="{CFEE8471-1446-4BFA-B85C-410678F2A47C}"/>
                  </a:ext>
                </a:extLst>
              </p:cNvPr>
              <p:cNvSpPr/>
              <p:nvPr/>
            </p:nvSpPr>
            <p:spPr bwMode="auto">
              <a:xfrm>
                <a:off x="6597651" y="3694074"/>
                <a:ext cx="147638" cy="207963"/>
              </a:xfrm>
              <a:custGeom>
                <a:avLst/>
                <a:gdLst>
                  <a:gd name="T0" fmla="*/ 29 w 93"/>
                  <a:gd name="T1" fmla="*/ 0 h 131"/>
                  <a:gd name="T2" fmla="*/ 93 w 93"/>
                  <a:gd name="T3" fmla="*/ 36 h 131"/>
                  <a:gd name="T4" fmla="*/ 57 w 93"/>
                  <a:gd name="T5" fmla="*/ 131 h 131"/>
                  <a:gd name="T6" fmla="*/ 0 w 93"/>
                  <a:gd name="T7" fmla="*/ 2 h 131"/>
                  <a:gd name="T8" fmla="*/ 29 w 93"/>
                  <a:gd name="T9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3" h="131">
                    <a:moveTo>
                      <a:pt x="29" y="0"/>
                    </a:moveTo>
                    <a:lnTo>
                      <a:pt x="93" y="36"/>
                    </a:lnTo>
                    <a:lnTo>
                      <a:pt x="57" y="131"/>
                    </a:lnTo>
                    <a:lnTo>
                      <a:pt x="0" y="2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" name="íSḷíḍè">
                <a:extLst>
                  <a:ext uri="{FF2B5EF4-FFF2-40B4-BE49-F238E27FC236}">
                    <a16:creationId xmlns="" xmlns:a16="http://schemas.microsoft.com/office/drawing/2014/main" id="{CA4CC6A3-966B-4408-9CB2-F5015EE64EAB}"/>
                  </a:ext>
                </a:extLst>
              </p:cNvPr>
              <p:cNvSpPr/>
              <p:nvPr/>
            </p:nvSpPr>
            <p:spPr bwMode="auto">
              <a:xfrm>
                <a:off x="6507163" y="3706774"/>
                <a:ext cx="238125" cy="598488"/>
              </a:xfrm>
              <a:custGeom>
                <a:avLst/>
                <a:gdLst>
                  <a:gd name="T0" fmla="*/ 42 w 150"/>
                  <a:gd name="T1" fmla="*/ 0 h 377"/>
                  <a:gd name="T2" fmla="*/ 150 w 150"/>
                  <a:gd name="T3" fmla="*/ 377 h 377"/>
                  <a:gd name="T4" fmla="*/ 20 w 150"/>
                  <a:gd name="T5" fmla="*/ 162 h 377"/>
                  <a:gd name="T6" fmla="*/ 37 w 150"/>
                  <a:gd name="T7" fmla="*/ 126 h 377"/>
                  <a:gd name="T8" fmla="*/ 0 w 150"/>
                  <a:gd name="T9" fmla="*/ 97 h 377"/>
                  <a:gd name="T10" fmla="*/ 31 w 150"/>
                  <a:gd name="T11" fmla="*/ 4 h 377"/>
                  <a:gd name="T12" fmla="*/ 42 w 150"/>
                  <a:gd name="T13" fmla="*/ 0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0" h="377">
                    <a:moveTo>
                      <a:pt x="42" y="0"/>
                    </a:moveTo>
                    <a:lnTo>
                      <a:pt x="150" y="377"/>
                    </a:lnTo>
                    <a:lnTo>
                      <a:pt x="20" y="162"/>
                    </a:lnTo>
                    <a:lnTo>
                      <a:pt x="37" y="126"/>
                    </a:lnTo>
                    <a:lnTo>
                      <a:pt x="0" y="97"/>
                    </a:lnTo>
                    <a:lnTo>
                      <a:pt x="31" y="4"/>
                    </a:lnTo>
                    <a:lnTo>
                      <a:pt x="42" y="0"/>
                    </a:lnTo>
                    <a:close/>
                  </a:path>
                </a:pathLst>
              </a:custGeom>
              <a:solidFill>
                <a:srgbClr val="6F74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" name="íSḷïḓê">
                <a:extLst>
                  <a:ext uri="{FF2B5EF4-FFF2-40B4-BE49-F238E27FC236}">
                    <a16:creationId xmlns="" xmlns:a16="http://schemas.microsoft.com/office/drawing/2014/main" id="{22E0C080-C68F-4552-B619-B238B1B09247}"/>
                  </a:ext>
                </a:extLst>
              </p:cNvPr>
              <p:cNvSpPr/>
              <p:nvPr/>
            </p:nvSpPr>
            <p:spPr bwMode="auto">
              <a:xfrm>
                <a:off x="6745288" y="3697249"/>
                <a:ext cx="147638" cy="204788"/>
              </a:xfrm>
              <a:custGeom>
                <a:avLst/>
                <a:gdLst>
                  <a:gd name="T0" fmla="*/ 62 w 93"/>
                  <a:gd name="T1" fmla="*/ 2 h 129"/>
                  <a:gd name="T2" fmla="*/ 0 w 93"/>
                  <a:gd name="T3" fmla="*/ 34 h 129"/>
                  <a:gd name="T4" fmla="*/ 36 w 93"/>
                  <a:gd name="T5" fmla="*/ 129 h 129"/>
                  <a:gd name="T6" fmla="*/ 93 w 93"/>
                  <a:gd name="T7" fmla="*/ 0 h 129"/>
                  <a:gd name="T8" fmla="*/ 62 w 93"/>
                  <a:gd name="T9" fmla="*/ 2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3" h="129">
                    <a:moveTo>
                      <a:pt x="62" y="2"/>
                    </a:moveTo>
                    <a:lnTo>
                      <a:pt x="0" y="34"/>
                    </a:lnTo>
                    <a:lnTo>
                      <a:pt x="36" y="129"/>
                    </a:lnTo>
                    <a:lnTo>
                      <a:pt x="93" y="0"/>
                    </a:lnTo>
                    <a:lnTo>
                      <a:pt x="62" y="2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" name="iṡļïḓé">
                <a:extLst>
                  <a:ext uri="{FF2B5EF4-FFF2-40B4-BE49-F238E27FC236}">
                    <a16:creationId xmlns="" xmlns:a16="http://schemas.microsoft.com/office/drawing/2014/main" id="{DC2A11B5-3352-4A6F-BE0A-ACC2B1AD0DBF}"/>
                  </a:ext>
                </a:extLst>
              </p:cNvPr>
              <p:cNvSpPr/>
              <p:nvPr/>
            </p:nvSpPr>
            <p:spPr bwMode="auto">
              <a:xfrm>
                <a:off x="6597651" y="3665499"/>
                <a:ext cx="147638" cy="200025"/>
              </a:xfrm>
              <a:custGeom>
                <a:avLst/>
                <a:gdLst>
                  <a:gd name="T0" fmla="*/ 29 w 93"/>
                  <a:gd name="T1" fmla="*/ 0 h 126"/>
                  <a:gd name="T2" fmla="*/ 93 w 93"/>
                  <a:gd name="T3" fmla="*/ 54 h 126"/>
                  <a:gd name="T4" fmla="*/ 57 w 93"/>
                  <a:gd name="T5" fmla="*/ 126 h 126"/>
                  <a:gd name="T6" fmla="*/ 0 w 93"/>
                  <a:gd name="T7" fmla="*/ 20 h 126"/>
                  <a:gd name="T8" fmla="*/ 29 w 93"/>
                  <a:gd name="T9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3" h="126">
                    <a:moveTo>
                      <a:pt x="29" y="0"/>
                    </a:moveTo>
                    <a:lnTo>
                      <a:pt x="93" y="54"/>
                    </a:lnTo>
                    <a:lnTo>
                      <a:pt x="57" y="126"/>
                    </a:lnTo>
                    <a:lnTo>
                      <a:pt x="0" y="20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" name="ïṧḻîḑé">
                <a:extLst>
                  <a:ext uri="{FF2B5EF4-FFF2-40B4-BE49-F238E27FC236}">
                    <a16:creationId xmlns="" xmlns:a16="http://schemas.microsoft.com/office/drawing/2014/main" id="{19E0EFC2-8940-40C7-A617-1E9B8BDDE925}"/>
                  </a:ext>
                </a:extLst>
              </p:cNvPr>
              <p:cNvSpPr/>
              <p:nvPr/>
            </p:nvSpPr>
            <p:spPr bwMode="auto">
              <a:xfrm>
                <a:off x="6530976" y="3697249"/>
                <a:ext cx="214313" cy="595313"/>
              </a:xfrm>
              <a:custGeom>
                <a:avLst/>
                <a:gdLst>
                  <a:gd name="T0" fmla="*/ 42 w 135"/>
                  <a:gd name="T1" fmla="*/ 0 h 375"/>
                  <a:gd name="T2" fmla="*/ 135 w 135"/>
                  <a:gd name="T3" fmla="*/ 375 h 375"/>
                  <a:gd name="T4" fmla="*/ 18 w 135"/>
                  <a:gd name="T5" fmla="*/ 152 h 375"/>
                  <a:gd name="T6" fmla="*/ 37 w 135"/>
                  <a:gd name="T7" fmla="*/ 124 h 375"/>
                  <a:gd name="T8" fmla="*/ 0 w 135"/>
                  <a:gd name="T9" fmla="*/ 95 h 375"/>
                  <a:gd name="T10" fmla="*/ 26 w 135"/>
                  <a:gd name="T11" fmla="*/ 6 h 375"/>
                  <a:gd name="T12" fmla="*/ 42 w 135"/>
                  <a:gd name="T13" fmla="*/ 0 h 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5" h="375">
                    <a:moveTo>
                      <a:pt x="42" y="0"/>
                    </a:moveTo>
                    <a:lnTo>
                      <a:pt x="135" y="375"/>
                    </a:lnTo>
                    <a:lnTo>
                      <a:pt x="18" y="152"/>
                    </a:lnTo>
                    <a:lnTo>
                      <a:pt x="37" y="124"/>
                    </a:lnTo>
                    <a:lnTo>
                      <a:pt x="0" y="95"/>
                    </a:lnTo>
                    <a:lnTo>
                      <a:pt x="26" y="6"/>
                    </a:lnTo>
                    <a:lnTo>
                      <a:pt x="42" y="0"/>
                    </a:lnTo>
                    <a:close/>
                  </a:path>
                </a:pathLst>
              </a:custGeom>
              <a:solidFill>
                <a:srgbClr val="969D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" name="îślidê">
                <a:extLst>
                  <a:ext uri="{FF2B5EF4-FFF2-40B4-BE49-F238E27FC236}">
                    <a16:creationId xmlns="" xmlns:a16="http://schemas.microsoft.com/office/drawing/2014/main" id="{BCFB996D-CC79-48F2-A12A-110F9A8E2147}"/>
                  </a:ext>
                </a:extLst>
              </p:cNvPr>
              <p:cNvSpPr/>
              <p:nvPr/>
            </p:nvSpPr>
            <p:spPr bwMode="auto">
              <a:xfrm>
                <a:off x="6745288" y="3700424"/>
                <a:ext cx="238125" cy="604838"/>
              </a:xfrm>
              <a:custGeom>
                <a:avLst/>
                <a:gdLst>
                  <a:gd name="T0" fmla="*/ 104 w 150"/>
                  <a:gd name="T1" fmla="*/ 0 h 381"/>
                  <a:gd name="T2" fmla="*/ 0 w 150"/>
                  <a:gd name="T3" fmla="*/ 381 h 381"/>
                  <a:gd name="T4" fmla="*/ 130 w 150"/>
                  <a:gd name="T5" fmla="*/ 166 h 381"/>
                  <a:gd name="T6" fmla="*/ 114 w 150"/>
                  <a:gd name="T7" fmla="*/ 130 h 381"/>
                  <a:gd name="T8" fmla="*/ 150 w 150"/>
                  <a:gd name="T9" fmla="*/ 101 h 381"/>
                  <a:gd name="T10" fmla="*/ 124 w 150"/>
                  <a:gd name="T11" fmla="*/ 6 h 381"/>
                  <a:gd name="T12" fmla="*/ 104 w 150"/>
                  <a:gd name="T13" fmla="*/ 0 h 3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0" h="381">
                    <a:moveTo>
                      <a:pt x="104" y="0"/>
                    </a:moveTo>
                    <a:lnTo>
                      <a:pt x="0" y="381"/>
                    </a:lnTo>
                    <a:lnTo>
                      <a:pt x="130" y="166"/>
                    </a:lnTo>
                    <a:lnTo>
                      <a:pt x="114" y="130"/>
                    </a:lnTo>
                    <a:lnTo>
                      <a:pt x="150" y="101"/>
                    </a:lnTo>
                    <a:lnTo>
                      <a:pt x="124" y="6"/>
                    </a:lnTo>
                    <a:lnTo>
                      <a:pt x="104" y="0"/>
                    </a:lnTo>
                    <a:close/>
                  </a:path>
                </a:pathLst>
              </a:custGeom>
              <a:solidFill>
                <a:srgbClr val="6F74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" name="íşlíḑé">
                <a:extLst>
                  <a:ext uri="{FF2B5EF4-FFF2-40B4-BE49-F238E27FC236}">
                    <a16:creationId xmlns="" xmlns:a16="http://schemas.microsoft.com/office/drawing/2014/main" id="{14CBABF2-6069-4CEE-AB82-4EE776D3C95A}"/>
                  </a:ext>
                </a:extLst>
              </p:cNvPr>
              <p:cNvSpPr/>
              <p:nvPr/>
            </p:nvSpPr>
            <p:spPr bwMode="auto">
              <a:xfrm>
                <a:off x="6745288" y="3694074"/>
                <a:ext cx="214313" cy="598488"/>
              </a:xfrm>
              <a:custGeom>
                <a:avLst/>
                <a:gdLst>
                  <a:gd name="T0" fmla="*/ 96 w 135"/>
                  <a:gd name="T1" fmla="*/ 0 h 377"/>
                  <a:gd name="T2" fmla="*/ 0 w 135"/>
                  <a:gd name="T3" fmla="*/ 377 h 377"/>
                  <a:gd name="T4" fmla="*/ 117 w 135"/>
                  <a:gd name="T5" fmla="*/ 154 h 377"/>
                  <a:gd name="T6" fmla="*/ 98 w 135"/>
                  <a:gd name="T7" fmla="*/ 126 h 377"/>
                  <a:gd name="T8" fmla="*/ 135 w 135"/>
                  <a:gd name="T9" fmla="*/ 97 h 377"/>
                  <a:gd name="T10" fmla="*/ 116 w 135"/>
                  <a:gd name="T11" fmla="*/ 8 h 377"/>
                  <a:gd name="T12" fmla="*/ 96 w 135"/>
                  <a:gd name="T13" fmla="*/ 0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5" h="377">
                    <a:moveTo>
                      <a:pt x="96" y="0"/>
                    </a:moveTo>
                    <a:lnTo>
                      <a:pt x="0" y="377"/>
                    </a:lnTo>
                    <a:lnTo>
                      <a:pt x="117" y="154"/>
                    </a:lnTo>
                    <a:lnTo>
                      <a:pt x="98" y="126"/>
                    </a:lnTo>
                    <a:lnTo>
                      <a:pt x="135" y="97"/>
                    </a:lnTo>
                    <a:lnTo>
                      <a:pt x="116" y="8"/>
                    </a:lnTo>
                    <a:lnTo>
                      <a:pt x="96" y="0"/>
                    </a:lnTo>
                    <a:close/>
                  </a:path>
                </a:pathLst>
              </a:custGeom>
              <a:solidFill>
                <a:srgbClr val="969D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" name="ïṥlîḋé">
                <a:extLst>
                  <a:ext uri="{FF2B5EF4-FFF2-40B4-BE49-F238E27FC236}">
                    <a16:creationId xmlns="" xmlns:a16="http://schemas.microsoft.com/office/drawing/2014/main" id="{901C7630-DEFF-4FA0-A024-AFC826C71C68}"/>
                  </a:ext>
                </a:extLst>
              </p:cNvPr>
              <p:cNvSpPr/>
              <p:nvPr/>
            </p:nvSpPr>
            <p:spPr bwMode="auto">
              <a:xfrm>
                <a:off x="6745288" y="3665499"/>
                <a:ext cx="147638" cy="200025"/>
              </a:xfrm>
              <a:custGeom>
                <a:avLst/>
                <a:gdLst>
                  <a:gd name="T0" fmla="*/ 63 w 93"/>
                  <a:gd name="T1" fmla="*/ 0 h 126"/>
                  <a:gd name="T2" fmla="*/ 0 w 93"/>
                  <a:gd name="T3" fmla="*/ 54 h 126"/>
                  <a:gd name="T4" fmla="*/ 36 w 93"/>
                  <a:gd name="T5" fmla="*/ 126 h 126"/>
                  <a:gd name="T6" fmla="*/ 93 w 93"/>
                  <a:gd name="T7" fmla="*/ 20 h 126"/>
                  <a:gd name="T8" fmla="*/ 63 w 93"/>
                  <a:gd name="T9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3" h="126">
                    <a:moveTo>
                      <a:pt x="63" y="0"/>
                    </a:moveTo>
                    <a:lnTo>
                      <a:pt x="0" y="54"/>
                    </a:lnTo>
                    <a:lnTo>
                      <a:pt x="36" y="126"/>
                    </a:lnTo>
                    <a:lnTo>
                      <a:pt x="93" y="20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" name="ísļidê">
                <a:extLst>
                  <a:ext uri="{FF2B5EF4-FFF2-40B4-BE49-F238E27FC236}">
                    <a16:creationId xmlns="" xmlns:a16="http://schemas.microsoft.com/office/drawing/2014/main" id="{9B546B4F-2901-420E-93A9-8CC8E371881E}"/>
                  </a:ext>
                </a:extLst>
              </p:cNvPr>
              <p:cNvSpPr/>
              <p:nvPr/>
            </p:nvSpPr>
            <p:spPr bwMode="auto">
              <a:xfrm>
                <a:off x="6708776" y="3857587"/>
                <a:ext cx="74613" cy="65088"/>
              </a:xfrm>
              <a:custGeom>
                <a:avLst/>
                <a:gdLst>
                  <a:gd name="T0" fmla="*/ 5 w 29"/>
                  <a:gd name="T1" fmla="*/ 0 h 25"/>
                  <a:gd name="T2" fmla="*/ 24 w 29"/>
                  <a:gd name="T3" fmla="*/ 0 h 25"/>
                  <a:gd name="T4" fmla="*/ 24 w 29"/>
                  <a:gd name="T5" fmla="*/ 25 h 25"/>
                  <a:gd name="T6" fmla="*/ 5 w 29"/>
                  <a:gd name="T7" fmla="*/ 25 h 25"/>
                  <a:gd name="T8" fmla="*/ 5 w 29"/>
                  <a:gd name="T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5">
                    <a:moveTo>
                      <a:pt x="5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29" y="10"/>
                      <a:pt x="28" y="17"/>
                      <a:pt x="24" y="2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1" y="17"/>
                      <a:pt x="0" y="10"/>
                      <a:pt x="5" y="0"/>
                    </a:cubicBezTo>
                    <a:close/>
                  </a:path>
                </a:pathLst>
              </a:custGeom>
              <a:solidFill>
                <a:srgbClr val="3F7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" name="íşľíďê">
                <a:extLst>
                  <a:ext uri="{FF2B5EF4-FFF2-40B4-BE49-F238E27FC236}">
                    <a16:creationId xmlns="" xmlns:a16="http://schemas.microsoft.com/office/drawing/2014/main" id="{AF75D27F-A22A-476E-9DDC-B22F8B6EDAA7}"/>
                  </a:ext>
                </a:extLst>
              </p:cNvPr>
              <p:cNvSpPr/>
              <p:nvPr/>
            </p:nvSpPr>
            <p:spPr bwMode="auto">
              <a:xfrm>
                <a:off x="6729413" y="4292562"/>
                <a:ext cx="31750" cy="176213"/>
              </a:xfrm>
              <a:custGeom>
                <a:avLst/>
                <a:gdLst>
                  <a:gd name="T0" fmla="*/ 1 w 12"/>
                  <a:gd name="T1" fmla="*/ 68 h 68"/>
                  <a:gd name="T2" fmla="*/ 11 w 12"/>
                  <a:gd name="T3" fmla="*/ 68 h 68"/>
                  <a:gd name="T4" fmla="*/ 6 w 12"/>
                  <a:gd name="T5" fmla="*/ 0 h 68"/>
                  <a:gd name="T6" fmla="*/ 1 w 12"/>
                  <a:gd name="T7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68">
                    <a:moveTo>
                      <a:pt x="1" y="68"/>
                    </a:moveTo>
                    <a:cubicBezTo>
                      <a:pt x="5" y="68"/>
                      <a:pt x="8" y="68"/>
                      <a:pt x="11" y="68"/>
                    </a:cubicBezTo>
                    <a:cubicBezTo>
                      <a:pt x="12" y="51"/>
                      <a:pt x="9" y="7"/>
                      <a:pt x="6" y="0"/>
                    </a:cubicBezTo>
                    <a:cubicBezTo>
                      <a:pt x="4" y="6"/>
                      <a:pt x="0" y="50"/>
                      <a:pt x="1" y="68"/>
                    </a:cubicBezTo>
                    <a:close/>
                  </a:path>
                </a:pathLst>
              </a:custGeom>
              <a:solidFill>
                <a:srgbClr val="3F7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" name="ïŝļiḑe">
                <a:extLst>
                  <a:ext uri="{FF2B5EF4-FFF2-40B4-BE49-F238E27FC236}">
                    <a16:creationId xmlns="" xmlns:a16="http://schemas.microsoft.com/office/drawing/2014/main" id="{42064F25-1ACE-4840-9729-AA08F5C1A303}"/>
                  </a:ext>
                </a:extLst>
              </p:cNvPr>
              <p:cNvSpPr/>
              <p:nvPr/>
            </p:nvSpPr>
            <p:spPr bwMode="auto">
              <a:xfrm>
                <a:off x="6683376" y="3919499"/>
                <a:ext cx="136525" cy="614363"/>
              </a:xfrm>
              <a:custGeom>
                <a:avLst/>
                <a:gdLst>
                  <a:gd name="T0" fmla="*/ 24 w 86"/>
                  <a:gd name="T1" fmla="*/ 0 h 387"/>
                  <a:gd name="T2" fmla="*/ 55 w 86"/>
                  <a:gd name="T3" fmla="*/ 0 h 387"/>
                  <a:gd name="T4" fmla="*/ 86 w 86"/>
                  <a:gd name="T5" fmla="*/ 387 h 387"/>
                  <a:gd name="T6" fmla="*/ 0 w 86"/>
                  <a:gd name="T7" fmla="*/ 387 h 387"/>
                  <a:gd name="T8" fmla="*/ 24 w 86"/>
                  <a:gd name="T9" fmla="*/ 0 h 3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387">
                    <a:moveTo>
                      <a:pt x="24" y="0"/>
                    </a:moveTo>
                    <a:lnTo>
                      <a:pt x="55" y="0"/>
                    </a:lnTo>
                    <a:lnTo>
                      <a:pt x="86" y="387"/>
                    </a:lnTo>
                    <a:lnTo>
                      <a:pt x="0" y="387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3F7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" name="iSḻiḓé">
                <a:extLst>
                  <a:ext uri="{FF2B5EF4-FFF2-40B4-BE49-F238E27FC236}">
                    <a16:creationId xmlns="" xmlns:a16="http://schemas.microsoft.com/office/drawing/2014/main" id="{2869D947-865F-43D0-9980-30CC002BC000}"/>
                  </a:ext>
                </a:extLst>
              </p:cNvPr>
              <p:cNvSpPr/>
              <p:nvPr/>
            </p:nvSpPr>
            <p:spPr bwMode="auto">
              <a:xfrm>
                <a:off x="7686676" y="4768812"/>
                <a:ext cx="1171575" cy="284163"/>
              </a:xfrm>
              <a:custGeom>
                <a:avLst/>
                <a:gdLst>
                  <a:gd name="T0" fmla="*/ 434 w 453"/>
                  <a:gd name="T1" fmla="*/ 0 h 110"/>
                  <a:gd name="T2" fmla="*/ 79 w 453"/>
                  <a:gd name="T3" fmla="*/ 0 h 110"/>
                  <a:gd name="T4" fmla="*/ 79 w 453"/>
                  <a:gd name="T5" fmla="*/ 110 h 110"/>
                  <a:gd name="T6" fmla="*/ 347 w 453"/>
                  <a:gd name="T7" fmla="*/ 110 h 110"/>
                  <a:gd name="T8" fmla="*/ 434 w 453"/>
                  <a:gd name="T9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3" h="110">
                    <a:moveTo>
                      <a:pt x="434" y="0"/>
                    </a:moveTo>
                    <a:cubicBezTo>
                      <a:pt x="79" y="0"/>
                      <a:pt x="79" y="0"/>
                      <a:pt x="79" y="0"/>
                    </a:cubicBezTo>
                    <a:cubicBezTo>
                      <a:pt x="0" y="0"/>
                      <a:pt x="10" y="110"/>
                      <a:pt x="79" y="110"/>
                    </a:cubicBezTo>
                    <a:cubicBezTo>
                      <a:pt x="347" y="110"/>
                      <a:pt x="347" y="110"/>
                      <a:pt x="347" y="110"/>
                    </a:cubicBezTo>
                    <a:cubicBezTo>
                      <a:pt x="437" y="110"/>
                      <a:pt x="453" y="51"/>
                      <a:pt x="434" y="0"/>
                    </a:cubicBezTo>
                    <a:close/>
                  </a:path>
                </a:pathLst>
              </a:custGeom>
              <a:solidFill>
                <a:srgbClr val="3F7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" name="îṧḻïďè">
                <a:extLst>
                  <a:ext uri="{FF2B5EF4-FFF2-40B4-BE49-F238E27FC236}">
                    <a16:creationId xmlns="" xmlns:a16="http://schemas.microsoft.com/office/drawing/2014/main" id="{C6B16FED-2087-4DBE-BF82-E7FE31DDABAC}"/>
                  </a:ext>
                </a:extLst>
              </p:cNvPr>
              <p:cNvSpPr/>
              <p:nvPr/>
            </p:nvSpPr>
            <p:spPr bwMode="auto">
              <a:xfrm>
                <a:off x="8329613" y="3643274"/>
                <a:ext cx="238125" cy="346075"/>
              </a:xfrm>
              <a:custGeom>
                <a:avLst/>
                <a:gdLst>
                  <a:gd name="T0" fmla="*/ 106 w 150"/>
                  <a:gd name="T1" fmla="*/ 0 h 218"/>
                  <a:gd name="T2" fmla="*/ 0 w 150"/>
                  <a:gd name="T3" fmla="*/ 29 h 218"/>
                  <a:gd name="T4" fmla="*/ 28 w 150"/>
                  <a:gd name="T5" fmla="*/ 218 h 218"/>
                  <a:gd name="T6" fmla="*/ 150 w 150"/>
                  <a:gd name="T7" fmla="*/ 184 h 218"/>
                  <a:gd name="T8" fmla="*/ 106 w 150"/>
                  <a:gd name="T9" fmla="*/ 0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0" h="218">
                    <a:moveTo>
                      <a:pt x="106" y="0"/>
                    </a:moveTo>
                    <a:lnTo>
                      <a:pt x="0" y="29"/>
                    </a:lnTo>
                    <a:lnTo>
                      <a:pt x="28" y="218"/>
                    </a:lnTo>
                    <a:lnTo>
                      <a:pt x="150" y="184"/>
                    </a:lnTo>
                    <a:lnTo>
                      <a:pt x="106" y="0"/>
                    </a:lnTo>
                    <a:close/>
                  </a:path>
                </a:pathLst>
              </a:custGeom>
              <a:solidFill>
                <a:srgbClr val="F2C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" name="ísľiḋè">
                <a:extLst>
                  <a:ext uri="{FF2B5EF4-FFF2-40B4-BE49-F238E27FC236}">
                    <a16:creationId xmlns="" xmlns:a16="http://schemas.microsoft.com/office/drawing/2014/main" id="{CA6F9FB5-6350-4D5B-82E9-97AAA366DEA0}"/>
                  </a:ext>
                </a:extLst>
              </p:cNvPr>
              <p:cNvSpPr/>
              <p:nvPr/>
            </p:nvSpPr>
            <p:spPr bwMode="auto">
              <a:xfrm>
                <a:off x="8328026" y="3787737"/>
                <a:ext cx="498475" cy="1079500"/>
              </a:xfrm>
              <a:custGeom>
                <a:avLst/>
                <a:gdLst>
                  <a:gd name="T0" fmla="*/ 0 w 193"/>
                  <a:gd name="T1" fmla="*/ 92 h 417"/>
                  <a:gd name="T2" fmla="*/ 10 w 193"/>
                  <a:gd name="T3" fmla="*/ 384 h 417"/>
                  <a:gd name="T4" fmla="*/ 193 w 193"/>
                  <a:gd name="T5" fmla="*/ 417 h 417"/>
                  <a:gd name="T6" fmla="*/ 95 w 193"/>
                  <a:gd name="T7" fmla="*/ 0 h 417"/>
                  <a:gd name="T8" fmla="*/ 0 w 193"/>
                  <a:gd name="T9" fmla="*/ 92 h 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" h="417">
                    <a:moveTo>
                      <a:pt x="0" y="92"/>
                    </a:moveTo>
                    <a:cubicBezTo>
                      <a:pt x="10" y="384"/>
                      <a:pt x="10" y="384"/>
                      <a:pt x="10" y="384"/>
                    </a:cubicBezTo>
                    <a:cubicBezTo>
                      <a:pt x="71" y="384"/>
                      <a:pt x="135" y="397"/>
                      <a:pt x="193" y="417"/>
                    </a:cubicBezTo>
                    <a:cubicBezTo>
                      <a:pt x="187" y="274"/>
                      <a:pt x="155" y="123"/>
                      <a:pt x="95" y="0"/>
                    </a:cubicBezTo>
                    <a:cubicBezTo>
                      <a:pt x="69" y="31"/>
                      <a:pt x="15" y="94"/>
                      <a:pt x="0" y="92"/>
                    </a:cubicBezTo>
                    <a:close/>
                  </a:path>
                </a:pathLst>
              </a:custGeom>
              <a:solidFill>
                <a:srgbClr val="7BA4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" name="iṥliḓe">
                <a:extLst>
                  <a:ext uri="{FF2B5EF4-FFF2-40B4-BE49-F238E27FC236}">
                    <a16:creationId xmlns="" xmlns:a16="http://schemas.microsoft.com/office/drawing/2014/main" id="{88486D85-D97F-4E60-9DBB-C679FC19F831}"/>
                  </a:ext>
                </a:extLst>
              </p:cNvPr>
              <p:cNvSpPr/>
              <p:nvPr/>
            </p:nvSpPr>
            <p:spPr bwMode="auto">
              <a:xfrm>
                <a:off x="7675563" y="4859299"/>
                <a:ext cx="352425" cy="768350"/>
              </a:xfrm>
              <a:custGeom>
                <a:avLst/>
                <a:gdLst>
                  <a:gd name="T0" fmla="*/ 116 w 136"/>
                  <a:gd name="T1" fmla="*/ 5 h 297"/>
                  <a:gd name="T2" fmla="*/ 43 w 136"/>
                  <a:gd name="T3" fmla="*/ 5 h 297"/>
                  <a:gd name="T4" fmla="*/ 28 w 136"/>
                  <a:gd name="T5" fmla="*/ 10 h 297"/>
                  <a:gd name="T6" fmla="*/ 1 w 136"/>
                  <a:gd name="T7" fmla="*/ 278 h 297"/>
                  <a:gd name="T8" fmla="*/ 20 w 136"/>
                  <a:gd name="T9" fmla="*/ 297 h 297"/>
                  <a:gd name="T10" fmla="*/ 93 w 136"/>
                  <a:gd name="T11" fmla="*/ 297 h 297"/>
                  <a:gd name="T12" fmla="*/ 111 w 136"/>
                  <a:gd name="T13" fmla="*/ 278 h 297"/>
                  <a:gd name="T14" fmla="*/ 135 w 136"/>
                  <a:gd name="T15" fmla="*/ 23 h 297"/>
                  <a:gd name="T16" fmla="*/ 116 w 136"/>
                  <a:gd name="T17" fmla="*/ 5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6" h="297">
                    <a:moveTo>
                      <a:pt x="116" y="5"/>
                    </a:moveTo>
                    <a:cubicBezTo>
                      <a:pt x="43" y="5"/>
                      <a:pt x="43" y="5"/>
                      <a:pt x="43" y="5"/>
                    </a:cubicBezTo>
                    <a:cubicBezTo>
                      <a:pt x="33" y="5"/>
                      <a:pt x="29" y="0"/>
                      <a:pt x="28" y="10"/>
                    </a:cubicBezTo>
                    <a:cubicBezTo>
                      <a:pt x="1" y="278"/>
                      <a:pt x="1" y="278"/>
                      <a:pt x="1" y="278"/>
                    </a:cubicBezTo>
                    <a:cubicBezTo>
                      <a:pt x="0" y="288"/>
                      <a:pt x="9" y="297"/>
                      <a:pt x="20" y="297"/>
                    </a:cubicBezTo>
                    <a:cubicBezTo>
                      <a:pt x="93" y="297"/>
                      <a:pt x="93" y="297"/>
                      <a:pt x="93" y="297"/>
                    </a:cubicBezTo>
                    <a:cubicBezTo>
                      <a:pt x="103" y="297"/>
                      <a:pt x="110" y="288"/>
                      <a:pt x="111" y="278"/>
                    </a:cubicBezTo>
                    <a:cubicBezTo>
                      <a:pt x="135" y="23"/>
                      <a:pt x="135" y="23"/>
                      <a:pt x="135" y="23"/>
                    </a:cubicBezTo>
                    <a:cubicBezTo>
                      <a:pt x="136" y="13"/>
                      <a:pt x="127" y="5"/>
                      <a:pt x="116" y="5"/>
                    </a:cubicBezTo>
                    <a:close/>
                  </a:path>
                </a:pathLst>
              </a:custGeom>
              <a:solidFill>
                <a:srgbClr val="3F7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" name="íS1îḍê">
                <a:extLst>
                  <a:ext uri="{FF2B5EF4-FFF2-40B4-BE49-F238E27FC236}">
                    <a16:creationId xmlns="" xmlns:a16="http://schemas.microsoft.com/office/drawing/2014/main" id="{2D7AC3E5-5F4C-4E81-AE3E-A78DFCCBE01A}"/>
                  </a:ext>
                </a:extLst>
              </p:cNvPr>
              <p:cNvSpPr/>
              <p:nvPr/>
            </p:nvSpPr>
            <p:spPr bwMode="auto">
              <a:xfrm>
                <a:off x="7469188" y="5672099"/>
                <a:ext cx="498475" cy="227013"/>
              </a:xfrm>
              <a:custGeom>
                <a:avLst/>
                <a:gdLst>
                  <a:gd name="T0" fmla="*/ 181 w 193"/>
                  <a:gd name="T1" fmla="*/ 0 h 88"/>
                  <a:gd name="T2" fmla="*/ 191 w 193"/>
                  <a:gd name="T3" fmla="*/ 33 h 88"/>
                  <a:gd name="T4" fmla="*/ 187 w 193"/>
                  <a:gd name="T5" fmla="*/ 59 h 88"/>
                  <a:gd name="T6" fmla="*/ 165 w 193"/>
                  <a:gd name="T7" fmla="*/ 63 h 88"/>
                  <a:gd name="T8" fmla="*/ 157 w 193"/>
                  <a:gd name="T9" fmla="*/ 53 h 88"/>
                  <a:gd name="T10" fmla="*/ 101 w 193"/>
                  <a:gd name="T11" fmla="*/ 75 h 88"/>
                  <a:gd name="T12" fmla="*/ 39 w 193"/>
                  <a:gd name="T13" fmla="*/ 86 h 88"/>
                  <a:gd name="T14" fmla="*/ 2 w 193"/>
                  <a:gd name="T15" fmla="*/ 72 h 88"/>
                  <a:gd name="T16" fmla="*/ 63 w 193"/>
                  <a:gd name="T17" fmla="*/ 31 h 88"/>
                  <a:gd name="T18" fmla="*/ 94 w 193"/>
                  <a:gd name="T19" fmla="*/ 1 h 88"/>
                  <a:gd name="T20" fmla="*/ 100 w 193"/>
                  <a:gd name="T21" fmla="*/ 2 h 88"/>
                  <a:gd name="T22" fmla="*/ 173 w 193"/>
                  <a:gd name="T23" fmla="*/ 2 h 88"/>
                  <a:gd name="T24" fmla="*/ 181 w 193"/>
                  <a:gd name="T25" fmla="*/ 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93" h="88">
                    <a:moveTo>
                      <a:pt x="181" y="0"/>
                    </a:moveTo>
                    <a:cubicBezTo>
                      <a:pt x="186" y="12"/>
                      <a:pt x="190" y="25"/>
                      <a:pt x="191" y="33"/>
                    </a:cubicBezTo>
                    <a:cubicBezTo>
                      <a:pt x="192" y="47"/>
                      <a:pt x="193" y="57"/>
                      <a:pt x="187" y="59"/>
                    </a:cubicBezTo>
                    <a:cubicBezTo>
                      <a:pt x="165" y="63"/>
                      <a:pt x="165" y="63"/>
                      <a:pt x="165" y="63"/>
                    </a:cubicBezTo>
                    <a:cubicBezTo>
                      <a:pt x="161" y="63"/>
                      <a:pt x="158" y="59"/>
                      <a:pt x="157" y="53"/>
                    </a:cubicBezTo>
                    <a:cubicBezTo>
                      <a:pt x="147" y="53"/>
                      <a:pt x="127" y="70"/>
                      <a:pt x="101" y="75"/>
                    </a:cubicBezTo>
                    <a:cubicBezTo>
                      <a:pt x="39" y="86"/>
                      <a:pt x="39" y="86"/>
                      <a:pt x="39" y="86"/>
                    </a:cubicBezTo>
                    <a:cubicBezTo>
                      <a:pt x="26" y="88"/>
                      <a:pt x="4" y="87"/>
                      <a:pt x="2" y="72"/>
                    </a:cubicBezTo>
                    <a:cubicBezTo>
                      <a:pt x="0" y="57"/>
                      <a:pt x="37" y="44"/>
                      <a:pt x="63" y="31"/>
                    </a:cubicBezTo>
                    <a:cubicBezTo>
                      <a:pt x="73" y="26"/>
                      <a:pt x="84" y="14"/>
                      <a:pt x="94" y="1"/>
                    </a:cubicBezTo>
                    <a:cubicBezTo>
                      <a:pt x="96" y="1"/>
                      <a:pt x="98" y="2"/>
                      <a:pt x="100" y="2"/>
                    </a:cubicBezTo>
                    <a:cubicBezTo>
                      <a:pt x="173" y="2"/>
                      <a:pt x="173" y="2"/>
                      <a:pt x="173" y="2"/>
                    </a:cubicBezTo>
                    <a:cubicBezTo>
                      <a:pt x="176" y="2"/>
                      <a:pt x="178" y="1"/>
                      <a:pt x="181" y="0"/>
                    </a:cubicBezTo>
                    <a:close/>
                  </a:path>
                </a:pathLst>
              </a:custGeom>
              <a:solidFill>
                <a:srgbClr val="3F7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" name="iṧḻíḍe">
                <a:extLst>
                  <a:ext uri="{FF2B5EF4-FFF2-40B4-BE49-F238E27FC236}">
                    <a16:creationId xmlns="" xmlns:a16="http://schemas.microsoft.com/office/drawing/2014/main" id="{C6538D46-A408-4C8F-B315-549177D871BC}"/>
                  </a:ext>
                </a:extLst>
              </p:cNvPr>
              <p:cNvSpPr/>
              <p:nvPr/>
            </p:nvSpPr>
            <p:spPr bwMode="auto">
              <a:xfrm>
                <a:off x="5151438" y="3036849"/>
                <a:ext cx="558800" cy="833438"/>
              </a:xfrm>
              <a:custGeom>
                <a:avLst/>
                <a:gdLst>
                  <a:gd name="T0" fmla="*/ 215 w 216"/>
                  <a:gd name="T1" fmla="*/ 184 h 322"/>
                  <a:gd name="T2" fmla="*/ 111 w 216"/>
                  <a:gd name="T3" fmla="*/ 322 h 322"/>
                  <a:gd name="T4" fmla="*/ 0 w 216"/>
                  <a:gd name="T5" fmla="*/ 196 h 322"/>
                  <a:gd name="T6" fmla="*/ 149 w 216"/>
                  <a:gd name="T7" fmla="*/ 42 h 322"/>
                  <a:gd name="T8" fmla="*/ 215 w 216"/>
                  <a:gd name="T9" fmla="*/ 184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" h="322">
                    <a:moveTo>
                      <a:pt x="215" y="184"/>
                    </a:moveTo>
                    <a:cubicBezTo>
                      <a:pt x="214" y="283"/>
                      <a:pt x="144" y="322"/>
                      <a:pt x="111" y="322"/>
                    </a:cubicBezTo>
                    <a:cubicBezTo>
                      <a:pt x="78" y="322"/>
                      <a:pt x="0" y="296"/>
                      <a:pt x="0" y="196"/>
                    </a:cubicBezTo>
                    <a:cubicBezTo>
                      <a:pt x="0" y="129"/>
                      <a:pt x="10" y="0"/>
                      <a:pt x="149" y="42"/>
                    </a:cubicBezTo>
                    <a:cubicBezTo>
                      <a:pt x="196" y="40"/>
                      <a:pt x="216" y="86"/>
                      <a:pt x="215" y="184"/>
                    </a:cubicBezTo>
                    <a:close/>
                  </a:path>
                </a:pathLst>
              </a:custGeom>
              <a:solidFill>
                <a:srgbClr val="BA9D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" name="î$ľïḑè">
                <a:extLst>
                  <a:ext uri="{FF2B5EF4-FFF2-40B4-BE49-F238E27FC236}">
                    <a16:creationId xmlns="" xmlns:a16="http://schemas.microsoft.com/office/drawing/2014/main" id="{F83D85B9-7B62-4790-B5C3-7D78192CA12F}"/>
                  </a:ext>
                </a:extLst>
              </p:cNvPr>
              <p:cNvSpPr/>
              <p:nvPr/>
            </p:nvSpPr>
            <p:spPr bwMode="auto">
              <a:xfrm>
                <a:off x="5207001" y="4427499"/>
                <a:ext cx="461963" cy="25400"/>
              </a:xfrm>
              <a:custGeom>
                <a:avLst/>
                <a:gdLst>
                  <a:gd name="T0" fmla="*/ 1 w 179"/>
                  <a:gd name="T1" fmla="*/ 0 h 10"/>
                  <a:gd name="T2" fmla="*/ 0 w 179"/>
                  <a:gd name="T3" fmla="*/ 3 h 10"/>
                  <a:gd name="T4" fmla="*/ 179 w 179"/>
                  <a:gd name="T5" fmla="*/ 3 h 10"/>
                  <a:gd name="T6" fmla="*/ 178 w 179"/>
                  <a:gd name="T7" fmla="*/ 0 h 10"/>
                  <a:gd name="T8" fmla="*/ 1 w 179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9" h="10">
                    <a:moveTo>
                      <a:pt x="1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55" y="10"/>
                      <a:pt x="124" y="10"/>
                      <a:pt x="179" y="3"/>
                    </a:cubicBezTo>
                    <a:cubicBezTo>
                      <a:pt x="179" y="2"/>
                      <a:pt x="178" y="1"/>
                      <a:pt x="178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2755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9" name="iṥḻiďê">
                <a:extLst>
                  <a:ext uri="{FF2B5EF4-FFF2-40B4-BE49-F238E27FC236}">
                    <a16:creationId xmlns="" xmlns:a16="http://schemas.microsoft.com/office/drawing/2014/main" id="{919EF718-D20D-44B5-923A-5D32075FBF9B}"/>
                  </a:ext>
                </a:extLst>
              </p:cNvPr>
              <p:cNvSpPr/>
              <p:nvPr/>
            </p:nvSpPr>
            <p:spPr bwMode="auto">
              <a:xfrm>
                <a:off x="5110163" y="3676612"/>
                <a:ext cx="660400" cy="776288"/>
              </a:xfrm>
              <a:custGeom>
                <a:avLst/>
                <a:gdLst>
                  <a:gd name="T0" fmla="*/ 35 w 255"/>
                  <a:gd name="T1" fmla="*/ 292 h 300"/>
                  <a:gd name="T2" fmla="*/ 21 w 255"/>
                  <a:gd name="T3" fmla="*/ 184 h 300"/>
                  <a:gd name="T4" fmla="*/ 11 w 255"/>
                  <a:gd name="T5" fmla="*/ 44 h 300"/>
                  <a:gd name="T6" fmla="*/ 97 w 255"/>
                  <a:gd name="T7" fmla="*/ 1 h 300"/>
                  <a:gd name="T8" fmla="*/ 127 w 255"/>
                  <a:gd name="T9" fmla="*/ 12 h 300"/>
                  <a:gd name="T10" fmla="*/ 157 w 255"/>
                  <a:gd name="T11" fmla="*/ 0 h 300"/>
                  <a:gd name="T12" fmla="*/ 244 w 255"/>
                  <a:gd name="T13" fmla="*/ 44 h 300"/>
                  <a:gd name="T14" fmla="*/ 234 w 255"/>
                  <a:gd name="T15" fmla="*/ 184 h 300"/>
                  <a:gd name="T16" fmla="*/ 216 w 255"/>
                  <a:gd name="T17" fmla="*/ 293 h 300"/>
                  <a:gd name="T18" fmla="*/ 35 w 255"/>
                  <a:gd name="T19" fmla="*/ 292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5" h="300">
                    <a:moveTo>
                      <a:pt x="35" y="292"/>
                    </a:moveTo>
                    <a:cubicBezTo>
                      <a:pt x="51" y="247"/>
                      <a:pt x="42" y="234"/>
                      <a:pt x="21" y="184"/>
                    </a:cubicBezTo>
                    <a:cubicBezTo>
                      <a:pt x="0" y="134"/>
                      <a:pt x="43" y="106"/>
                      <a:pt x="11" y="44"/>
                    </a:cubicBezTo>
                    <a:cubicBezTo>
                      <a:pt x="39" y="26"/>
                      <a:pt x="75" y="19"/>
                      <a:pt x="97" y="1"/>
                    </a:cubicBezTo>
                    <a:cubicBezTo>
                      <a:pt x="108" y="10"/>
                      <a:pt x="115" y="12"/>
                      <a:pt x="127" y="12"/>
                    </a:cubicBezTo>
                    <a:cubicBezTo>
                      <a:pt x="139" y="12"/>
                      <a:pt x="146" y="10"/>
                      <a:pt x="157" y="0"/>
                    </a:cubicBezTo>
                    <a:cubicBezTo>
                      <a:pt x="173" y="14"/>
                      <a:pt x="215" y="25"/>
                      <a:pt x="244" y="44"/>
                    </a:cubicBezTo>
                    <a:cubicBezTo>
                      <a:pt x="214" y="108"/>
                      <a:pt x="255" y="119"/>
                      <a:pt x="234" y="184"/>
                    </a:cubicBezTo>
                    <a:cubicBezTo>
                      <a:pt x="218" y="234"/>
                      <a:pt x="193" y="237"/>
                      <a:pt x="216" y="293"/>
                    </a:cubicBezTo>
                    <a:cubicBezTo>
                      <a:pt x="160" y="300"/>
                      <a:pt x="91" y="300"/>
                      <a:pt x="35" y="292"/>
                    </a:cubicBezTo>
                    <a:close/>
                  </a:path>
                </a:pathLst>
              </a:custGeom>
              <a:solidFill>
                <a:srgbClr val="3F7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0" name="íŝľiďe">
                <a:extLst>
                  <a:ext uri="{FF2B5EF4-FFF2-40B4-BE49-F238E27FC236}">
                    <a16:creationId xmlns="" xmlns:a16="http://schemas.microsoft.com/office/drawing/2014/main" id="{8BADB4CB-24D6-453F-A68C-3447B618B719}"/>
                  </a:ext>
                </a:extLst>
              </p:cNvPr>
              <p:cNvSpPr/>
              <p:nvPr/>
            </p:nvSpPr>
            <p:spPr bwMode="auto">
              <a:xfrm>
                <a:off x="5289551" y="3676612"/>
                <a:ext cx="300038" cy="604838"/>
              </a:xfrm>
              <a:custGeom>
                <a:avLst/>
                <a:gdLst>
                  <a:gd name="T0" fmla="*/ 3 w 189"/>
                  <a:gd name="T1" fmla="*/ 26 h 381"/>
                  <a:gd name="T2" fmla="*/ 0 w 189"/>
                  <a:gd name="T3" fmla="*/ 140 h 381"/>
                  <a:gd name="T4" fmla="*/ 94 w 189"/>
                  <a:gd name="T5" fmla="*/ 381 h 381"/>
                  <a:gd name="T6" fmla="*/ 189 w 189"/>
                  <a:gd name="T7" fmla="*/ 140 h 381"/>
                  <a:gd name="T8" fmla="*/ 182 w 189"/>
                  <a:gd name="T9" fmla="*/ 23 h 381"/>
                  <a:gd name="T10" fmla="*/ 143 w 189"/>
                  <a:gd name="T11" fmla="*/ 0 h 381"/>
                  <a:gd name="T12" fmla="*/ 45 w 189"/>
                  <a:gd name="T13" fmla="*/ 2 h 381"/>
                  <a:gd name="T14" fmla="*/ 3 w 189"/>
                  <a:gd name="T15" fmla="*/ 26 h 3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9" h="381">
                    <a:moveTo>
                      <a:pt x="3" y="26"/>
                    </a:moveTo>
                    <a:lnTo>
                      <a:pt x="0" y="140"/>
                    </a:lnTo>
                    <a:lnTo>
                      <a:pt x="94" y="381"/>
                    </a:lnTo>
                    <a:lnTo>
                      <a:pt x="189" y="140"/>
                    </a:lnTo>
                    <a:lnTo>
                      <a:pt x="182" y="23"/>
                    </a:lnTo>
                    <a:lnTo>
                      <a:pt x="143" y="0"/>
                    </a:lnTo>
                    <a:lnTo>
                      <a:pt x="45" y="2"/>
                    </a:lnTo>
                    <a:lnTo>
                      <a:pt x="3" y="2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1" name="ïšlïḓé">
                <a:extLst>
                  <a:ext uri="{FF2B5EF4-FFF2-40B4-BE49-F238E27FC236}">
                    <a16:creationId xmlns="" xmlns:a16="http://schemas.microsoft.com/office/drawing/2014/main" id="{99F8FD9D-3F9D-4006-AB64-0D4B761D9F94}"/>
                  </a:ext>
                </a:extLst>
              </p:cNvPr>
              <p:cNvSpPr/>
              <p:nvPr/>
            </p:nvSpPr>
            <p:spPr bwMode="auto">
              <a:xfrm>
                <a:off x="5360988" y="3614699"/>
                <a:ext cx="152400" cy="157163"/>
              </a:xfrm>
              <a:prstGeom prst="rect">
                <a:avLst/>
              </a:prstGeom>
              <a:solidFill>
                <a:srgbClr val="D1A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2" name="îsľiďe">
                <a:extLst>
                  <a:ext uri="{FF2B5EF4-FFF2-40B4-BE49-F238E27FC236}">
                    <a16:creationId xmlns="" xmlns:a16="http://schemas.microsoft.com/office/drawing/2014/main" id="{FAF23790-496A-44FE-8AD6-33638945EEA3}"/>
                  </a:ext>
                </a:extLst>
              </p:cNvPr>
              <p:cNvSpPr/>
              <p:nvPr/>
            </p:nvSpPr>
            <p:spPr bwMode="auto">
              <a:xfrm>
                <a:off x="5200651" y="3130512"/>
                <a:ext cx="473075" cy="576263"/>
              </a:xfrm>
              <a:custGeom>
                <a:avLst/>
                <a:gdLst>
                  <a:gd name="T0" fmla="*/ 92 w 183"/>
                  <a:gd name="T1" fmla="*/ 223 h 223"/>
                  <a:gd name="T2" fmla="*/ 163 w 183"/>
                  <a:gd name="T3" fmla="*/ 148 h 223"/>
                  <a:gd name="T4" fmla="*/ 165 w 183"/>
                  <a:gd name="T5" fmla="*/ 150 h 223"/>
                  <a:gd name="T6" fmla="*/ 180 w 183"/>
                  <a:gd name="T7" fmla="*/ 126 h 223"/>
                  <a:gd name="T8" fmla="*/ 174 w 183"/>
                  <a:gd name="T9" fmla="*/ 98 h 223"/>
                  <a:gd name="T10" fmla="*/ 173 w 183"/>
                  <a:gd name="T11" fmla="*/ 98 h 223"/>
                  <a:gd name="T12" fmla="*/ 92 w 183"/>
                  <a:gd name="T13" fmla="*/ 0 h 223"/>
                  <a:gd name="T14" fmla="*/ 11 w 183"/>
                  <a:gd name="T15" fmla="*/ 98 h 223"/>
                  <a:gd name="T16" fmla="*/ 9 w 183"/>
                  <a:gd name="T17" fmla="*/ 98 h 223"/>
                  <a:gd name="T18" fmla="*/ 3 w 183"/>
                  <a:gd name="T19" fmla="*/ 126 h 223"/>
                  <a:gd name="T20" fmla="*/ 18 w 183"/>
                  <a:gd name="T21" fmla="*/ 150 h 223"/>
                  <a:gd name="T22" fmla="*/ 21 w 183"/>
                  <a:gd name="T23" fmla="*/ 148 h 223"/>
                  <a:gd name="T24" fmla="*/ 92 w 183"/>
                  <a:gd name="T25" fmla="*/ 223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83" h="223">
                    <a:moveTo>
                      <a:pt x="92" y="223"/>
                    </a:moveTo>
                    <a:cubicBezTo>
                      <a:pt x="121" y="223"/>
                      <a:pt x="148" y="189"/>
                      <a:pt x="163" y="148"/>
                    </a:cubicBezTo>
                    <a:cubicBezTo>
                      <a:pt x="163" y="149"/>
                      <a:pt x="164" y="150"/>
                      <a:pt x="165" y="150"/>
                    </a:cubicBezTo>
                    <a:cubicBezTo>
                      <a:pt x="171" y="151"/>
                      <a:pt x="178" y="140"/>
                      <a:pt x="180" y="126"/>
                    </a:cubicBezTo>
                    <a:cubicBezTo>
                      <a:pt x="183" y="111"/>
                      <a:pt x="180" y="99"/>
                      <a:pt x="174" y="98"/>
                    </a:cubicBezTo>
                    <a:cubicBezTo>
                      <a:pt x="174" y="97"/>
                      <a:pt x="173" y="97"/>
                      <a:pt x="173" y="98"/>
                    </a:cubicBezTo>
                    <a:cubicBezTo>
                      <a:pt x="176" y="47"/>
                      <a:pt x="155" y="0"/>
                      <a:pt x="92" y="0"/>
                    </a:cubicBezTo>
                    <a:cubicBezTo>
                      <a:pt x="29" y="0"/>
                      <a:pt x="8" y="47"/>
                      <a:pt x="11" y="98"/>
                    </a:cubicBezTo>
                    <a:cubicBezTo>
                      <a:pt x="10" y="97"/>
                      <a:pt x="10" y="97"/>
                      <a:pt x="9" y="98"/>
                    </a:cubicBezTo>
                    <a:cubicBezTo>
                      <a:pt x="3" y="99"/>
                      <a:pt x="0" y="111"/>
                      <a:pt x="3" y="126"/>
                    </a:cubicBezTo>
                    <a:cubicBezTo>
                      <a:pt x="5" y="140"/>
                      <a:pt x="12" y="151"/>
                      <a:pt x="18" y="150"/>
                    </a:cubicBezTo>
                    <a:cubicBezTo>
                      <a:pt x="19" y="150"/>
                      <a:pt x="20" y="149"/>
                      <a:pt x="21" y="148"/>
                    </a:cubicBezTo>
                    <a:cubicBezTo>
                      <a:pt x="35" y="189"/>
                      <a:pt x="62" y="223"/>
                      <a:pt x="92" y="223"/>
                    </a:cubicBezTo>
                    <a:close/>
                  </a:path>
                </a:pathLst>
              </a:custGeom>
              <a:solidFill>
                <a:srgbClr val="F2C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3" name="ísļíḑe">
                <a:extLst>
                  <a:ext uri="{FF2B5EF4-FFF2-40B4-BE49-F238E27FC236}">
                    <a16:creationId xmlns="" xmlns:a16="http://schemas.microsoft.com/office/drawing/2014/main" id="{765262F6-B02C-4C82-ADD4-D8124F729E1C}"/>
                  </a:ext>
                </a:extLst>
              </p:cNvPr>
              <p:cNvSpPr/>
              <p:nvPr/>
            </p:nvSpPr>
            <p:spPr bwMode="auto">
              <a:xfrm>
                <a:off x="5402263" y="3759162"/>
                <a:ext cx="73025" cy="109538"/>
              </a:xfrm>
              <a:custGeom>
                <a:avLst/>
                <a:gdLst>
                  <a:gd name="T0" fmla="*/ 24 w 28"/>
                  <a:gd name="T1" fmla="*/ 42 h 42"/>
                  <a:gd name="T2" fmla="*/ 28 w 28"/>
                  <a:gd name="T3" fmla="*/ 34 h 42"/>
                  <a:gd name="T4" fmla="*/ 14 w 28"/>
                  <a:gd name="T5" fmla="*/ 0 h 42"/>
                  <a:gd name="T6" fmla="*/ 0 w 28"/>
                  <a:gd name="T7" fmla="*/ 33 h 42"/>
                  <a:gd name="T8" fmla="*/ 5 w 28"/>
                  <a:gd name="T9" fmla="*/ 42 h 42"/>
                  <a:gd name="T10" fmla="*/ 24 w 28"/>
                  <a:gd name="T11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" h="42">
                    <a:moveTo>
                      <a:pt x="24" y="42"/>
                    </a:moveTo>
                    <a:cubicBezTo>
                      <a:pt x="28" y="34"/>
                      <a:pt x="28" y="34"/>
                      <a:pt x="28" y="34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11" y="42"/>
                      <a:pt x="17" y="42"/>
                      <a:pt x="24" y="42"/>
                    </a:cubicBezTo>
                    <a:close/>
                  </a:path>
                </a:pathLst>
              </a:custGeom>
              <a:solidFill>
                <a:srgbClr val="CF77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4" name="i$1ide">
                <a:extLst>
                  <a:ext uri="{FF2B5EF4-FFF2-40B4-BE49-F238E27FC236}">
                    <a16:creationId xmlns="" xmlns:a16="http://schemas.microsoft.com/office/drawing/2014/main" id="{0B546AEF-A92B-40DE-A7A2-D97303801762}"/>
                  </a:ext>
                </a:extLst>
              </p:cNvPr>
              <p:cNvSpPr/>
              <p:nvPr/>
            </p:nvSpPr>
            <p:spPr bwMode="auto">
              <a:xfrm>
                <a:off x="5318126" y="3679787"/>
                <a:ext cx="120650" cy="227013"/>
              </a:xfrm>
              <a:custGeom>
                <a:avLst/>
                <a:gdLst>
                  <a:gd name="T0" fmla="*/ 27 w 76"/>
                  <a:gd name="T1" fmla="*/ 0 h 143"/>
                  <a:gd name="T2" fmla="*/ 76 w 76"/>
                  <a:gd name="T3" fmla="*/ 50 h 143"/>
                  <a:gd name="T4" fmla="*/ 42 w 76"/>
                  <a:gd name="T5" fmla="*/ 143 h 143"/>
                  <a:gd name="T6" fmla="*/ 0 w 76"/>
                  <a:gd name="T7" fmla="*/ 17 h 143"/>
                  <a:gd name="T8" fmla="*/ 27 w 76"/>
                  <a:gd name="T9" fmla="*/ 0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143">
                    <a:moveTo>
                      <a:pt x="27" y="0"/>
                    </a:moveTo>
                    <a:lnTo>
                      <a:pt x="76" y="50"/>
                    </a:lnTo>
                    <a:lnTo>
                      <a:pt x="42" y="143"/>
                    </a:lnTo>
                    <a:lnTo>
                      <a:pt x="0" y="17"/>
                    </a:lnTo>
                    <a:lnTo>
                      <a:pt x="27" y="0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" name="iS1iḋé">
                <a:extLst>
                  <a:ext uri="{FF2B5EF4-FFF2-40B4-BE49-F238E27FC236}">
                    <a16:creationId xmlns="" xmlns:a16="http://schemas.microsoft.com/office/drawing/2014/main" id="{2EE19AEC-B935-47AD-BD64-EDEDD5899A15}"/>
                  </a:ext>
                </a:extLst>
              </p:cNvPr>
              <p:cNvSpPr/>
              <p:nvPr/>
            </p:nvSpPr>
            <p:spPr bwMode="auto">
              <a:xfrm>
                <a:off x="5208588" y="3705187"/>
                <a:ext cx="230188" cy="579438"/>
              </a:xfrm>
              <a:custGeom>
                <a:avLst/>
                <a:gdLst>
                  <a:gd name="T0" fmla="*/ 69 w 145"/>
                  <a:gd name="T1" fmla="*/ 0 h 365"/>
                  <a:gd name="T2" fmla="*/ 145 w 145"/>
                  <a:gd name="T3" fmla="*/ 365 h 365"/>
                  <a:gd name="T4" fmla="*/ 20 w 145"/>
                  <a:gd name="T5" fmla="*/ 165 h 365"/>
                  <a:gd name="T6" fmla="*/ 36 w 145"/>
                  <a:gd name="T7" fmla="*/ 130 h 365"/>
                  <a:gd name="T8" fmla="*/ 0 w 145"/>
                  <a:gd name="T9" fmla="*/ 101 h 365"/>
                  <a:gd name="T10" fmla="*/ 49 w 145"/>
                  <a:gd name="T11" fmla="*/ 11 h 365"/>
                  <a:gd name="T12" fmla="*/ 69 w 145"/>
                  <a:gd name="T13" fmla="*/ 0 h 3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5" h="365">
                    <a:moveTo>
                      <a:pt x="69" y="0"/>
                    </a:moveTo>
                    <a:lnTo>
                      <a:pt x="145" y="365"/>
                    </a:lnTo>
                    <a:lnTo>
                      <a:pt x="20" y="165"/>
                    </a:lnTo>
                    <a:lnTo>
                      <a:pt x="36" y="130"/>
                    </a:lnTo>
                    <a:lnTo>
                      <a:pt x="0" y="101"/>
                    </a:lnTo>
                    <a:lnTo>
                      <a:pt x="49" y="11"/>
                    </a:lnTo>
                    <a:lnTo>
                      <a:pt x="69" y="0"/>
                    </a:lnTo>
                    <a:close/>
                  </a:path>
                </a:pathLst>
              </a:custGeom>
              <a:solidFill>
                <a:srgbClr val="2755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6" name="íşḷïḍé">
                <a:extLst>
                  <a:ext uri="{FF2B5EF4-FFF2-40B4-BE49-F238E27FC236}">
                    <a16:creationId xmlns="" xmlns:a16="http://schemas.microsoft.com/office/drawing/2014/main" id="{CCB5E0BA-0CB0-4D3B-98D1-C33B27DEBF08}"/>
                  </a:ext>
                </a:extLst>
              </p:cNvPr>
              <p:cNvSpPr/>
              <p:nvPr/>
            </p:nvSpPr>
            <p:spPr bwMode="auto">
              <a:xfrm>
                <a:off x="5438776" y="3676612"/>
                <a:ext cx="122238" cy="230188"/>
              </a:xfrm>
              <a:custGeom>
                <a:avLst/>
                <a:gdLst>
                  <a:gd name="T0" fmla="*/ 49 w 77"/>
                  <a:gd name="T1" fmla="*/ 0 h 145"/>
                  <a:gd name="T2" fmla="*/ 0 w 77"/>
                  <a:gd name="T3" fmla="*/ 52 h 145"/>
                  <a:gd name="T4" fmla="*/ 34 w 77"/>
                  <a:gd name="T5" fmla="*/ 145 h 145"/>
                  <a:gd name="T6" fmla="*/ 77 w 77"/>
                  <a:gd name="T7" fmla="*/ 19 h 145"/>
                  <a:gd name="T8" fmla="*/ 49 w 77"/>
                  <a:gd name="T9" fmla="*/ 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145">
                    <a:moveTo>
                      <a:pt x="49" y="0"/>
                    </a:moveTo>
                    <a:lnTo>
                      <a:pt x="0" y="52"/>
                    </a:lnTo>
                    <a:lnTo>
                      <a:pt x="34" y="145"/>
                    </a:lnTo>
                    <a:lnTo>
                      <a:pt x="77" y="19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7" name="ïŝľïdè">
                <a:extLst>
                  <a:ext uri="{FF2B5EF4-FFF2-40B4-BE49-F238E27FC236}">
                    <a16:creationId xmlns="" xmlns:a16="http://schemas.microsoft.com/office/drawing/2014/main" id="{451B0C0C-BA0F-4039-9159-9673AE7CA68C}"/>
                  </a:ext>
                </a:extLst>
              </p:cNvPr>
              <p:cNvSpPr/>
              <p:nvPr/>
            </p:nvSpPr>
            <p:spPr bwMode="auto">
              <a:xfrm>
                <a:off x="5389563" y="3922674"/>
                <a:ext cx="98425" cy="361950"/>
              </a:xfrm>
              <a:custGeom>
                <a:avLst/>
                <a:gdLst>
                  <a:gd name="T0" fmla="*/ 17 w 62"/>
                  <a:gd name="T1" fmla="*/ 0 h 228"/>
                  <a:gd name="T2" fmla="*/ 48 w 62"/>
                  <a:gd name="T3" fmla="*/ 0 h 228"/>
                  <a:gd name="T4" fmla="*/ 62 w 62"/>
                  <a:gd name="T5" fmla="*/ 155 h 228"/>
                  <a:gd name="T6" fmla="*/ 31 w 62"/>
                  <a:gd name="T7" fmla="*/ 228 h 228"/>
                  <a:gd name="T8" fmla="*/ 0 w 62"/>
                  <a:gd name="T9" fmla="*/ 155 h 228"/>
                  <a:gd name="T10" fmla="*/ 17 w 62"/>
                  <a:gd name="T11" fmla="*/ 0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228">
                    <a:moveTo>
                      <a:pt x="17" y="0"/>
                    </a:moveTo>
                    <a:lnTo>
                      <a:pt x="48" y="0"/>
                    </a:lnTo>
                    <a:lnTo>
                      <a:pt x="62" y="155"/>
                    </a:lnTo>
                    <a:lnTo>
                      <a:pt x="31" y="228"/>
                    </a:lnTo>
                    <a:lnTo>
                      <a:pt x="0" y="155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CF77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8" name="ïSḷîḓé">
                <a:extLst>
                  <a:ext uri="{FF2B5EF4-FFF2-40B4-BE49-F238E27FC236}">
                    <a16:creationId xmlns="" xmlns:a16="http://schemas.microsoft.com/office/drawing/2014/main" id="{81586D3E-EFA9-4C26-8666-76607E1D401C}"/>
                  </a:ext>
                </a:extLst>
              </p:cNvPr>
              <p:cNvSpPr/>
              <p:nvPr/>
            </p:nvSpPr>
            <p:spPr bwMode="auto">
              <a:xfrm>
                <a:off x="5318126" y="3679787"/>
                <a:ext cx="120650" cy="190500"/>
              </a:xfrm>
              <a:custGeom>
                <a:avLst/>
                <a:gdLst>
                  <a:gd name="T0" fmla="*/ 27 w 76"/>
                  <a:gd name="T1" fmla="*/ 0 h 120"/>
                  <a:gd name="T2" fmla="*/ 76 w 76"/>
                  <a:gd name="T3" fmla="*/ 50 h 120"/>
                  <a:gd name="T4" fmla="*/ 40 w 76"/>
                  <a:gd name="T5" fmla="*/ 120 h 120"/>
                  <a:gd name="T6" fmla="*/ 0 w 76"/>
                  <a:gd name="T7" fmla="*/ 17 h 120"/>
                  <a:gd name="T8" fmla="*/ 27 w 76"/>
                  <a:gd name="T9" fmla="*/ 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120">
                    <a:moveTo>
                      <a:pt x="27" y="0"/>
                    </a:moveTo>
                    <a:lnTo>
                      <a:pt x="76" y="50"/>
                    </a:lnTo>
                    <a:lnTo>
                      <a:pt x="40" y="120"/>
                    </a:lnTo>
                    <a:lnTo>
                      <a:pt x="0" y="17"/>
                    </a:lnTo>
                    <a:lnTo>
                      <a:pt x="27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9" name="iş1ídê">
                <a:extLst>
                  <a:ext uri="{FF2B5EF4-FFF2-40B4-BE49-F238E27FC236}">
                    <a16:creationId xmlns="" xmlns:a16="http://schemas.microsoft.com/office/drawing/2014/main" id="{A7049C72-9FE3-4B39-8F35-555AB6B768C2}"/>
                  </a:ext>
                </a:extLst>
              </p:cNvPr>
              <p:cNvSpPr/>
              <p:nvPr/>
            </p:nvSpPr>
            <p:spPr bwMode="auto">
              <a:xfrm>
                <a:off x="5229226" y="3705187"/>
                <a:ext cx="209550" cy="579438"/>
              </a:xfrm>
              <a:custGeom>
                <a:avLst/>
                <a:gdLst>
                  <a:gd name="T0" fmla="*/ 56 w 132"/>
                  <a:gd name="T1" fmla="*/ 0 h 365"/>
                  <a:gd name="T2" fmla="*/ 132 w 132"/>
                  <a:gd name="T3" fmla="*/ 365 h 365"/>
                  <a:gd name="T4" fmla="*/ 18 w 132"/>
                  <a:gd name="T5" fmla="*/ 148 h 365"/>
                  <a:gd name="T6" fmla="*/ 38 w 132"/>
                  <a:gd name="T7" fmla="*/ 122 h 365"/>
                  <a:gd name="T8" fmla="*/ 0 w 132"/>
                  <a:gd name="T9" fmla="*/ 93 h 365"/>
                  <a:gd name="T10" fmla="*/ 36 w 132"/>
                  <a:gd name="T11" fmla="*/ 11 h 365"/>
                  <a:gd name="T12" fmla="*/ 56 w 132"/>
                  <a:gd name="T13" fmla="*/ 0 h 3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2" h="365">
                    <a:moveTo>
                      <a:pt x="56" y="0"/>
                    </a:moveTo>
                    <a:lnTo>
                      <a:pt x="132" y="365"/>
                    </a:lnTo>
                    <a:lnTo>
                      <a:pt x="18" y="148"/>
                    </a:lnTo>
                    <a:lnTo>
                      <a:pt x="38" y="122"/>
                    </a:lnTo>
                    <a:lnTo>
                      <a:pt x="0" y="93"/>
                    </a:lnTo>
                    <a:lnTo>
                      <a:pt x="36" y="11"/>
                    </a:lnTo>
                    <a:lnTo>
                      <a:pt x="56" y="0"/>
                    </a:lnTo>
                    <a:close/>
                  </a:path>
                </a:pathLst>
              </a:custGeom>
              <a:solidFill>
                <a:srgbClr val="3F7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0" name="ïŝḷiḓé">
                <a:extLst>
                  <a:ext uri="{FF2B5EF4-FFF2-40B4-BE49-F238E27FC236}">
                    <a16:creationId xmlns="" xmlns:a16="http://schemas.microsoft.com/office/drawing/2014/main" id="{5251C0CE-C111-427F-B1FF-78EE1E9EDB80}"/>
                  </a:ext>
                </a:extLst>
              </p:cNvPr>
              <p:cNvSpPr/>
              <p:nvPr/>
            </p:nvSpPr>
            <p:spPr bwMode="auto">
              <a:xfrm>
                <a:off x="5438776" y="3702012"/>
                <a:ext cx="230188" cy="582613"/>
              </a:xfrm>
              <a:custGeom>
                <a:avLst/>
                <a:gdLst>
                  <a:gd name="T0" fmla="*/ 78 w 145"/>
                  <a:gd name="T1" fmla="*/ 0 h 367"/>
                  <a:gd name="T2" fmla="*/ 0 w 145"/>
                  <a:gd name="T3" fmla="*/ 367 h 367"/>
                  <a:gd name="T4" fmla="*/ 126 w 145"/>
                  <a:gd name="T5" fmla="*/ 167 h 367"/>
                  <a:gd name="T6" fmla="*/ 109 w 145"/>
                  <a:gd name="T7" fmla="*/ 132 h 367"/>
                  <a:gd name="T8" fmla="*/ 145 w 145"/>
                  <a:gd name="T9" fmla="*/ 103 h 367"/>
                  <a:gd name="T10" fmla="*/ 106 w 145"/>
                  <a:gd name="T11" fmla="*/ 13 h 367"/>
                  <a:gd name="T12" fmla="*/ 78 w 145"/>
                  <a:gd name="T13" fmla="*/ 0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5" h="367">
                    <a:moveTo>
                      <a:pt x="78" y="0"/>
                    </a:moveTo>
                    <a:lnTo>
                      <a:pt x="0" y="367"/>
                    </a:lnTo>
                    <a:lnTo>
                      <a:pt x="126" y="167"/>
                    </a:lnTo>
                    <a:lnTo>
                      <a:pt x="109" y="132"/>
                    </a:lnTo>
                    <a:lnTo>
                      <a:pt x="145" y="103"/>
                    </a:lnTo>
                    <a:lnTo>
                      <a:pt x="106" y="13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rgbClr val="2755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1" name="îṩḷïḑê">
                <a:extLst>
                  <a:ext uri="{FF2B5EF4-FFF2-40B4-BE49-F238E27FC236}">
                    <a16:creationId xmlns="" xmlns:a16="http://schemas.microsoft.com/office/drawing/2014/main" id="{762048BC-4BBB-4BC6-B5B5-0EE645790D5E}"/>
                  </a:ext>
                </a:extLst>
              </p:cNvPr>
              <p:cNvSpPr/>
              <p:nvPr/>
            </p:nvSpPr>
            <p:spPr bwMode="auto">
              <a:xfrm>
                <a:off x="5438776" y="3702012"/>
                <a:ext cx="207963" cy="582613"/>
              </a:xfrm>
              <a:custGeom>
                <a:avLst/>
                <a:gdLst>
                  <a:gd name="T0" fmla="*/ 78 w 131"/>
                  <a:gd name="T1" fmla="*/ 0 h 367"/>
                  <a:gd name="T2" fmla="*/ 0 w 131"/>
                  <a:gd name="T3" fmla="*/ 367 h 367"/>
                  <a:gd name="T4" fmla="*/ 114 w 131"/>
                  <a:gd name="T5" fmla="*/ 150 h 367"/>
                  <a:gd name="T6" fmla="*/ 95 w 131"/>
                  <a:gd name="T7" fmla="*/ 124 h 367"/>
                  <a:gd name="T8" fmla="*/ 131 w 131"/>
                  <a:gd name="T9" fmla="*/ 95 h 367"/>
                  <a:gd name="T10" fmla="*/ 106 w 131"/>
                  <a:gd name="T11" fmla="*/ 13 h 367"/>
                  <a:gd name="T12" fmla="*/ 78 w 131"/>
                  <a:gd name="T13" fmla="*/ 0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1" h="367">
                    <a:moveTo>
                      <a:pt x="78" y="0"/>
                    </a:moveTo>
                    <a:lnTo>
                      <a:pt x="0" y="367"/>
                    </a:lnTo>
                    <a:lnTo>
                      <a:pt x="114" y="150"/>
                    </a:lnTo>
                    <a:lnTo>
                      <a:pt x="95" y="124"/>
                    </a:lnTo>
                    <a:lnTo>
                      <a:pt x="131" y="95"/>
                    </a:lnTo>
                    <a:lnTo>
                      <a:pt x="106" y="13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rgbClr val="3F7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2" name="íṥļiḍê">
                <a:extLst>
                  <a:ext uri="{FF2B5EF4-FFF2-40B4-BE49-F238E27FC236}">
                    <a16:creationId xmlns="" xmlns:a16="http://schemas.microsoft.com/office/drawing/2014/main" id="{A2224CFE-7FAD-426D-9DFA-EF1C38916FC3}"/>
                  </a:ext>
                </a:extLst>
              </p:cNvPr>
              <p:cNvSpPr/>
              <p:nvPr/>
            </p:nvSpPr>
            <p:spPr bwMode="auto">
              <a:xfrm>
                <a:off x="5438776" y="3676612"/>
                <a:ext cx="122238" cy="193675"/>
              </a:xfrm>
              <a:custGeom>
                <a:avLst/>
                <a:gdLst>
                  <a:gd name="T0" fmla="*/ 49 w 77"/>
                  <a:gd name="T1" fmla="*/ 0 h 122"/>
                  <a:gd name="T2" fmla="*/ 0 w 77"/>
                  <a:gd name="T3" fmla="*/ 52 h 122"/>
                  <a:gd name="T4" fmla="*/ 34 w 77"/>
                  <a:gd name="T5" fmla="*/ 122 h 122"/>
                  <a:gd name="T6" fmla="*/ 77 w 77"/>
                  <a:gd name="T7" fmla="*/ 19 h 122"/>
                  <a:gd name="T8" fmla="*/ 49 w 77"/>
                  <a:gd name="T9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122">
                    <a:moveTo>
                      <a:pt x="49" y="0"/>
                    </a:moveTo>
                    <a:lnTo>
                      <a:pt x="0" y="52"/>
                    </a:lnTo>
                    <a:lnTo>
                      <a:pt x="34" y="122"/>
                    </a:lnTo>
                    <a:lnTo>
                      <a:pt x="77" y="19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3" name="îś1îḋe">
                <a:extLst>
                  <a:ext uri="{FF2B5EF4-FFF2-40B4-BE49-F238E27FC236}">
                    <a16:creationId xmlns="" xmlns:a16="http://schemas.microsoft.com/office/drawing/2014/main" id="{73E63FC2-4AC8-4F0C-8B60-FDDD7A68AB97}"/>
                  </a:ext>
                </a:extLst>
              </p:cNvPr>
              <p:cNvSpPr/>
              <p:nvPr/>
            </p:nvSpPr>
            <p:spPr bwMode="auto">
              <a:xfrm>
                <a:off x="5402263" y="3865524"/>
                <a:ext cx="73025" cy="61913"/>
              </a:xfrm>
              <a:custGeom>
                <a:avLst/>
                <a:gdLst>
                  <a:gd name="T0" fmla="*/ 5 w 28"/>
                  <a:gd name="T1" fmla="*/ 0 h 24"/>
                  <a:gd name="T2" fmla="*/ 24 w 28"/>
                  <a:gd name="T3" fmla="*/ 0 h 24"/>
                  <a:gd name="T4" fmla="*/ 24 w 28"/>
                  <a:gd name="T5" fmla="*/ 24 h 24"/>
                  <a:gd name="T6" fmla="*/ 5 w 28"/>
                  <a:gd name="T7" fmla="*/ 24 h 24"/>
                  <a:gd name="T8" fmla="*/ 5 w 28"/>
                  <a:gd name="T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4">
                    <a:moveTo>
                      <a:pt x="5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28" y="8"/>
                      <a:pt x="27" y="16"/>
                      <a:pt x="24" y="24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1" y="16"/>
                      <a:pt x="0" y="8"/>
                      <a:pt x="5" y="0"/>
                    </a:cubicBezTo>
                    <a:close/>
                  </a:path>
                </a:pathLst>
              </a:custGeom>
              <a:solidFill>
                <a:srgbClr val="CF77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4" name="îṡlídè">
                <a:extLst>
                  <a:ext uri="{FF2B5EF4-FFF2-40B4-BE49-F238E27FC236}">
                    <a16:creationId xmlns="" xmlns:a16="http://schemas.microsoft.com/office/drawing/2014/main" id="{3C69CDE1-AC1C-47AE-BC08-72CDBFF5252A}"/>
                  </a:ext>
                </a:extLst>
              </p:cNvPr>
              <p:cNvSpPr/>
              <p:nvPr/>
            </p:nvSpPr>
            <p:spPr bwMode="auto">
              <a:xfrm>
                <a:off x="5430838" y="4279862"/>
                <a:ext cx="20638" cy="168275"/>
              </a:xfrm>
              <a:custGeom>
                <a:avLst/>
                <a:gdLst>
                  <a:gd name="T0" fmla="*/ 0 w 8"/>
                  <a:gd name="T1" fmla="*/ 65 h 65"/>
                  <a:gd name="T2" fmla="*/ 4 w 8"/>
                  <a:gd name="T3" fmla="*/ 0 h 65"/>
                  <a:gd name="T4" fmla="*/ 8 w 8"/>
                  <a:gd name="T5" fmla="*/ 65 h 65"/>
                  <a:gd name="T6" fmla="*/ 0 w 8"/>
                  <a:gd name="T7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65">
                    <a:moveTo>
                      <a:pt x="0" y="65"/>
                    </a:moveTo>
                    <a:cubicBezTo>
                      <a:pt x="1" y="49"/>
                      <a:pt x="2" y="29"/>
                      <a:pt x="4" y="0"/>
                    </a:cubicBezTo>
                    <a:cubicBezTo>
                      <a:pt x="6" y="29"/>
                      <a:pt x="7" y="49"/>
                      <a:pt x="8" y="65"/>
                    </a:cubicBezTo>
                    <a:cubicBezTo>
                      <a:pt x="5" y="65"/>
                      <a:pt x="3" y="65"/>
                      <a:pt x="0" y="65"/>
                    </a:cubicBezTo>
                    <a:close/>
                  </a:path>
                </a:pathLst>
              </a:custGeom>
              <a:solidFill>
                <a:srgbClr val="2755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5" name="ísḻiďê">
                <a:extLst>
                  <a:ext uri="{FF2B5EF4-FFF2-40B4-BE49-F238E27FC236}">
                    <a16:creationId xmlns="" xmlns:a16="http://schemas.microsoft.com/office/drawing/2014/main" id="{4B74DED0-A6B8-477C-A2CC-227D2157D081}"/>
                  </a:ext>
                </a:extLst>
              </p:cNvPr>
              <p:cNvSpPr/>
              <p:nvPr/>
            </p:nvSpPr>
            <p:spPr bwMode="auto">
              <a:xfrm>
                <a:off x="5607051" y="3401974"/>
                <a:ext cx="65088" cy="119063"/>
              </a:xfrm>
              <a:custGeom>
                <a:avLst/>
                <a:gdLst>
                  <a:gd name="T0" fmla="*/ 17 w 25"/>
                  <a:gd name="T1" fmla="*/ 2 h 46"/>
                  <a:gd name="T2" fmla="*/ 23 w 25"/>
                  <a:gd name="T3" fmla="*/ 25 h 46"/>
                  <a:gd name="T4" fmla="*/ 8 w 25"/>
                  <a:gd name="T5" fmla="*/ 45 h 46"/>
                  <a:gd name="T6" fmla="*/ 2 w 25"/>
                  <a:gd name="T7" fmla="*/ 21 h 46"/>
                  <a:gd name="T8" fmla="*/ 17 w 25"/>
                  <a:gd name="T9" fmla="*/ 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46">
                    <a:moveTo>
                      <a:pt x="17" y="2"/>
                    </a:moveTo>
                    <a:cubicBezTo>
                      <a:pt x="23" y="3"/>
                      <a:pt x="25" y="14"/>
                      <a:pt x="23" y="25"/>
                    </a:cubicBezTo>
                    <a:cubicBezTo>
                      <a:pt x="20" y="37"/>
                      <a:pt x="13" y="46"/>
                      <a:pt x="8" y="45"/>
                    </a:cubicBezTo>
                    <a:cubicBezTo>
                      <a:pt x="2" y="44"/>
                      <a:pt x="0" y="33"/>
                      <a:pt x="2" y="21"/>
                    </a:cubicBezTo>
                    <a:cubicBezTo>
                      <a:pt x="5" y="9"/>
                      <a:pt x="12" y="0"/>
                      <a:pt x="17" y="2"/>
                    </a:cubicBezTo>
                    <a:close/>
                  </a:path>
                </a:pathLst>
              </a:custGeom>
              <a:solidFill>
                <a:srgbClr val="F2C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6" name="ïṧ1ïḋé">
                <a:extLst>
                  <a:ext uri="{FF2B5EF4-FFF2-40B4-BE49-F238E27FC236}">
                    <a16:creationId xmlns="" xmlns:a16="http://schemas.microsoft.com/office/drawing/2014/main" id="{455058E3-CE75-46EC-8ADD-DE5FE8698FBE}"/>
                  </a:ext>
                </a:extLst>
              </p:cNvPr>
              <p:cNvSpPr/>
              <p:nvPr/>
            </p:nvSpPr>
            <p:spPr bwMode="auto">
              <a:xfrm>
                <a:off x="5216526" y="3130512"/>
                <a:ext cx="442913" cy="317500"/>
              </a:xfrm>
              <a:custGeom>
                <a:avLst/>
                <a:gdLst>
                  <a:gd name="T0" fmla="*/ 168 w 171"/>
                  <a:gd name="T1" fmla="*/ 98 h 123"/>
                  <a:gd name="T2" fmla="*/ 86 w 171"/>
                  <a:gd name="T3" fmla="*/ 0 h 123"/>
                  <a:gd name="T4" fmla="*/ 3 w 171"/>
                  <a:gd name="T5" fmla="*/ 98 h 123"/>
                  <a:gd name="T6" fmla="*/ 16 w 171"/>
                  <a:gd name="T7" fmla="*/ 120 h 123"/>
                  <a:gd name="T8" fmla="*/ 23 w 171"/>
                  <a:gd name="T9" fmla="*/ 111 h 123"/>
                  <a:gd name="T10" fmla="*/ 47 w 171"/>
                  <a:gd name="T11" fmla="*/ 48 h 123"/>
                  <a:gd name="T12" fmla="*/ 85 w 171"/>
                  <a:gd name="T13" fmla="*/ 55 h 123"/>
                  <a:gd name="T14" fmla="*/ 124 w 171"/>
                  <a:gd name="T15" fmla="*/ 48 h 123"/>
                  <a:gd name="T16" fmla="*/ 148 w 171"/>
                  <a:gd name="T17" fmla="*/ 111 h 123"/>
                  <a:gd name="T18" fmla="*/ 154 w 171"/>
                  <a:gd name="T19" fmla="*/ 121 h 123"/>
                  <a:gd name="T20" fmla="*/ 168 w 171"/>
                  <a:gd name="T21" fmla="*/ 98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1" h="123">
                    <a:moveTo>
                      <a:pt x="168" y="98"/>
                    </a:moveTo>
                    <a:cubicBezTo>
                      <a:pt x="171" y="47"/>
                      <a:pt x="149" y="0"/>
                      <a:pt x="86" y="0"/>
                    </a:cubicBezTo>
                    <a:cubicBezTo>
                      <a:pt x="22" y="0"/>
                      <a:pt x="0" y="47"/>
                      <a:pt x="3" y="98"/>
                    </a:cubicBezTo>
                    <a:cubicBezTo>
                      <a:pt x="8" y="99"/>
                      <a:pt x="14" y="108"/>
                      <a:pt x="16" y="120"/>
                    </a:cubicBezTo>
                    <a:cubicBezTo>
                      <a:pt x="20" y="123"/>
                      <a:pt x="23" y="121"/>
                      <a:pt x="23" y="111"/>
                    </a:cubicBezTo>
                    <a:cubicBezTo>
                      <a:pt x="23" y="81"/>
                      <a:pt x="27" y="54"/>
                      <a:pt x="47" y="48"/>
                    </a:cubicBezTo>
                    <a:cubicBezTo>
                      <a:pt x="67" y="42"/>
                      <a:pt x="71" y="55"/>
                      <a:pt x="85" y="55"/>
                    </a:cubicBezTo>
                    <a:cubicBezTo>
                      <a:pt x="100" y="55"/>
                      <a:pt x="105" y="42"/>
                      <a:pt x="124" y="48"/>
                    </a:cubicBezTo>
                    <a:cubicBezTo>
                      <a:pt x="143" y="53"/>
                      <a:pt x="148" y="81"/>
                      <a:pt x="148" y="111"/>
                    </a:cubicBezTo>
                    <a:cubicBezTo>
                      <a:pt x="148" y="121"/>
                      <a:pt x="150" y="123"/>
                      <a:pt x="154" y="121"/>
                    </a:cubicBezTo>
                    <a:cubicBezTo>
                      <a:pt x="157" y="108"/>
                      <a:pt x="163" y="98"/>
                      <a:pt x="168" y="98"/>
                    </a:cubicBezTo>
                    <a:close/>
                  </a:path>
                </a:pathLst>
              </a:custGeom>
              <a:solidFill>
                <a:srgbClr val="BA9D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7" name="îşļïḍè">
                <a:extLst>
                  <a:ext uri="{FF2B5EF4-FFF2-40B4-BE49-F238E27FC236}">
                    <a16:creationId xmlns="" xmlns:a16="http://schemas.microsoft.com/office/drawing/2014/main" id="{54DEEDEA-BE2D-44A6-B50C-4EDB904802B6}"/>
                  </a:ext>
                </a:extLst>
              </p:cNvPr>
              <p:cNvSpPr/>
              <p:nvPr/>
            </p:nvSpPr>
            <p:spPr bwMode="auto">
              <a:xfrm>
                <a:off x="5154613" y="3070187"/>
                <a:ext cx="488950" cy="377825"/>
              </a:xfrm>
              <a:custGeom>
                <a:avLst/>
                <a:gdLst>
                  <a:gd name="T0" fmla="*/ 187 w 189"/>
                  <a:gd name="T1" fmla="*/ 49 h 146"/>
                  <a:gd name="T2" fmla="*/ 11 w 189"/>
                  <a:gd name="T3" fmla="*/ 146 h 146"/>
                  <a:gd name="T4" fmla="*/ 99 w 189"/>
                  <a:gd name="T5" fmla="*/ 50 h 146"/>
                  <a:gd name="T6" fmla="*/ 187 w 189"/>
                  <a:gd name="T7" fmla="*/ 49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9" h="146">
                    <a:moveTo>
                      <a:pt x="187" y="49"/>
                    </a:moveTo>
                    <a:cubicBezTo>
                      <a:pt x="183" y="78"/>
                      <a:pt x="46" y="141"/>
                      <a:pt x="11" y="146"/>
                    </a:cubicBezTo>
                    <a:cubicBezTo>
                      <a:pt x="0" y="0"/>
                      <a:pt x="90" y="80"/>
                      <a:pt x="99" y="50"/>
                    </a:cubicBezTo>
                    <a:cubicBezTo>
                      <a:pt x="101" y="43"/>
                      <a:pt x="189" y="55"/>
                      <a:pt x="187" y="49"/>
                    </a:cubicBezTo>
                    <a:close/>
                  </a:path>
                </a:pathLst>
              </a:custGeom>
              <a:solidFill>
                <a:srgbClr val="BA9D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8" name="iSļiḓê">
                <a:extLst>
                  <a:ext uri="{FF2B5EF4-FFF2-40B4-BE49-F238E27FC236}">
                    <a16:creationId xmlns="" xmlns:a16="http://schemas.microsoft.com/office/drawing/2014/main" id="{7D8FD9D1-2683-4EBD-A35B-A62A5E88C522}"/>
                  </a:ext>
                </a:extLst>
              </p:cNvPr>
              <p:cNvSpPr/>
              <p:nvPr/>
            </p:nvSpPr>
            <p:spPr bwMode="auto">
              <a:xfrm>
                <a:off x="5465763" y="3135274"/>
                <a:ext cx="242888" cy="323850"/>
              </a:xfrm>
              <a:custGeom>
                <a:avLst/>
                <a:gdLst>
                  <a:gd name="T0" fmla="*/ 3 w 94"/>
                  <a:gd name="T1" fmla="*/ 0 h 125"/>
                  <a:gd name="T2" fmla="*/ 81 w 94"/>
                  <a:gd name="T3" fmla="*/ 125 h 125"/>
                  <a:gd name="T4" fmla="*/ 48 w 94"/>
                  <a:gd name="T5" fmla="*/ 17 h 125"/>
                  <a:gd name="T6" fmla="*/ 3 w 94"/>
                  <a:gd name="T7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4" h="125">
                    <a:moveTo>
                      <a:pt x="3" y="0"/>
                    </a:moveTo>
                    <a:cubicBezTo>
                      <a:pt x="1" y="29"/>
                      <a:pt x="48" y="113"/>
                      <a:pt x="81" y="125"/>
                    </a:cubicBezTo>
                    <a:cubicBezTo>
                      <a:pt x="94" y="20"/>
                      <a:pt x="67" y="26"/>
                      <a:pt x="48" y="17"/>
                    </a:cubicBezTo>
                    <a:cubicBezTo>
                      <a:pt x="41" y="14"/>
                      <a:pt x="0" y="6"/>
                      <a:pt x="3" y="0"/>
                    </a:cubicBezTo>
                    <a:close/>
                  </a:path>
                </a:pathLst>
              </a:custGeom>
              <a:solidFill>
                <a:srgbClr val="BA9D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9" name="îṡļîḑè">
                <a:extLst>
                  <a:ext uri="{FF2B5EF4-FFF2-40B4-BE49-F238E27FC236}">
                    <a16:creationId xmlns="" xmlns:a16="http://schemas.microsoft.com/office/drawing/2014/main" id="{8AD1C422-046E-4C0B-B756-526847CBAC09}"/>
                  </a:ext>
                </a:extLst>
              </p:cNvPr>
              <p:cNvSpPr/>
              <p:nvPr/>
            </p:nvSpPr>
            <p:spPr bwMode="auto">
              <a:xfrm>
                <a:off x="3638551" y="4198899"/>
                <a:ext cx="4887913" cy="487363"/>
              </a:xfrm>
              <a:custGeom>
                <a:avLst/>
                <a:gdLst>
                  <a:gd name="T0" fmla="*/ 569 w 3079"/>
                  <a:gd name="T1" fmla="*/ 0 h 307"/>
                  <a:gd name="T2" fmla="*/ 2509 w 3079"/>
                  <a:gd name="T3" fmla="*/ 0 h 307"/>
                  <a:gd name="T4" fmla="*/ 3079 w 3079"/>
                  <a:gd name="T5" fmla="*/ 307 h 307"/>
                  <a:gd name="T6" fmla="*/ 0 w 3079"/>
                  <a:gd name="T7" fmla="*/ 307 h 307"/>
                  <a:gd name="T8" fmla="*/ 569 w 3079"/>
                  <a:gd name="T9" fmla="*/ 0 h 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79" h="307">
                    <a:moveTo>
                      <a:pt x="569" y="0"/>
                    </a:moveTo>
                    <a:lnTo>
                      <a:pt x="2509" y="0"/>
                    </a:lnTo>
                    <a:lnTo>
                      <a:pt x="3079" y="307"/>
                    </a:lnTo>
                    <a:lnTo>
                      <a:pt x="0" y="307"/>
                    </a:lnTo>
                    <a:lnTo>
                      <a:pt x="569" y="0"/>
                    </a:lnTo>
                    <a:close/>
                  </a:path>
                </a:pathLst>
              </a:custGeom>
              <a:solidFill>
                <a:srgbClr val="CF77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0" name="ísľîḍè">
                <a:extLst>
                  <a:ext uri="{FF2B5EF4-FFF2-40B4-BE49-F238E27FC236}">
                    <a16:creationId xmlns="" xmlns:a16="http://schemas.microsoft.com/office/drawing/2014/main" id="{0AC1A7F0-CA7B-4F1A-AEE4-4EAB9EB48F17}"/>
                  </a:ext>
                </a:extLst>
              </p:cNvPr>
              <p:cNvSpPr/>
              <p:nvPr/>
            </p:nvSpPr>
            <p:spPr bwMode="auto">
              <a:xfrm>
                <a:off x="7115176" y="4341774"/>
                <a:ext cx="628650" cy="188913"/>
              </a:xfrm>
              <a:custGeom>
                <a:avLst/>
                <a:gdLst>
                  <a:gd name="T0" fmla="*/ 0 w 396"/>
                  <a:gd name="T1" fmla="*/ 0 h 119"/>
                  <a:gd name="T2" fmla="*/ 293 w 396"/>
                  <a:gd name="T3" fmla="*/ 2 h 119"/>
                  <a:gd name="T4" fmla="*/ 396 w 396"/>
                  <a:gd name="T5" fmla="*/ 117 h 119"/>
                  <a:gd name="T6" fmla="*/ 8 w 396"/>
                  <a:gd name="T7" fmla="*/ 119 h 119"/>
                  <a:gd name="T8" fmla="*/ 0 w 396"/>
                  <a:gd name="T9" fmla="*/ 0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6" h="119">
                    <a:moveTo>
                      <a:pt x="0" y="0"/>
                    </a:moveTo>
                    <a:lnTo>
                      <a:pt x="293" y="2"/>
                    </a:lnTo>
                    <a:lnTo>
                      <a:pt x="396" y="117"/>
                    </a:lnTo>
                    <a:lnTo>
                      <a:pt x="8" y="1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1" name="iṡļïḋé">
                <a:extLst>
                  <a:ext uri="{FF2B5EF4-FFF2-40B4-BE49-F238E27FC236}">
                    <a16:creationId xmlns="" xmlns:a16="http://schemas.microsoft.com/office/drawing/2014/main" id="{F5DAB3A1-8418-4AD0-A300-3F736CB41FF6}"/>
                  </a:ext>
                </a:extLst>
              </p:cNvPr>
              <p:cNvSpPr/>
              <p:nvPr/>
            </p:nvSpPr>
            <p:spPr bwMode="auto">
              <a:xfrm>
                <a:off x="7513638" y="4214774"/>
                <a:ext cx="173038" cy="73025"/>
              </a:xfrm>
              <a:custGeom>
                <a:avLst/>
                <a:gdLst>
                  <a:gd name="T0" fmla="*/ 3 w 67"/>
                  <a:gd name="T1" fmla="*/ 0 h 28"/>
                  <a:gd name="T2" fmla="*/ 43 w 67"/>
                  <a:gd name="T3" fmla="*/ 8 h 28"/>
                  <a:gd name="T4" fmla="*/ 66 w 67"/>
                  <a:gd name="T5" fmla="*/ 23 h 28"/>
                  <a:gd name="T6" fmla="*/ 44 w 67"/>
                  <a:gd name="T7" fmla="*/ 27 h 28"/>
                  <a:gd name="T8" fmla="*/ 16 w 67"/>
                  <a:gd name="T9" fmla="*/ 20 h 28"/>
                  <a:gd name="T10" fmla="*/ 3 w 67"/>
                  <a:gd name="T11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7" h="28">
                    <a:moveTo>
                      <a:pt x="3" y="0"/>
                    </a:moveTo>
                    <a:cubicBezTo>
                      <a:pt x="43" y="8"/>
                      <a:pt x="43" y="8"/>
                      <a:pt x="43" y="8"/>
                    </a:cubicBezTo>
                    <a:cubicBezTo>
                      <a:pt x="48" y="9"/>
                      <a:pt x="67" y="18"/>
                      <a:pt x="66" y="23"/>
                    </a:cubicBezTo>
                    <a:cubicBezTo>
                      <a:pt x="65" y="28"/>
                      <a:pt x="49" y="28"/>
                      <a:pt x="44" y="27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0" y="16"/>
                      <a:pt x="2" y="6"/>
                      <a:pt x="3" y="0"/>
                    </a:cubicBezTo>
                    <a:close/>
                  </a:path>
                </a:pathLst>
              </a:custGeom>
              <a:solidFill>
                <a:srgbClr val="D1A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2" name="ïṧ1íde">
                <a:extLst>
                  <a:ext uri="{FF2B5EF4-FFF2-40B4-BE49-F238E27FC236}">
                    <a16:creationId xmlns="" xmlns:a16="http://schemas.microsoft.com/office/drawing/2014/main" id="{55FCF569-13C2-474F-9AD9-0643469AA939}"/>
                  </a:ext>
                </a:extLst>
              </p:cNvPr>
              <p:cNvSpPr/>
              <p:nvPr/>
            </p:nvSpPr>
            <p:spPr bwMode="auto">
              <a:xfrm>
                <a:off x="7461251" y="4252874"/>
                <a:ext cx="300038" cy="176213"/>
              </a:xfrm>
              <a:custGeom>
                <a:avLst/>
                <a:gdLst>
                  <a:gd name="T0" fmla="*/ 14 w 116"/>
                  <a:gd name="T1" fmla="*/ 18 h 68"/>
                  <a:gd name="T2" fmla="*/ 12 w 116"/>
                  <a:gd name="T3" fmla="*/ 18 h 68"/>
                  <a:gd name="T4" fmla="*/ 18 w 116"/>
                  <a:gd name="T5" fmla="*/ 35 h 68"/>
                  <a:gd name="T6" fmla="*/ 21 w 116"/>
                  <a:gd name="T7" fmla="*/ 52 h 68"/>
                  <a:gd name="T8" fmla="*/ 28 w 116"/>
                  <a:gd name="T9" fmla="*/ 68 h 68"/>
                  <a:gd name="T10" fmla="*/ 68 w 116"/>
                  <a:gd name="T11" fmla="*/ 68 h 68"/>
                  <a:gd name="T12" fmla="*/ 99 w 116"/>
                  <a:gd name="T13" fmla="*/ 57 h 68"/>
                  <a:gd name="T14" fmla="*/ 95 w 116"/>
                  <a:gd name="T15" fmla="*/ 10 h 68"/>
                  <a:gd name="T16" fmla="*/ 77 w 116"/>
                  <a:gd name="T17" fmla="*/ 1 h 68"/>
                  <a:gd name="T18" fmla="*/ 14 w 116"/>
                  <a:gd name="T19" fmla="*/ 1 h 68"/>
                  <a:gd name="T20" fmla="*/ 14 w 116"/>
                  <a:gd name="T21" fmla="*/ 1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6" h="68">
                    <a:moveTo>
                      <a:pt x="14" y="18"/>
                    </a:moveTo>
                    <a:cubicBezTo>
                      <a:pt x="12" y="18"/>
                      <a:pt x="12" y="18"/>
                      <a:pt x="12" y="18"/>
                    </a:cubicBezTo>
                    <a:cubicBezTo>
                      <a:pt x="6" y="23"/>
                      <a:pt x="10" y="34"/>
                      <a:pt x="18" y="35"/>
                    </a:cubicBezTo>
                    <a:cubicBezTo>
                      <a:pt x="11" y="39"/>
                      <a:pt x="13" y="50"/>
                      <a:pt x="21" y="52"/>
                    </a:cubicBezTo>
                    <a:cubicBezTo>
                      <a:pt x="15" y="57"/>
                      <a:pt x="19" y="68"/>
                      <a:pt x="28" y="68"/>
                    </a:cubicBezTo>
                    <a:cubicBezTo>
                      <a:pt x="68" y="68"/>
                      <a:pt x="68" y="68"/>
                      <a:pt x="68" y="68"/>
                    </a:cubicBezTo>
                    <a:cubicBezTo>
                      <a:pt x="79" y="68"/>
                      <a:pt x="94" y="62"/>
                      <a:pt x="99" y="57"/>
                    </a:cubicBezTo>
                    <a:cubicBezTo>
                      <a:pt x="116" y="43"/>
                      <a:pt x="105" y="17"/>
                      <a:pt x="95" y="10"/>
                    </a:cubicBezTo>
                    <a:cubicBezTo>
                      <a:pt x="88" y="5"/>
                      <a:pt x="83" y="1"/>
                      <a:pt x="77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0" y="0"/>
                      <a:pt x="2" y="18"/>
                      <a:pt x="14" y="18"/>
                    </a:cubicBezTo>
                    <a:close/>
                  </a:path>
                </a:pathLst>
              </a:custGeom>
              <a:solidFill>
                <a:srgbClr val="F2C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3" name="îŝ1ïḋe">
                <a:extLst>
                  <a:ext uri="{FF2B5EF4-FFF2-40B4-BE49-F238E27FC236}">
                    <a16:creationId xmlns="" xmlns:a16="http://schemas.microsoft.com/office/drawing/2014/main" id="{9A1ABAEC-A46A-4E3B-B469-BBDB75725791}"/>
                  </a:ext>
                </a:extLst>
              </p:cNvPr>
              <p:cNvSpPr/>
              <p:nvPr/>
            </p:nvSpPr>
            <p:spPr bwMode="auto">
              <a:xfrm>
                <a:off x="7489826" y="4300499"/>
                <a:ext cx="61913" cy="90488"/>
              </a:xfrm>
              <a:custGeom>
                <a:avLst/>
                <a:gdLst>
                  <a:gd name="T0" fmla="*/ 24 w 24"/>
                  <a:gd name="T1" fmla="*/ 35 h 35"/>
                  <a:gd name="T2" fmla="*/ 9 w 24"/>
                  <a:gd name="T3" fmla="*/ 35 h 35"/>
                  <a:gd name="T4" fmla="*/ 10 w 24"/>
                  <a:gd name="T5" fmla="*/ 34 h 35"/>
                  <a:gd name="T6" fmla="*/ 8 w 24"/>
                  <a:gd name="T7" fmla="*/ 34 h 35"/>
                  <a:gd name="T8" fmla="*/ 24 w 24"/>
                  <a:gd name="T9" fmla="*/ 35 h 35"/>
                  <a:gd name="T10" fmla="*/ 1 w 24"/>
                  <a:gd name="T11" fmla="*/ 0 h 35"/>
                  <a:gd name="T12" fmla="*/ 0 w 24"/>
                  <a:gd name="T13" fmla="*/ 2 h 35"/>
                  <a:gd name="T14" fmla="*/ 21 w 24"/>
                  <a:gd name="T15" fmla="*/ 1 h 35"/>
                  <a:gd name="T16" fmla="*/ 1 w 24"/>
                  <a:gd name="T17" fmla="*/ 0 h 35"/>
                  <a:gd name="T18" fmla="*/ 1 w 24"/>
                  <a:gd name="T19" fmla="*/ 0 h 35"/>
                  <a:gd name="T20" fmla="*/ 4 w 24"/>
                  <a:gd name="T21" fmla="*/ 16 h 35"/>
                  <a:gd name="T22" fmla="*/ 7 w 24"/>
                  <a:gd name="T23" fmla="*/ 17 h 35"/>
                  <a:gd name="T24" fmla="*/ 6 w 24"/>
                  <a:gd name="T25" fmla="*/ 18 h 35"/>
                  <a:gd name="T26" fmla="*/ 23 w 24"/>
                  <a:gd name="T27" fmla="*/ 18 h 35"/>
                  <a:gd name="T28" fmla="*/ 4 w 24"/>
                  <a:gd name="T29" fmla="*/ 16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4" h="35">
                    <a:moveTo>
                      <a:pt x="24" y="35"/>
                    </a:moveTo>
                    <a:cubicBezTo>
                      <a:pt x="24" y="35"/>
                      <a:pt x="16" y="35"/>
                      <a:pt x="9" y="35"/>
                    </a:cubicBezTo>
                    <a:cubicBezTo>
                      <a:pt x="9" y="35"/>
                      <a:pt x="10" y="35"/>
                      <a:pt x="10" y="34"/>
                    </a:cubicBezTo>
                    <a:cubicBezTo>
                      <a:pt x="9" y="34"/>
                      <a:pt x="9" y="34"/>
                      <a:pt x="8" y="34"/>
                    </a:cubicBezTo>
                    <a:cubicBezTo>
                      <a:pt x="15" y="34"/>
                      <a:pt x="24" y="35"/>
                      <a:pt x="24" y="35"/>
                    </a:cubicBezTo>
                    <a:close/>
                    <a:moveTo>
                      <a:pt x="1" y="0"/>
                    </a:moveTo>
                    <a:cubicBezTo>
                      <a:pt x="1" y="1"/>
                      <a:pt x="0" y="1"/>
                      <a:pt x="0" y="2"/>
                    </a:cubicBezTo>
                    <a:cubicBezTo>
                      <a:pt x="8" y="2"/>
                      <a:pt x="21" y="1"/>
                      <a:pt x="21" y="1"/>
                    </a:cubicBezTo>
                    <a:cubicBezTo>
                      <a:pt x="21" y="1"/>
                      <a:pt x="7" y="0"/>
                      <a:pt x="1" y="0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  <a:moveTo>
                      <a:pt x="4" y="16"/>
                    </a:moveTo>
                    <a:cubicBezTo>
                      <a:pt x="5" y="17"/>
                      <a:pt x="6" y="17"/>
                      <a:pt x="7" y="17"/>
                    </a:cubicBezTo>
                    <a:cubicBezTo>
                      <a:pt x="7" y="17"/>
                      <a:pt x="6" y="18"/>
                      <a:pt x="6" y="18"/>
                    </a:cubicBezTo>
                    <a:cubicBezTo>
                      <a:pt x="14" y="18"/>
                      <a:pt x="23" y="18"/>
                      <a:pt x="23" y="18"/>
                    </a:cubicBezTo>
                    <a:cubicBezTo>
                      <a:pt x="23" y="18"/>
                      <a:pt x="11" y="17"/>
                      <a:pt x="4" y="16"/>
                    </a:cubicBezTo>
                    <a:close/>
                  </a:path>
                </a:pathLst>
              </a:custGeom>
              <a:solidFill>
                <a:srgbClr val="D1A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4" name="îśľiḋè">
                <a:extLst>
                  <a:ext uri="{FF2B5EF4-FFF2-40B4-BE49-F238E27FC236}">
                    <a16:creationId xmlns="" xmlns:a16="http://schemas.microsoft.com/office/drawing/2014/main" id="{A12159E3-0885-4E31-B467-09AB8E3F26F6}"/>
                  </a:ext>
                </a:extLst>
              </p:cNvPr>
              <p:cNvSpPr/>
              <p:nvPr/>
            </p:nvSpPr>
            <p:spPr bwMode="auto">
              <a:xfrm>
                <a:off x="7667626" y="4260812"/>
                <a:ext cx="104775" cy="1666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5" name="islîḍe">
                <a:extLst>
                  <a:ext uri="{FF2B5EF4-FFF2-40B4-BE49-F238E27FC236}">
                    <a16:creationId xmlns="" xmlns:a16="http://schemas.microsoft.com/office/drawing/2014/main" id="{D6E56F2E-2ED3-4DA1-BDA0-06589C96FD89}"/>
                  </a:ext>
                </a:extLst>
              </p:cNvPr>
              <p:cNvSpPr/>
              <p:nvPr/>
            </p:nvSpPr>
            <p:spPr bwMode="auto">
              <a:xfrm>
                <a:off x="7735888" y="3829012"/>
                <a:ext cx="909638" cy="619125"/>
              </a:xfrm>
              <a:custGeom>
                <a:avLst/>
                <a:gdLst>
                  <a:gd name="T0" fmla="*/ 250 w 352"/>
                  <a:gd name="T1" fmla="*/ 45 h 239"/>
                  <a:gd name="T2" fmla="*/ 159 w 352"/>
                  <a:gd name="T3" fmla="*/ 160 h 239"/>
                  <a:gd name="T4" fmla="*/ 0 w 352"/>
                  <a:gd name="T5" fmla="*/ 160 h 239"/>
                  <a:gd name="T6" fmla="*/ 0 w 352"/>
                  <a:gd name="T7" fmla="*/ 238 h 239"/>
                  <a:gd name="T8" fmla="*/ 171 w 352"/>
                  <a:gd name="T9" fmla="*/ 239 h 239"/>
                  <a:gd name="T10" fmla="*/ 224 w 352"/>
                  <a:gd name="T11" fmla="*/ 207 h 239"/>
                  <a:gd name="T12" fmla="*/ 315 w 352"/>
                  <a:gd name="T13" fmla="*/ 100 h 239"/>
                  <a:gd name="T14" fmla="*/ 250 w 352"/>
                  <a:gd name="T15" fmla="*/ 45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2" h="239">
                    <a:moveTo>
                      <a:pt x="250" y="45"/>
                    </a:moveTo>
                    <a:cubicBezTo>
                      <a:pt x="159" y="160"/>
                      <a:pt x="159" y="160"/>
                      <a:pt x="159" y="160"/>
                    </a:cubicBezTo>
                    <a:cubicBezTo>
                      <a:pt x="0" y="160"/>
                      <a:pt x="0" y="160"/>
                      <a:pt x="0" y="160"/>
                    </a:cubicBezTo>
                    <a:cubicBezTo>
                      <a:pt x="0" y="238"/>
                      <a:pt x="0" y="238"/>
                      <a:pt x="0" y="238"/>
                    </a:cubicBezTo>
                    <a:cubicBezTo>
                      <a:pt x="171" y="239"/>
                      <a:pt x="171" y="239"/>
                      <a:pt x="171" y="239"/>
                    </a:cubicBezTo>
                    <a:cubicBezTo>
                      <a:pt x="201" y="239"/>
                      <a:pt x="216" y="216"/>
                      <a:pt x="224" y="207"/>
                    </a:cubicBezTo>
                    <a:cubicBezTo>
                      <a:pt x="315" y="100"/>
                      <a:pt x="315" y="100"/>
                      <a:pt x="315" y="100"/>
                    </a:cubicBezTo>
                    <a:cubicBezTo>
                      <a:pt x="352" y="57"/>
                      <a:pt x="285" y="0"/>
                      <a:pt x="250" y="45"/>
                    </a:cubicBezTo>
                    <a:close/>
                  </a:path>
                </a:pathLst>
              </a:custGeom>
              <a:solidFill>
                <a:srgbClr val="7BA4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6" name="íSļiḓê">
                <a:extLst>
                  <a:ext uri="{FF2B5EF4-FFF2-40B4-BE49-F238E27FC236}">
                    <a16:creationId xmlns="" xmlns:a16="http://schemas.microsoft.com/office/drawing/2014/main" id="{4092FA47-AB80-449D-8C35-5DC5196F97AA}"/>
                  </a:ext>
                </a:extLst>
              </p:cNvPr>
              <p:cNvSpPr/>
              <p:nvPr/>
            </p:nvSpPr>
            <p:spPr bwMode="auto">
              <a:xfrm>
                <a:off x="8493126" y="5135524"/>
                <a:ext cx="73025" cy="593725"/>
              </a:xfrm>
              <a:prstGeom prst="rect">
                <a:avLst/>
              </a:prstGeom>
              <a:solidFill>
                <a:srgbClr val="99BD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7" name="î$ḻiḍê">
                <a:extLst>
                  <a:ext uri="{FF2B5EF4-FFF2-40B4-BE49-F238E27FC236}">
                    <a16:creationId xmlns="" xmlns:a16="http://schemas.microsoft.com/office/drawing/2014/main" id="{66E8F9B3-9A91-46D0-81B3-2085F3C538A6}"/>
                  </a:ext>
                </a:extLst>
              </p:cNvPr>
              <p:cNvSpPr/>
              <p:nvPr/>
            </p:nvSpPr>
            <p:spPr bwMode="auto">
              <a:xfrm>
                <a:off x="8043863" y="5043449"/>
                <a:ext cx="971550" cy="209550"/>
              </a:xfrm>
              <a:custGeom>
                <a:avLst/>
                <a:gdLst>
                  <a:gd name="T0" fmla="*/ 335 w 376"/>
                  <a:gd name="T1" fmla="*/ 0 h 81"/>
                  <a:gd name="T2" fmla="*/ 41 w 376"/>
                  <a:gd name="T3" fmla="*/ 0 h 81"/>
                  <a:gd name="T4" fmla="*/ 0 w 376"/>
                  <a:gd name="T5" fmla="*/ 40 h 81"/>
                  <a:gd name="T6" fmla="*/ 0 w 376"/>
                  <a:gd name="T7" fmla="*/ 40 h 81"/>
                  <a:gd name="T8" fmla="*/ 41 w 376"/>
                  <a:gd name="T9" fmla="*/ 81 h 81"/>
                  <a:gd name="T10" fmla="*/ 335 w 376"/>
                  <a:gd name="T11" fmla="*/ 81 h 81"/>
                  <a:gd name="T12" fmla="*/ 376 w 376"/>
                  <a:gd name="T13" fmla="*/ 40 h 81"/>
                  <a:gd name="T14" fmla="*/ 376 w 376"/>
                  <a:gd name="T15" fmla="*/ 40 h 81"/>
                  <a:gd name="T16" fmla="*/ 335 w 376"/>
                  <a:gd name="T17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6" h="81">
                    <a:moveTo>
                      <a:pt x="335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19" y="0"/>
                      <a:pt x="0" y="18"/>
                      <a:pt x="0" y="4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63"/>
                      <a:pt x="19" y="81"/>
                      <a:pt x="41" y="81"/>
                    </a:cubicBezTo>
                    <a:cubicBezTo>
                      <a:pt x="335" y="81"/>
                      <a:pt x="335" y="81"/>
                      <a:pt x="335" y="81"/>
                    </a:cubicBezTo>
                    <a:cubicBezTo>
                      <a:pt x="357" y="81"/>
                      <a:pt x="376" y="63"/>
                      <a:pt x="376" y="40"/>
                    </a:cubicBezTo>
                    <a:cubicBezTo>
                      <a:pt x="376" y="40"/>
                      <a:pt x="376" y="40"/>
                      <a:pt x="376" y="40"/>
                    </a:cubicBezTo>
                    <a:cubicBezTo>
                      <a:pt x="376" y="18"/>
                      <a:pt x="357" y="0"/>
                      <a:pt x="335" y="0"/>
                    </a:cubicBezTo>
                    <a:close/>
                  </a:path>
                </a:pathLst>
              </a:custGeom>
              <a:solidFill>
                <a:srgbClr val="CF77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8" name="ïṡľídê">
                <a:extLst>
                  <a:ext uri="{FF2B5EF4-FFF2-40B4-BE49-F238E27FC236}">
                    <a16:creationId xmlns="" xmlns:a16="http://schemas.microsoft.com/office/drawing/2014/main" id="{A78639A0-3011-47BA-A8D5-078B2FC43D86}"/>
                  </a:ext>
                </a:extLst>
              </p:cNvPr>
              <p:cNvSpPr/>
              <p:nvPr/>
            </p:nvSpPr>
            <p:spPr bwMode="auto">
              <a:xfrm>
                <a:off x="8205788" y="5660987"/>
                <a:ext cx="646113" cy="192088"/>
              </a:xfrm>
              <a:custGeom>
                <a:avLst/>
                <a:gdLst>
                  <a:gd name="T0" fmla="*/ 250 w 250"/>
                  <a:gd name="T1" fmla="*/ 74 h 74"/>
                  <a:gd name="T2" fmla="*/ 206 w 250"/>
                  <a:gd name="T3" fmla="*/ 26 h 74"/>
                  <a:gd name="T4" fmla="*/ 125 w 250"/>
                  <a:gd name="T5" fmla="*/ 0 h 74"/>
                  <a:gd name="T6" fmla="*/ 43 w 250"/>
                  <a:gd name="T7" fmla="*/ 26 h 74"/>
                  <a:gd name="T8" fmla="*/ 0 w 250"/>
                  <a:gd name="T9" fmla="*/ 74 h 74"/>
                  <a:gd name="T10" fmla="*/ 30 w 250"/>
                  <a:gd name="T11" fmla="*/ 74 h 74"/>
                  <a:gd name="T12" fmla="*/ 58 w 250"/>
                  <a:gd name="T13" fmla="*/ 47 h 74"/>
                  <a:gd name="T14" fmla="*/ 125 w 250"/>
                  <a:gd name="T15" fmla="*/ 26 h 74"/>
                  <a:gd name="T16" fmla="*/ 192 w 250"/>
                  <a:gd name="T17" fmla="*/ 47 h 74"/>
                  <a:gd name="T18" fmla="*/ 219 w 250"/>
                  <a:gd name="T19" fmla="*/ 74 h 74"/>
                  <a:gd name="T20" fmla="*/ 250 w 250"/>
                  <a:gd name="T21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0" h="74">
                    <a:moveTo>
                      <a:pt x="250" y="74"/>
                    </a:moveTo>
                    <a:cubicBezTo>
                      <a:pt x="239" y="55"/>
                      <a:pt x="224" y="38"/>
                      <a:pt x="206" y="26"/>
                    </a:cubicBezTo>
                    <a:cubicBezTo>
                      <a:pt x="183" y="10"/>
                      <a:pt x="155" y="0"/>
                      <a:pt x="125" y="0"/>
                    </a:cubicBezTo>
                    <a:cubicBezTo>
                      <a:pt x="95" y="0"/>
                      <a:pt x="67" y="10"/>
                      <a:pt x="43" y="26"/>
                    </a:cubicBezTo>
                    <a:cubicBezTo>
                      <a:pt x="25" y="38"/>
                      <a:pt x="10" y="55"/>
                      <a:pt x="0" y="74"/>
                    </a:cubicBezTo>
                    <a:cubicBezTo>
                      <a:pt x="30" y="74"/>
                      <a:pt x="30" y="74"/>
                      <a:pt x="30" y="74"/>
                    </a:cubicBezTo>
                    <a:cubicBezTo>
                      <a:pt x="38" y="64"/>
                      <a:pt x="48" y="55"/>
                      <a:pt x="58" y="47"/>
                    </a:cubicBezTo>
                    <a:cubicBezTo>
                      <a:pt x="77" y="34"/>
                      <a:pt x="100" y="26"/>
                      <a:pt x="125" y="26"/>
                    </a:cubicBezTo>
                    <a:cubicBezTo>
                      <a:pt x="150" y="26"/>
                      <a:pt x="173" y="34"/>
                      <a:pt x="192" y="47"/>
                    </a:cubicBezTo>
                    <a:cubicBezTo>
                      <a:pt x="202" y="55"/>
                      <a:pt x="212" y="64"/>
                      <a:pt x="219" y="74"/>
                    </a:cubicBezTo>
                    <a:lnTo>
                      <a:pt x="250" y="74"/>
                    </a:lnTo>
                    <a:close/>
                  </a:path>
                </a:pathLst>
              </a:custGeom>
              <a:solidFill>
                <a:srgbClr val="99BD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9" name="iṩḷíḓe">
                <a:extLst>
                  <a:ext uri="{FF2B5EF4-FFF2-40B4-BE49-F238E27FC236}">
                    <a16:creationId xmlns="" xmlns:a16="http://schemas.microsoft.com/office/drawing/2014/main" id="{ECFFB9FD-2EB3-49CD-BF38-D39F6732BD1D}"/>
                  </a:ext>
                </a:extLst>
              </p:cNvPr>
              <p:cNvSpPr/>
              <p:nvPr/>
            </p:nvSpPr>
            <p:spPr bwMode="auto">
              <a:xfrm>
                <a:off x="8805863" y="4183024"/>
                <a:ext cx="209550" cy="1069975"/>
              </a:xfrm>
              <a:custGeom>
                <a:avLst/>
                <a:gdLst>
                  <a:gd name="T0" fmla="*/ 81 w 81"/>
                  <a:gd name="T1" fmla="*/ 372 h 413"/>
                  <a:gd name="T2" fmla="*/ 81 w 81"/>
                  <a:gd name="T3" fmla="*/ 41 h 413"/>
                  <a:gd name="T4" fmla="*/ 40 w 81"/>
                  <a:gd name="T5" fmla="*/ 0 h 413"/>
                  <a:gd name="T6" fmla="*/ 40 w 81"/>
                  <a:gd name="T7" fmla="*/ 0 h 413"/>
                  <a:gd name="T8" fmla="*/ 0 w 81"/>
                  <a:gd name="T9" fmla="*/ 41 h 413"/>
                  <a:gd name="T10" fmla="*/ 0 w 81"/>
                  <a:gd name="T11" fmla="*/ 372 h 413"/>
                  <a:gd name="T12" fmla="*/ 40 w 81"/>
                  <a:gd name="T13" fmla="*/ 413 h 413"/>
                  <a:gd name="T14" fmla="*/ 40 w 81"/>
                  <a:gd name="T15" fmla="*/ 413 h 413"/>
                  <a:gd name="T16" fmla="*/ 81 w 81"/>
                  <a:gd name="T17" fmla="*/ 372 h 4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1" h="413">
                    <a:moveTo>
                      <a:pt x="81" y="372"/>
                    </a:moveTo>
                    <a:cubicBezTo>
                      <a:pt x="81" y="41"/>
                      <a:pt x="81" y="41"/>
                      <a:pt x="81" y="41"/>
                    </a:cubicBezTo>
                    <a:cubicBezTo>
                      <a:pt x="81" y="18"/>
                      <a:pt x="62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18" y="0"/>
                      <a:pt x="0" y="18"/>
                      <a:pt x="0" y="41"/>
                    </a:cubicBezTo>
                    <a:cubicBezTo>
                      <a:pt x="0" y="372"/>
                      <a:pt x="0" y="372"/>
                      <a:pt x="0" y="372"/>
                    </a:cubicBezTo>
                    <a:cubicBezTo>
                      <a:pt x="0" y="395"/>
                      <a:pt x="18" y="413"/>
                      <a:pt x="40" y="413"/>
                    </a:cubicBezTo>
                    <a:cubicBezTo>
                      <a:pt x="40" y="413"/>
                      <a:pt x="40" y="413"/>
                      <a:pt x="40" y="413"/>
                    </a:cubicBezTo>
                    <a:cubicBezTo>
                      <a:pt x="62" y="413"/>
                      <a:pt x="81" y="395"/>
                      <a:pt x="81" y="372"/>
                    </a:cubicBezTo>
                    <a:close/>
                  </a:path>
                </a:pathLst>
              </a:custGeom>
              <a:solidFill>
                <a:srgbClr val="CF77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0" name="ïS1iḓe">
                <a:extLst>
                  <a:ext uri="{FF2B5EF4-FFF2-40B4-BE49-F238E27FC236}">
                    <a16:creationId xmlns="" xmlns:a16="http://schemas.microsoft.com/office/drawing/2014/main" id="{B17D067F-D2CE-4F9D-AEDD-D69C70A7E2CF}"/>
                  </a:ext>
                </a:extLst>
              </p:cNvPr>
              <p:cNvSpPr/>
              <p:nvPr/>
            </p:nvSpPr>
            <p:spPr bwMode="auto">
              <a:xfrm>
                <a:off x="8348663" y="3746462"/>
                <a:ext cx="238125" cy="279400"/>
              </a:xfrm>
              <a:custGeom>
                <a:avLst/>
                <a:gdLst>
                  <a:gd name="T0" fmla="*/ 150 w 150"/>
                  <a:gd name="T1" fmla="*/ 57 h 176"/>
                  <a:gd name="T2" fmla="*/ 133 w 150"/>
                  <a:gd name="T3" fmla="*/ 0 h 176"/>
                  <a:gd name="T4" fmla="*/ 0 w 150"/>
                  <a:gd name="T5" fmla="*/ 155 h 176"/>
                  <a:gd name="T6" fmla="*/ 1 w 150"/>
                  <a:gd name="T7" fmla="*/ 176 h 176"/>
                  <a:gd name="T8" fmla="*/ 150 w 150"/>
                  <a:gd name="T9" fmla="*/ 57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0" h="176">
                    <a:moveTo>
                      <a:pt x="150" y="57"/>
                    </a:moveTo>
                    <a:lnTo>
                      <a:pt x="133" y="0"/>
                    </a:lnTo>
                    <a:lnTo>
                      <a:pt x="0" y="155"/>
                    </a:lnTo>
                    <a:lnTo>
                      <a:pt x="1" y="176"/>
                    </a:lnTo>
                    <a:lnTo>
                      <a:pt x="150" y="57"/>
                    </a:lnTo>
                    <a:close/>
                  </a:path>
                </a:pathLst>
              </a:custGeom>
              <a:solidFill>
                <a:srgbClr val="7BA4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1" name="ísľïdê">
                <a:extLst>
                  <a:ext uri="{FF2B5EF4-FFF2-40B4-BE49-F238E27FC236}">
                    <a16:creationId xmlns="" xmlns:a16="http://schemas.microsoft.com/office/drawing/2014/main" id="{90FD0A4A-449B-463B-A301-BC14225CD8CB}"/>
                  </a:ext>
                </a:extLst>
              </p:cNvPr>
              <p:cNvSpPr/>
              <p:nvPr/>
            </p:nvSpPr>
            <p:spPr bwMode="auto">
              <a:xfrm>
                <a:off x="8050213" y="3052724"/>
                <a:ext cx="606425" cy="717550"/>
              </a:xfrm>
              <a:custGeom>
                <a:avLst/>
                <a:gdLst>
                  <a:gd name="T0" fmla="*/ 68 w 234"/>
                  <a:gd name="T1" fmla="*/ 267 h 277"/>
                  <a:gd name="T2" fmla="*/ 150 w 234"/>
                  <a:gd name="T3" fmla="*/ 44 h 277"/>
                  <a:gd name="T4" fmla="*/ 178 w 234"/>
                  <a:gd name="T5" fmla="*/ 228 h 277"/>
                  <a:gd name="T6" fmla="*/ 68 w 234"/>
                  <a:gd name="T7" fmla="*/ 267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4" h="277">
                    <a:moveTo>
                      <a:pt x="68" y="267"/>
                    </a:moveTo>
                    <a:cubicBezTo>
                      <a:pt x="0" y="246"/>
                      <a:pt x="6" y="0"/>
                      <a:pt x="150" y="44"/>
                    </a:cubicBezTo>
                    <a:cubicBezTo>
                      <a:pt x="234" y="70"/>
                      <a:pt x="224" y="170"/>
                      <a:pt x="178" y="228"/>
                    </a:cubicBezTo>
                    <a:cubicBezTo>
                      <a:pt x="150" y="262"/>
                      <a:pt x="101" y="277"/>
                      <a:pt x="68" y="267"/>
                    </a:cubicBezTo>
                    <a:close/>
                  </a:path>
                </a:pathLst>
              </a:custGeom>
              <a:solidFill>
                <a:srgbClr val="F2C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2" name="îṩḻiḍe">
                <a:extLst>
                  <a:ext uri="{FF2B5EF4-FFF2-40B4-BE49-F238E27FC236}">
                    <a16:creationId xmlns="" xmlns:a16="http://schemas.microsoft.com/office/drawing/2014/main" id="{74CE266D-EC21-40E0-A379-260B620CEA35}"/>
                  </a:ext>
                </a:extLst>
              </p:cNvPr>
              <p:cNvSpPr/>
              <p:nvPr/>
            </p:nvSpPr>
            <p:spPr bwMode="auto">
              <a:xfrm>
                <a:off x="8328026" y="3681374"/>
                <a:ext cx="252413" cy="298450"/>
              </a:xfrm>
              <a:custGeom>
                <a:avLst/>
                <a:gdLst>
                  <a:gd name="T0" fmla="*/ 159 w 159"/>
                  <a:gd name="T1" fmla="*/ 41 h 188"/>
                  <a:gd name="T2" fmla="*/ 130 w 159"/>
                  <a:gd name="T3" fmla="*/ 0 h 188"/>
                  <a:gd name="T4" fmla="*/ 0 w 159"/>
                  <a:gd name="T5" fmla="*/ 150 h 188"/>
                  <a:gd name="T6" fmla="*/ 18 w 159"/>
                  <a:gd name="T7" fmla="*/ 188 h 188"/>
                  <a:gd name="T8" fmla="*/ 159 w 159"/>
                  <a:gd name="T9" fmla="*/ 41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9" h="188">
                    <a:moveTo>
                      <a:pt x="159" y="41"/>
                    </a:moveTo>
                    <a:lnTo>
                      <a:pt x="130" y="0"/>
                    </a:lnTo>
                    <a:lnTo>
                      <a:pt x="0" y="150"/>
                    </a:lnTo>
                    <a:lnTo>
                      <a:pt x="18" y="188"/>
                    </a:lnTo>
                    <a:lnTo>
                      <a:pt x="159" y="4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3" name="iŝḻîḋê">
                <a:extLst>
                  <a:ext uri="{FF2B5EF4-FFF2-40B4-BE49-F238E27FC236}">
                    <a16:creationId xmlns="" xmlns:a16="http://schemas.microsoft.com/office/drawing/2014/main" id="{13A55851-B8DF-443C-BFFF-0AC7BC12A2D9}"/>
                  </a:ext>
                </a:extLst>
              </p:cNvPr>
              <p:cNvSpPr/>
              <p:nvPr/>
            </p:nvSpPr>
            <p:spPr bwMode="auto">
              <a:xfrm>
                <a:off x="7539038" y="3220999"/>
                <a:ext cx="93663" cy="227013"/>
              </a:xfrm>
              <a:custGeom>
                <a:avLst/>
                <a:gdLst>
                  <a:gd name="T0" fmla="*/ 27 w 36"/>
                  <a:gd name="T1" fmla="*/ 1 h 88"/>
                  <a:gd name="T2" fmla="*/ 27 w 36"/>
                  <a:gd name="T3" fmla="*/ 1 h 88"/>
                  <a:gd name="T4" fmla="*/ 35 w 36"/>
                  <a:gd name="T5" fmla="*/ 10 h 88"/>
                  <a:gd name="T6" fmla="*/ 19 w 36"/>
                  <a:gd name="T7" fmla="*/ 80 h 88"/>
                  <a:gd name="T8" fmla="*/ 8 w 36"/>
                  <a:gd name="T9" fmla="*/ 87 h 88"/>
                  <a:gd name="T10" fmla="*/ 8 w 36"/>
                  <a:gd name="T11" fmla="*/ 87 h 88"/>
                  <a:gd name="T12" fmla="*/ 1 w 36"/>
                  <a:gd name="T13" fmla="*/ 78 h 88"/>
                  <a:gd name="T14" fmla="*/ 16 w 36"/>
                  <a:gd name="T15" fmla="*/ 9 h 88"/>
                  <a:gd name="T16" fmla="*/ 27 w 36"/>
                  <a:gd name="T17" fmla="*/ 1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88">
                    <a:moveTo>
                      <a:pt x="27" y="1"/>
                    </a:moveTo>
                    <a:cubicBezTo>
                      <a:pt x="27" y="1"/>
                      <a:pt x="27" y="1"/>
                      <a:pt x="27" y="1"/>
                    </a:cubicBezTo>
                    <a:cubicBezTo>
                      <a:pt x="32" y="1"/>
                      <a:pt x="36" y="6"/>
                      <a:pt x="35" y="10"/>
                    </a:cubicBezTo>
                    <a:cubicBezTo>
                      <a:pt x="19" y="80"/>
                      <a:pt x="19" y="80"/>
                      <a:pt x="19" y="80"/>
                    </a:cubicBezTo>
                    <a:cubicBezTo>
                      <a:pt x="18" y="84"/>
                      <a:pt x="13" y="88"/>
                      <a:pt x="8" y="87"/>
                    </a:cubicBezTo>
                    <a:cubicBezTo>
                      <a:pt x="8" y="87"/>
                      <a:pt x="8" y="87"/>
                      <a:pt x="8" y="87"/>
                    </a:cubicBezTo>
                    <a:cubicBezTo>
                      <a:pt x="3" y="87"/>
                      <a:pt x="0" y="83"/>
                      <a:pt x="1" y="78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7" y="4"/>
                      <a:pt x="22" y="0"/>
                      <a:pt x="27" y="1"/>
                    </a:cubicBezTo>
                    <a:close/>
                  </a:path>
                </a:pathLst>
              </a:custGeom>
              <a:solidFill>
                <a:srgbClr val="D1A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4" name="iš1íḑê">
                <a:extLst>
                  <a:ext uri="{FF2B5EF4-FFF2-40B4-BE49-F238E27FC236}">
                    <a16:creationId xmlns="" xmlns:a16="http://schemas.microsoft.com/office/drawing/2014/main" id="{8564BB09-C6A4-4598-9F6A-576DA653F68D}"/>
                  </a:ext>
                </a:extLst>
              </p:cNvPr>
              <p:cNvSpPr/>
              <p:nvPr/>
            </p:nvSpPr>
            <p:spPr bwMode="auto">
              <a:xfrm>
                <a:off x="7478713" y="3344824"/>
                <a:ext cx="192088" cy="307975"/>
              </a:xfrm>
              <a:custGeom>
                <a:avLst/>
                <a:gdLst>
                  <a:gd name="T0" fmla="*/ 8 w 74"/>
                  <a:gd name="T1" fmla="*/ 111 h 119"/>
                  <a:gd name="T2" fmla="*/ 48 w 74"/>
                  <a:gd name="T3" fmla="*/ 119 h 119"/>
                  <a:gd name="T4" fmla="*/ 65 w 74"/>
                  <a:gd name="T5" fmla="*/ 85 h 119"/>
                  <a:gd name="T6" fmla="*/ 64 w 74"/>
                  <a:gd name="T7" fmla="*/ 0 h 119"/>
                  <a:gd name="T8" fmla="*/ 34 w 74"/>
                  <a:gd name="T9" fmla="*/ 4 h 119"/>
                  <a:gd name="T10" fmla="*/ 0 w 74"/>
                  <a:gd name="T11" fmla="*/ 63 h 119"/>
                  <a:gd name="T12" fmla="*/ 8 w 74"/>
                  <a:gd name="T13" fmla="*/ 111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4" h="119">
                    <a:moveTo>
                      <a:pt x="8" y="111"/>
                    </a:moveTo>
                    <a:cubicBezTo>
                      <a:pt x="48" y="119"/>
                      <a:pt x="48" y="119"/>
                      <a:pt x="48" y="119"/>
                    </a:cubicBezTo>
                    <a:cubicBezTo>
                      <a:pt x="65" y="85"/>
                      <a:pt x="65" y="85"/>
                      <a:pt x="65" y="85"/>
                    </a:cubicBezTo>
                    <a:cubicBezTo>
                      <a:pt x="74" y="67"/>
                      <a:pt x="67" y="21"/>
                      <a:pt x="64" y="0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0" y="63"/>
                      <a:pt x="0" y="63"/>
                      <a:pt x="0" y="63"/>
                    </a:cubicBezTo>
                    <a:lnTo>
                      <a:pt x="8" y="111"/>
                    </a:lnTo>
                    <a:close/>
                  </a:path>
                </a:pathLst>
              </a:custGeom>
              <a:solidFill>
                <a:srgbClr val="D1A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5" name="íSlîdê">
                <a:extLst>
                  <a:ext uri="{FF2B5EF4-FFF2-40B4-BE49-F238E27FC236}">
                    <a16:creationId xmlns="" xmlns:a16="http://schemas.microsoft.com/office/drawing/2014/main" id="{C85253D2-B378-4BCB-809E-E1FB06823A6C}"/>
                  </a:ext>
                </a:extLst>
              </p:cNvPr>
              <p:cNvSpPr/>
              <p:nvPr/>
            </p:nvSpPr>
            <p:spPr bwMode="auto">
              <a:xfrm>
                <a:off x="7472363" y="3322599"/>
                <a:ext cx="90488" cy="217488"/>
              </a:xfrm>
              <a:custGeom>
                <a:avLst/>
                <a:gdLst>
                  <a:gd name="T0" fmla="*/ 10 w 35"/>
                  <a:gd name="T1" fmla="*/ 81 h 84"/>
                  <a:gd name="T2" fmla="*/ 16 w 35"/>
                  <a:gd name="T3" fmla="*/ 84 h 84"/>
                  <a:gd name="T4" fmla="*/ 18 w 35"/>
                  <a:gd name="T5" fmla="*/ 77 h 84"/>
                  <a:gd name="T6" fmla="*/ 33 w 35"/>
                  <a:gd name="T7" fmla="*/ 20 h 84"/>
                  <a:gd name="T8" fmla="*/ 30 w 35"/>
                  <a:gd name="T9" fmla="*/ 6 h 84"/>
                  <a:gd name="T10" fmla="*/ 19 w 35"/>
                  <a:gd name="T11" fmla="*/ 3 h 84"/>
                  <a:gd name="T12" fmla="*/ 2 w 35"/>
                  <a:gd name="T13" fmla="*/ 67 h 84"/>
                  <a:gd name="T14" fmla="*/ 10 w 35"/>
                  <a:gd name="T15" fmla="*/ 81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" h="84">
                    <a:moveTo>
                      <a:pt x="10" y="81"/>
                    </a:moveTo>
                    <a:cubicBezTo>
                      <a:pt x="16" y="84"/>
                      <a:pt x="16" y="84"/>
                      <a:pt x="16" y="84"/>
                    </a:cubicBezTo>
                    <a:cubicBezTo>
                      <a:pt x="18" y="77"/>
                      <a:pt x="18" y="77"/>
                      <a:pt x="18" y="77"/>
                    </a:cubicBezTo>
                    <a:cubicBezTo>
                      <a:pt x="33" y="20"/>
                      <a:pt x="33" y="20"/>
                      <a:pt x="33" y="20"/>
                    </a:cubicBezTo>
                    <a:cubicBezTo>
                      <a:pt x="35" y="14"/>
                      <a:pt x="33" y="9"/>
                      <a:pt x="30" y="6"/>
                    </a:cubicBezTo>
                    <a:cubicBezTo>
                      <a:pt x="27" y="3"/>
                      <a:pt x="20" y="0"/>
                      <a:pt x="19" y="3"/>
                    </a:cubicBezTo>
                    <a:cubicBezTo>
                      <a:pt x="2" y="67"/>
                      <a:pt x="2" y="67"/>
                      <a:pt x="2" y="67"/>
                    </a:cubicBezTo>
                    <a:cubicBezTo>
                      <a:pt x="0" y="73"/>
                      <a:pt x="4" y="79"/>
                      <a:pt x="10" y="81"/>
                    </a:cubicBezTo>
                    <a:close/>
                  </a:path>
                </a:pathLst>
              </a:custGeom>
              <a:solidFill>
                <a:srgbClr val="F2C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6" name="ïṩľïḓe">
                <a:extLst>
                  <a:ext uri="{FF2B5EF4-FFF2-40B4-BE49-F238E27FC236}">
                    <a16:creationId xmlns="" xmlns:a16="http://schemas.microsoft.com/office/drawing/2014/main" id="{9ACF0A0E-8DB4-4983-83BB-86B67D3855E1}"/>
                  </a:ext>
                </a:extLst>
              </p:cNvPr>
              <p:cNvSpPr/>
              <p:nvPr/>
            </p:nvSpPr>
            <p:spPr bwMode="auto">
              <a:xfrm>
                <a:off x="7593013" y="3467062"/>
                <a:ext cx="69850" cy="73025"/>
              </a:xfrm>
              <a:custGeom>
                <a:avLst/>
                <a:gdLst>
                  <a:gd name="T0" fmla="*/ 22 w 27"/>
                  <a:gd name="T1" fmla="*/ 2 h 28"/>
                  <a:gd name="T2" fmla="*/ 22 w 27"/>
                  <a:gd name="T3" fmla="*/ 2 h 28"/>
                  <a:gd name="T4" fmla="*/ 24 w 27"/>
                  <a:gd name="T5" fmla="*/ 12 h 28"/>
                  <a:gd name="T6" fmla="*/ 16 w 27"/>
                  <a:gd name="T7" fmla="*/ 24 h 28"/>
                  <a:gd name="T8" fmla="*/ 5 w 27"/>
                  <a:gd name="T9" fmla="*/ 26 h 28"/>
                  <a:gd name="T10" fmla="*/ 5 w 27"/>
                  <a:gd name="T11" fmla="*/ 26 h 28"/>
                  <a:gd name="T12" fmla="*/ 2 w 27"/>
                  <a:gd name="T13" fmla="*/ 17 h 28"/>
                  <a:gd name="T14" fmla="*/ 10 w 27"/>
                  <a:gd name="T15" fmla="*/ 5 h 28"/>
                  <a:gd name="T16" fmla="*/ 22 w 27"/>
                  <a:gd name="T17" fmla="*/ 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28">
                    <a:moveTo>
                      <a:pt x="22" y="2"/>
                    </a:moveTo>
                    <a:cubicBezTo>
                      <a:pt x="22" y="2"/>
                      <a:pt x="22" y="2"/>
                      <a:pt x="22" y="2"/>
                    </a:cubicBezTo>
                    <a:cubicBezTo>
                      <a:pt x="25" y="4"/>
                      <a:pt x="27" y="9"/>
                      <a:pt x="24" y="12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14" y="27"/>
                      <a:pt x="9" y="28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1" y="24"/>
                      <a:pt x="0" y="20"/>
                      <a:pt x="2" y="17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2" y="1"/>
                      <a:pt x="18" y="0"/>
                      <a:pt x="22" y="2"/>
                    </a:cubicBezTo>
                    <a:close/>
                  </a:path>
                </a:pathLst>
              </a:custGeom>
              <a:solidFill>
                <a:srgbClr val="F2C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7" name="îşlíďé">
                <a:extLst>
                  <a:ext uri="{FF2B5EF4-FFF2-40B4-BE49-F238E27FC236}">
                    <a16:creationId xmlns="" xmlns:a16="http://schemas.microsoft.com/office/drawing/2014/main" id="{AE4F0A82-5642-4CCF-B7BC-77375C09FA81}"/>
                  </a:ext>
                </a:extLst>
              </p:cNvPr>
              <p:cNvSpPr/>
              <p:nvPr/>
            </p:nvSpPr>
            <p:spPr bwMode="auto">
              <a:xfrm>
                <a:off x="7580313" y="3397212"/>
                <a:ext cx="77788" cy="79375"/>
              </a:xfrm>
              <a:custGeom>
                <a:avLst/>
                <a:gdLst>
                  <a:gd name="T0" fmla="*/ 24 w 30"/>
                  <a:gd name="T1" fmla="*/ 2 h 31"/>
                  <a:gd name="T2" fmla="*/ 24 w 30"/>
                  <a:gd name="T3" fmla="*/ 2 h 31"/>
                  <a:gd name="T4" fmla="*/ 28 w 30"/>
                  <a:gd name="T5" fmla="*/ 14 h 31"/>
                  <a:gd name="T6" fmla="*/ 20 w 30"/>
                  <a:gd name="T7" fmla="*/ 25 h 31"/>
                  <a:gd name="T8" fmla="*/ 6 w 30"/>
                  <a:gd name="T9" fmla="*/ 28 h 31"/>
                  <a:gd name="T10" fmla="*/ 6 w 30"/>
                  <a:gd name="T11" fmla="*/ 28 h 31"/>
                  <a:gd name="T12" fmla="*/ 3 w 30"/>
                  <a:gd name="T13" fmla="*/ 17 h 31"/>
                  <a:gd name="T14" fmla="*/ 11 w 30"/>
                  <a:gd name="T15" fmla="*/ 6 h 31"/>
                  <a:gd name="T16" fmla="*/ 24 w 30"/>
                  <a:gd name="T17" fmla="*/ 2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" h="31">
                    <a:moveTo>
                      <a:pt x="24" y="2"/>
                    </a:moveTo>
                    <a:cubicBezTo>
                      <a:pt x="24" y="2"/>
                      <a:pt x="24" y="2"/>
                      <a:pt x="24" y="2"/>
                    </a:cubicBezTo>
                    <a:cubicBezTo>
                      <a:pt x="29" y="5"/>
                      <a:pt x="30" y="10"/>
                      <a:pt x="28" y="14"/>
                    </a:cubicBezTo>
                    <a:cubicBezTo>
                      <a:pt x="20" y="25"/>
                      <a:pt x="20" y="25"/>
                      <a:pt x="20" y="25"/>
                    </a:cubicBezTo>
                    <a:cubicBezTo>
                      <a:pt x="17" y="29"/>
                      <a:pt x="11" y="31"/>
                      <a:pt x="6" y="28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2" y="26"/>
                      <a:pt x="0" y="21"/>
                      <a:pt x="3" y="17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4" y="2"/>
                      <a:pt x="20" y="0"/>
                      <a:pt x="24" y="2"/>
                    </a:cubicBezTo>
                    <a:close/>
                  </a:path>
                </a:pathLst>
              </a:custGeom>
              <a:solidFill>
                <a:srgbClr val="F2C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8" name="ïs1îde">
                <a:extLst>
                  <a:ext uri="{FF2B5EF4-FFF2-40B4-BE49-F238E27FC236}">
                    <a16:creationId xmlns="" xmlns:a16="http://schemas.microsoft.com/office/drawing/2014/main" id="{5498FEBA-9120-47DD-82F9-9B1A8240D247}"/>
                  </a:ext>
                </a:extLst>
              </p:cNvPr>
              <p:cNvSpPr/>
              <p:nvPr/>
            </p:nvSpPr>
            <p:spPr bwMode="auto">
              <a:xfrm>
                <a:off x="7572376" y="3324187"/>
                <a:ext cx="77788" cy="80963"/>
              </a:xfrm>
              <a:custGeom>
                <a:avLst/>
                <a:gdLst>
                  <a:gd name="T0" fmla="*/ 23 w 30"/>
                  <a:gd name="T1" fmla="*/ 2 h 31"/>
                  <a:gd name="T2" fmla="*/ 23 w 30"/>
                  <a:gd name="T3" fmla="*/ 2 h 31"/>
                  <a:gd name="T4" fmla="*/ 27 w 30"/>
                  <a:gd name="T5" fmla="*/ 14 h 31"/>
                  <a:gd name="T6" fmla="*/ 19 w 30"/>
                  <a:gd name="T7" fmla="*/ 25 h 31"/>
                  <a:gd name="T8" fmla="*/ 6 w 30"/>
                  <a:gd name="T9" fmla="*/ 28 h 31"/>
                  <a:gd name="T10" fmla="*/ 6 w 30"/>
                  <a:gd name="T11" fmla="*/ 28 h 31"/>
                  <a:gd name="T12" fmla="*/ 2 w 30"/>
                  <a:gd name="T13" fmla="*/ 17 h 31"/>
                  <a:gd name="T14" fmla="*/ 10 w 30"/>
                  <a:gd name="T15" fmla="*/ 6 h 31"/>
                  <a:gd name="T16" fmla="*/ 23 w 30"/>
                  <a:gd name="T17" fmla="*/ 2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" h="31">
                    <a:moveTo>
                      <a:pt x="23" y="2"/>
                    </a:moveTo>
                    <a:cubicBezTo>
                      <a:pt x="23" y="2"/>
                      <a:pt x="23" y="2"/>
                      <a:pt x="23" y="2"/>
                    </a:cubicBezTo>
                    <a:cubicBezTo>
                      <a:pt x="28" y="5"/>
                      <a:pt x="30" y="10"/>
                      <a:pt x="27" y="14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6" y="29"/>
                      <a:pt x="10" y="31"/>
                      <a:pt x="6" y="28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1" y="26"/>
                      <a:pt x="0" y="21"/>
                      <a:pt x="2" y="17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3" y="2"/>
                      <a:pt x="19" y="0"/>
                      <a:pt x="23" y="2"/>
                    </a:cubicBezTo>
                    <a:close/>
                  </a:path>
                </a:pathLst>
              </a:custGeom>
              <a:solidFill>
                <a:srgbClr val="F2C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9" name="iṩḷidê">
                <a:extLst>
                  <a:ext uri="{FF2B5EF4-FFF2-40B4-BE49-F238E27FC236}">
                    <a16:creationId xmlns="" xmlns:a16="http://schemas.microsoft.com/office/drawing/2014/main" id="{714A592A-380A-40E6-B438-FEC34095FE66}"/>
                  </a:ext>
                </a:extLst>
              </p:cNvPr>
              <p:cNvSpPr/>
              <p:nvPr/>
            </p:nvSpPr>
            <p:spPr bwMode="auto">
              <a:xfrm>
                <a:off x="7478713" y="3467062"/>
                <a:ext cx="114300" cy="177800"/>
              </a:xfrm>
              <a:custGeom>
                <a:avLst/>
                <a:gdLst>
                  <a:gd name="T0" fmla="*/ 8 w 44"/>
                  <a:gd name="T1" fmla="*/ 64 h 69"/>
                  <a:gd name="T2" fmla="*/ 36 w 44"/>
                  <a:gd name="T3" fmla="*/ 69 h 69"/>
                  <a:gd name="T4" fmla="*/ 19 w 44"/>
                  <a:gd name="T5" fmla="*/ 3 h 69"/>
                  <a:gd name="T6" fmla="*/ 9 w 44"/>
                  <a:gd name="T7" fmla="*/ 0 h 69"/>
                  <a:gd name="T8" fmla="*/ 0 w 44"/>
                  <a:gd name="T9" fmla="*/ 16 h 69"/>
                  <a:gd name="T10" fmla="*/ 8 w 44"/>
                  <a:gd name="T11" fmla="*/ 64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69">
                    <a:moveTo>
                      <a:pt x="8" y="64"/>
                    </a:moveTo>
                    <a:cubicBezTo>
                      <a:pt x="36" y="69"/>
                      <a:pt x="36" y="69"/>
                      <a:pt x="36" y="69"/>
                    </a:cubicBezTo>
                    <a:cubicBezTo>
                      <a:pt x="42" y="49"/>
                      <a:pt x="44" y="10"/>
                      <a:pt x="19" y="3"/>
                    </a:cubicBezTo>
                    <a:cubicBezTo>
                      <a:pt x="15" y="2"/>
                      <a:pt x="12" y="1"/>
                      <a:pt x="9" y="0"/>
                    </a:cubicBezTo>
                    <a:cubicBezTo>
                      <a:pt x="0" y="16"/>
                      <a:pt x="0" y="16"/>
                      <a:pt x="0" y="16"/>
                    </a:cubicBezTo>
                    <a:lnTo>
                      <a:pt x="8" y="64"/>
                    </a:lnTo>
                    <a:close/>
                  </a:path>
                </a:pathLst>
              </a:custGeom>
              <a:solidFill>
                <a:srgbClr val="F2C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0" name="išļíḑê">
                <a:extLst>
                  <a:ext uri="{FF2B5EF4-FFF2-40B4-BE49-F238E27FC236}">
                    <a16:creationId xmlns="" xmlns:a16="http://schemas.microsoft.com/office/drawing/2014/main" id="{40195821-43DE-4C8B-978D-ABF713F177AD}"/>
                  </a:ext>
                </a:extLst>
              </p:cNvPr>
              <p:cNvSpPr/>
              <p:nvPr/>
            </p:nvSpPr>
            <p:spPr bwMode="auto">
              <a:xfrm>
                <a:off x="7458076" y="3595649"/>
                <a:ext cx="192088" cy="127000"/>
              </a:xfrm>
              <a:custGeom>
                <a:avLst/>
                <a:gdLst>
                  <a:gd name="T0" fmla="*/ 0 w 121"/>
                  <a:gd name="T1" fmla="*/ 48 h 80"/>
                  <a:gd name="T2" fmla="*/ 108 w 121"/>
                  <a:gd name="T3" fmla="*/ 80 h 80"/>
                  <a:gd name="T4" fmla="*/ 121 w 121"/>
                  <a:gd name="T5" fmla="*/ 33 h 80"/>
                  <a:gd name="T6" fmla="*/ 13 w 121"/>
                  <a:gd name="T7" fmla="*/ 0 h 80"/>
                  <a:gd name="T8" fmla="*/ 0 w 121"/>
                  <a:gd name="T9" fmla="*/ 48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1" h="80">
                    <a:moveTo>
                      <a:pt x="0" y="48"/>
                    </a:moveTo>
                    <a:lnTo>
                      <a:pt x="108" y="80"/>
                    </a:lnTo>
                    <a:lnTo>
                      <a:pt x="121" y="33"/>
                    </a:lnTo>
                    <a:lnTo>
                      <a:pt x="13" y="0"/>
                    </a:lnTo>
                    <a:lnTo>
                      <a:pt x="0" y="4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1" name="îşliḋê">
                <a:extLst>
                  <a:ext uri="{FF2B5EF4-FFF2-40B4-BE49-F238E27FC236}">
                    <a16:creationId xmlns="" xmlns:a16="http://schemas.microsoft.com/office/drawing/2014/main" id="{8448D6C2-84EF-4EEA-BF46-055A985B4B70}"/>
                  </a:ext>
                </a:extLst>
              </p:cNvPr>
              <p:cNvSpPr/>
              <p:nvPr/>
            </p:nvSpPr>
            <p:spPr bwMode="auto">
              <a:xfrm>
                <a:off x="8147051" y="3127337"/>
                <a:ext cx="501650" cy="541338"/>
              </a:xfrm>
              <a:custGeom>
                <a:avLst/>
                <a:gdLst>
                  <a:gd name="T0" fmla="*/ 126 w 194"/>
                  <a:gd name="T1" fmla="*/ 22 h 209"/>
                  <a:gd name="T2" fmla="*/ 135 w 194"/>
                  <a:gd name="T3" fmla="*/ 209 h 209"/>
                  <a:gd name="T4" fmla="*/ 135 w 194"/>
                  <a:gd name="T5" fmla="*/ 146 h 209"/>
                  <a:gd name="T6" fmla="*/ 103 w 194"/>
                  <a:gd name="T7" fmla="*/ 121 h 209"/>
                  <a:gd name="T8" fmla="*/ 0 w 194"/>
                  <a:gd name="T9" fmla="*/ 67 h 209"/>
                  <a:gd name="T10" fmla="*/ 126 w 194"/>
                  <a:gd name="T11" fmla="*/ 22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4" h="209">
                    <a:moveTo>
                      <a:pt x="126" y="22"/>
                    </a:moveTo>
                    <a:cubicBezTo>
                      <a:pt x="194" y="47"/>
                      <a:pt x="194" y="151"/>
                      <a:pt x="135" y="209"/>
                    </a:cubicBezTo>
                    <a:cubicBezTo>
                      <a:pt x="138" y="196"/>
                      <a:pt x="139" y="183"/>
                      <a:pt x="135" y="146"/>
                    </a:cubicBezTo>
                    <a:cubicBezTo>
                      <a:pt x="130" y="149"/>
                      <a:pt x="105" y="160"/>
                      <a:pt x="103" y="121"/>
                    </a:cubicBezTo>
                    <a:cubicBezTo>
                      <a:pt x="99" y="66"/>
                      <a:pt x="36" y="61"/>
                      <a:pt x="0" y="67"/>
                    </a:cubicBezTo>
                    <a:cubicBezTo>
                      <a:pt x="28" y="8"/>
                      <a:pt x="67" y="0"/>
                      <a:pt x="126" y="22"/>
                    </a:cubicBezTo>
                    <a:close/>
                  </a:path>
                </a:pathLst>
              </a:custGeom>
              <a:solidFill>
                <a:srgbClr val="6E4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2" name="îśḻîďè">
                <a:extLst>
                  <a:ext uri="{FF2B5EF4-FFF2-40B4-BE49-F238E27FC236}">
                    <a16:creationId xmlns="" xmlns:a16="http://schemas.microsoft.com/office/drawing/2014/main" id="{1C48169F-5319-4194-BB3C-D6DEBF02FB46}"/>
                  </a:ext>
                </a:extLst>
              </p:cNvPr>
              <p:cNvSpPr/>
              <p:nvPr/>
            </p:nvSpPr>
            <p:spPr bwMode="auto">
              <a:xfrm>
                <a:off x="8418513" y="3421024"/>
                <a:ext cx="98425" cy="161925"/>
              </a:xfrm>
              <a:custGeom>
                <a:avLst/>
                <a:gdLst>
                  <a:gd name="T0" fmla="*/ 23 w 38"/>
                  <a:gd name="T1" fmla="*/ 1 h 63"/>
                  <a:gd name="T2" fmla="*/ 2 w 38"/>
                  <a:gd name="T3" fmla="*/ 30 h 63"/>
                  <a:gd name="T4" fmla="*/ 16 w 38"/>
                  <a:gd name="T5" fmla="*/ 62 h 63"/>
                  <a:gd name="T6" fmla="*/ 36 w 38"/>
                  <a:gd name="T7" fmla="*/ 33 h 63"/>
                  <a:gd name="T8" fmla="*/ 23 w 38"/>
                  <a:gd name="T9" fmla="*/ 1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63">
                    <a:moveTo>
                      <a:pt x="23" y="1"/>
                    </a:moveTo>
                    <a:cubicBezTo>
                      <a:pt x="13" y="0"/>
                      <a:pt x="4" y="13"/>
                      <a:pt x="2" y="30"/>
                    </a:cubicBezTo>
                    <a:cubicBezTo>
                      <a:pt x="0" y="47"/>
                      <a:pt x="6" y="61"/>
                      <a:pt x="16" y="62"/>
                    </a:cubicBezTo>
                    <a:cubicBezTo>
                      <a:pt x="25" y="63"/>
                      <a:pt x="34" y="50"/>
                      <a:pt x="36" y="33"/>
                    </a:cubicBezTo>
                    <a:cubicBezTo>
                      <a:pt x="38" y="16"/>
                      <a:pt x="32" y="2"/>
                      <a:pt x="23" y="1"/>
                    </a:cubicBezTo>
                    <a:close/>
                  </a:path>
                </a:pathLst>
              </a:custGeom>
              <a:solidFill>
                <a:srgbClr val="F2C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3" name="îŝḻíḑè">
                <a:extLst>
                  <a:ext uri="{FF2B5EF4-FFF2-40B4-BE49-F238E27FC236}">
                    <a16:creationId xmlns="" xmlns:a16="http://schemas.microsoft.com/office/drawing/2014/main" id="{830B6AC7-9E45-4195-B17A-8EAE721B7246}"/>
                  </a:ext>
                </a:extLst>
              </p:cNvPr>
              <p:cNvSpPr/>
              <p:nvPr/>
            </p:nvSpPr>
            <p:spPr bwMode="auto">
              <a:xfrm>
                <a:off x="6527801" y="3098762"/>
                <a:ext cx="436563" cy="322263"/>
              </a:xfrm>
              <a:custGeom>
                <a:avLst/>
                <a:gdLst>
                  <a:gd name="T0" fmla="*/ 166 w 169"/>
                  <a:gd name="T1" fmla="*/ 98 h 124"/>
                  <a:gd name="T2" fmla="*/ 84 w 169"/>
                  <a:gd name="T3" fmla="*/ 0 h 124"/>
                  <a:gd name="T4" fmla="*/ 3 w 169"/>
                  <a:gd name="T5" fmla="*/ 98 h 124"/>
                  <a:gd name="T6" fmla="*/ 15 w 169"/>
                  <a:gd name="T7" fmla="*/ 121 h 124"/>
                  <a:gd name="T8" fmla="*/ 23 w 169"/>
                  <a:gd name="T9" fmla="*/ 112 h 124"/>
                  <a:gd name="T10" fmla="*/ 46 w 169"/>
                  <a:gd name="T11" fmla="*/ 48 h 124"/>
                  <a:gd name="T12" fmla="*/ 84 w 169"/>
                  <a:gd name="T13" fmla="*/ 56 h 124"/>
                  <a:gd name="T14" fmla="*/ 122 w 169"/>
                  <a:gd name="T15" fmla="*/ 48 h 124"/>
                  <a:gd name="T16" fmla="*/ 146 w 169"/>
                  <a:gd name="T17" fmla="*/ 112 h 124"/>
                  <a:gd name="T18" fmla="*/ 152 w 169"/>
                  <a:gd name="T19" fmla="*/ 122 h 124"/>
                  <a:gd name="T20" fmla="*/ 166 w 169"/>
                  <a:gd name="T21" fmla="*/ 98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9" h="124">
                    <a:moveTo>
                      <a:pt x="166" y="98"/>
                    </a:moveTo>
                    <a:cubicBezTo>
                      <a:pt x="169" y="47"/>
                      <a:pt x="147" y="0"/>
                      <a:pt x="84" y="0"/>
                    </a:cubicBezTo>
                    <a:cubicBezTo>
                      <a:pt x="21" y="0"/>
                      <a:pt x="0" y="47"/>
                      <a:pt x="3" y="98"/>
                    </a:cubicBezTo>
                    <a:cubicBezTo>
                      <a:pt x="8" y="100"/>
                      <a:pt x="13" y="109"/>
                      <a:pt x="15" y="121"/>
                    </a:cubicBezTo>
                    <a:cubicBezTo>
                      <a:pt x="20" y="124"/>
                      <a:pt x="23" y="122"/>
                      <a:pt x="23" y="112"/>
                    </a:cubicBezTo>
                    <a:cubicBezTo>
                      <a:pt x="23" y="82"/>
                      <a:pt x="26" y="55"/>
                      <a:pt x="46" y="48"/>
                    </a:cubicBezTo>
                    <a:cubicBezTo>
                      <a:pt x="65" y="42"/>
                      <a:pt x="70" y="56"/>
                      <a:pt x="84" y="56"/>
                    </a:cubicBezTo>
                    <a:cubicBezTo>
                      <a:pt x="99" y="56"/>
                      <a:pt x="103" y="43"/>
                      <a:pt x="122" y="48"/>
                    </a:cubicBezTo>
                    <a:cubicBezTo>
                      <a:pt x="141" y="54"/>
                      <a:pt x="146" y="82"/>
                      <a:pt x="146" y="112"/>
                    </a:cubicBezTo>
                    <a:cubicBezTo>
                      <a:pt x="146" y="122"/>
                      <a:pt x="148" y="124"/>
                      <a:pt x="152" y="122"/>
                    </a:cubicBezTo>
                    <a:cubicBezTo>
                      <a:pt x="155" y="109"/>
                      <a:pt x="160" y="99"/>
                      <a:pt x="166" y="98"/>
                    </a:cubicBezTo>
                    <a:close/>
                  </a:path>
                </a:pathLst>
              </a:custGeom>
              <a:solidFill>
                <a:srgbClr val="5729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4" name="ïŝḻiḍé">
                <a:extLst>
                  <a:ext uri="{FF2B5EF4-FFF2-40B4-BE49-F238E27FC236}">
                    <a16:creationId xmlns="" xmlns:a16="http://schemas.microsoft.com/office/drawing/2014/main" id="{16BCCCFF-FA40-4D59-9092-75C03C1D3151}"/>
                  </a:ext>
                </a:extLst>
              </p:cNvPr>
              <p:cNvSpPr/>
              <p:nvPr/>
            </p:nvSpPr>
            <p:spPr bwMode="auto">
              <a:xfrm>
                <a:off x="4133851" y="4748174"/>
                <a:ext cx="3895725" cy="1384300"/>
              </a:xfrm>
              <a:prstGeom prst="rect">
                <a:avLst/>
              </a:prstGeom>
              <a:solidFill>
                <a:srgbClr val="CF77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5" name="ïŝľîḓê">
                <a:extLst>
                  <a:ext uri="{FF2B5EF4-FFF2-40B4-BE49-F238E27FC236}">
                    <a16:creationId xmlns="" xmlns:a16="http://schemas.microsoft.com/office/drawing/2014/main" id="{C492ABC3-9327-4975-9E3F-6507E56ABD26}"/>
                  </a:ext>
                </a:extLst>
              </p:cNvPr>
              <p:cNvSpPr/>
              <p:nvPr/>
            </p:nvSpPr>
            <p:spPr bwMode="auto">
              <a:xfrm>
                <a:off x="3638551" y="4686262"/>
                <a:ext cx="4887913" cy="111125"/>
              </a:xfrm>
              <a:prstGeom prst="rect">
                <a:avLst/>
              </a:prstGeom>
              <a:solidFill>
                <a:srgbClr val="AD55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6" name="îSľíḓê">
                <a:extLst>
                  <a:ext uri="{FF2B5EF4-FFF2-40B4-BE49-F238E27FC236}">
                    <a16:creationId xmlns="" xmlns:a16="http://schemas.microsoft.com/office/drawing/2014/main" id="{BFC7C780-D149-44F2-A0A4-9E446ECF5F17}"/>
                  </a:ext>
                </a:extLst>
              </p:cNvPr>
              <p:cNvSpPr/>
              <p:nvPr/>
            </p:nvSpPr>
            <p:spPr bwMode="auto">
              <a:xfrm>
                <a:off x="4872038" y="3779799"/>
                <a:ext cx="342900" cy="528638"/>
              </a:xfrm>
              <a:custGeom>
                <a:avLst/>
                <a:gdLst>
                  <a:gd name="T0" fmla="*/ 95 w 132"/>
                  <a:gd name="T1" fmla="*/ 14 h 204"/>
                  <a:gd name="T2" fmla="*/ 110 w 132"/>
                  <a:gd name="T3" fmla="*/ 0 h 204"/>
                  <a:gd name="T4" fmla="*/ 117 w 132"/>
                  <a:gd name="T5" fmla="*/ 103 h 204"/>
                  <a:gd name="T6" fmla="*/ 75 w 132"/>
                  <a:gd name="T7" fmla="*/ 173 h 204"/>
                  <a:gd name="T8" fmla="*/ 13 w 132"/>
                  <a:gd name="T9" fmla="*/ 204 h 204"/>
                  <a:gd name="T10" fmla="*/ 10 w 132"/>
                  <a:gd name="T11" fmla="*/ 157 h 204"/>
                  <a:gd name="T12" fmla="*/ 95 w 132"/>
                  <a:gd name="T13" fmla="*/ 1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2" h="204">
                    <a:moveTo>
                      <a:pt x="95" y="14"/>
                    </a:moveTo>
                    <a:cubicBezTo>
                      <a:pt x="98" y="8"/>
                      <a:pt x="102" y="2"/>
                      <a:pt x="110" y="0"/>
                    </a:cubicBezTo>
                    <a:cubicBezTo>
                      <a:pt x="132" y="24"/>
                      <a:pt x="131" y="81"/>
                      <a:pt x="117" y="103"/>
                    </a:cubicBezTo>
                    <a:cubicBezTo>
                      <a:pt x="75" y="173"/>
                      <a:pt x="75" y="173"/>
                      <a:pt x="75" y="173"/>
                    </a:cubicBezTo>
                    <a:cubicBezTo>
                      <a:pt x="13" y="204"/>
                      <a:pt x="13" y="204"/>
                      <a:pt x="13" y="204"/>
                    </a:cubicBezTo>
                    <a:cubicBezTo>
                      <a:pt x="0" y="185"/>
                      <a:pt x="6" y="166"/>
                      <a:pt x="10" y="157"/>
                    </a:cubicBezTo>
                    <a:cubicBezTo>
                      <a:pt x="17" y="142"/>
                      <a:pt x="92" y="20"/>
                      <a:pt x="95" y="14"/>
                    </a:cubicBezTo>
                    <a:close/>
                  </a:path>
                </a:pathLst>
              </a:custGeom>
              <a:solidFill>
                <a:srgbClr val="2755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7" name="íŝḷiďê">
                <a:extLst>
                  <a:ext uri="{FF2B5EF4-FFF2-40B4-BE49-F238E27FC236}">
                    <a16:creationId xmlns="" xmlns:a16="http://schemas.microsoft.com/office/drawing/2014/main" id="{551E88CD-F2D2-447C-9153-2E49C41DCC8D}"/>
                  </a:ext>
                </a:extLst>
              </p:cNvPr>
              <p:cNvSpPr/>
              <p:nvPr/>
            </p:nvSpPr>
            <p:spPr bwMode="auto">
              <a:xfrm>
                <a:off x="5356226" y="4165562"/>
                <a:ext cx="274638" cy="200025"/>
              </a:xfrm>
              <a:custGeom>
                <a:avLst/>
                <a:gdLst>
                  <a:gd name="T0" fmla="*/ 47 w 106"/>
                  <a:gd name="T1" fmla="*/ 18 h 77"/>
                  <a:gd name="T2" fmla="*/ 32 w 106"/>
                  <a:gd name="T3" fmla="*/ 18 h 77"/>
                  <a:gd name="T4" fmla="*/ 51 w 106"/>
                  <a:gd name="T5" fmla="*/ 15 h 77"/>
                  <a:gd name="T6" fmla="*/ 51 w 106"/>
                  <a:gd name="T7" fmla="*/ 0 h 77"/>
                  <a:gd name="T8" fmla="*/ 9 w 106"/>
                  <a:gd name="T9" fmla="*/ 15 h 77"/>
                  <a:gd name="T10" fmla="*/ 0 w 106"/>
                  <a:gd name="T11" fmla="*/ 38 h 77"/>
                  <a:gd name="T12" fmla="*/ 39 w 106"/>
                  <a:gd name="T13" fmla="*/ 68 h 77"/>
                  <a:gd name="T14" fmla="*/ 79 w 106"/>
                  <a:gd name="T15" fmla="*/ 75 h 77"/>
                  <a:gd name="T16" fmla="*/ 81 w 106"/>
                  <a:gd name="T17" fmla="*/ 63 h 77"/>
                  <a:gd name="T18" fmla="*/ 53 w 106"/>
                  <a:gd name="T19" fmla="*/ 58 h 77"/>
                  <a:gd name="T20" fmla="*/ 54 w 106"/>
                  <a:gd name="T21" fmla="*/ 57 h 77"/>
                  <a:gd name="T22" fmla="*/ 92 w 106"/>
                  <a:gd name="T23" fmla="*/ 60 h 77"/>
                  <a:gd name="T24" fmla="*/ 93 w 106"/>
                  <a:gd name="T25" fmla="*/ 48 h 77"/>
                  <a:gd name="T26" fmla="*/ 58 w 106"/>
                  <a:gd name="T27" fmla="*/ 45 h 77"/>
                  <a:gd name="T28" fmla="*/ 58 w 106"/>
                  <a:gd name="T29" fmla="*/ 43 h 77"/>
                  <a:gd name="T30" fmla="*/ 98 w 106"/>
                  <a:gd name="T31" fmla="*/ 44 h 77"/>
                  <a:gd name="T32" fmla="*/ 98 w 106"/>
                  <a:gd name="T33" fmla="*/ 31 h 77"/>
                  <a:gd name="T34" fmla="*/ 55 w 106"/>
                  <a:gd name="T35" fmla="*/ 31 h 77"/>
                  <a:gd name="T36" fmla="*/ 54 w 106"/>
                  <a:gd name="T37" fmla="*/ 30 h 77"/>
                  <a:gd name="T38" fmla="*/ 96 w 106"/>
                  <a:gd name="T39" fmla="*/ 25 h 77"/>
                  <a:gd name="T40" fmla="*/ 95 w 106"/>
                  <a:gd name="T41" fmla="*/ 13 h 77"/>
                  <a:gd name="T42" fmla="*/ 47 w 106"/>
                  <a:gd name="T43" fmla="*/ 18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6" h="77">
                    <a:moveTo>
                      <a:pt x="47" y="18"/>
                    </a:moveTo>
                    <a:cubicBezTo>
                      <a:pt x="43" y="18"/>
                      <a:pt x="38" y="18"/>
                      <a:pt x="32" y="18"/>
                    </a:cubicBezTo>
                    <a:cubicBezTo>
                      <a:pt x="51" y="15"/>
                      <a:pt x="51" y="15"/>
                      <a:pt x="51" y="15"/>
                    </a:cubicBezTo>
                    <a:cubicBezTo>
                      <a:pt x="58" y="10"/>
                      <a:pt x="55" y="2"/>
                      <a:pt x="51" y="0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2" y="18"/>
                      <a:pt x="0" y="28"/>
                      <a:pt x="0" y="38"/>
                    </a:cubicBezTo>
                    <a:cubicBezTo>
                      <a:pt x="0" y="57"/>
                      <a:pt x="13" y="63"/>
                      <a:pt x="39" y="68"/>
                    </a:cubicBezTo>
                    <a:cubicBezTo>
                      <a:pt x="79" y="75"/>
                      <a:pt x="79" y="75"/>
                      <a:pt x="79" y="75"/>
                    </a:cubicBezTo>
                    <a:cubicBezTo>
                      <a:pt x="87" y="77"/>
                      <a:pt x="90" y="65"/>
                      <a:pt x="81" y="63"/>
                    </a:cubicBezTo>
                    <a:cubicBezTo>
                      <a:pt x="53" y="58"/>
                      <a:pt x="53" y="58"/>
                      <a:pt x="53" y="58"/>
                    </a:cubicBezTo>
                    <a:cubicBezTo>
                      <a:pt x="53" y="58"/>
                      <a:pt x="53" y="58"/>
                      <a:pt x="54" y="57"/>
                    </a:cubicBezTo>
                    <a:cubicBezTo>
                      <a:pt x="92" y="60"/>
                      <a:pt x="92" y="60"/>
                      <a:pt x="92" y="60"/>
                    </a:cubicBezTo>
                    <a:cubicBezTo>
                      <a:pt x="101" y="61"/>
                      <a:pt x="100" y="48"/>
                      <a:pt x="93" y="48"/>
                    </a:cubicBezTo>
                    <a:cubicBezTo>
                      <a:pt x="58" y="45"/>
                      <a:pt x="58" y="45"/>
                      <a:pt x="58" y="45"/>
                    </a:cubicBezTo>
                    <a:cubicBezTo>
                      <a:pt x="58" y="44"/>
                      <a:pt x="58" y="44"/>
                      <a:pt x="58" y="43"/>
                    </a:cubicBezTo>
                    <a:cubicBezTo>
                      <a:pt x="98" y="44"/>
                      <a:pt x="98" y="44"/>
                      <a:pt x="98" y="44"/>
                    </a:cubicBezTo>
                    <a:cubicBezTo>
                      <a:pt x="106" y="44"/>
                      <a:pt x="106" y="31"/>
                      <a:pt x="98" y="31"/>
                    </a:cubicBezTo>
                    <a:cubicBezTo>
                      <a:pt x="55" y="31"/>
                      <a:pt x="55" y="31"/>
                      <a:pt x="55" y="31"/>
                    </a:cubicBezTo>
                    <a:cubicBezTo>
                      <a:pt x="55" y="31"/>
                      <a:pt x="55" y="30"/>
                      <a:pt x="54" y="30"/>
                    </a:cubicBezTo>
                    <a:cubicBezTo>
                      <a:pt x="96" y="25"/>
                      <a:pt x="96" y="25"/>
                      <a:pt x="96" y="25"/>
                    </a:cubicBezTo>
                    <a:cubicBezTo>
                      <a:pt x="104" y="25"/>
                      <a:pt x="103" y="12"/>
                      <a:pt x="95" y="13"/>
                    </a:cubicBezTo>
                    <a:lnTo>
                      <a:pt x="47" y="18"/>
                    </a:lnTo>
                    <a:close/>
                  </a:path>
                </a:pathLst>
              </a:custGeom>
              <a:solidFill>
                <a:srgbClr val="FFD7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8" name="iṥľîḑè">
                <a:extLst>
                  <a:ext uri="{FF2B5EF4-FFF2-40B4-BE49-F238E27FC236}">
                    <a16:creationId xmlns="" xmlns:a16="http://schemas.microsoft.com/office/drawing/2014/main" id="{0ED35B1C-821F-415D-B063-17F59165FE14}"/>
                  </a:ext>
                </a:extLst>
              </p:cNvPr>
              <p:cNvSpPr/>
              <p:nvPr/>
            </p:nvSpPr>
            <p:spPr bwMode="auto">
              <a:xfrm>
                <a:off x="5327651" y="4181437"/>
                <a:ext cx="69850" cy="160338"/>
              </a:xfrm>
              <a:custGeom>
                <a:avLst/>
                <a:gdLst>
                  <a:gd name="T0" fmla="*/ 0 w 44"/>
                  <a:gd name="T1" fmla="*/ 1 h 101"/>
                  <a:gd name="T2" fmla="*/ 0 w 44"/>
                  <a:gd name="T3" fmla="*/ 101 h 101"/>
                  <a:gd name="T4" fmla="*/ 44 w 44"/>
                  <a:gd name="T5" fmla="*/ 99 h 101"/>
                  <a:gd name="T6" fmla="*/ 44 w 44"/>
                  <a:gd name="T7" fmla="*/ 0 h 101"/>
                  <a:gd name="T8" fmla="*/ 0 w 44"/>
                  <a:gd name="T9" fmla="*/ 1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01">
                    <a:moveTo>
                      <a:pt x="0" y="1"/>
                    </a:moveTo>
                    <a:lnTo>
                      <a:pt x="0" y="101"/>
                    </a:lnTo>
                    <a:lnTo>
                      <a:pt x="44" y="99"/>
                    </a:lnTo>
                    <a:lnTo>
                      <a:pt x="44" y="0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9" name="ïŝliḓê">
                <a:extLst>
                  <a:ext uri="{FF2B5EF4-FFF2-40B4-BE49-F238E27FC236}">
                    <a16:creationId xmlns="" xmlns:a16="http://schemas.microsoft.com/office/drawing/2014/main" id="{B8E99472-9992-43C4-A431-98B36A2C6731}"/>
                  </a:ext>
                </a:extLst>
              </p:cNvPr>
              <p:cNvSpPr/>
              <p:nvPr/>
            </p:nvSpPr>
            <p:spPr bwMode="auto">
              <a:xfrm>
                <a:off x="4862513" y="4144924"/>
                <a:ext cx="484188" cy="204788"/>
              </a:xfrm>
              <a:custGeom>
                <a:avLst/>
                <a:gdLst>
                  <a:gd name="T0" fmla="*/ 58 w 187"/>
                  <a:gd name="T1" fmla="*/ 10 h 79"/>
                  <a:gd name="T2" fmla="*/ 186 w 187"/>
                  <a:gd name="T3" fmla="*/ 12 h 79"/>
                  <a:gd name="T4" fmla="*/ 187 w 187"/>
                  <a:gd name="T5" fmla="*/ 79 h 79"/>
                  <a:gd name="T6" fmla="*/ 187 w 187"/>
                  <a:gd name="T7" fmla="*/ 79 h 79"/>
                  <a:gd name="T8" fmla="*/ 49 w 187"/>
                  <a:gd name="T9" fmla="*/ 79 h 79"/>
                  <a:gd name="T10" fmla="*/ 10 w 187"/>
                  <a:gd name="T11" fmla="*/ 54 h 79"/>
                  <a:gd name="T12" fmla="*/ 58 w 187"/>
                  <a:gd name="T13" fmla="*/ 1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7" h="79">
                    <a:moveTo>
                      <a:pt x="58" y="10"/>
                    </a:moveTo>
                    <a:cubicBezTo>
                      <a:pt x="186" y="12"/>
                      <a:pt x="186" y="12"/>
                      <a:pt x="186" y="12"/>
                    </a:cubicBezTo>
                    <a:cubicBezTo>
                      <a:pt x="187" y="79"/>
                      <a:pt x="187" y="79"/>
                      <a:pt x="187" y="79"/>
                    </a:cubicBezTo>
                    <a:cubicBezTo>
                      <a:pt x="187" y="79"/>
                      <a:pt x="187" y="79"/>
                      <a:pt x="187" y="79"/>
                    </a:cubicBezTo>
                    <a:cubicBezTo>
                      <a:pt x="49" y="79"/>
                      <a:pt x="49" y="79"/>
                      <a:pt x="49" y="79"/>
                    </a:cubicBezTo>
                    <a:cubicBezTo>
                      <a:pt x="26" y="79"/>
                      <a:pt x="15" y="62"/>
                      <a:pt x="10" y="54"/>
                    </a:cubicBezTo>
                    <a:cubicBezTo>
                      <a:pt x="0" y="27"/>
                      <a:pt x="37" y="0"/>
                      <a:pt x="58" y="10"/>
                    </a:cubicBezTo>
                    <a:close/>
                  </a:path>
                </a:pathLst>
              </a:custGeom>
              <a:solidFill>
                <a:srgbClr val="2755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0" name="iṥļîḋé">
                <a:extLst>
                  <a:ext uri="{FF2B5EF4-FFF2-40B4-BE49-F238E27FC236}">
                    <a16:creationId xmlns="" xmlns:a16="http://schemas.microsoft.com/office/drawing/2014/main" id="{8BC9CC3B-F687-4F0D-90E7-17E5C313147A}"/>
                  </a:ext>
                </a:extLst>
              </p:cNvPr>
              <p:cNvSpPr/>
              <p:nvPr/>
            </p:nvSpPr>
            <p:spPr bwMode="auto">
              <a:xfrm>
                <a:off x="5673726" y="3790912"/>
                <a:ext cx="341313" cy="527050"/>
              </a:xfrm>
              <a:custGeom>
                <a:avLst/>
                <a:gdLst>
                  <a:gd name="T0" fmla="*/ 37 w 132"/>
                  <a:gd name="T1" fmla="*/ 13 h 204"/>
                  <a:gd name="T2" fmla="*/ 22 w 132"/>
                  <a:gd name="T3" fmla="*/ 0 h 204"/>
                  <a:gd name="T4" fmla="*/ 15 w 132"/>
                  <a:gd name="T5" fmla="*/ 103 h 204"/>
                  <a:gd name="T6" fmla="*/ 58 w 132"/>
                  <a:gd name="T7" fmla="*/ 173 h 204"/>
                  <a:gd name="T8" fmla="*/ 119 w 132"/>
                  <a:gd name="T9" fmla="*/ 204 h 204"/>
                  <a:gd name="T10" fmla="*/ 122 w 132"/>
                  <a:gd name="T11" fmla="*/ 157 h 204"/>
                  <a:gd name="T12" fmla="*/ 37 w 132"/>
                  <a:gd name="T13" fmla="*/ 13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2" h="204">
                    <a:moveTo>
                      <a:pt x="37" y="13"/>
                    </a:moveTo>
                    <a:cubicBezTo>
                      <a:pt x="34" y="7"/>
                      <a:pt x="30" y="2"/>
                      <a:pt x="22" y="0"/>
                    </a:cubicBezTo>
                    <a:cubicBezTo>
                      <a:pt x="0" y="24"/>
                      <a:pt x="1" y="81"/>
                      <a:pt x="15" y="103"/>
                    </a:cubicBezTo>
                    <a:cubicBezTo>
                      <a:pt x="58" y="173"/>
                      <a:pt x="58" y="173"/>
                      <a:pt x="58" y="173"/>
                    </a:cubicBezTo>
                    <a:cubicBezTo>
                      <a:pt x="119" y="204"/>
                      <a:pt x="119" y="204"/>
                      <a:pt x="119" y="204"/>
                    </a:cubicBezTo>
                    <a:cubicBezTo>
                      <a:pt x="132" y="185"/>
                      <a:pt x="126" y="165"/>
                      <a:pt x="122" y="157"/>
                    </a:cubicBezTo>
                    <a:cubicBezTo>
                      <a:pt x="116" y="142"/>
                      <a:pt x="41" y="20"/>
                      <a:pt x="37" y="13"/>
                    </a:cubicBezTo>
                    <a:close/>
                  </a:path>
                </a:pathLst>
              </a:custGeom>
              <a:solidFill>
                <a:srgbClr val="2755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1" name="íSľidê">
                <a:extLst>
                  <a:ext uri="{FF2B5EF4-FFF2-40B4-BE49-F238E27FC236}">
                    <a16:creationId xmlns="" xmlns:a16="http://schemas.microsoft.com/office/drawing/2014/main" id="{7FBD9DEF-6885-4EA9-9F72-F257015EA636}"/>
                  </a:ext>
                </a:extLst>
              </p:cNvPr>
              <p:cNvSpPr/>
              <p:nvPr/>
            </p:nvSpPr>
            <p:spPr bwMode="auto">
              <a:xfrm>
                <a:off x="5257801" y="4170324"/>
                <a:ext cx="276225" cy="204788"/>
              </a:xfrm>
              <a:custGeom>
                <a:avLst/>
                <a:gdLst>
                  <a:gd name="T0" fmla="*/ 59 w 107"/>
                  <a:gd name="T1" fmla="*/ 20 h 79"/>
                  <a:gd name="T2" fmla="*/ 74 w 107"/>
                  <a:gd name="T3" fmla="*/ 20 h 79"/>
                  <a:gd name="T4" fmla="*/ 54 w 107"/>
                  <a:gd name="T5" fmla="*/ 15 h 79"/>
                  <a:gd name="T6" fmla="*/ 53 w 107"/>
                  <a:gd name="T7" fmla="*/ 0 h 79"/>
                  <a:gd name="T8" fmla="*/ 98 w 107"/>
                  <a:gd name="T9" fmla="*/ 17 h 79"/>
                  <a:gd name="T10" fmla="*/ 106 w 107"/>
                  <a:gd name="T11" fmla="*/ 39 h 79"/>
                  <a:gd name="T12" fmla="*/ 68 w 107"/>
                  <a:gd name="T13" fmla="*/ 70 h 79"/>
                  <a:gd name="T14" fmla="*/ 28 w 107"/>
                  <a:gd name="T15" fmla="*/ 77 h 79"/>
                  <a:gd name="T16" fmla="*/ 26 w 107"/>
                  <a:gd name="T17" fmla="*/ 65 h 79"/>
                  <a:gd name="T18" fmla="*/ 54 w 107"/>
                  <a:gd name="T19" fmla="*/ 60 h 79"/>
                  <a:gd name="T20" fmla="*/ 53 w 107"/>
                  <a:gd name="T21" fmla="*/ 59 h 79"/>
                  <a:gd name="T22" fmla="*/ 15 w 107"/>
                  <a:gd name="T23" fmla="*/ 62 h 79"/>
                  <a:gd name="T24" fmla="*/ 13 w 107"/>
                  <a:gd name="T25" fmla="*/ 50 h 79"/>
                  <a:gd name="T26" fmla="*/ 48 w 107"/>
                  <a:gd name="T27" fmla="*/ 47 h 79"/>
                  <a:gd name="T28" fmla="*/ 48 w 107"/>
                  <a:gd name="T29" fmla="*/ 45 h 79"/>
                  <a:gd name="T30" fmla="*/ 8 w 107"/>
                  <a:gd name="T31" fmla="*/ 45 h 79"/>
                  <a:gd name="T32" fmla="*/ 8 w 107"/>
                  <a:gd name="T33" fmla="*/ 33 h 79"/>
                  <a:gd name="T34" fmla="*/ 51 w 107"/>
                  <a:gd name="T35" fmla="*/ 33 h 79"/>
                  <a:gd name="T36" fmla="*/ 52 w 107"/>
                  <a:gd name="T37" fmla="*/ 31 h 79"/>
                  <a:gd name="T38" fmla="*/ 11 w 107"/>
                  <a:gd name="T39" fmla="*/ 27 h 79"/>
                  <a:gd name="T40" fmla="*/ 12 w 107"/>
                  <a:gd name="T41" fmla="*/ 15 h 79"/>
                  <a:gd name="T42" fmla="*/ 59 w 107"/>
                  <a:gd name="T43" fmla="*/ 2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7" h="79">
                    <a:moveTo>
                      <a:pt x="59" y="20"/>
                    </a:moveTo>
                    <a:cubicBezTo>
                      <a:pt x="63" y="20"/>
                      <a:pt x="68" y="20"/>
                      <a:pt x="74" y="20"/>
                    </a:cubicBezTo>
                    <a:cubicBezTo>
                      <a:pt x="54" y="15"/>
                      <a:pt x="54" y="15"/>
                      <a:pt x="54" y="15"/>
                    </a:cubicBezTo>
                    <a:cubicBezTo>
                      <a:pt x="47" y="10"/>
                      <a:pt x="50" y="2"/>
                      <a:pt x="53" y="0"/>
                    </a:cubicBezTo>
                    <a:cubicBezTo>
                      <a:pt x="98" y="17"/>
                      <a:pt x="98" y="17"/>
                      <a:pt x="98" y="17"/>
                    </a:cubicBezTo>
                    <a:cubicBezTo>
                      <a:pt x="104" y="20"/>
                      <a:pt x="106" y="30"/>
                      <a:pt x="106" y="39"/>
                    </a:cubicBezTo>
                    <a:cubicBezTo>
                      <a:pt x="107" y="59"/>
                      <a:pt x="94" y="65"/>
                      <a:pt x="68" y="70"/>
                    </a:cubicBezTo>
                    <a:cubicBezTo>
                      <a:pt x="28" y="77"/>
                      <a:pt x="28" y="77"/>
                      <a:pt x="28" y="77"/>
                    </a:cubicBezTo>
                    <a:cubicBezTo>
                      <a:pt x="19" y="79"/>
                      <a:pt x="17" y="67"/>
                      <a:pt x="26" y="65"/>
                    </a:cubicBezTo>
                    <a:cubicBezTo>
                      <a:pt x="54" y="60"/>
                      <a:pt x="54" y="60"/>
                      <a:pt x="54" y="60"/>
                    </a:cubicBezTo>
                    <a:cubicBezTo>
                      <a:pt x="53" y="60"/>
                      <a:pt x="53" y="59"/>
                      <a:pt x="53" y="59"/>
                    </a:cubicBezTo>
                    <a:cubicBezTo>
                      <a:pt x="15" y="62"/>
                      <a:pt x="15" y="62"/>
                      <a:pt x="15" y="62"/>
                    </a:cubicBezTo>
                    <a:cubicBezTo>
                      <a:pt x="6" y="63"/>
                      <a:pt x="6" y="50"/>
                      <a:pt x="13" y="50"/>
                    </a:cubicBezTo>
                    <a:cubicBezTo>
                      <a:pt x="48" y="47"/>
                      <a:pt x="48" y="47"/>
                      <a:pt x="48" y="47"/>
                    </a:cubicBezTo>
                    <a:cubicBezTo>
                      <a:pt x="48" y="46"/>
                      <a:pt x="48" y="46"/>
                      <a:pt x="48" y="45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0" y="45"/>
                      <a:pt x="0" y="33"/>
                      <a:pt x="8" y="33"/>
                    </a:cubicBezTo>
                    <a:cubicBezTo>
                      <a:pt x="51" y="33"/>
                      <a:pt x="51" y="33"/>
                      <a:pt x="51" y="33"/>
                    </a:cubicBezTo>
                    <a:cubicBezTo>
                      <a:pt x="52" y="33"/>
                      <a:pt x="52" y="32"/>
                      <a:pt x="52" y="31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3" y="27"/>
                      <a:pt x="4" y="14"/>
                      <a:pt x="12" y="15"/>
                    </a:cubicBezTo>
                    <a:lnTo>
                      <a:pt x="59" y="20"/>
                    </a:lnTo>
                    <a:close/>
                  </a:path>
                </a:pathLst>
              </a:custGeom>
              <a:solidFill>
                <a:srgbClr val="FFD7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2" name="ïśḻiďê">
                <a:extLst>
                  <a:ext uri="{FF2B5EF4-FFF2-40B4-BE49-F238E27FC236}">
                    <a16:creationId xmlns="" xmlns:a16="http://schemas.microsoft.com/office/drawing/2014/main" id="{B51E45AC-AE26-4776-AE3D-699ED7D1B93F}"/>
                  </a:ext>
                </a:extLst>
              </p:cNvPr>
              <p:cNvSpPr/>
              <p:nvPr/>
            </p:nvSpPr>
            <p:spPr bwMode="auto">
              <a:xfrm>
                <a:off x="5491163" y="4190962"/>
                <a:ext cx="69850" cy="160338"/>
              </a:xfrm>
              <a:custGeom>
                <a:avLst/>
                <a:gdLst>
                  <a:gd name="T0" fmla="*/ 44 w 44"/>
                  <a:gd name="T1" fmla="*/ 2 h 101"/>
                  <a:gd name="T2" fmla="*/ 44 w 44"/>
                  <a:gd name="T3" fmla="*/ 101 h 101"/>
                  <a:gd name="T4" fmla="*/ 0 w 44"/>
                  <a:gd name="T5" fmla="*/ 100 h 101"/>
                  <a:gd name="T6" fmla="*/ 1 w 44"/>
                  <a:gd name="T7" fmla="*/ 0 h 101"/>
                  <a:gd name="T8" fmla="*/ 44 w 44"/>
                  <a:gd name="T9" fmla="*/ 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01">
                    <a:moveTo>
                      <a:pt x="44" y="2"/>
                    </a:moveTo>
                    <a:lnTo>
                      <a:pt x="44" y="101"/>
                    </a:lnTo>
                    <a:lnTo>
                      <a:pt x="0" y="100"/>
                    </a:lnTo>
                    <a:lnTo>
                      <a:pt x="1" y="0"/>
                    </a:lnTo>
                    <a:lnTo>
                      <a:pt x="44" y="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3" name="îṣḷidê">
                <a:extLst>
                  <a:ext uri="{FF2B5EF4-FFF2-40B4-BE49-F238E27FC236}">
                    <a16:creationId xmlns="" xmlns:a16="http://schemas.microsoft.com/office/drawing/2014/main" id="{D4458845-ABB6-4747-85EF-1B3D1250C77D}"/>
                  </a:ext>
                </a:extLst>
              </p:cNvPr>
              <p:cNvSpPr/>
              <p:nvPr/>
            </p:nvSpPr>
            <p:spPr bwMode="auto">
              <a:xfrm>
                <a:off x="5541963" y="4156037"/>
                <a:ext cx="487363" cy="203200"/>
              </a:xfrm>
              <a:custGeom>
                <a:avLst/>
                <a:gdLst>
                  <a:gd name="T0" fmla="*/ 130 w 188"/>
                  <a:gd name="T1" fmla="*/ 10 h 79"/>
                  <a:gd name="T2" fmla="*/ 1 w 188"/>
                  <a:gd name="T3" fmla="*/ 12 h 79"/>
                  <a:gd name="T4" fmla="*/ 0 w 188"/>
                  <a:gd name="T5" fmla="*/ 79 h 79"/>
                  <a:gd name="T6" fmla="*/ 0 w 188"/>
                  <a:gd name="T7" fmla="*/ 79 h 79"/>
                  <a:gd name="T8" fmla="*/ 138 w 188"/>
                  <a:gd name="T9" fmla="*/ 79 h 79"/>
                  <a:gd name="T10" fmla="*/ 177 w 188"/>
                  <a:gd name="T11" fmla="*/ 54 h 79"/>
                  <a:gd name="T12" fmla="*/ 130 w 188"/>
                  <a:gd name="T13" fmla="*/ 1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8" h="79">
                    <a:moveTo>
                      <a:pt x="130" y="10"/>
                    </a:moveTo>
                    <a:cubicBezTo>
                      <a:pt x="1" y="12"/>
                      <a:pt x="1" y="12"/>
                      <a:pt x="1" y="12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138" y="79"/>
                      <a:pt x="138" y="79"/>
                      <a:pt x="138" y="79"/>
                    </a:cubicBezTo>
                    <a:cubicBezTo>
                      <a:pt x="161" y="79"/>
                      <a:pt x="173" y="62"/>
                      <a:pt x="177" y="54"/>
                    </a:cubicBezTo>
                    <a:cubicBezTo>
                      <a:pt x="188" y="27"/>
                      <a:pt x="151" y="0"/>
                      <a:pt x="130" y="10"/>
                    </a:cubicBezTo>
                    <a:close/>
                  </a:path>
                </a:pathLst>
              </a:custGeom>
              <a:solidFill>
                <a:srgbClr val="2755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4" name="iṡliḓe">
                <a:extLst>
                  <a:ext uri="{FF2B5EF4-FFF2-40B4-BE49-F238E27FC236}">
                    <a16:creationId xmlns="" xmlns:a16="http://schemas.microsoft.com/office/drawing/2014/main" id="{BC2F51E3-AA45-4475-A07A-491FC49AB2FA}"/>
                  </a:ext>
                </a:extLst>
              </p:cNvPr>
              <p:cNvSpPr/>
              <p:nvPr/>
            </p:nvSpPr>
            <p:spPr bwMode="auto">
              <a:xfrm>
                <a:off x="6119813" y="3779799"/>
                <a:ext cx="341313" cy="528638"/>
              </a:xfrm>
              <a:custGeom>
                <a:avLst/>
                <a:gdLst>
                  <a:gd name="T0" fmla="*/ 95 w 132"/>
                  <a:gd name="T1" fmla="*/ 14 h 204"/>
                  <a:gd name="T2" fmla="*/ 110 w 132"/>
                  <a:gd name="T3" fmla="*/ 0 h 204"/>
                  <a:gd name="T4" fmla="*/ 117 w 132"/>
                  <a:gd name="T5" fmla="*/ 103 h 204"/>
                  <a:gd name="T6" fmla="*/ 74 w 132"/>
                  <a:gd name="T7" fmla="*/ 173 h 204"/>
                  <a:gd name="T8" fmla="*/ 13 w 132"/>
                  <a:gd name="T9" fmla="*/ 204 h 204"/>
                  <a:gd name="T10" fmla="*/ 10 w 132"/>
                  <a:gd name="T11" fmla="*/ 157 h 204"/>
                  <a:gd name="T12" fmla="*/ 95 w 132"/>
                  <a:gd name="T13" fmla="*/ 1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2" h="204">
                    <a:moveTo>
                      <a:pt x="95" y="14"/>
                    </a:moveTo>
                    <a:cubicBezTo>
                      <a:pt x="98" y="8"/>
                      <a:pt x="102" y="2"/>
                      <a:pt x="110" y="0"/>
                    </a:cubicBezTo>
                    <a:cubicBezTo>
                      <a:pt x="132" y="24"/>
                      <a:pt x="131" y="81"/>
                      <a:pt x="117" y="103"/>
                    </a:cubicBezTo>
                    <a:cubicBezTo>
                      <a:pt x="74" y="173"/>
                      <a:pt x="74" y="173"/>
                      <a:pt x="74" y="173"/>
                    </a:cubicBezTo>
                    <a:cubicBezTo>
                      <a:pt x="13" y="204"/>
                      <a:pt x="13" y="204"/>
                      <a:pt x="13" y="204"/>
                    </a:cubicBezTo>
                    <a:cubicBezTo>
                      <a:pt x="0" y="185"/>
                      <a:pt x="6" y="166"/>
                      <a:pt x="10" y="157"/>
                    </a:cubicBezTo>
                    <a:cubicBezTo>
                      <a:pt x="16" y="142"/>
                      <a:pt x="91" y="20"/>
                      <a:pt x="95" y="14"/>
                    </a:cubicBezTo>
                    <a:close/>
                  </a:path>
                </a:pathLst>
              </a:custGeom>
              <a:solidFill>
                <a:srgbClr val="6F74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5" name="îṡľîḋe">
                <a:extLst>
                  <a:ext uri="{FF2B5EF4-FFF2-40B4-BE49-F238E27FC236}">
                    <a16:creationId xmlns="" xmlns:a16="http://schemas.microsoft.com/office/drawing/2014/main" id="{07D6F28C-037C-4EF0-BBC4-F2CD1BB0C4C7}"/>
                  </a:ext>
                </a:extLst>
              </p:cNvPr>
              <p:cNvSpPr/>
              <p:nvPr/>
            </p:nvSpPr>
            <p:spPr bwMode="auto">
              <a:xfrm>
                <a:off x="6600826" y="4165562"/>
                <a:ext cx="276225" cy="200025"/>
              </a:xfrm>
              <a:custGeom>
                <a:avLst/>
                <a:gdLst>
                  <a:gd name="T0" fmla="*/ 48 w 107"/>
                  <a:gd name="T1" fmla="*/ 18 h 77"/>
                  <a:gd name="T2" fmla="*/ 33 w 107"/>
                  <a:gd name="T3" fmla="*/ 18 h 77"/>
                  <a:gd name="T4" fmla="*/ 51 w 107"/>
                  <a:gd name="T5" fmla="*/ 15 h 77"/>
                  <a:gd name="T6" fmla="*/ 52 w 107"/>
                  <a:gd name="T7" fmla="*/ 0 h 77"/>
                  <a:gd name="T8" fmla="*/ 9 w 107"/>
                  <a:gd name="T9" fmla="*/ 15 h 77"/>
                  <a:gd name="T10" fmla="*/ 1 w 107"/>
                  <a:gd name="T11" fmla="*/ 38 h 77"/>
                  <a:gd name="T12" fmla="*/ 40 w 107"/>
                  <a:gd name="T13" fmla="*/ 68 h 77"/>
                  <a:gd name="T14" fmla="*/ 80 w 107"/>
                  <a:gd name="T15" fmla="*/ 75 h 77"/>
                  <a:gd name="T16" fmla="*/ 82 w 107"/>
                  <a:gd name="T17" fmla="*/ 63 h 77"/>
                  <a:gd name="T18" fmla="*/ 53 w 107"/>
                  <a:gd name="T19" fmla="*/ 58 h 77"/>
                  <a:gd name="T20" fmla="*/ 55 w 107"/>
                  <a:gd name="T21" fmla="*/ 57 h 77"/>
                  <a:gd name="T22" fmla="*/ 92 w 107"/>
                  <a:gd name="T23" fmla="*/ 60 h 77"/>
                  <a:gd name="T24" fmla="*/ 94 w 107"/>
                  <a:gd name="T25" fmla="*/ 48 h 77"/>
                  <a:gd name="T26" fmla="*/ 59 w 107"/>
                  <a:gd name="T27" fmla="*/ 45 h 77"/>
                  <a:gd name="T28" fmla="*/ 59 w 107"/>
                  <a:gd name="T29" fmla="*/ 43 h 77"/>
                  <a:gd name="T30" fmla="*/ 99 w 107"/>
                  <a:gd name="T31" fmla="*/ 44 h 77"/>
                  <a:gd name="T32" fmla="*/ 99 w 107"/>
                  <a:gd name="T33" fmla="*/ 31 h 77"/>
                  <a:gd name="T34" fmla="*/ 56 w 107"/>
                  <a:gd name="T35" fmla="*/ 31 h 77"/>
                  <a:gd name="T36" fmla="*/ 55 w 107"/>
                  <a:gd name="T37" fmla="*/ 30 h 77"/>
                  <a:gd name="T38" fmla="*/ 97 w 107"/>
                  <a:gd name="T39" fmla="*/ 25 h 77"/>
                  <a:gd name="T40" fmla="*/ 95 w 107"/>
                  <a:gd name="T41" fmla="*/ 13 h 77"/>
                  <a:gd name="T42" fmla="*/ 48 w 107"/>
                  <a:gd name="T43" fmla="*/ 18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7" h="77">
                    <a:moveTo>
                      <a:pt x="48" y="18"/>
                    </a:moveTo>
                    <a:cubicBezTo>
                      <a:pt x="44" y="18"/>
                      <a:pt x="39" y="18"/>
                      <a:pt x="33" y="18"/>
                    </a:cubicBezTo>
                    <a:cubicBezTo>
                      <a:pt x="51" y="15"/>
                      <a:pt x="51" y="15"/>
                      <a:pt x="51" y="15"/>
                    </a:cubicBezTo>
                    <a:cubicBezTo>
                      <a:pt x="59" y="10"/>
                      <a:pt x="56" y="2"/>
                      <a:pt x="52" y="0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3" y="18"/>
                      <a:pt x="1" y="28"/>
                      <a:pt x="1" y="38"/>
                    </a:cubicBezTo>
                    <a:cubicBezTo>
                      <a:pt x="0" y="57"/>
                      <a:pt x="14" y="63"/>
                      <a:pt x="40" y="68"/>
                    </a:cubicBezTo>
                    <a:cubicBezTo>
                      <a:pt x="80" y="75"/>
                      <a:pt x="80" y="75"/>
                      <a:pt x="80" y="75"/>
                    </a:cubicBezTo>
                    <a:cubicBezTo>
                      <a:pt x="88" y="77"/>
                      <a:pt x="90" y="65"/>
                      <a:pt x="82" y="63"/>
                    </a:cubicBezTo>
                    <a:cubicBezTo>
                      <a:pt x="53" y="58"/>
                      <a:pt x="53" y="58"/>
                      <a:pt x="53" y="58"/>
                    </a:cubicBezTo>
                    <a:cubicBezTo>
                      <a:pt x="54" y="58"/>
                      <a:pt x="54" y="58"/>
                      <a:pt x="55" y="57"/>
                    </a:cubicBezTo>
                    <a:cubicBezTo>
                      <a:pt x="92" y="60"/>
                      <a:pt x="92" y="60"/>
                      <a:pt x="92" y="60"/>
                    </a:cubicBezTo>
                    <a:cubicBezTo>
                      <a:pt x="101" y="61"/>
                      <a:pt x="101" y="48"/>
                      <a:pt x="94" y="48"/>
                    </a:cubicBezTo>
                    <a:cubicBezTo>
                      <a:pt x="59" y="45"/>
                      <a:pt x="59" y="45"/>
                      <a:pt x="59" y="45"/>
                    </a:cubicBezTo>
                    <a:cubicBezTo>
                      <a:pt x="59" y="44"/>
                      <a:pt x="59" y="44"/>
                      <a:pt x="59" y="43"/>
                    </a:cubicBezTo>
                    <a:cubicBezTo>
                      <a:pt x="99" y="44"/>
                      <a:pt x="99" y="44"/>
                      <a:pt x="99" y="44"/>
                    </a:cubicBezTo>
                    <a:cubicBezTo>
                      <a:pt x="107" y="44"/>
                      <a:pt x="107" y="31"/>
                      <a:pt x="99" y="31"/>
                    </a:cubicBezTo>
                    <a:cubicBezTo>
                      <a:pt x="56" y="31"/>
                      <a:pt x="56" y="31"/>
                      <a:pt x="56" y="31"/>
                    </a:cubicBezTo>
                    <a:cubicBezTo>
                      <a:pt x="56" y="31"/>
                      <a:pt x="55" y="30"/>
                      <a:pt x="55" y="30"/>
                    </a:cubicBezTo>
                    <a:cubicBezTo>
                      <a:pt x="97" y="25"/>
                      <a:pt x="97" y="25"/>
                      <a:pt x="97" y="25"/>
                    </a:cubicBezTo>
                    <a:cubicBezTo>
                      <a:pt x="104" y="25"/>
                      <a:pt x="103" y="12"/>
                      <a:pt x="95" y="13"/>
                    </a:cubicBezTo>
                    <a:lnTo>
                      <a:pt x="48" y="18"/>
                    </a:lnTo>
                    <a:close/>
                  </a:path>
                </a:pathLst>
              </a:custGeom>
              <a:solidFill>
                <a:srgbClr val="FFD7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6" name="íṧļíḓê">
                <a:extLst>
                  <a:ext uri="{FF2B5EF4-FFF2-40B4-BE49-F238E27FC236}">
                    <a16:creationId xmlns="" xmlns:a16="http://schemas.microsoft.com/office/drawing/2014/main" id="{CFE4FD17-16DC-43B3-93F6-2CF65F9F4547}"/>
                  </a:ext>
                </a:extLst>
              </p:cNvPr>
              <p:cNvSpPr/>
              <p:nvPr/>
            </p:nvSpPr>
            <p:spPr bwMode="auto">
              <a:xfrm>
                <a:off x="6573838" y="4181437"/>
                <a:ext cx="69850" cy="160338"/>
              </a:xfrm>
              <a:custGeom>
                <a:avLst/>
                <a:gdLst>
                  <a:gd name="T0" fmla="*/ 0 w 44"/>
                  <a:gd name="T1" fmla="*/ 1 h 101"/>
                  <a:gd name="T2" fmla="*/ 0 w 44"/>
                  <a:gd name="T3" fmla="*/ 101 h 101"/>
                  <a:gd name="T4" fmla="*/ 44 w 44"/>
                  <a:gd name="T5" fmla="*/ 99 h 101"/>
                  <a:gd name="T6" fmla="*/ 43 w 44"/>
                  <a:gd name="T7" fmla="*/ 0 h 101"/>
                  <a:gd name="T8" fmla="*/ 0 w 44"/>
                  <a:gd name="T9" fmla="*/ 1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01">
                    <a:moveTo>
                      <a:pt x="0" y="1"/>
                    </a:moveTo>
                    <a:lnTo>
                      <a:pt x="0" y="101"/>
                    </a:lnTo>
                    <a:lnTo>
                      <a:pt x="44" y="99"/>
                    </a:lnTo>
                    <a:lnTo>
                      <a:pt x="43" y="0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7" name="íSľíḓe">
                <a:extLst>
                  <a:ext uri="{FF2B5EF4-FFF2-40B4-BE49-F238E27FC236}">
                    <a16:creationId xmlns="" xmlns:a16="http://schemas.microsoft.com/office/drawing/2014/main" id="{CC4541D5-9140-4FCF-ADCA-78C578E9EC29}"/>
                  </a:ext>
                </a:extLst>
              </p:cNvPr>
              <p:cNvSpPr/>
              <p:nvPr/>
            </p:nvSpPr>
            <p:spPr bwMode="auto">
              <a:xfrm>
                <a:off x="6108701" y="4144924"/>
                <a:ext cx="484188" cy="204788"/>
              </a:xfrm>
              <a:custGeom>
                <a:avLst/>
                <a:gdLst>
                  <a:gd name="T0" fmla="*/ 58 w 187"/>
                  <a:gd name="T1" fmla="*/ 10 h 79"/>
                  <a:gd name="T2" fmla="*/ 186 w 187"/>
                  <a:gd name="T3" fmla="*/ 12 h 79"/>
                  <a:gd name="T4" fmla="*/ 187 w 187"/>
                  <a:gd name="T5" fmla="*/ 79 h 79"/>
                  <a:gd name="T6" fmla="*/ 187 w 187"/>
                  <a:gd name="T7" fmla="*/ 79 h 79"/>
                  <a:gd name="T8" fmla="*/ 49 w 187"/>
                  <a:gd name="T9" fmla="*/ 79 h 79"/>
                  <a:gd name="T10" fmla="*/ 10 w 187"/>
                  <a:gd name="T11" fmla="*/ 54 h 79"/>
                  <a:gd name="T12" fmla="*/ 58 w 187"/>
                  <a:gd name="T13" fmla="*/ 1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7" h="79">
                    <a:moveTo>
                      <a:pt x="58" y="10"/>
                    </a:moveTo>
                    <a:cubicBezTo>
                      <a:pt x="186" y="12"/>
                      <a:pt x="186" y="12"/>
                      <a:pt x="186" y="12"/>
                    </a:cubicBezTo>
                    <a:cubicBezTo>
                      <a:pt x="187" y="79"/>
                      <a:pt x="187" y="79"/>
                      <a:pt x="187" y="79"/>
                    </a:cubicBezTo>
                    <a:cubicBezTo>
                      <a:pt x="187" y="79"/>
                      <a:pt x="187" y="79"/>
                      <a:pt x="187" y="79"/>
                    </a:cubicBezTo>
                    <a:cubicBezTo>
                      <a:pt x="49" y="79"/>
                      <a:pt x="49" y="79"/>
                      <a:pt x="49" y="79"/>
                    </a:cubicBezTo>
                    <a:cubicBezTo>
                      <a:pt x="26" y="79"/>
                      <a:pt x="14" y="62"/>
                      <a:pt x="10" y="54"/>
                    </a:cubicBezTo>
                    <a:cubicBezTo>
                      <a:pt x="0" y="27"/>
                      <a:pt x="36" y="0"/>
                      <a:pt x="58" y="10"/>
                    </a:cubicBezTo>
                    <a:close/>
                  </a:path>
                </a:pathLst>
              </a:custGeom>
              <a:solidFill>
                <a:srgbClr val="6F74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8" name="íŝḻíḓe">
                <a:extLst>
                  <a:ext uri="{FF2B5EF4-FFF2-40B4-BE49-F238E27FC236}">
                    <a16:creationId xmlns="" xmlns:a16="http://schemas.microsoft.com/office/drawing/2014/main" id="{8E2224F1-950F-4AEB-9201-CE92E96AEB85}"/>
                  </a:ext>
                </a:extLst>
              </p:cNvPr>
              <p:cNvSpPr/>
              <p:nvPr/>
            </p:nvSpPr>
            <p:spPr bwMode="auto">
              <a:xfrm>
                <a:off x="2281238" y="1758912"/>
                <a:ext cx="1204913" cy="2282825"/>
              </a:xfrm>
              <a:custGeom>
                <a:avLst/>
                <a:gdLst>
                  <a:gd name="T0" fmla="*/ 0 w 466"/>
                  <a:gd name="T1" fmla="*/ 0 h 882"/>
                  <a:gd name="T2" fmla="*/ 233 w 466"/>
                  <a:gd name="T3" fmla="*/ 96 h 882"/>
                  <a:gd name="T4" fmla="*/ 466 w 466"/>
                  <a:gd name="T5" fmla="*/ 193 h 882"/>
                  <a:gd name="T6" fmla="*/ 466 w 466"/>
                  <a:gd name="T7" fmla="*/ 463 h 882"/>
                  <a:gd name="T8" fmla="*/ 466 w 466"/>
                  <a:gd name="T9" fmla="*/ 733 h 882"/>
                  <a:gd name="T10" fmla="*/ 233 w 466"/>
                  <a:gd name="T11" fmla="*/ 807 h 882"/>
                  <a:gd name="T12" fmla="*/ 0 w 466"/>
                  <a:gd name="T13" fmla="*/ 882 h 882"/>
                  <a:gd name="T14" fmla="*/ 0 w 466"/>
                  <a:gd name="T15" fmla="*/ 441 h 882"/>
                  <a:gd name="T16" fmla="*/ 0 w 466"/>
                  <a:gd name="T17" fmla="*/ 0 h 8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6" h="882">
                    <a:moveTo>
                      <a:pt x="0" y="0"/>
                    </a:moveTo>
                    <a:cubicBezTo>
                      <a:pt x="77" y="32"/>
                      <a:pt x="155" y="64"/>
                      <a:pt x="233" y="96"/>
                    </a:cubicBezTo>
                    <a:cubicBezTo>
                      <a:pt x="310" y="128"/>
                      <a:pt x="388" y="160"/>
                      <a:pt x="466" y="193"/>
                    </a:cubicBezTo>
                    <a:cubicBezTo>
                      <a:pt x="466" y="283"/>
                      <a:pt x="466" y="373"/>
                      <a:pt x="466" y="463"/>
                    </a:cubicBezTo>
                    <a:cubicBezTo>
                      <a:pt x="466" y="553"/>
                      <a:pt x="466" y="643"/>
                      <a:pt x="466" y="733"/>
                    </a:cubicBezTo>
                    <a:cubicBezTo>
                      <a:pt x="388" y="757"/>
                      <a:pt x="310" y="782"/>
                      <a:pt x="233" y="807"/>
                    </a:cubicBezTo>
                    <a:cubicBezTo>
                      <a:pt x="155" y="832"/>
                      <a:pt x="77" y="857"/>
                      <a:pt x="0" y="882"/>
                    </a:cubicBezTo>
                    <a:cubicBezTo>
                      <a:pt x="0" y="735"/>
                      <a:pt x="0" y="588"/>
                      <a:pt x="0" y="441"/>
                    </a:cubicBezTo>
                    <a:cubicBezTo>
                      <a:pt x="0" y="294"/>
                      <a:pt x="0" y="147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9" name="ïSľîḍê">
                <a:extLst>
                  <a:ext uri="{FF2B5EF4-FFF2-40B4-BE49-F238E27FC236}">
                    <a16:creationId xmlns="" xmlns:a16="http://schemas.microsoft.com/office/drawing/2014/main" id="{38B17316-62DC-4E24-BC5A-1C13BF7E6160}"/>
                  </a:ext>
                </a:extLst>
              </p:cNvPr>
              <p:cNvSpPr/>
              <p:nvPr/>
            </p:nvSpPr>
            <p:spPr bwMode="auto">
              <a:xfrm>
                <a:off x="2922588" y="2838412"/>
                <a:ext cx="460375" cy="65088"/>
              </a:xfrm>
              <a:custGeom>
                <a:avLst/>
                <a:gdLst>
                  <a:gd name="T0" fmla="*/ 178 w 178"/>
                  <a:gd name="T1" fmla="*/ 15 h 25"/>
                  <a:gd name="T2" fmla="*/ 89 w 178"/>
                  <a:gd name="T3" fmla="*/ 7 h 25"/>
                  <a:gd name="T4" fmla="*/ 0 w 178"/>
                  <a:gd name="T5" fmla="*/ 0 h 25"/>
                  <a:gd name="T6" fmla="*/ 0 w 178"/>
                  <a:gd name="T7" fmla="*/ 13 h 25"/>
                  <a:gd name="T8" fmla="*/ 89 w 178"/>
                  <a:gd name="T9" fmla="*/ 19 h 25"/>
                  <a:gd name="T10" fmla="*/ 178 w 178"/>
                  <a:gd name="T11" fmla="*/ 25 h 25"/>
                  <a:gd name="T12" fmla="*/ 178 w 178"/>
                  <a:gd name="T13" fmla="*/ 1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8" h="25">
                    <a:moveTo>
                      <a:pt x="178" y="15"/>
                    </a:moveTo>
                    <a:cubicBezTo>
                      <a:pt x="148" y="12"/>
                      <a:pt x="119" y="10"/>
                      <a:pt x="89" y="7"/>
                    </a:cubicBezTo>
                    <a:cubicBezTo>
                      <a:pt x="59" y="5"/>
                      <a:pt x="29" y="2"/>
                      <a:pt x="0" y="0"/>
                    </a:cubicBezTo>
                    <a:cubicBezTo>
                      <a:pt x="0" y="4"/>
                      <a:pt x="0" y="8"/>
                      <a:pt x="0" y="13"/>
                    </a:cubicBezTo>
                    <a:cubicBezTo>
                      <a:pt x="29" y="15"/>
                      <a:pt x="59" y="17"/>
                      <a:pt x="89" y="19"/>
                    </a:cubicBezTo>
                    <a:cubicBezTo>
                      <a:pt x="119" y="21"/>
                      <a:pt x="148" y="23"/>
                      <a:pt x="178" y="25"/>
                    </a:cubicBezTo>
                    <a:cubicBezTo>
                      <a:pt x="178" y="22"/>
                      <a:pt x="178" y="18"/>
                      <a:pt x="178" y="15"/>
                    </a:cubicBezTo>
                    <a:close/>
                  </a:path>
                </a:pathLst>
              </a:cu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0" name="íṡlíḍé">
                <a:extLst>
                  <a:ext uri="{FF2B5EF4-FFF2-40B4-BE49-F238E27FC236}">
                    <a16:creationId xmlns="" xmlns:a16="http://schemas.microsoft.com/office/drawing/2014/main" id="{DD6E4595-6E25-4833-B326-CBACC81EE4E4}"/>
                  </a:ext>
                </a:extLst>
              </p:cNvPr>
              <p:cNvSpPr/>
              <p:nvPr/>
            </p:nvSpPr>
            <p:spPr bwMode="auto">
              <a:xfrm>
                <a:off x="3300413" y="2289137"/>
                <a:ext cx="82550" cy="587375"/>
              </a:xfrm>
              <a:custGeom>
                <a:avLst/>
                <a:gdLst>
                  <a:gd name="T0" fmla="*/ 32 w 32"/>
                  <a:gd name="T1" fmla="*/ 11 h 227"/>
                  <a:gd name="T2" fmla="*/ 0 w 32"/>
                  <a:gd name="T3" fmla="*/ 0 h 227"/>
                  <a:gd name="T4" fmla="*/ 0 w 32"/>
                  <a:gd name="T5" fmla="*/ 112 h 227"/>
                  <a:gd name="T6" fmla="*/ 0 w 32"/>
                  <a:gd name="T7" fmla="*/ 224 h 227"/>
                  <a:gd name="T8" fmla="*/ 32 w 32"/>
                  <a:gd name="T9" fmla="*/ 227 h 227"/>
                  <a:gd name="T10" fmla="*/ 32 w 32"/>
                  <a:gd name="T11" fmla="*/ 119 h 227"/>
                  <a:gd name="T12" fmla="*/ 32 w 32"/>
                  <a:gd name="T13" fmla="*/ 11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227">
                    <a:moveTo>
                      <a:pt x="32" y="11"/>
                    </a:moveTo>
                    <a:cubicBezTo>
                      <a:pt x="22" y="8"/>
                      <a:pt x="11" y="4"/>
                      <a:pt x="0" y="0"/>
                    </a:cubicBezTo>
                    <a:cubicBezTo>
                      <a:pt x="0" y="37"/>
                      <a:pt x="0" y="75"/>
                      <a:pt x="0" y="112"/>
                    </a:cubicBezTo>
                    <a:cubicBezTo>
                      <a:pt x="0" y="149"/>
                      <a:pt x="0" y="187"/>
                      <a:pt x="0" y="224"/>
                    </a:cubicBezTo>
                    <a:cubicBezTo>
                      <a:pt x="11" y="225"/>
                      <a:pt x="22" y="226"/>
                      <a:pt x="32" y="227"/>
                    </a:cubicBezTo>
                    <a:cubicBezTo>
                      <a:pt x="32" y="191"/>
                      <a:pt x="32" y="155"/>
                      <a:pt x="32" y="119"/>
                    </a:cubicBezTo>
                    <a:cubicBezTo>
                      <a:pt x="32" y="83"/>
                      <a:pt x="32" y="47"/>
                      <a:pt x="32" y="11"/>
                    </a:cubicBezTo>
                    <a:close/>
                  </a:path>
                </a:pathLst>
              </a:custGeom>
              <a:solidFill>
                <a:srgbClr val="3F7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1" name="î$1ïḓe">
                <a:extLst>
                  <a:ext uri="{FF2B5EF4-FFF2-40B4-BE49-F238E27FC236}">
                    <a16:creationId xmlns="" xmlns:a16="http://schemas.microsoft.com/office/drawing/2014/main" id="{D1396DE7-C012-417F-8FBE-76701E3EB0A2}"/>
                  </a:ext>
                </a:extLst>
              </p:cNvPr>
              <p:cNvSpPr/>
              <p:nvPr/>
            </p:nvSpPr>
            <p:spPr bwMode="auto">
              <a:xfrm>
                <a:off x="3206751" y="2482812"/>
                <a:ext cx="80963" cy="385763"/>
              </a:xfrm>
              <a:custGeom>
                <a:avLst/>
                <a:gdLst>
                  <a:gd name="T0" fmla="*/ 31 w 31"/>
                  <a:gd name="T1" fmla="*/ 8 h 149"/>
                  <a:gd name="T2" fmla="*/ 0 w 31"/>
                  <a:gd name="T3" fmla="*/ 0 h 149"/>
                  <a:gd name="T4" fmla="*/ 0 w 31"/>
                  <a:gd name="T5" fmla="*/ 146 h 149"/>
                  <a:gd name="T6" fmla="*/ 31 w 31"/>
                  <a:gd name="T7" fmla="*/ 149 h 149"/>
                  <a:gd name="T8" fmla="*/ 31 w 31"/>
                  <a:gd name="T9" fmla="*/ 8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49">
                    <a:moveTo>
                      <a:pt x="31" y="8"/>
                    </a:moveTo>
                    <a:cubicBezTo>
                      <a:pt x="21" y="6"/>
                      <a:pt x="10" y="3"/>
                      <a:pt x="0" y="0"/>
                    </a:cubicBezTo>
                    <a:cubicBezTo>
                      <a:pt x="0" y="49"/>
                      <a:pt x="0" y="97"/>
                      <a:pt x="0" y="146"/>
                    </a:cubicBezTo>
                    <a:cubicBezTo>
                      <a:pt x="10" y="147"/>
                      <a:pt x="21" y="148"/>
                      <a:pt x="31" y="149"/>
                    </a:cubicBezTo>
                    <a:cubicBezTo>
                      <a:pt x="31" y="102"/>
                      <a:pt x="31" y="55"/>
                      <a:pt x="31" y="8"/>
                    </a:cubicBezTo>
                    <a:close/>
                  </a:path>
                </a:pathLst>
              </a:custGeom>
              <a:solidFill>
                <a:srgbClr val="5D8C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2" name="íśḻïḑê">
                <a:extLst>
                  <a:ext uri="{FF2B5EF4-FFF2-40B4-BE49-F238E27FC236}">
                    <a16:creationId xmlns="" xmlns:a16="http://schemas.microsoft.com/office/drawing/2014/main" id="{6620C098-B931-4FC1-BDE1-453533E52FF0}"/>
                  </a:ext>
                </a:extLst>
              </p:cNvPr>
              <p:cNvSpPr/>
              <p:nvPr/>
            </p:nvSpPr>
            <p:spPr bwMode="auto">
              <a:xfrm>
                <a:off x="3111501" y="2592349"/>
                <a:ext cx="82550" cy="268288"/>
              </a:xfrm>
              <a:custGeom>
                <a:avLst/>
                <a:gdLst>
                  <a:gd name="T0" fmla="*/ 32 w 32"/>
                  <a:gd name="T1" fmla="*/ 7 h 104"/>
                  <a:gd name="T2" fmla="*/ 0 w 32"/>
                  <a:gd name="T3" fmla="*/ 0 h 104"/>
                  <a:gd name="T4" fmla="*/ 0 w 32"/>
                  <a:gd name="T5" fmla="*/ 101 h 104"/>
                  <a:gd name="T6" fmla="*/ 32 w 32"/>
                  <a:gd name="T7" fmla="*/ 104 h 104"/>
                  <a:gd name="T8" fmla="*/ 32 w 32"/>
                  <a:gd name="T9" fmla="*/ 7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04">
                    <a:moveTo>
                      <a:pt x="32" y="7"/>
                    </a:moveTo>
                    <a:cubicBezTo>
                      <a:pt x="21" y="4"/>
                      <a:pt x="11" y="2"/>
                      <a:pt x="0" y="0"/>
                    </a:cubicBezTo>
                    <a:cubicBezTo>
                      <a:pt x="0" y="34"/>
                      <a:pt x="0" y="67"/>
                      <a:pt x="0" y="101"/>
                    </a:cubicBezTo>
                    <a:cubicBezTo>
                      <a:pt x="11" y="102"/>
                      <a:pt x="21" y="103"/>
                      <a:pt x="32" y="104"/>
                    </a:cubicBezTo>
                    <a:cubicBezTo>
                      <a:pt x="32" y="71"/>
                      <a:pt x="32" y="39"/>
                      <a:pt x="32" y="7"/>
                    </a:cubicBezTo>
                    <a:close/>
                  </a:path>
                </a:pathLst>
              </a:custGeom>
              <a:solidFill>
                <a:srgbClr val="7BA4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3" name="íṧḷïḓe">
                <a:extLst>
                  <a:ext uri="{FF2B5EF4-FFF2-40B4-BE49-F238E27FC236}">
                    <a16:creationId xmlns="" xmlns:a16="http://schemas.microsoft.com/office/drawing/2014/main" id="{BB879602-8686-430A-A90C-5E805072DEBE}"/>
                  </a:ext>
                </a:extLst>
              </p:cNvPr>
              <p:cNvSpPr/>
              <p:nvPr/>
            </p:nvSpPr>
            <p:spPr bwMode="auto">
              <a:xfrm>
                <a:off x="3016251" y="2447887"/>
                <a:ext cx="82550" cy="406400"/>
              </a:xfrm>
              <a:custGeom>
                <a:avLst/>
                <a:gdLst>
                  <a:gd name="T0" fmla="*/ 32 w 32"/>
                  <a:gd name="T1" fmla="*/ 8 h 157"/>
                  <a:gd name="T2" fmla="*/ 0 w 32"/>
                  <a:gd name="T3" fmla="*/ 0 h 157"/>
                  <a:gd name="T4" fmla="*/ 0 w 32"/>
                  <a:gd name="T5" fmla="*/ 154 h 157"/>
                  <a:gd name="T6" fmla="*/ 32 w 32"/>
                  <a:gd name="T7" fmla="*/ 157 h 157"/>
                  <a:gd name="T8" fmla="*/ 32 w 32"/>
                  <a:gd name="T9" fmla="*/ 8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57">
                    <a:moveTo>
                      <a:pt x="32" y="8"/>
                    </a:moveTo>
                    <a:cubicBezTo>
                      <a:pt x="21" y="5"/>
                      <a:pt x="11" y="2"/>
                      <a:pt x="0" y="0"/>
                    </a:cubicBezTo>
                    <a:cubicBezTo>
                      <a:pt x="0" y="51"/>
                      <a:pt x="0" y="103"/>
                      <a:pt x="0" y="154"/>
                    </a:cubicBezTo>
                    <a:cubicBezTo>
                      <a:pt x="11" y="155"/>
                      <a:pt x="21" y="156"/>
                      <a:pt x="32" y="157"/>
                    </a:cubicBezTo>
                    <a:cubicBezTo>
                      <a:pt x="32" y="107"/>
                      <a:pt x="32" y="57"/>
                      <a:pt x="32" y="8"/>
                    </a:cubicBezTo>
                    <a:close/>
                  </a:path>
                </a:pathLst>
              </a:custGeom>
              <a:solidFill>
                <a:srgbClr val="99BD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4" name="íśḷíḑe">
                <a:extLst>
                  <a:ext uri="{FF2B5EF4-FFF2-40B4-BE49-F238E27FC236}">
                    <a16:creationId xmlns="" xmlns:a16="http://schemas.microsoft.com/office/drawing/2014/main" id="{0DF9DC32-E83C-4E6F-B91B-E14645DBF7E1}"/>
                  </a:ext>
                </a:extLst>
              </p:cNvPr>
              <p:cNvSpPr/>
              <p:nvPr/>
            </p:nvSpPr>
            <p:spPr bwMode="auto">
              <a:xfrm>
                <a:off x="2922588" y="2539962"/>
                <a:ext cx="80963" cy="306388"/>
              </a:xfrm>
              <a:custGeom>
                <a:avLst/>
                <a:gdLst>
                  <a:gd name="T0" fmla="*/ 31 w 31"/>
                  <a:gd name="T1" fmla="*/ 7 h 118"/>
                  <a:gd name="T2" fmla="*/ 0 w 31"/>
                  <a:gd name="T3" fmla="*/ 0 h 118"/>
                  <a:gd name="T4" fmla="*/ 0 w 31"/>
                  <a:gd name="T5" fmla="*/ 115 h 118"/>
                  <a:gd name="T6" fmla="*/ 31 w 31"/>
                  <a:gd name="T7" fmla="*/ 118 h 118"/>
                  <a:gd name="T8" fmla="*/ 31 w 31"/>
                  <a:gd name="T9" fmla="*/ 7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18">
                    <a:moveTo>
                      <a:pt x="31" y="7"/>
                    </a:moveTo>
                    <a:cubicBezTo>
                      <a:pt x="21" y="5"/>
                      <a:pt x="10" y="2"/>
                      <a:pt x="0" y="0"/>
                    </a:cubicBezTo>
                    <a:cubicBezTo>
                      <a:pt x="0" y="39"/>
                      <a:pt x="0" y="77"/>
                      <a:pt x="0" y="115"/>
                    </a:cubicBezTo>
                    <a:cubicBezTo>
                      <a:pt x="10" y="116"/>
                      <a:pt x="21" y="117"/>
                      <a:pt x="31" y="118"/>
                    </a:cubicBezTo>
                    <a:cubicBezTo>
                      <a:pt x="31" y="81"/>
                      <a:pt x="31" y="44"/>
                      <a:pt x="31" y="7"/>
                    </a:cubicBezTo>
                    <a:close/>
                  </a:path>
                </a:pathLst>
              </a:custGeom>
              <a:solidFill>
                <a:srgbClr val="B7D5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5" name="îṣľïďè">
                <a:extLst>
                  <a:ext uri="{FF2B5EF4-FFF2-40B4-BE49-F238E27FC236}">
                    <a16:creationId xmlns="" xmlns:a16="http://schemas.microsoft.com/office/drawing/2014/main" id="{A07F52FA-C476-4D5F-BBC2-20428FCFA8EA}"/>
                  </a:ext>
                </a:extLst>
              </p:cNvPr>
              <p:cNvSpPr/>
              <p:nvPr/>
            </p:nvSpPr>
            <p:spPr bwMode="auto">
              <a:xfrm>
                <a:off x="2387601" y="2470112"/>
                <a:ext cx="463550" cy="111125"/>
              </a:xfrm>
              <a:custGeom>
                <a:avLst/>
                <a:gdLst>
                  <a:gd name="T0" fmla="*/ 0 w 179"/>
                  <a:gd name="T1" fmla="*/ 0 h 43"/>
                  <a:gd name="T2" fmla="*/ 90 w 179"/>
                  <a:gd name="T3" fmla="*/ 17 h 43"/>
                  <a:gd name="T4" fmla="*/ 179 w 179"/>
                  <a:gd name="T5" fmla="*/ 34 h 43"/>
                  <a:gd name="T6" fmla="*/ 179 w 179"/>
                  <a:gd name="T7" fmla="*/ 43 h 43"/>
                  <a:gd name="T8" fmla="*/ 90 w 179"/>
                  <a:gd name="T9" fmla="*/ 27 h 43"/>
                  <a:gd name="T10" fmla="*/ 0 w 179"/>
                  <a:gd name="T11" fmla="*/ 11 h 43"/>
                  <a:gd name="T12" fmla="*/ 0 w 179"/>
                  <a:gd name="T13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9" h="43">
                    <a:moveTo>
                      <a:pt x="0" y="0"/>
                    </a:moveTo>
                    <a:cubicBezTo>
                      <a:pt x="30" y="5"/>
                      <a:pt x="60" y="11"/>
                      <a:pt x="90" y="17"/>
                    </a:cubicBezTo>
                    <a:cubicBezTo>
                      <a:pt x="119" y="22"/>
                      <a:pt x="149" y="28"/>
                      <a:pt x="179" y="34"/>
                    </a:cubicBezTo>
                    <a:cubicBezTo>
                      <a:pt x="179" y="37"/>
                      <a:pt x="179" y="40"/>
                      <a:pt x="179" y="43"/>
                    </a:cubicBezTo>
                    <a:cubicBezTo>
                      <a:pt x="149" y="38"/>
                      <a:pt x="119" y="32"/>
                      <a:pt x="90" y="27"/>
                    </a:cubicBezTo>
                    <a:cubicBezTo>
                      <a:pt x="60" y="22"/>
                      <a:pt x="30" y="16"/>
                      <a:pt x="0" y="11"/>
                    </a:cubicBezTo>
                    <a:cubicBezTo>
                      <a:pt x="0" y="7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6" name="ïSļîďé">
                <a:extLst>
                  <a:ext uri="{FF2B5EF4-FFF2-40B4-BE49-F238E27FC236}">
                    <a16:creationId xmlns="" xmlns:a16="http://schemas.microsoft.com/office/drawing/2014/main" id="{FA50F05C-7175-474F-9D76-9B5C9B5F3438}"/>
                  </a:ext>
                </a:extLst>
              </p:cNvPr>
              <p:cNvSpPr/>
              <p:nvPr/>
            </p:nvSpPr>
            <p:spPr bwMode="auto">
              <a:xfrm>
                <a:off x="2387601" y="2532024"/>
                <a:ext cx="463550" cy="104775"/>
              </a:xfrm>
              <a:custGeom>
                <a:avLst/>
                <a:gdLst>
                  <a:gd name="T0" fmla="*/ 0 w 179"/>
                  <a:gd name="T1" fmla="*/ 0 h 40"/>
                  <a:gd name="T2" fmla="*/ 90 w 179"/>
                  <a:gd name="T3" fmla="*/ 15 h 40"/>
                  <a:gd name="T4" fmla="*/ 179 w 179"/>
                  <a:gd name="T5" fmla="*/ 30 h 40"/>
                  <a:gd name="T6" fmla="*/ 179 w 179"/>
                  <a:gd name="T7" fmla="*/ 40 h 40"/>
                  <a:gd name="T8" fmla="*/ 90 w 179"/>
                  <a:gd name="T9" fmla="*/ 25 h 40"/>
                  <a:gd name="T10" fmla="*/ 0 w 179"/>
                  <a:gd name="T11" fmla="*/ 11 h 40"/>
                  <a:gd name="T12" fmla="*/ 0 w 179"/>
                  <a:gd name="T13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9" h="40">
                    <a:moveTo>
                      <a:pt x="0" y="0"/>
                    </a:moveTo>
                    <a:cubicBezTo>
                      <a:pt x="30" y="5"/>
                      <a:pt x="60" y="10"/>
                      <a:pt x="90" y="15"/>
                    </a:cubicBezTo>
                    <a:cubicBezTo>
                      <a:pt x="119" y="20"/>
                      <a:pt x="149" y="25"/>
                      <a:pt x="179" y="30"/>
                    </a:cubicBezTo>
                    <a:cubicBezTo>
                      <a:pt x="179" y="33"/>
                      <a:pt x="179" y="36"/>
                      <a:pt x="179" y="40"/>
                    </a:cubicBezTo>
                    <a:cubicBezTo>
                      <a:pt x="149" y="35"/>
                      <a:pt x="119" y="30"/>
                      <a:pt x="90" y="25"/>
                    </a:cubicBezTo>
                    <a:cubicBezTo>
                      <a:pt x="60" y="20"/>
                      <a:pt x="30" y="16"/>
                      <a:pt x="0" y="11"/>
                    </a:cubicBezTo>
                    <a:cubicBezTo>
                      <a:pt x="0" y="7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7" name="iṥḻîdè">
                <a:extLst>
                  <a:ext uri="{FF2B5EF4-FFF2-40B4-BE49-F238E27FC236}">
                    <a16:creationId xmlns="" xmlns:a16="http://schemas.microsoft.com/office/drawing/2014/main" id="{AB696718-AF61-4A8D-B9FA-F1CBDDD42265}"/>
                  </a:ext>
                </a:extLst>
              </p:cNvPr>
              <p:cNvSpPr/>
              <p:nvPr/>
            </p:nvSpPr>
            <p:spPr bwMode="auto">
              <a:xfrm>
                <a:off x="2387601" y="2595524"/>
                <a:ext cx="463550" cy="92075"/>
              </a:xfrm>
              <a:custGeom>
                <a:avLst/>
                <a:gdLst>
                  <a:gd name="T0" fmla="*/ 0 w 179"/>
                  <a:gd name="T1" fmla="*/ 0 h 36"/>
                  <a:gd name="T2" fmla="*/ 90 w 179"/>
                  <a:gd name="T3" fmla="*/ 13 h 36"/>
                  <a:gd name="T4" fmla="*/ 179 w 179"/>
                  <a:gd name="T5" fmla="*/ 27 h 36"/>
                  <a:gd name="T6" fmla="*/ 179 w 179"/>
                  <a:gd name="T7" fmla="*/ 36 h 36"/>
                  <a:gd name="T8" fmla="*/ 90 w 179"/>
                  <a:gd name="T9" fmla="*/ 24 h 36"/>
                  <a:gd name="T10" fmla="*/ 0 w 179"/>
                  <a:gd name="T11" fmla="*/ 11 h 36"/>
                  <a:gd name="T12" fmla="*/ 0 w 179"/>
                  <a:gd name="T13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9" h="36">
                    <a:moveTo>
                      <a:pt x="0" y="0"/>
                    </a:moveTo>
                    <a:cubicBezTo>
                      <a:pt x="30" y="4"/>
                      <a:pt x="60" y="9"/>
                      <a:pt x="90" y="13"/>
                    </a:cubicBezTo>
                    <a:cubicBezTo>
                      <a:pt x="119" y="18"/>
                      <a:pt x="149" y="22"/>
                      <a:pt x="179" y="27"/>
                    </a:cubicBezTo>
                    <a:cubicBezTo>
                      <a:pt x="179" y="30"/>
                      <a:pt x="179" y="33"/>
                      <a:pt x="179" y="36"/>
                    </a:cubicBezTo>
                    <a:cubicBezTo>
                      <a:pt x="149" y="32"/>
                      <a:pt x="119" y="28"/>
                      <a:pt x="90" y="24"/>
                    </a:cubicBezTo>
                    <a:cubicBezTo>
                      <a:pt x="60" y="19"/>
                      <a:pt x="30" y="15"/>
                      <a:pt x="0" y="11"/>
                    </a:cubicBezTo>
                    <a:cubicBezTo>
                      <a:pt x="0" y="7"/>
                      <a:pt x="0" y="4"/>
                      <a:pt x="0" y="0"/>
                    </a:cubicBezTo>
                    <a:close/>
                  </a:path>
                </a:pathLst>
              </a:cu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8" name="i$ľîḋé">
                <a:extLst>
                  <a:ext uri="{FF2B5EF4-FFF2-40B4-BE49-F238E27FC236}">
                    <a16:creationId xmlns="" xmlns:a16="http://schemas.microsoft.com/office/drawing/2014/main" id="{1942060F-DCFF-4F3D-9D9E-83B171270411}"/>
                  </a:ext>
                </a:extLst>
              </p:cNvPr>
              <p:cNvSpPr/>
              <p:nvPr/>
            </p:nvSpPr>
            <p:spPr bwMode="auto">
              <a:xfrm>
                <a:off x="2387601" y="2657437"/>
                <a:ext cx="463550" cy="82550"/>
              </a:xfrm>
              <a:custGeom>
                <a:avLst/>
                <a:gdLst>
                  <a:gd name="T0" fmla="*/ 0 w 179"/>
                  <a:gd name="T1" fmla="*/ 0 h 32"/>
                  <a:gd name="T2" fmla="*/ 90 w 179"/>
                  <a:gd name="T3" fmla="*/ 12 h 32"/>
                  <a:gd name="T4" fmla="*/ 179 w 179"/>
                  <a:gd name="T5" fmla="*/ 23 h 32"/>
                  <a:gd name="T6" fmla="*/ 179 w 179"/>
                  <a:gd name="T7" fmla="*/ 32 h 32"/>
                  <a:gd name="T8" fmla="*/ 90 w 179"/>
                  <a:gd name="T9" fmla="*/ 22 h 32"/>
                  <a:gd name="T10" fmla="*/ 0 w 179"/>
                  <a:gd name="T11" fmla="*/ 11 h 32"/>
                  <a:gd name="T12" fmla="*/ 0 w 179"/>
                  <a:gd name="T1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9" h="32">
                    <a:moveTo>
                      <a:pt x="0" y="0"/>
                    </a:moveTo>
                    <a:cubicBezTo>
                      <a:pt x="30" y="4"/>
                      <a:pt x="60" y="8"/>
                      <a:pt x="90" y="12"/>
                    </a:cubicBezTo>
                    <a:cubicBezTo>
                      <a:pt x="119" y="15"/>
                      <a:pt x="149" y="19"/>
                      <a:pt x="179" y="23"/>
                    </a:cubicBezTo>
                    <a:cubicBezTo>
                      <a:pt x="179" y="26"/>
                      <a:pt x="179" y="29"/>
                      <a:pt x="179" y="32"/>
                    </a:cubicBezTo>
                    <a:cubicBezTo>
                      <a:pt x="149" y="29"/>
                      <a:pt x="119" y="25"/>
                      <a:pt x="90" y="22"/>
                    </a:cubicBezTo>
                    <a:cubicBezTo>
                      <a:pt x="60" y="18"/>
                      <a:pt x="30" y="15"/>
                      <a:pt x="0" y="11"/>
                    </a:cubicBezTo>
                    <a:cubicBezTo>
                      <a:pt x="0" y="7"/>
                      <a:pt x="0" y="4"/>
                      <a:pt x="0" y="0"/>
                    </a:cubicBezTo>
                    <a:close/>
                  </a:path>
                </a:pathLst>
              </a:cu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9" name="iṡļide">
                <a:extLst>
                  <a:ext uri="{FF2B5EF4-FFF2-40B4-BE49-F238E27FC236}">
                    <a16:creationId xmlns="" xmlns:a16="http://schemas.microsoft.com/office/drawing/2014/main" id="{3CB6999A-79CB-4EE1-B31F-C3EB9DE9C9B4}"/>
                  </a:ext>
                </a:extLst>
              </p:cNvPr>
              <p:cNvSpPr/>
              <p:nvPr/>
            </p:nvSpPr>
            <p:spPr bwMode="auto">
              <a:xfrm>
                <a:off x="2387601" y="2719349"/>
                <a:ext cx="463550" cy="74613"/>
              </a:xfrm>
              <a:custGeom>
                <a:avLst/>
                <a:gdLst>
                  <a:gd name="T0" fmla="*/ 0 w 179"/>
                  <a:gd name="T1" fmla="*/ 0 h 29"/>
                  <a:gd name="T2" fmla="*/ 90 w 179"/>
                  <a:gd name="T3" fmla="*/ 10 h 29"/>
                  <a:gd name="T4" fmla="*/ 179 w 179"/>
                  <a:gd name="T5" fmla="*/ 20 h 29"/>
                  <a:gd name="T6" fmla="*/ 179 w 179"/>
                  <a:gd name="T7" fmla="*/ 29 h 29"/>
                  <a:gd name="T8" fmla="*/ 90 w 179"/>
                  <a:gd name="T9" fmla="*/ 20 h 29"/>
                  <a:gd name="T10" fmla="*/ 0 w 179"/>
                  <a:gd name="T11" fmla="*/ 11 h 29"/>
                  <a:gd name="T12" fmla="*/ 0 w 179"/>
                  <a:gd name="T13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9" h="29">
                    <a:moveTo>
                      <a:pt x="0" y="0"/>
                    </a:moveTo>
                    <a:cubicBezTo>
                      <a:pt x="30" y="3"/>
                      <a:pt x="60" y="7"/>
                      <a:pt x="90" y="10"/>
                    </a:cubicBezTo>
                    <a:cubicBezTo>
                      <a:pt x="119" y="13"/>
                      <a:pt x="149" y="16"/>
                      <a:pt x="179" y="20"/>
                    </a:cubicBezTo>
                    <a:cubicBezTo>
                      <a:pt x="179" y="23"/>
                      <a:pt x="179" y="26"/>
                      <a:pt x="179" y="29"/>
                    </a:cubicBezTo>
                    <a:cubicBezTo>
                      <a:pt x="149" y="26"/>
                      <a:pt x="119" y="23"/>
                      <a:pt x="90" y="20"/>
                    </a:cubicBezTo>
                    <a:cubicBezTo>
                      <a:pt x="60" y="17"/>
                      <a:pt x="30" y="14"/>
                      <a:pt x="0" y="11"/>
                    </a:cubicBezTo>
                    <a:cubicBezTo>
                      <a:pt x="0" y="8"/>
                      <a:pt x="0" y="4"/>
                      <a:pt x="0" y="0"/>
                    </a:cubicBezTo>
                    <a:close/>
                  </a:path>
                </a:pathLst>
              </a:cu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0" name="iṡļïde">
                <a:extLst>
                  <a:ext uri="{FF2B5EF4-FFF2-40B4-BE49-F238E27FC236}">
                    <a16:creationId xmlns="" xmlns:a16="http://schemas.microsoft.com/office/drawing/2014/main" id="{4ABD4652-F6F0-481C-BF80-F27DD9977AF9}"/>
                  </a:ext>
                </a:extLst>
              </p:cNvPr>
              <p:cNvSpPr/>
              <p:nvPr/>
            </p:nvSpPr>
            <p:spPr bwMode="auto">
              <a:xfrm>
                <a:off x="2387601" y="2217699"/>
                <a:ext cx="463550" cy="252413"/>
              </a:xfrm>
              <a:custGeom>
                <a:avLst/>
                <a:gdLst>
                  <a:gd name="T0" fmla="*/ 0 w 179"/>
                  <a:gd name="T1" fmla="*/ 0 h 98"/>
                  <a:gd name="T2" fmla="*/ 90 w 179"/>
                  <a:gd name="T3" fmla="*/ 25 h 98"/>
                  <a:gd name="T4" fmla="*/ 179 w 179"/>
                  <a:gd name="T5" fmla="*/ 49 h 98"/>
                  <a:gd name="T6" fmla="*/ 179 w 179"/>
                  <a:gd name="T7" fmla="*/ 98 h 98"/>
                  <a:gd name="T8" fmla="*/ 90 w 179"/>
                  <a:gd name="T9" fmla="*/ 78 h 98"/>
                  <a:gd name="T10" fmla="*/ 0 w 179"/>
                  <a:gd name="T11" fmla="*/ 58 h 98"/>
                  <a:gd name="T12" fmla="*/ 0 w 179"/>
                  <a:gd name="T13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9" h="98">
                    <a:moveTo>
                      <a:pt x="0" y="0"/>
                    </a:moveTo>
                    <a:cubicBezTo>
                      <a:pt x="30" y="8"/>
                      <a:pt x="60" y="16"/>
                      <a:pt x="90" y="25"/>
                    </a:cubicBezTo>
                    <a:cubicBezTo>
                      <a:pt x="119" y="33"/>
                      <a:pt x="149" y="41"/>
                      <a:pt x="179" y="49"/>
                    </a:cubicBezTo>
                    <a:cubicBezTo>
                      <a:pt x="179" y="66"/>
                      <a:pt x="179" y="82"/>
                      <a:pt x="179" y="98"/>
                    </a:cubicBezTo>
                    <a:cubicBezTo>
                      <a:pt x="149" y="92"/>
                      <a:pt x="119" y="85"/>
                      <a:pt x="90" y="78"/>
                    </a:cubicBezTo>
                    <a:cubicBezTo>
                      <a:pt x="60" y="72"/>
                      <a:pt x="30" y="65"/>
                      <a:pt x="0" y="58"/>
                    </a:cubicBezTo>
                    <a:cubicBezTo>
                      <a:pt x="0" y="39"/>
                      <a:pt x="0" y="19"/>
                      <a:pt x="0" y="0"/>
                    </a:cubicBezTo>
                    <a:close/>
                  </a:path>
                </a:pathLst>
              </a:cu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1" name="ïṥľídé">
                <a:extLst>
                  <a:ext uri="{FF2B5EF4-FFF2-40B4-BE49-F238E27FC236}">
                    <a16:creationId xmlns="" xmlns:a16="http://schemas.microsoft.com/office/drawing/2014/main" id="{D99EE2B0-EAB4-413F-9EA9-619031A25C16}"/>
                  </a:ext>
                </a:extLst>
              </p:cNvPr>
              <p:cNvSpPr/>
              <p:nvPr/>
            </p:nvSpPr>
            <p:spPr bwMode="auto">
              <a:xfrm>
                <a:off x="2411413" y="3133687"/>
                <a:ext cx="390525" cy="671513"/>
              </a:xfrm>
              <a:custGeom>
                <a:avLst/>
                <a:gdLst>
                  <a:gd name="T0" fmla="*/ 76 w 151"/>
                  <a:gd name="T1" fmla="*/ 1 h 260"/>
                  <a:gd name="T2" fmla="*/ 0 w 151"/>
                  <a:gd name="T3" fmla="*/ 136 h 260"/>
                  <a:gd name="T4" fmla="*/ 76 w 151"/>
                  <a:gd name="T5" fmla="*/ 249 h 260"/>
                  <a:gd name="T6" fmla="*/ 151 w 151"/>
                  <a:gd name="T7" fmla="*/ 114 h 260"/>
                  <a:gd name="T8" fmla="*/ 76 w 151"/>
                  <a:gd name="T9" fmla="*/ 1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1" h="260">
                    <a:moveTo>
                      <a:pt x="76" y="1"/>
                    </a:moveTo>
                    <a:cubicBezTo>
                      <a:pt x="34" y="3"/>
                      <a:pt x="0" y="63"/>
                      <a:pt x="0" y="136"/>
                    </a:cubicBezTo>
                    <a:cubicBezTo>
                      <a:pt x="0" y="209"/>
                      <a:pt x="34" y="260"/>
                      <a:pt x="76" y="249"/>
                    </a:cubicBezTo>
                    <a:cubicBezTo>
                      <a:pt x="118" y="238"/>
                      <a:pt x="151" y="177"/>
                      <a:pt x="151" y="114"/>
                    </a:cubicBezTo>
                    <a:cubicBezTo>
                      <a:pt x="151" y="50"/>
                      <a:pt x="118" y="0"/>
                      <a:pt x="76" y="1"/>
                    </a:cubicBezTo>
                    <a:close/>
                  </a:path>
                </a:pathLst>
              </a:custGeom>
              <a:solidFill>
                <a:srgbClr val="B7D5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2" name="íŝḻiďè">
                <a:extLst>
                  <a:ext uri="{FF2B5EF4-FFF2-40B4-BE49-F238E27FC236}">
                    <a16:creationId xmlns="" xmlns:a16="http://schemas.microsoft.com/office/drawing/2014/main" id="{B562C25B-BA2B-4990-A004-18529EEB04CB}"/>
                  </a:ext>
                </a:extLst>
              </p:cNvPr>
              <p:cNvSpPr/>
              <p:nvPr/>
            </p:nvSpPr>
            <p:spPr bwMode="auto">
              <a:xfrm>
                <a:off x="2606676" y="3455949"/>
                <a:ext cx="174625" cy="241300"/>
              </a:xfrm>
              <a:custGeom>
                <a:avLst/>
                <a:gdLst>
                  <a:gd name="T0" fmla="*/ 41 w 67"/>
                  <a:gd name="T1" fmla="*/ 93 h 93"/>
                  <a:gd name="T2" fmla="*/ 67 w 67"/>
                  <a:gd name="T3" fmla="*/ 43 h 93"/>
                  <a:gd name="T4" fmla="*/ 0 w 67"/>
                  <a:gd name="T5" fmla="*/ 0 h 93"/>
                  <a:gd name="T6" fmla="*/ 41 w 67"/>
                  <a:gd name="T7" fmla="*/ 93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93">
                    <a:moveTo>
                      <a:pt x="41" y="93"/>
                    </a:moveTo>
                    <a:cubicBezTo>
                      <a:pt x="52" y="79"/>
                      <a:pt x="61" y="62"/>
                      <a:pt x="67" y="43"/>
                    </a:cubicBezTo>
                    <a:cubicBezTo>
                      <a:pt x="45" y="29"/>
                      <a:pt x="22" y="15"/>
                      <a:pt x="0" y="0"/>
                    </a:cubicBezTo>
                    <a:cubicBezTo>
                      <a:pt x="14" y="32"/>
                      <a:pt x="27" y="63"/>
                      <a:pt x="41" y="93"/>
                    </a:cubicBezTo>
                    <a:close/>
                  </a:path>
                </a:pathLst>
              </a:custGeom>
              <a:solidFill>
                <a:srgbClr val="3F7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3" name="iṥlídè">
                <a:extLst>
                  <a:ext uri="{FF2B5EF4-FFF2-40B4-BE49-F238E27FC236}">
                    <a16:creationId xmlns="" xmlns:a16="http://schemas.microsoft.com/office/drawing/2014/main" id="{EC224C93-43B3-4DC6-BD80-A724EE2B0E81}"/>
                  </a:ext>
                </a:extLst>
              </p:cNvPr>
              <p:cNvSpPr/>
              <p:nvPr/>
            </p:nvSpPr>
            <p:spPr bwMode="auto">
              <a:xfrm>
                <a:off x="2606676" y="3197187"/>
                <a:ext cx="195263" cy="369888"/>
              </a:xfrm>
              <a:custGeom>
                <a:avLst/>
                <a:gdLst>
                  <a:gd name="T0" fmla="*/ 67 w 75"/>
                  <a:gd name="T1" fmla="*/ 143 h 143"/>
                  <a:gd name="T2" fmla="*/ 75 w 75"/>
                  <a:gd name="T3" fmla="*/ 89 h 143"/>
                  <a:gd name="T4" fmla="*/ 46 w 75"/>
                  <a:gd name="T5" fmla="*/ 0 h 143"/>
                  <a:gd name="T6" fmla="*/ 0 w 75"/>
                  <a:gd name="T7" fmla="*/ 100 h 143"/>
                  <a:gd name="T8" fmla="*/ 67 w 75"/>
                  <a:gd name="T9" fmla="*/ 143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" h="143">
                    <a:moveTo>
                      <a:pt x="67" y="143"/>
                    </a:moveTo>
                    <a:cubicBezTo>
                      <a:pt x="72" y="126"/>
                      <a:pt x="75" y="117"/>
                      <a:pt x="75" y="89"/>
                    </a:cubicBezTo>
                    <a:cubicBezTo>
                      <a:pt x="75" y="61"/>
                      <a:pt x="64" y="20"/>
                      <a:pt x="46" y="0"/>
                    </a:cubicBezTo>
                    <a:cubicBezTo>
                      <a:pt x="31" y="32"/>
                      <a:pt x="15" y="66"/>
                      <a:pt x="0" y="100"/>
                    </a:cubicBezTo>
                    <a:cubicBezTo>
                      <a:pt x="22" y="115"/>
                      <a:pt x="45" y="129"/>
                      <a:pt x="67" y="143"/>
                    </a:cubicBezTo>
                    <a:close/>
                  </a:path>
                </a:pathLst>
              </a:custGeom>
              <a:solidFill>
                <a:srgbClr val="5D8C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4" name="ï$ľîḓé">
                <a:extLst>
                  <a:ext uri="{FF2B5EF4-FFF2-40B4-BE49-F238E27FC236}">
                    <a16:creationId xmlns="" xmlns:a16="http://schemas.microsoft.com/office/drawing/2014/main" id="{CAD459F8-1CE4-455E-972D-ED68D485A2F3}"/>
                  </a:ext>
                </a:extLst>
              </p:cNvPr>
              <p:cNvSpPr/>
              <p:nvPr/>
            </p:nvSpPr>
            <p:spPr bwMode="auto">
              <a:xfrm>
                <a:off x="2606676" y="3135274"/>
                <a:ext cx="119063" cy="320675"/>
              </a:xfrm>
              <a:custGeom>
                <a:avLst/>
                <a:gdLst>
                  <a:gd name="T0" fmla="*/ 46 w 46"/>
                  <a:gd name="T1" fmla="*/ 24 h 124"/>
                  <a:gd name="T2" fmla="*/ 0 w 46"/>
                  <a:gd name="T3" fmla="*/ 0 h 124"/>
                  <a:gd name="T4" fmla="*/ 0 w 46"/>
                  <a:gd name="T5" fmla="*/ 124 h 124"/>
                  <a:gd name="T6" fmla="*/ 46 w 46"/>
                  <a:gd name="T7" fmla="*/ 24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" h="124">
                    <a:moveTo>
                      <a:pt x="46" y="24"/>
                    </a:moveTo>
                    <a:cubicBezTo>
                      <a:pt x="34" y="9"/>
                      <a:pt x="17" y="0"/>
                      <a:pt x="0" y="0"/>
                    </a:cubicBezTo>
                    <a:cubicBezTo>
                      <a:pt x="0" y="42"/>
                      <a:pt x="0" y="83"/>
                      <a:pt x="0" y="124"/>
                    </a:cubicBezTo>
                    <a:cubicBezTo>
                      <a:pt x="15" y="90"/>
                      <a:pt x="31" y="56"/>
                      <a:pt x="46" y="24"/>
                    </a:cubicBezTo>
                    <a:close/>
                  </a:path>
                </a:pathLst>
              </a:custGeom>
              <a:solidFill>
                <a:srgbClr val="7BA4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5" name="ïṣḻíḓé">
                <a:extLst>
                  <a:ext uri="{FF2B5EF4-FFF2-40B4-BE49-F238E27FC236}">
                    <a16:creationId xmlns="" xmlns:a16="http://schemas.microsoft.com/office/drawing/2014/main" id="{924A4142-6EEA-4DE1-AC24-2713F2E7240B}"/>
                  </a:ext>
                </a:extLst>
              </p:cNvPr>
              <p:cNvSpPr/>
              <p:nvPr/>
            </p:nvSpPr>
            <p:spPr bwMode="auto">
              <a:xfrm>
                <a:off x="2468563" y="3135274"/>
                <a:ext cx="138113" cy="320675"/>
              </a:xfrm>
              <a:custGeom>
                <a:avLst/>
                <a:gdLst>
                  <a:gd name="T0" fmla="*/ 54 w 54"/>
                  <a:gd name="T1" fmla="*/ 0 h 124"/>
                  <a:gd name="T2" fmla="*/ 54 w 54"/>
                  <a:gd name="T3" fmla="*/ 124 h 124"/>
                  <a:gd name="T4" fmla="*/ 0 w 54"/>
                  <a:gd name="T5" fmla="*/ 41 h 124"/>
                  <a:gd name="T6" fmla="*/ 54 w 54"/>
                  <a:gd name="T7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" h="124">
                    <a:moveTo>
                      <a:pt x="54" y="0"/>
                    </a:moveTo>
                    <a:cubicBezTo>
                      <a:pt x="54" y="42"/>
                      <a:pt x="54" y="83"/>
                      <a:pt x="54" y="124"/>
                    </a:cubicBezTo>
                    <a:cubicBezTo>
                      <a:pt x="36" y="97"/>
                      <a:pt x="18" y="70"/>
                      <a:pt x="0" y="41"/>
                    </a:cubicBezTo>
                    <a:cubicBezTo>
                      <a:pt x="13" y="16"/>
                      <a:pt x="33" y="1"/>
                      <a:pt x="54" y="0"/>
                    </a:cubicBezTo>
                    <a:close/>
                  </a:path>
                </a:pathLst>
              </a:custGeom>
              <a:solidFill>
                <a:srgbClr val="99BD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6" name="iśľïďé">
                <a:extLst>
                  <a:ext uri="{FF2B5EF4-FFF2-40B4-BE49-F238E27FC236}">
                    <a16:creationId xmlns="" xmlns:a16="http://schemas.microsoft.com/office/drawing/2014/main" id="{3DF4329A-0481-4FEE-AA7E-6C6479DEA20A}"/>
                  </a:ext>
                </a:extLst>
              </p:cNvPr>
              <p:cNvSpPr/>
              <p:nvPr/>
            </p:nvSpPr>
            <p:spPr bwMode="auto">
              <a:xfrm>
                <a:off x="2922588" y="3351174"/>
                <a:ext cx="460375" cy="92075"/>
              </a:xfrm>
              <a:custGeom>
                <a:avLst/>
                <a:gdLst>
                  <a:gd name="T0" fmla="*/ 0 w 178"/>
                  <a:gd name="T1" fmla="*/ 27 h 36"/>
                  <a:gd name="T2" fmla="*/ 89 w 178"/>
                  <a:gd name="T3" fmla="*/ 13 h 36"/>
                  <a:gd name="T4" fmla="*/ 178 w 178"/>
                  <a:gd name="T5" fmla="*/ 0 h 36"/>
                  <a:gd name="T6" fmla="*/ 178 w 178"/>
                  <a:gd name="T7" fmla="*/ 7 h 36"/>
                  <a:gd name="T8" fmla="*/ 89 w 178"/>
                  <a:gd name="T9" fmla="*/ 22 h 36"/>
                  <a:gd name="T10" fmla="*/ 0 w 178"/>
                  <a:gd name="T11" fmla="*/ 36 h 36"/>
                  <a:gd name="T12" fmla="*/ 0 w 178"/>
                  <a:gd name="T13" fmla="*/ 27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8" h="36">
                    <a:moveTo>
                      <a:pt x="0" y="27"/>
                    </a:moveTo>
                    <a:cubicBezTo>
                      <a:pt x="29" y="22"/>
                      <a:pt x="59" y="18"/>
                      <a:pt x="89" y="13"/>
                    </a:cubicBezTo>
                    <a:cubicBezTo>
                      <a:pt x="119" y="9"/>
                      <a:pt x="148" y="4"/>
                      <a:pt x="178" y="0"/>
                    </a:cubicBezTo>
                    <a:cubicBezTo>
                      <a:pt x="178" y="2"/>
                      <a:pt x="178" y="5"/>
                      <a:pt x="178" y="7"/>
                    </a:cubicBezTo>
                    <a:cubicBezTo>
                      <a:pt x="148" y="12"/>
                      <a:pt x="119" y="17"/>
                      <a:pt x="89" y="22"/>
                    </a:cubicBezTo>
                    <a:cubicBezTo>
                      <a:pt x="59" y="26"/>
                      <a:pt x="29" y="31"/>
                      <a:pt x="0" y="36"/>
                    </a:cubicBezTo>
                    <a:cubicBezTo>
                      <a:pt x="0" y="33"/>
                      <a:pt x="0" y="30"/>
                      <a:pt x="0" y="27"/>
                    </a:cubicBezTo>
                    <a:close/>
                  </a:path>
                </a:pathLst>
              </a:cu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7" name="ïŝ1ïḋè">
                <a:extLst>
                  <a:ext uri="{FF2B5EF4-FFF2-40B4-BE49-F238E27FC236}">
                    <a16:creationId xmlns="" xmlns:a16="http://schemas.microsoft.com/office/drawing/2014/main" id="{B900CAC1-C831-4050-9D7E-63A972738947}"/>
                  </a:ext>
                </a:extLst>
              </p:cNvPr>
              <p:cNvSpPr/>
              <p:nvPr/>
            </p:nvSpPr>
            <p:spPr bwMode="auto">
              <a:xfrm>
                <a:off x="2922588" y="3392449"/>
                <a:ext cx="460375" cy="103188"/>
              </a:xfrm>
              <a:custGeom>
                <a:avLst/>
                <a:gdLst>
                  <a:gd name="T0" fmla="*/ 0 w 178"/>
                  <a:gd name="T1" fmla="*/ 31 h 40"/>
                  <a:gd name="T2" fmla="*/ 89 w 178"/>
                  <a:gd name="T3" fmla="*/ 15 h 40"/>
                  <a:gd name="T4" fmla="*/ 178 w 178"/>
                  <a:gd name="T5" fmla="*/ 0 h 40"/>
                  <a:gd name="T6" fmla="*/ 178 w 178"/>
                  <a:gd name="T7" fmla="*/ 7 h 40"/>
                  <a:gd name="T8" fmla="*/ 89 w 178"/>
                  <a:gd name="T9" fmla="*/ 24 h 40"/>
                  <a:gd name="T10" fmla="*/ 0 w 178"/>
                  <a:gd name="T11" fmla="*/ 40 h 40"/>
                  <a:gd name="T12" fmla="*/ 0 w 178"/>
                  <a:gd name="T13" fmla="*/ 3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8" h="40">
                    <a:moveTo>
                      <a:pt x="0" y="31"/>
                    </a:moveTo>
                    <a:cubicBezTo>
                      <a:pt x="29" y="26"/>
                      <a:pt x="59" y="21"/>
                      <a:pt x="89" y="15"/>
                    </a:cubicBezTo>
                    <a:cubicBezTo>
                      <a:pt x="119" y="10"/>
                      <a:pt x="148" y="5"/>
                      <a:pt x="178" y="0"/>
                    </a:cubicBezTo>
                    <a:cubicBezTo>
                      <a:pt x="178" y="2"/>
                      <a:pt x="178" y="5"/>
                      <a:pt x="178" y="7"/>
                    </a:cubicBezTo>
                    <a:cubicBezTo>
                      <a:pt x="148" y="13"/>
                      <a:pt x="119" y="18"/>
                      <a:pt x="89" y="24"/>
                    </a:cubicBezTo>
                    <a:cubicBezTo>
                      <a:pt x="59" y="29"/>
                      <a:pt x="29" y="34"/>
                      <a:pt x="0" y="40"/>
                    </a:cubicBezTo>
                    <a:cubicBezTo>
                      <a:pt x="0" y="37"/>
                      <a:pt x="0" y="34"/>
                      <a:pt x="0" y="31"/>
                    </a:cubicBezTo>
                    <a:close/>
                  </a:path>
                </a:pathLst>
              </a:cu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8" name="îşļidé">
                <a:extLst>
                  <a:ext uri="{FF2B5EF4-FFF2-40B4-BE49-F238E27FC236}">
                    <a16:creationId xmlns="" xmlns:a16="http://schemas.microsoft.com/office/drawing/2014/main" id="{DB64ED77-A38A-4169-85E6-F8EE0EFB7478}"/>
                  </a:ext>
                </a:extLst>
              </p:cNvPr>
              <p:cNvSpPr/>
              <p:nvPr/>
            </p:nvSpPr>
            <p:spPr bwMode="auto">
              <a:xfrm>
                <a:off x="2922588" y="3433724"/>
                <a:ext cx="460375" cy="112713"/>
              </a:xfrm>
              <a:custGeom>
                <a:avLst/>
                <a:gdLst>
                  <a:gd name="T0" fmla="*/ 0 w 178"/>
                  <a:gd name="T1" fmla="*/ 35 h 44"/>
                  <a:gd name="T2" fmla="*/ 89 w 178"/>
                  <a:gd name="T3" fmla="*/ 17 h 44"/>
                  <a:gd name="T4" fmla="*/ 178 w 178"/>
                  <a:gd name="T5" fmla="*/ 0 h 44"/>
                  <a:gd name="T6" fmla="*/ 178 w 178"/>
                  <a:gd name="T7" fmla="*/ 7 h 44"/>
                  <a:gd name="T8" fmla="*/ 89 w 178"/>
                  <a:gd name="T9" fmla="*/ 26 h 44"/>
                  <a:gd name="T10" fmla="*/ 0 w 178"/>
                  <a:gd name="T11" fmla="*/ 44 h 44"/>
                  <a:gd name="T12" fmla="*/ 0 w 178"/>
                  <a:gd name="T13" fmla="*/ 35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8" h="44">
                    <a:moveTo>
                      <a:pt x="0" y="35"/>
                    </a:moveTo>
                    <a:cubicBezTo>
                      <a:pt x="29" y="29"/>
                      <a:pt x="59" y="23"/>
                      <a:pt x="89" y="17"/>
                    </a:cubicBezTo>
                    <a:cubicBezTo>
                      <a:pt x="119" y="12"/>
                      <a:pt x="148" y="6"/>
                      <a:pt x="178" y="0"/>
                    </a:cubicBezTo>
                    <a:cubicBezTo>
                      <a:pt x="178" y="3"/>
                      <a:pt x="178" y="5"/>
                      <a:pt x="178" y="7"/>
                    </a:cubicBezTo>
                    <a:cubicBezTo>
                      <a:pt x="148" y="13"/>
                      <a:pt x="119" y="20"/>
                      <a:pt x="89" y="26"/>
                    </a:cubicBezTo>
                    <a:cubicBezTo>
                      <a:pt x="59" y="32"/>
                      <a:pt x="29" y="38"/>
                      <a:pt x="0" y="44"/>
                    </a:cubicBezTo>
                    <a:cubicBezTo>
                      <a:pt x="0" y="41"/>
                      <a:pt x="0" y="38"/>
                      <a:pt x="0" y="35"/>
                    </a:cubicBezTo>
                    <a:close/>
                  </a:path>
                </a:pathLst>
              </a:cu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9" name="iŝlidê">
                <a:extLst>
                  <a:ext uri="{FF2B5EF4-FFF2-40B4-BE49-F238E27FC236}">
                    <a16:creationId xmlns="" xmlns:a16="http://schemas.microsoft.com/office/drawing/2014/main" id="{F3FFE233-68C5-4604-9E9D-E1BD74743EB0}"/>
                  </a:ext>
                </a:extLst>
              </p:cNvPr>
              <p:cNvSpPr/>
              <p:nvPr/>
            </p:nvSpPr>
            <p:spPr bwMode="auto">
              <a:xfrm>
                <a:off x="2922588" y="3474999"/>
                <a:ext cx="460375" cy="123825"/>
              </a:xfrm>
              <a:custGeom>
                <a:avLst/>
                <a:gdLst>
                  <a:gd name="T0" fmla="*/ 0 w 178"/>
                  <a:gd name="T1" fmla="*/ 39 h 48"/>
                  <a:gd name="T2" fmla="*/ 89 w 178"/>
                  <a:gd name="T3" fmla="*/ 19 h 48"/>
                  <a:gd name="T4" fmla="*/ 178 w 178"/>
                  <a:gd name="T5" fmla="*/ 0 h 48"/>
                  <a:gd name="T6" fmla="*/ 178 w 178"/>
                  <a:gd name="T7" fmla="*/ 8 h 48"/>
                  <a:gd name="T8" fmla="*/ 89 w 178"/>
                  <a:gd name="T9" fmla="*/ 28 h 48"/>
                  <a:gd name="T10" fmla="*/ 0 w 178"/>
                  <a:gd name="T11" fmla="*/ 48 h 48"/>
                  <a:gd name="T12" fmla="*/ 0 w 178"/>
                  <a:gd name="T13" fmla="*/ 39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8" h="48">
                    <a:moveTo>
                      <a:pt x="0" y="39"/>
                    </a:moveTo>
                    <a:cubicBezTo>
                      <a:pt x="29" y="32"/>
                      <a:pt x="59" y="26"/>
                      <a:pt x="89" y="19"/>
                    </a:cubicBezTo>
                    <a:cubicBezTo>
                      <a:pt x="119" y="13"/>
                      <a:pt x="148" y="7"/>
                      <a:pt x="178" y="0"/>
                    </a:cubicBezTo>
                    <a:cubicBezTo>
                      <a:pt x="178" y="3"/>
                      <a:pt x="178" y="5"/>
                      <a:pt x="178" y="8"/>
                    </a:cubicBezTo>
                    <a:cubicBezTo>
                      <a:pt x="148" y="14"/>
                      <a:pt x="119" y="21"/>
                      <a:pt x="89" y="28"/>
                    </a:cubicBezTo>
                    <a:cubicBezTo>
                      <a:pt x="59" y="34"/>
                      <a:pt x="29" y="41"/>
                      <a:pt x="0" y="48"/>
                    </a:cubicBezTo>
                    <a:cubicBezTo>
                      <a:pt x="0" y="45"/>
                      <a:pt x="0" y="42"/>
                      <a:pt x="0" y="39"/>
                    </a:cubicBezTo>
                    <a:close/>
                  </a:path>
                </a:pathLst>
              </a:cu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0" name="îSḷïḑè">
                <a:extLst>
                  <a:ext uri="{FF2B5EF4-FFF2-40B4-BE49-F238E27FC236}">
                    <a16:creationId xmlns="" xmlns:a16="http://schemas.microsoft.com/office/drawing/2014/main" id="{126D9702-2807-463F-ADA5-22652A6D757C}"/>
                  </a:ext>
                </a:extLst>
              </p:cNvPr>
              <p:cNvSpPr/>
              <p:nvPr/>
            </p:nvSpPr>
            <p:spPr bwMode="auto">
              <a:xfrm>
                <a:off x="2922588" y="3516274"/>
                <a:ext cx="460375" cy="131763"/>
              </a:xfrm>
              <a:custGeom>
                <a:avLst/>
                <a:gdLst>
                  <a:gd name="T0" fmla="*/ 0 w 178"/>
                  <a:gd name="T1" fmla="*/ 42 h 51"/>
                  <a:gd name="T2" fmla="*/ 89 w 178"/>
                  <a:gd name="T3" fmla="*/ 21 h 51"/>
                  <a:gd name="T4" fmla="*/ 178 w 178"/>
                  <a:gd name="T5" fmla="*/ 0 h 51"/>
                  <a:gd name="T6" fmla="*/ 178 w 178"/>
                  <a:gd name="T7" fmla="*/ 8 h 51"/>
                  <a:gd name="T8" fmla="*/ 89 w 178"/>
                  <a:gd name="T9" fmla="*/ 30 h 51"/>
                  <a:gd name="T10" fmla="*/ 0 w 178"/>
                  <a:gd name="T11" fmla="*/ 51 h 51"/>
                  <a:gd name="T12" fmla="*/ 0 w 178"/>
                  <a:gd name="T13" fmla="*/ 42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8" h="51">
                    <a:moveTo>
                      <a:pt x="0" y="42"/>
                    </a:moveTo>
                    <a:cubicBezTo>
                      <a:pt x="29" y="35"/>
                      <a:pt x="59" y="28"/>
                      <a:pt x="89" y="21"/>
                    </a:cubicBezTo>
                    <a:cubicBezTo>
                      <a:pt x="119" y="14"/>
                      <a:pt x="148" y="7"/>
                      <a:pt x="178" y="0"/>
                    </a:cubicBezTo>
                    <a:cubicBezTo>
                      <a:pt x="178" y="3"/>
                      <a:pt x="178" y="5"/>
                      <a:pt x="178" y="8"/>
                    </a:cubicBezTo>
                    <a:cubicBezTo>
                      <a:pt x="148" y="15"/>
                      <a:pt x="119" y="22"/>
                      <a:pt x="89" y="30"/>
                    </a:cubicBezTo>
                    <a:cubicBezTo>
                      <a:pt x="59" y="37"/>
                      <a:pt x="29" y="44"/>
                      <a:pt x="0" y="51"/>
                    </a:cubicBezTo>
                    <a:cubicBezTo>
                      <a:pt x="0" y="48"/>
                      <a:pt x="0" y="45"/>
                      <a:pt x="0" y="42"/>
                    </a:cubicBezTo>
                    <a:close/>
                  </a:path>
                </a:pathLst>
              </a:cu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1" name="îš1ídé">
                <a:extLst>
                  <a:ext uri="{FF2B5EF4-FFF2-40B4-BE49-F238E27FC236}">
                    <a16:creationId xmlns="" xmlns:a16="http://schemas.microsoft.com/office/drawing/2014/main" id="{C85B8AC2-FC47-40BE-962F-90FD39A3CC5C}"/>
                  </a:ext>
                </a:extLst>
              </p:cNvPr>
              <p:cNvSpPr/>
              <p:nvPr/>
            </p:nvSpPr>
            <p:spPr bwMode="auto">
              <a:xfrm>
                <a:off x="2922588" y="3179724"/>
                <a:ext cx="460375" cy="157163"/>
              </a:xfrm>
              <a:custGeom>
                <a:avLst/>
                <a:gdLst>
                  <a:gd name="T0" fmla="*/ 0 w 178"/>
                  <a:gd name="T1" fmla="*/ 13 h 61"/>
                  <a:gd name="T2" fmla="*/ 89 w 178"/>
                  <a:gd name="T3" fmla="*/ 7 h 61"/>
                  <a:gd name="T4" fmla="*/ 178 w 178"/>
                  <a:gd name="T5" fmla="*/ 0 h 61"/>
                  <a:gd name="T6" fmla="*/ 178 w 178"/>
                  <a:gd name="T7" fmla="*/ 39 h 61"/>
                  <a:gd name="T8" fmla="*/ 89 w 178"/>
                  <a:gd name="T9" fmla="*/ 50 h 61"/>
                  <a:gd name="T10" fmla="*/ 0 w 178"/>
                  <a:gd name="T11" fmla="*/ 61 h 61"/>
                  <a:gd name="T12" fmla="*/ 0 w 178"/>
                  <a:gd name="T13" fmla="*/ 13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8" h="61">
                    <a:moveTo>
                      <a:pt x="0" y="13"/>
                    </a:moveTo>
                    <a:cubicBezTo>
                      <a:pt x="29" y="10"/>
                      <a:pt x="59" y="9"/>
                      <a:pt x="89" y="7"/>
                    </a:cubicBezTo>
                    <a:cubicBezTo>
                      <a:pt x="119" y="5"/>
                      <a:pt x="148" y="2"/>
                      <a:pt x="178" y="0"/>
                    </a:cubicBezTo>
                    <a:cubicBezTo>
                      <a:pt x="178" y="13"/>
                      <a:pt x="178" y="26"/>
                      <a:pt x="178" y="39"/>
                    </a:cubicBezTo>
                    <a:cubicBezTo>
                      <a:pt x="148" y="43"/>
                      <a:pt x="119" y="47"/>
                      <a:pt x="89" y="50"/>
                    </a:cubicBezTo>
                    <a:cubicBezTo>
                      <a:pt x="59" y="53"/>
                      <a:pt x="29" y="57"/>
                      <a:pt x="0" y="61"/>
                    </a:cubicBezTo>
                    <a:cubicBezTo>
                      <a:pt x="0" y="44"/>
                      <a:pt x="0" y="29"/>
                      <a:pt x="0" y="13"/>
                    </a:cubicBezTo>
                    <a:close/>
                  </a:path>
                </a:pathLst>
              </a:cu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2" name="ïśļîḍè">
                <a:extLst>
                  <a:ext uri="{FF2B5EF4-FFF2-40B4-BE49-F238E27FC236}">
                    <a16:creationId xmlns="" xmlns:a16="http://schemas.microsoft.com/office/drawing/2014/main" id="{56419246-D0FD-4CD7-9E96-9F03B7939F38}"/>
                  </a:ext>
                </a:extLst>
              </p:cNvPr>
              <p:cNvSpPr/>
              <p:nvPr/>
            </p:nvSpPr>
            <p:spPr bwMode="auto">
              <a:xfrm>
                <a:off x="2255838" y="1704937"/>
                <a:ext cx="1254125" cy="2387600"/>
              </a:xfrm>
              <a:custGeom>
                <a:avLst/>
                <a:gdLst>
                  <a:gd name="T0" fmla="*/ 243 w 485"/>
                  <a:gd name="T1" fmla="*/ 103 h 923"/>
                  <a:gd name="T2" fmla="*/ 476 w 485"/>
                  <a:gd name="T3" fmla="*/ 203 h 923"/>
                  <a:gd name="T4" fmla="*/ 485 w 485"/>
                  <a:gd name="T5" fmla="*/ 207 h 923"/>
                  <a:gd name="T6" fmla="*/ 485 w 485"/>
                  <a:gd name="T7" fmla="*/ 218 h 923"/>
                  <a:gd name="T8" fmla="*/ 485 w 485"/>
                  <a:gd name="T9" fmla="*/ 484 h 923"/>
                  <a:gd name="T10" fmla="*/ 485 w 485"/>
                  <a:gd name="T11" fmla="*/ 751 h 923"/>
                  <a:gd name="T12" fmla="*/ 485 w 485"/>
                  <a:gd name="T13" fmla="*/ 761 h 923"/>
                  <a:gd name="T14" fmla="*/ 476 w 485"/>
                  <a:gd name="T15" fmla="*/ 764 h 923"/>
                  <a:gd name="T16" fmla="*/ 243 w 485"/>
                  <a:gd name="T17" fmla="*/ 842 h 923"/>
                  <a:gd name="T18" fmla="*/ 243 w 485"/>
                  <a:gd name="T19" fmla="*/ 814 h 923"/>
                  <a:gd name="T20" fmla="*/ 466 w 485"/>
                  <a:gd name="T21" fmla="*/ 746 h 923"/>
                  <a:gd name="T22" fmla="*/ 466 w 485"/>
                  <a:gd name="T23" fmla="*/ 483 h 923"/>
                  <a:gd name="T24" fmla="*/ 466 w 485"/>
                  <a:gd name="T25" fmla="*/ 220 h 923"/>
                  <a:gd name="T26" fmla="*/ 243 w 485"/>
                  <a:gd name="T27" fmla="*/ 131 h 923"/>
                  <a:gd name="T28" fmla="*/ 243 w 485"/>
                  <a:gd name="T29" fmla="*/ 103 h 923"/>
                  <a:gd name="T30" fmla="*/ 10 w 485"/>
                  <a:gd name="T31" fmla="*/ 4 h 923"/>
                  <a:gd name="T32" fmla="*/ 243 w 485"/>
                  <a:gd name="T33" fmla="*/ 103 h 923"/>
                  <a:gd name="T34" fmla="*/ 243 w 485"/>
                  <a:gd name="T35" fmla="*/ 103 h 923"/>
                  <a:gd name="T36" fmla="*/ 243 w 485"/>
                  <a:gd name="T37" fmla="*/ 131 h 923"/>
                  <a:gd name="T38" fmla="*/ 243 w 485"/>
                  <a:gd name="T39" fmla="*/ 131 h 923"/>
                  <a:gd name="T40" fmla="*/ 19 w 485"/>
                  <a:gd name="T41" fmla="*/ 42 h 923"/>
                  <a:gd name="T42" fmla="*/ 19 w 485"/>
                  <a:gd name="T43" fmla="*/ 462 h 923"/>
                  <a:gd name="T44" fmla="*/ 19 w 485"/>
                  <a:gd name="T45" fmla="*/ 883 h 923"/>
                  <a:gd name="T46" fmla="*/ 243 w 485"/>
                  <a:gd name="T47" fmla="*/ 814 h 923"/>
                  <a:gd name="T48" fmla="*/ 243 w 485"/>
                  <a:gd name="T49" fmla="*/ 814 h 923"/>
                  <a:gd name="T50" fmla="*/ 243 w 485"/>
                  <a:gd name="T51" fmla="*/ 842 h 923"/>
                  <a:gd name="T52" fmla="*/ 243 w 485"/>
                  <a:gd name="T53" fmla="*/ 842 h 923"/>
                  <a:gd name="T54" fmla="*/ 10 w 485"/>
                  <a:gd name="T55" fmla="*/ 920 h 923"/>
                  <a:gd name="T56" fmla="*/ 0 w 485"/>
                  <a:gd name="T57" fmla="*/ 923 h 923"/>
                  <a:gd name="T58" fmla="*/ 0 w 485"/>
                  <a:gd name="T59" fmla="*/ 906 h 923"/>
                  <a:gd name="T60" fmla="*/ 0 w 485"/>
                  <a:gd name="T61" fmla="*/ 461 h 923"/>
                  <a:gd name="T62" fmla="*/ 0 w 485"/>
                  <a:gd name="T63" fmla="*/ 17 h 923"/>
                  <a:gd name="T64" fmla="*/ 0 w 485"/>
                  <a:gd name="T65" fmla="*/ 0 h 923"/>
                  <a:gd name="T66" fmla="*/ 10 w 485"/>
                  <a:gd name="T67" fmla="*/ 4 h 9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85" h="923">
                    <a:moveTo>
                      <a:pt x="243" y="103"/>
                    </a:moveTo>
                    <a:cubicBezTo>
                      <a:pt x="320" y="136"/>
                      <a:pt x="398" y="170"/>
                      <a:pt x="476" y="203"/>
                    </a:cubicBezTo>
                    <a:cubicBezTo>
                      <a:pt x="479" y="204"/>
                      <a:pt x="482" y="206"/>
                      <a:pt x="485" y="207"/>
                    </a:cubicBezTo>
                    <a:cubicBezTo>
                      <a:pt x="485" y="210"/>
                      <a:pt x="485" y="214"/>
                      <a:pt x="485" y="218"/>
                    </a:cubicBezTo>
                    <a:cubicBezTo>
                      <a:pt x="485" y="306"/>
                      <a:pt x="485" y="395"/>
                      <a:pt x="485" y="484"/>
                    </a:cubicBezTo>
                    <a:cubicBezTo>
                      <a:pt x="485" y="573"/>
                      <a:pt x="485" y="662"/>
                      <a:pt x="485" y="751"/>
                    </a:cubicBezTo>
                    <a:cubicBezTo>
                      <a:pt x="485" y="754"/>
                      <a:pt x="485" y="757"/>
                      <a:pt x="485" y="761"/>
                    </a:cubicBezTo>
                    <a:cubicBezTo>
                      <a:pt x="482" y="762"/>
                      <a:pt x="479" y="763"/>
                      <a:pt x="476" y="764"/>
                    </a:cubicBezTo>
                    <a:cubicBezTo>
                      <a:pt x="398" y="790"/>
                      <a:pt x="320" y="816"/>
                      <a:pt x="243" y="842"/>
                    </a:cubicBezTo>
                    <a:cubicBezTo>
                      <a:pt x="243" y="814"/>
                      <a:pt x="243" y="814"/>
                      <a:pt x="243" y="814"/>
                    </a:cubicBezTo>
                    <a:cubicBezTo>
                      <a:pt x="317" y="792"/>
                      <a:pt x="392" y="769"/>
                      <a:pt x="466" y="746"/>
                    </a:cubicBezTo>
                    <a:cubicBezTo>
                      <a:pt x="466" y="658"/>
                      <a:pt x="466" y="571"/>
                      <a:pt x="466" y="483"/>
                    </a:cubicBezTo>
                    <a:cubicBezTo>
                      <a:pt x="466" y="396"/>
                      <a:pt x="466" y="308"/>
                      <a:pt x="466" y="220"/>
                    </a:cubicBezTo>
                    <a:cubicBezTo>
                      <a:pt x="392" y="191"/>
                      <a:pt x="317" y="161"/>
                      <a:pt x="243" y="131"/>
                    </a:cubicBezTo>
                    <a:lnTo>
                      <a:pt x="243" y="103"/>
                    </a:lnTo>
                    <a:close/>
                    <a:moveTo>
                      <a:pt x="10" y="4"/>
                    </a:moveTo>
                    <a:cubicBezTo>
                      <a:pt x="87" y="37"/>
                      <a:pt x="165" y="70"/>
                      <a:pt x="243" y="103"/>
                    </a:cubicBezTo>
                    <a:cubicBezTo>
                      <a:pt x="243" y="103"/>
                      <a:pt x="243" y="103"/>
                      <a:pt x="243" y="103"/>
                    </a:cubicBezTo>
                    <a:cubicBezTo>
                      <a:pt x="243" y="131"/>
                      <a:pt x="243" y="131"/>
                      <a:pt x="243" y="131"/>
                    </a:cubicBezTo>
                    <a:cubicBezTo>
                      <a:pt x="243" y="131"/>
                      <a:pt x="243" y="131"/>
                      <a:pt x="243" y="131"/>
                    </a:cubicBezTo>
                    <a:cubicBezTo>
                      <a:pt x="168" y="101"/>
                      <a:pt x="94" y="72"/>
                      <a:pt x="19" y="42"/>
                    </a:cubicBezTo>
                    <a:cubicBezTo>
                      <a:pt x="19" y="182"/>
                      <a:pt x="19" y="322"/>
                      <a:pt x="19" y="462"/>
                    </a:cubicBezTo>
                    <a:cubicBezTo>
                      <a:pt x="19" y="602"/>
                      <a:pt x="19" y="743"/>
                      <a:pt x="19" y="883"/>
                    </a:cubicBezTo>
                    <a:cubicBezTo>
                      <a:pt x="94" y="860"/>
                      <a:pt x="168" y="837"/>
                      <a:pt x="243" y="814"/>
                    </a:cubicBezTo>
                    <a:cubicBezTo>
                      <a:pt x="243" y="814"/>
                      <a:pt x="243" y="814"/>
                      <a:pt x="243" y="814"/>
                    </a:cubicBezTo>
                    <a:cubicBezTo>
                      <a:pt x="243" y="842"/>
                      <a:pt x="243" y="842"/>
                      <a:pt x="243" y="842"/>
                    </a:cubicBezTo>
                    <a:cubicBezTo>
                      <a:pt x="243" y="842"/>
                      <a:pt x="243" y="842"/>
                      <a:pt x="243" y="842"/>
                    </a:cubicBezTo>
                    <a:cubicBezTo>
                      <a:pt x="165" y="868"/>
                      <a:pt x="87" y="894"/>
                      <a:pt x="10" y="920"/>
                    </a:cubicBezTo>
                    <a:cubicBezTo>
                      <a:pt x="6" y="921"/>
                      <a:pt x="3" y="922"/>
                      <a:pt x="0" y="923"/>
                    </a:cubicBezTo>
                    <a:cubicBezTo>
                      <a:pt x="0" y="917"/>
                      <a:pt x="0" y="912"/>
                      <a:pt x="0" y="906"/>
                    </a:cubicBezTo>
                    <a:cubicBezTo>
                      <a:pt x="0" y="758"/>
                      <a:pt x="0" y="609"/>
                      <a:pt x="0" y="461"/>
                    </a:cubicBezTo>
                    <a:cubicBezTo>
                      <a:pt x="0" y="313"/>
                      <a:pt x="0" y="165"/>
                      <a:pt x="0" y="17"/>
                    </a:cubicBezTo>
                    <a:cubicBezTo>
                      <a:pt x="0" y="11"/>
                      <a:pt x="0" y="5"/>
                      <a:pt x="0" y="0"/>
                    </a:cubicBezTo>
                    <a:cubicBezTo>
                      <a:pt x="3" y="1"/>
                      <a:pt x="6" y="2"/>
                      <a:pt x="10" y="4"/>
                    </a:cubicBezTo>
                    <a:close/>
                  </a:path>
                </a:pathLst>
              </a:cu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3" name="íşḻïďê">
                <a:extLst>
                  <a:ext uri="{FF2B5EF4-FFF2-40B4-BE49-F238E27FC236}">
                    <a16:creationId xmlns="" xmlns:a16="http://schemas.microsoft.com/office/drawing/2014/main" id="{787C2308-14B5-41F2-8483-27C2CE282A85}"/>
                  </a:ext>
                </a:extLst>
              </p:cNvPr>
              <p:cNvSpPr/>
              <p:nvPr/>
            </p:nvSpPr>
            <p:spPr bwMode="auto">
              <a:xfrm>
                <a:off x="4322763" y="4033799"/>
                <a:ext cx="47625" cy="23813"/>
              </a:xfrm>
              <a:custGeom>
                <a:avLst/>
                <a:gdLst>
                  <a:gd name="T0" fmla="*/ 0 w 19"/>
                  <a:gd name="T1" fmla="*/ 9 h 9"/>
                  <a:gd name="T2" fmla="*/ 19 w 19"/>
                  <a:gd name="T3" fmla="*/ 9 h 9"/>
                  <a:gd name="T4" fmla="*/ 19 w 19"/>
                  <a:gd name="T5" fmla="*/ 4 h 9"/>
                  <a:gd name="T6" fmla="*/ 16 w 19"/>
                  <a:gd name="T7" fmla="*/ 0 h 9"/>
                  <a:gd name="T8" fmla="*/ 2 w 19"/>
                  <a:gd name="T9" fmla="*/ 0 h 9"/>
                  <a:gd name="T10" fmla="*/ 0 w 19"/>
                  <a:gd name="T11" fmla="*/ 4 h 9"/>
                  <a:gd name="T12" fmla="*/ 0 w 19"/>
                  <a:gd name="T13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9">
                    <a:moveTo>
                      <a:pt x="0" y="9"/>
                    </a:moveTo>
                    <a:cubicBezTo>
                      <a:pt x="19" y="9"/>
                      <a:pt x="19" y="9"/>
                      <a:pt x="19" y="9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9" y="1"/>
                      <a:pt x="18" y="0"/>
                      <a:pt x="16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4"/>
                    </a:cubicBez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4" name="ïṣļíḍe">
                <a:extLst>
                  <a:ext uri="{FF2B5EF4-FFF2-40B4-BE49-F238E27FC236}">
                    <a16:creationId xmlns="" xmlns:a16="http://schemas.microsoft.com/office/drawing/2014/main" id="{13026E74-7B59-497A-9309-B53A10CBCDBF}"/>
                  </a:ext>
                </a:extLst>
              </p:cNvPr>
              <p:cNvSpPr/>
              <p:nvPr/>
            </p:nvSpPr>
            <p:spPr bwMode="auto">
              <a:xfrm>
                <a:off x="4464051" y="4033799"/>
                <a:ext cx="49213" cy="23813"/>
              </a:xfrm>
              <a:custGeom>
                <a:avLst/>
                <a:gdLst>
                  <a:gd name="T0" fmla="*/ 0 w 19"/>
                  <a:gd name="T1" fmla="*/ 9 h 9"/>
                  <a:gd name="T2" fmla="*/ 19 w 19"/>
                  <a:gd name="T3" fmla="*/ 9 h 9"/>
                  <a:gd name="T4" fmla="*/ 19 w 19"/>
                  <a:gd name="T5" fmla="*/ 4 h 9"/>
                  <a:gd name="T6" fmla="*/ 16 w 19"/>
                  <a:gd name="T7" fmla="*/ 0 h 9"/>
                  <a:gd name="T8" fmla="*/ 2 w 19"/>
                  <a:gd name="T9" fmla="*/ 0 h 9"/>
                  <a:gd name="T10" fmla="*/ 0 w 19"/>
                  <a:gd name="T11" fmla="*/ 4 h 9"/>
                  <a:gd name="T12" fmla="*/ 0 w 19"/>
                  <a:gd name="T13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9">
                    <a:moveTo>
                      <a:pt x="0" y="9"/>
                    </a:moveTo>
                    <a:cubicBezTo>
                      <a:pt x="19" y="9"/>
                      <a:pt x="19" y="9"/>
                      <a:pt x="19" y="9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9" y="1"/>
                      <a:pt x="18" y="0"/>
                      <a:pt x="16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4"/>
                    </a:cubicBez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A7BE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5" name="íSlîdê">
                <a:extLst>
                  <a:ext uri="{FF2B5EF4-FFF2-40B4-BE49-F238E27FC236}">
                    <a16:creationId xmlns="" xmlns:a16="http://schemas.microsoft.com/office/drawing/2014/main" id="{2A97DF9A-77B7-4694-BC39-385F6E5CF020}"/>
                  </a:ext>
                </a:extLst>
              </p:cNvPr>
              <p:cNvSpPr/>
              <p:nvPr/>
            </p:nvSpPr>
            <p:spPr bwMode="auto">
              <a:xfrm>
                <a:off x="4329113" y="3944899"/>
                <a:ext cx="176213" cy="220663"/>
              </a:xfrm>
              <a:custGeom>
                <a:avLst/>
                <a:gdLst>
                  <a:gd name="T0" fmla="*/ 34 w 68"/>
                  <a:gd name="T1" fmla="*/ 85 h 85"/>
                  <a:gd name="T2" fmla="*/ 60 w 68"/>
                  <a:gd name="T3" fmla="*/ 85 h 85"/>
                  <a:gd name="T4" fmla="*/ 68 w 68"/>
                  <a:gd name="T5" fmla="*/ 78 h 85"/>
                  <a:gd name="T6" fmla="*/ 68 w 68"/>
                  <a:gd name="T7" fmla="*/ 7 h 85"/>
                  <a:gd name="T8" fmla="*/ 60 w 68"/>
                  <a:gd name="T9" fmla="*/ 0 h 85"/>
                  <a:gd name="T10" fmla="*/ 34 w 68"/>
                  <a:gd name="T11" fmla="*/ 0 h 85"/>
                  <a:gd name="T12" fmla="*/ 34 w 68"/>
                  <a:gd name="T13" fmla="*/ 11 h 85"/>
                  <a:gd name="T14" fmla="*/ 52 w 68"/>
                  <a:gd name="T15" fmla="*/ 11 h 85"/>
                  <a:gd name="T16" fmla="*/ 56 w 68"/>
                  <a:gd name="T17" fmla="*/ 15 h 85"/>
                  <a:gd name="T18" fmla="*/ 56 w 68"/>
                  <a:gd name="T19" fmla="*/ 64 h 85"/>
                  <a:gd name="T20" fmla="*/ 52 w 68"/>
                  <a:gd name="T21" fmla="*/ 67 h 85"/>
                  <a:gd name="T22" fmla="*/ 34 w 68"/>
                  <a:gd name="T23" fmla="*/ 67 h 85"/>
                  <a:gd name="T24" fmla="*/ 34 w 68"/>
                  <a:gd name="T25" fmla="*/ 85 h 85"/>
                  <a:gd name="T26" fmla="*/ 7 w 68"/>
                  <a:gd name="T27" fmla="*/ 85 h 85"/>
                  <a:gd name="T28" fmla="*/ 34 w 68"/>
                  <a:gd name="T29" fmla="*/ 85 h 85"/>
                  <a:gd name="T30" fmla="*/ 34 w 68"/>
                  <a:gd name="T31" fmla="*/ 67 h 85"/>
                  <a:gd name="T32" fmla="*/ 16 w 68"/>
                  <a:gd name="T33" fmla="*/ 67 h 85"/>
                  <a:gd name="T34" fmla="*/ 12 w 68"/>
                  <a:gd name="T35" fmla="*/ 64 h 85"/>
                  <a:gd name="T36" fmla="*/ 12 w 68"/>
                  <a:gd name="T37" fmla="*/ 15 h 85"/>
                  <a:gd name="T38" fmla="*/ 16 w 68"/>
                  <a:gd name="T39" fmla="*/ 11 h 85"/>
                  <a:gd name="T40" fmla="*/ 34 w 68"/>
                  <a:gd name="T41" fmla="*/ 11 h 85"/>
                  <a:gd name="T42" fmla="*/ 34 w 68"/>
                  <a:gd name="T43" fmla="*/ 0 h 85"/>
                  <a:gd name="T44" fmla="*/ 7 w 68"/>
                  <a:gd name="T45" fmla="*/ 0 h 85"/>
                  <a:gd name="T46" fmla="*/ 0 w 68"/>
                  <a:gd name="T47" fmla="*/ 7 h 85"/>
                  <a:gd name="T48" fmla="*/ 0 w 68"/>
                  <a:gd name="T49" fmla="*/ 78 h 85"/>
                  <a:gd name="T50" fmla="*/ 7 w 68"/>
                  <a:gd name="T51" fmla="*/ 8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68" h="85">
                    <a:moveTo>
                      <a:pt x="34" y="85"/>
                    </a:moveTo>
                    <a:cubicBezTo>
                      <a:pt x="60" y="85"/>
                      <a:pt x="60" y="85"/>
                      <a:pt x="60" y="85"/>
                    </a:cubicBezTo>
                    <a:cubicBezTo>
                      <a:pt x="64" y="85"/>
                      <a:pt x="68" y="82"/>
                      <a:pt x="68" y="78"/>
                    </a:cubicBezTo>
                    <a:cubicBezTo>
                      <a:pt x="68" y="7"/>
                      <a:pt x="68" y="7"/>
                      <a:pt x="68" y="7"/>
                    </a:cubicBezTo>
                    <a:cubicBezTo>
                      <a:pt x="68" y="3"/>
                      <a:pt x="64" y="0"/>
                      <a:pt x="60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4" y="11"/>
                      <a:pt x="34" y="11"/>
                      <a:pt x="34" y="11"/>
                    </a:cubicBezTo>
                    <a:cubicBezTo>
                      <a:pt x="52" y="11"/>
                      <a:pt x="52" y="11"/>
                      <a:pt x="52" y="11"/>
                    </a:cubicBezTo>
                    <a:cubicBezTo>
                      <a:pt x="54" y="11"/>
                      <a:pt x="56" y="13"/>
                      <a:pt x="56" y="15"/>
                    </a:cubicBezTo>
                    <a:cubicBezTo>
                      <a:pt x="56" y="64"/>
                      <a:pt x="56" y="64"/>
                      <a:pt x="56" y="64"/>
                    </a:cubicBezTo>
                    <a:cubicBezTo>
                      <a:pt x="56" y="66"/>
                      <a:pt x="54" y="67"/>
                      <a:pt x="52" y="67"/>
                    </a:cubicBezTo>
                    <a:cubicBezTo>
                      <a:pt x="34" y="67"/>
                      <a:pt x="34" y="67"/>
                      <a:pt x="34" y="67"/>
                    </a:cubicBezTo>
                    <a:lnTo>
                      <a:pt x="34" y="85"/>
                    </a:lnTo>
                    <a:close/>
                    <a:moveTo>
                      <a:pt x="7" y="85"/>
                    </a:moveTo>
                    <a:cubicBezTo>
                      <a:pt x="34" y="85"/>
                      <a:pt x="34" y="85"/>
                      <a:pt x="34" y="85"/>
                    </a:cubicBezTo>
                    <a:cubicBezTo>
                      <a:pt x="34" y="67"/>
                      <a:pt x="34" y="67"/>
                      <a:pt x="34" y="67"/>
                    </a:cubicBezTo>
                    <a:cubicBezTo>
                      <a:pt x="16" y="67"/>
                      <a:pt x="16" y="67"/>
                      <a:pt x="16" y="67"/>
                    </a:cubicBezTo>
                    <a:cubicBezTo>
                      <a:pt x="14" y="67"/>
                      <a:pt x="12" y="66"/>
                      <a:pt x="12" y="64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3"/>
                      <a:pt x="14" y="11"/>
                      <a:pt x="16" y="11"/>
                    </a:cubicBezTo>
                    <a:cubicBezTo>
                      <a:pt x="34" y="11"/>
                      <a:pt x="34" y="11"/>
                      <a:pt x="34" y="11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0" y="82"/>
                      <a:pt x="4" y="85"/>
                      <a:pt x="7" y="85"/>
                    </a:cubicBezTo>
                    <a:close/>
                  </a:path>
                </a:pathLst>
              </a:custGeom>
              <a:solidFill>
                <a:srgbClr val="3F7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6" name="ïS1îḋè">
                <a:extLst>
                  <a:ext uri="{FF2B5EF4-FFF2-40B4-BE49-F238E27FC236}">
                    <a16:creationId xmlns="" xmlns:a16="http://schemas.microsoft.com/office/drawing/2014/main" id="{0988315F-7A99-4E15-BF5E-AED89780A550}"/>
                  </a:ext>
                </a:extLst>
              </p:cNvPr>
              <p:cNvSpPr/>
              <p:nvPr/>
            </p:nvSpPr>
            <p:spPr bwMode="auto">
              <a:xfrm>
                <a:off x="4022726" y="4075074"/>
                <a:ext cx="790575" cy="520700"/>
              </a:xfrm>
              <a:custGeom>
                <a:avLst/>
                <a:gdLst>
                  <a:gd name="T0" fmla="*/ 21 w 306"/>
                  <a:gd name="T1" fmla="*/ 0 h 201"/>
                  <a:gd name="T2" fmla="*/ 285 w 306"/>
                  <a:gd name="T3" fmla="*/ 0 h 201"/>
                  <a:gd name="T4" fmla="*/ 306 w 306"/>
                  <a:gd name="T5" fmla="*/ 21 h 201"/>
                  <a:gd name="T6" fmla="*/ 306 w 306"/>
                  <a:gd name="T7" fmla="*/ 180 h 201"/>
                  <a:gd name="T8" fmla="*/ 285 w 306"/>
                  <a:gd name="T9" fmla="*/ 201 h 201"/>
                  <a:gd name="T10" fmla="*/ 21 w 306"/>
                  <a:gd name="T11" fmla="*/ 201 h 201"/>
                  <a:gd name="T12" fmla="*/ 0 w 306"/>
                  <a:gd name="T13" fmla="*/ 180 h 201"/>
                  <a:gd name="T14" fmla="*/ 0 w 306"/>
                  <a:gd name="T15" fmla="*/ 21 h 201"/>
                  <a:gd name="T16" fmla="*/ 21 w 306"/>
                  <a:gd name="T17" fmla="*/ 0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6" h="201">
                    <a:moveTo>
                      <a:pt x="21" y="0"/>
                    </a:moveTo>
                    <a:cubicBezTo>
                      <a:pt x="285" y="0"/>
                      <a:pt x="285" y="0"/>
                      <a:pt x="285" y="0"/>
                    </a:cubicBezTo>
                    <a:cubicBezTo>
                      <a:pt x="296" y="0"/>
                      <a:pt x="306" y="9"/>
                      <a:pt x="306" y="21"/>
                    </a:cubicBezTo>
                    <a:cubicBezTo>
                      <a:pt x="306" y="180"/>
                      <a:pt x="306" y="180"/>
                      <a:pt x="306" y="180"/>
                    </a:cubicBezTo>
                    <a:cubicBezTo>
                      <a:pt x="306" y="192"/>
                      <a:pt x="296" y="201"/>
                      <a:pt x="285" y="201"/>
                    </a:cubicBezTo>
                    <a:cubicBezTo>
                      <a:pt x="21" y="201"/>
                      <a:pt x="21" y="201"/>
                      <a:pt x="21" y="201"/>
                    </a:cubicBezTo>
                    <a:cubicBezTo>
                      <a:pt x="10" y="201"/>
                      <a:pt x="0" y="192"/>
                      <a:pt x="0" y="180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9"/>
                      <a:pt x="10" y="0"/>
                      <a:pt x="21" y="0"/>
                    </a:cubicBezTo>
                    <a:close/>
                  </a:path>
                </a:pathLst>
              </a:custGeom>
              <a:solidFill>
                <a:srgbClr val="3F7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7" name="íśḻïḍê">
                <a:extLst>
                  <a:ext uri="{FF2B5EF4-FFF2-40B4-BE49-F238E27FC236}">
                    <a16:creationId xmlns="" xmlns:a16="http://schemas.microsoft.com/office/drawing/2014/main" id="{B0AB7CD3-AC7A-4E9D-B188-2773948EF6A3}"/>
                  </a:ext>
                </a:extLst>
              </p:cNvPr>
              <p:cNvSpPr/>
              <p:nvPr/>
            </p:nvSpPr>
            <p:spPr bwMode="auto">
              <a:xfrm>
                <a:off x="4451351" y="4276687"/>
                <a:ext cx="242888" cy="261938"/>
              </a:xfrm>
              <a:custGeom>
                <a:avLst/>
                <a:gdLst>
                  <a:gd name="T0" fmla="*/ 13 w 94"/>
                  <a:gd name="T1" fmla="*/ 0 h 101"/>
                  <a:gd name="T2" fmla="*/ 81 w 94"/>
                  <a:gd name="T3" fmla="*/ 0 h 101"/>
                  <a:gd name="T4" fmla="*/ 94 w 94"/>
                  <a:gd name="T5" fmla="*/ 13 h 101"/>
                  <a:gd name="T6" fmla="*/ 94 w 94"/>
                  <a:gd name="T7" fmla="*/ 88 h 101"/>
                  <a:gd name="T8" fmla="*/ 81 w 94"/>
                  <a:gd name="T9" fmla="*/ 101 h 101"/>
                  <a:gd name="T10" fmla="*/ 13 w 94"/>
                  <a:gd name="T11" fmla="*/ 101 h 101"/>
                  <a:gd name="T12" fmla="*/ 0 w 94"/>
                  <a:gd name="T13" fmla="*/ 88 h 101"/>
                  <a:gd name="T14" fmla="*/ 0 w 94"/>
                  <a:gd name="T15" fmla="*/ 13 h 101"/>
                  <a:gd name="T16" fmla="*/ 13 w 94"/>
                  <a:gd name="T17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4" h="101">
                    <a:moveTo>
                      <a:pt x="13" y="0"/>
                    </a:moveTo>
                    <a:cubicBezTo>
                      <a:pt x="81" y="0"/>
                      <a:pt x="81" y="0"/>
                      <a:pt x="81" y="0"/>
                    </a:cubicBezTo>
                    <a:cubicBezTo>
                      <a:pt x="89" y="0"/>
                      <a:pt x="94" y="6"/>
                      <a:pt x="94" y="13"/>
                    </a:cubicBezTo>
                    <a:cubicBezTo>
                      <a:pt x="94" y="88"/>
                      <a:pt x="94" y="88"/>
                      <a:pt x="94" y="88"/>
                    </a:cubicBezTo>
                    <a:cubicBezTo>
                      <a:pt x="94" y="96"/>
                      <a:pt x="89" y="101"/>
                      <a:pt x="81" y="101"/>
                    </a:cubicBezTo>
                    <a:cubicBezTo>
                      <a:pt x="13" y="101"/>
                      <a:pt x="13" y="101"/>
                      <a:pt x="13" y="101"/>
                    </a:cubicBezTo>
                    <a:cubicBezTo>
                      <a:pt x="5" y="101"/>
                      <a:pt x="0" y="96"/>
                      <a:pt x="0" y="88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5" y="0"/>
                      <a:pt x="13" y="0"/>
                    </a:cubicBezTo>
                    <a:close/>
                  </a:path>
                </a:pathLst>
              </a:cu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8" name="ïṩlïḓe">
                <a:extLst>
                  <a:ext uri="{FF2B5EF4-FFF2-40B4-BE49-F238E27FC236}">
                    <a16:creationId xmlns="" xmlns:a16="http://schemas.microsoft.com/office/drawing/2014/main" id="{677A3727-E606-4503-8C5D-FAD5429A9CD3}"/>
                  </a:ext>
                </a:extLst>
              </p:cNvPr>
              <p:cNvSpPr/>
              <p:nvPr/>
            </p:nvSpPr>
            <p:spPr bwMode="auto">
              <a:xfrm>
                <a:off x="4464051" y="4292562"/>
                <a:ext cx="217488" cy="233363"/>
              </a:xfrm>
              <a:custGeom>
                <a:avLst/>
                <a:gdLst>
                  <a:gd name="T0" fmla="*/ 9 w 84"/>
                  <a:gd name="T1" fmla="*/ 0 h 90"/>
                  <a:gd name="T2" fmla="*/ 75 w 84"/>
                  <a:gd name="T3" fmla="*/ 0 h 90"/>
                  <a:gd name="T4" fmla="*/ 84 w 84"/>
                  <a:gd name="T5" fmla="*/ 9 h 90"/>
                  <a:gd name="T6" fmla="*/ 84 w 84"/>
                  <a:gd name="T7" fmla="*/ 81 h 90"/>
                  <a:gd name="T8" fmla="*/ 75 w 84"/>
                  <a:gd name="T9" fmla="*/ 90 h 90"/>
                  <a:gd name="T10" fmla="*/ 9 w 84"/>
                  <a:gd name="T11" fmla="*/ 90 h 90"/>
                  <a:gd name="T12" fmla="*/ 0 w 84"/>
                  <a:gd name="T13" fmla="*/ 81 h 90"/>
                  <a:gd name="T14" fmla="*/ 0 w 84"/>
                  <a:gd name="T15" fmla="*/ 9 h 90"/>
                  <a:gd name="T16" fmla="*/ 9 w 84"/>
                  <a:gd name="T17" fmla="*/ 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4" h="90">
                    <a:moveTo>
                      <a:pt x="9" y="0"/>
                    </a:moveTo>
                    <a:cubicBezTo>
                      <a:pt x="75" y="0"/>
                      <a:pt x="75" y="0"/>
                      <a:pt x="75" y="0"/>
                    </a:cubicBezTo>
                    <a:cubicBezTo>
                      <a:pt x="80" y="0"/>
                      <a:pt x="84" y="4"/>
                      <a:pt x="84" y="9"/>
                    </a:cubicBezTo>
                    <a:cubicBezTo>
                      <a:pt x="84" y="81"/>
                      <a:pt x="84" y="81"/>
                      <a:pt x="84" y="81"/>
                    </a:cubicBezTo>
                    <a:cubicBezTo>
                      <a:pt x="84" y="86"/>
                      <a:pt x="80" y="90"/>
                      <a:pt x="75" y="90"/>
                    </a:cubicBezTo>
                    <a:cubicBezTo>
                      <a:pt x="9" y="90"/>
                      <a:pt x="9" y="90"/>
                      <a:pt x="9" y="90"/>
                    </a:cubicBezTo>
                    <a:cubicBezTo>
                      <a:pt x="4" y="90"/>
                      <a:pt x="0" y="86"/>
                      <a:pt x="0" y="81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lose/>
                  </a:path>
                </a:pathLst>
              </a:custGeom>
              <a:solidFill>
                <a:srgbClr val="3F7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9" name="ïŝ1iďê">
                <a:extLst>
                  <a:ext uri="{FF2B5EF4-FFF2-40B4-BE49-F238E27FC236}">
                    <a16:creationId xmlns="" xmlns:a16="http://schemas.microsoft.com/office/drawing/2014/main" id="{FFF7AC46-8FCC-445F-B8D7-EBD7A74D45AF}"/>
                  </a:ext>
                </a:extLst>
              </p:cNvPr>
              <p:cNvSpPr/>
              <p:nvPr/>
            </p:nvSpPr>
            <p:spPr bwMode="auto">
              <a:xfrm>
                <a:off x="4138613" y="4276687"/>
                <a:ext cx="246063" cy="261938"/>
              </a:xfrm>
              <a:custGeom>
                <a:avLst/>
                <a:gdLst>
                  <a:gd name="T0" fmla="*/ 13 w 95"/>
                  <a:gd name="T1" fmla="*/ 0 h 101"/>
                  <a:gd name="T2" fmla="*/ 82 w 95"/>
                  <a:gd name="T3" fmla="*/ 0 h 101"/>
                  <a:gd name="T4" fmla="*/ 95 w 95"/>
                  <a:gd name="T5" fmla="*/ 13 h 101"/>
                  <a:gd name="T6" fmla="*/ 95 w 95"/>
                  <a:gd name="T7" fmla="*/ 88 h 101"/>
                  <a:gd name="T8" fmla="*/ 82 w 95"/>
                  <a:gd name="T9" fmla="*/ 101 h 101"/>
                  <a:gd name="T10" fmla="*/ 13 w 95"/>
                  <a:gd name="T11" fmla="*/ 101 h 101"/>
                  <a:gd name="T12" fmla="*/ 0 w 95"/>
                  <a:gd name="T13" fmla="*/ 88 h 101"/>
                  <a:gd name="T14" fmla="*/ 0 w 95"/>
                  <a:gd name="T15" fmla="*/ 13 h 101"/>
                  <a:gd name="T16" fmla="*/ 13 w 95"/>
                  <a:gd name="T17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5" h="101">
                    <a:moveTo>
                      <a:pt x="13" y="0"/>
                    </a:moveTo>
                    <a:cubicBezTo>
                      <a:pt x="82" y="0"/>
                      <a:pt x="82" y="0"/>
                      <a:pt x="82" y="0"/>
                    </a:cubicBezTo>
                    <a:cubicBezTo>
                      <a:pt x="89" y="0"/>
                      <a:pt x="95" y="6"/>
                      <a:pt x="95" y="13"/>
                    </a:cubicBezTo>
                    <a:cubicBezTo>
                      <a:pt x="95" y="88"/>
                      <a:pt x="95" y="88"/>
                      <a:pt x="95" y="88"/>
                    </a:cubicBezTo>
                    <a:cubicBezTo>
                      <a:pt x="95" y="96"/>
                      <a:pt x="89" y="101"/>
                      <a:pt x="82" y="101"/>
                    </a:cubicBezTo>
                    <a:cubicBezTo>
                      <a:pt x="13" y="101"/>
                      <a:pt x="13" y="101"/>
                      <a:pt x="13" y="101"/>
                    </a:cubicBezTo>
                    <a:cubicBezTo>
                      <a:pt x="6" y="101"/>
                      <a:pt x="0" y="96"/>
                      <a:pt x="0" y="88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3" y="0"/>
                    </a:cubicBezTo>
                    <a:close/>
                  </a:path>
                </a:pathLst>
              </a:cu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0" name="ï$ľide">
                <a:extLst>
                  <a:ext uri="{FF2B5EF4-FFF2-40B4-BE49-F238E27FC236}">
                    <a16:creationId xmlns="" xmlns:a16="http://schemas.microsoft.com/office/drawing/2014/main" id="{8A5F3392-51F0-4304-BECE-3A341BCC66A1}"/>
                  </a:ext>
                </a:extLst>
              </p:cNvPr>
              <p:cNvSpPr/>
              <p:nvPr/>
            </p:nvSpPr>
            <p:spPr bwMode="auto">
              <a:xfrm>
                <a:off x="4154488" y="4292562"/>
                <a:ext cx="215900" cy="233363"/>
              </a:xfrm>
              <a:custGeom>
                <a:avLst/>
                <a:gdLst>
                  <a:gd name="T0" fmla="*/ 9 w 84"/>
                  <a:gd name="T1" fmla="*/ 0 h 90"/>
                  <a:gd name="T2" fmla="*/ 75 w 84"/>
                  <a:gd name="T3" fmla="*/ 0 h 90"/>
                  <a:gd name="T4" fmla="*/ 84 w 84"/>
                  <a:gd name="T5" fmla="*/ 9 h 90"/>
                  <a:gd name="T6" fmla="*/ 84 w 84"/>
                  <a:gd name="T7" fmla="*/ 81 h 90"/>
                  <a:gd name="T8" fmla="*/ 75 w 84"/>
                  <a:gd name="T9" fmla="*/ 90 h 90"/>
                  <a:gd name="T10" fmla="*/ 9 w 84"/>
                  <a:gd name="T11" fmla="*/ 90 h 90"/>
                  <a:gd name="T12" fmla="*/ 0 w 84"/>
                  <a:gd name="T13" fmla="*/ 81 h 90"/>
                  <a:gd name="T14" fmla="*/ 0 w 84"/>
                  <a:gd name="T15" fmla="*/ 9 h 90"/>
                  <a:gd name="T16" fmla="*/ 9 w 84"/>
                  <a:gd name="T17" fmla="*/ 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4" h="90">
                    <a:moveTo>
                      <a:pt x="9" y="0"/>
                    </a:moveTo>
                    <a:cubicBezTo>
                      <a:pt x="75" y="0"/>
                      <a:pt x="75" y="0"/>
                      <a:pt x="75" y="0"/>
                    </a:cubicBezTo>
                    <a:cubicBezTo>
                      <a:pt x="80" y="0"/>
                      <a:pt x="84" y="4"/>
                      <a:pt x="84" y="9"/>
                    </a:cubicBezTo>
                    <a:cubicBezTo>
                      <a:pt x="84" y="81"/>
                      <a:pt x="84" y="81"/>
                      <a:pt x="84" y="81"/>
                    </a:cubicBezTo>
                    <a:cubicBezTo>
                      <a:pt x="84" y="86"/>
                      <a:pt x="80" y="90"/>
                      <a:pt x="75" y="90"/>
                    </a:cubicBezTo>
                    <a:cubicBezTo>
                      <a:pt x="9" y="90"/>
                      <a:pt x="9" y="90"/>
                      <a:pt x="9" y="90"/>
                    </a:cubicBezTo>
                    <a:cubicBezTo>
                      <a:pt x="4" y="90"/>
                      <a:pt x="0" y="86"/>
                      <a:pt x="0" y="81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lose/>
                  </a:path>
                </a:pathLst>
              </a:custGeom>
              <a:solidFill>
                <a:srgbClr val="3F7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1" name="íś1îḓè">
                <a:extLst>
                  <a:ext uri="{FF2B5EF4-FFF2-40B4-BE49-F238E27FC236}">
                    <a16:creationId xmlns="" xmlns:a16="http://schemas.microsoft.com/office/drawing/2014/main" id="{C0C06302-A9FA-43B9-BFF0-8F39EB62A20F}"/>
                  </a:ext>
                </a:extLst>
              </p:cNvPr>
              <p:cNvSpPr/>
              <p:nvPr/>
            </p:nvSpPr>
            <p:spPr bwMode="auto">
              <a:xfrm>
                <a:off x="4064001" y="4075074"/>
                <a:ext cx="708025" cy="269875"/>
              </a:xfrm>
              <a:custGeom>
                <a:avLst/>
                <a:gdLst>
                  <a:gd name="T0" fmla="*/ 5 w 274"/>
                  <a:gd name="T1" fmla="*/ 0 h 104"/>
                  <a:gd name="T2" fmla="*/ 269 w 274"/>
                  <a:gd name="T3" fmla="*/ 0 h 104"/>
                  <a:gd name="T4" fmla="*/ 274 w 274"/>
                  <a:gd name="T5" fmla="*/ 0 h 104"/>
                  <a:gd name="T6" fmla="*/ 274 w 274"/>
                  <a:gd name="T7" fmla="*/ 85 h 104"/>
                  <a:gd name="T8" fmla="*/ 255 w 274"/>
                  <a:gd name="T9" fmla="*/ 104 h 104"/>
                  <a:gd name="T10" fmla="*/ 19 w 274"/>
                  <a:gd name="T11" fmla="*/ 104 h 104"/>
                  <a:gd name="T12" fmla="*/ 0 w 274"/>
                  <a:gd name="T13" fmla="*/ 85 h 104"/>
                  <a:gd name="T14" fmla="*/ 0 w 274"/>
                  <a:gd name="T15" fmla="*/ 0 h 104"/>
                  <a:gd name="T16" fmla="*/ 5 w 274"/>
                  <a:gd name="T17" fmla="*/ 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4" h="104">
                    <a:moveTo>
                      <a:pt x="5" y="0"/>
                    </a:moveTo>
                    <a:cubicBezTo>
                      <a:pt x="269" y="0"/>
                      <a:pt x="269" y="0"/>
                      <a:pt x="269" y="0"/>
                    </a:cubicBezTo>
                    <a:cubicBezTo>
                      <a:pt x="271" y="0"/>
                      <a:pt x="272" y="0"/>
                      <a:pt x="274" y="0"/>
                    </a:cubicBezTo>
                    <a:cubicBezTo>
                      <a:pt x="274" y="85"/>
                      <a:pt x="274" y="85"/>
                      <a:pt x="274" y="85"/>
                    </a:cubicBezTo>
                    <a:cubicBezTo>
                      <a:pt x="274" y="95"/>
                      <a:pt x="266" y="104"/>
                      <a:pt x="255" y="104"/>
                    </a:cubicBezTo>
                    <a:cubicBezTo>
                      <a:pt x="19" y="104"/>
                      <a:pt x="19" y="104"/>
                      <a:pt x="19" y="104"/>
                    </a:cubicBezTo>
                    <a:cubicBezTo>
                      <a:pt x="8" y="104"/>
                      <a:pt x="0" y="95"/>
                      <a:pt x="0" y="8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3" y="0"/>
                      <a:pt x="5" y="0"/>
                    </a:cubicBezTo>
                    <a:close/>
                  </a:path>
                </a:pathLst>
              </a:cu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2" name="íṣḷîḑé">
                <a:extLst>
                  <a:ext uri="{FF2B5EF4-FFF2-40B4-BE49-F238E27FC236}">
                    <a16:creationId xmlns="" xmlns:a16="http://schemas.microsoft.com/office/drawing/2014/main" id="{FBA5D9B3-78CD-4CB0-A7E4-1A7D167BB2B4}"/>
                  </a:ext>
                </a:extLst>
              </p:cNvPr>
              <p:cNvSpPr/>
              <p:nvPr/>
            </p:nvSpPr>
            <p:spPr bwMode="auto">
              <a:xfrm>
                <a:off x="4081463" y="4075074"/>
                <a:ext cx="673100" cy="250825"/>
              </a:xfrm>
              <a:custGeom>
                <a:avLst/>
                <a:gdLst>
                  <a:gd name="T0" fmla="*/ 0 w 260"/>
                  <a:gd name="T1" fmla="*/ 0 h 97"/>
                  <a:gd name="T2" fmla="*/ 260 w 260"/>
                  <a:gd name="T3" fmla="*/ 0 h 97"/>
                  <a:gd name="T4" fmla="*/ 260 w 260"/>
                  <a:gd name="T5" fmla="*/ 85 h 97"/>
                  <a:gd name="T6" fmla="*/ 249 w 260"/>
                  <a:gd name="T7" fmla="*/ 97 h 97"/>
                  <a:gd name="T8" fmla="*/ 11 w 260"/>
                  <a:gd name="T9" fmla="*/ 97 h 97"/>
                  <a:gd name="T10" fmla="*/ 0 w 260"/>
                  <a:gd name="T11" fmla="*/ 85 h 97"/>
                  <a:gd name="T12" fmla="*/ 0 w 260"/>
                  <a:gd name="T13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0" h="97">
                    <a:moveTo>
                      <a:pt x="0" y="0"/>
                    </a:moveTo>
                    <a:cubicBezTo>
                      <a:pt x="260" y="0"/>
                      <a:pt x="260" y="0"/>
                      <a:pt x="260" y="0"/>
                    </a:cubicBezTo>
                    <a:cubicBezTo>
                      <a:pt x="260" y="85"/>
                      <a:pt x="260" y="85"/>
                      <a:pt x="260" y="85"/>
                    </a:cubicBezTo>
                    <a:cubicBezTo>
                      <a:pt x="260" y="92"/>
                      <a:pt x="255" y="97"/>
                      <a:pt x="249" y="97"/>
                    </a:cubicBezTo>
                    <a:cubicBezTo>
                      <a:pt x="11" y="97"/>
                      <a:pt x="11" y="97"/>
                      <a:pt x="11" y="97"/>
                    </a:cubicBezTo>
                    <a:cubicBezTo>
                      <a:pt x="5" y="97"/>
                      <a:pt x="0" y="92"/>
                      <a:pt x="0" y="85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F7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3" name="ïSlïḍe">
                <a:extLst>
                  <a:ext uri="{FF2B5EF4-FFF2-40B4-BE49-F238E27FC236}">
                    <a16:creationId xmlns="" xmlns:a16="http://schemas.microsoft.com/office/drawing/2014/main" id="{2F09E1EC-258B-4035-A4B7-3FAB59372CAA}"/>
                  </a:ext>
                </a:extLst>
              </p:cNvPr>
              <p:cNvSpPr/>
              <p:nvPr/>
            </p:nvSpPr>
            <p:spPr bwMode="auto">
              <a:xfrm>
                <a:off x="4217988" y="4075074"/>
                <a:ext cx="88900" cy="319088"/>
              </a:xfrm>
              <a:prstGeom prst="rect">
                <a:avLst/>
              </a:pr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4" name="îṩliḑè">
                <a:extLst>
                  <a:ext uri="{FF2B5EF4-FFF2-40B4-BE49-F238E27FC236}">
                    <a16:creationId xmlns="" xmlns:a16="http://schemas.microsoft.com/office/drawing/2014/main" id="{52C2640F-99A7-4496-9BA5-102FDBA8E4C6}"/>
                  </a:ext>
                </a:extLst>
              </p:cNvPr>
              <p:cNvSpPr/>
              <p:nvPr/>
            </p:nvSpPr>
            <p:spPr bwMode="auto">
              <a:xfrm>
                <a:off x="4233863" y="4075074"/>
                <a:ext cx="53975" cy="319088"/>
              </a:xfrm>
              <a:prstGeom prst="rect">
                <a:avLst/>
              </a:prstGeom>
              <a:solidFill>
                <a:srgbClr val="3F7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5" name="ïṧ1iḓê">
                <a:extLst>
                  <a:ext uri="{FF2B5EF4-FFF2-40B4-BE49-F238E27FC236}">
                    <a16:creationId xmlns="" xmlns:a16="http://schemas.microsoft.com/office/drawing/2014/main" id="{BCF0A5D7-6EDD-4EB7-B917-0925DBF5ECD4}"/>
                  </a:ext>
                </a:extLst>
              </p:cNvPr>
              <p:cNvSpPr/>
              <p:nvPr/>
            </p:nvSpPr>
            <p:spPr bwMode="auto">
              <a:xfrm>
                <a:off x="4200526" y="4383049"/>
                <a:ext cx="123825" cy="106363"/>
              </a:xfrm>
              <a:custGeom>
                <a:avLst/>
                <a:gdLst>
                  <a:gd name="T0" fmla="*/ 6 w 48"/>
                  <a:gd name="T1" fmla="*/ 0 h 41"/>
                  <a:gd name="T2" fmla="*/ 24 w 48"/>
                  <a:gd name="T3" fmla="*/ 0 h 41"/>
                  <a:gd name="T4" fmla="*/ 42 w 48"/>
                  <a:gd name="T5" fmla="*/ 0 h 41"/>
                  <a:gd name="T6" fmla="*/ 46 w 48"/>
                  <a:gd name="T7" fmla="*/ 6 h 41"/>
                  <a:gd name="T8" fmla="*/ 38 w 48"/>
                  <a:gd name="T9" fmla="*/ 37 h 41"/>
                  <a:gd name="T10" fmla="*/ 34 w 48"/>
                  <a:gd name="T11" fmla="*/ 41 h 41"/>
                  <a:gd name="T12" fmla="*/ 24 w 48"/>
                  <a:gd name="T13" fmla="*/ 41 h 41"/>
                  <a:gd name="T14" fmla="*/ 14 w 48"/>
                  <a:gd name="T15" fmla="*/ 41 h 41"/>
                  <a:gd name="T16" fmla="*/ 9 w 48"/>
                  <a:gd name="T17" fmla="*/ 37 h 41"/>
                  <a:gd name="T18" fmla="*/ 1 w 48"/>
                  <a:gd name="T19" fmla="*/ 6 h 41"/>
                  <a:gd name="T20" fmla="*/ 6 w 48"/>
                  <a:gd name="T21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" h="41">
                    <a:moveTo>
                      <a:pt x="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6" y="0"/>
                      <a:pt x="48" y="2"/>
                      <a:pt x="46" y="6"/>
                    </a:cubicBezTo>
                    <a:cubicBezTo>
                      <a:pt x="38" y="37"/>
                      <a:pt x="38" y="37"/>
                      <a:pt x="38" y="37"/>
                    </a:cubicBezTo>
                    <a:cubicBezTo>
                      <a:pt x="38" y="39"/>
                      <a:pt x="37" y="41"/>
                      <a:pt x="34" y="41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1" y="41"/>
                      <a:pt x="10" y="39"/>
                      <a:pt x="9" y="37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2"/>
                      <a:pt x="2" y="0"/>
                      <a:pt x="6" y="0"/>
                    </a:cubicBezTo>
                    <a:close/>
                  </a:path>
                </a:pathLst>
              </a:cu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6" name="ïṡlïḑe">
                <a:extLst>
                  <a:ext uri="{FF2B5EF4-FFF2-40B4-BE49-F238E27FC236}">
                    <a16:creationId xmlns="" xmlns:a16="http://schemas.microsoft.com/office/drawing/2014/main" id="{455A9854-8CD1-48A3-870E-C88BD7C16059}"/>
                  </a:ext>
                </a:extLst>
              </p:cNvPr>
              <p:cNvSpPr/>
              <p:nvPr/>
            </p:nvSpPr>
            <p:spPr bwMode="auto">
              <a:xfrm>
                <a:off x="4217988" y="4398924"/>
                <a:ext cx="88900" cy="74613"/>
              </a:xfrm>
              <a:custGeom>
                <a:avLst/>
                <a:gdLst>
                  <a:gd name="T0" fmla="*/ 4 w 34"/>
                  <a:gd name="T1" fmla="*/ 0 h 29"/>
                  <a:gd name="T2" fmla="*/ 17 w 34"/>
                  <a:gd name="T3" fmla="*/ 0 h 29"/>
                  <a:gd name="T4" fmla="*/ 30 w 34"/>
                  <a:gd name="T5" fmla="*/ 0 h 29"/>
                  <a:gd name="T6" fmla="*/ 33 w 34"/>
                  <a:gd name="T7" fmla="*/ 5 h 29"/>
                  <a:gd name="T8" fmla="*/ 27 w 34"/>
                  <a:gd name="T9" fmla="*/ 27 h 29"/>
                  <a:gd name="T10" fmla="*/ 24 w 34"/>
                  <a:gd name="T11" fmla="*/ 29 h 29"/>
                  <a:gd name="T12" fmla="*/ 17 w 34"/>
                  <a:gd name="T13" fmla="*/ 29 h 29"/>
                  <a:gd name="T14" fmla="*/ 10 w 34"/>
                  <a:gd name="T15" fmla="*/ 29 h 29"/>
                  <a:gd name="T16" fmla="*/ 6 w 34"/>
                  <a:gd name="T17" fmla="*/ 27 h 29"/>
                  <a:gd name="T18" fmla="*/ 1 w 34"/>
                  <a:gd name="T19" fmla="*/ 5 h 29"/>
                  <a:gd name="T20" fmla="*/ 4 w 34"/>
                  <a:gd name="T21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" h="29">
                    <a:moveTo>
                      <a:pt x="4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3" y="0"/>
                      <a:pt x="34" y="1"/>
                      <a:pt x="33" y="5"/>
                    </a:cubicBezTo>
                    <a:cubicBezTo>
                      <a:pt x="27" y="27"/>
                      <a:pt x="27" y="27"/>
                      <a:pt x="27" y="27"/>
                    </a:cubicBezTo>
                    <a:cubicBezTo>
                      <a:pt x="27" y="28"/>
                      <a:pt x="26" y="29"/>
                      <a:pt x="24" y="29"/>
                    </a:cubicBezTo>
                    <a:cubicBezTo>
                      <a:pt x="17" y="29"/>
                      <a:pt x="17" y="29"/>
                      <a:pt x="17" y="29"/>
                    </a:cubicBezTo>
                    <a:cubicBezTo>
                      <a:pt x="10" y="29"/>
                      <a:pt x="10" y="29"/>
                      <a:pt x="10" y="29"/>
                    </a:cubicBezTo>
                    <a:cubicBezTo>
                      <a:pt x="8" y="29"/>
                      <a:pt x="7" y="28"/>
                      <a:pt x="6" y="27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1"/>
                      <a:pt x="1" y="0"/>
                      <a:pt x="4" y="0"/>
                    </a:cubicBezTo>
                    <a:close/>
                  </a:path>
                </a:pathLst>
              </a:custGeom>
              <a:solidFill>
                <a:srgbClr val="3F7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7" name="î$ļïḑe">
                <a:extLst>
                  <a:ext uri="{FF2B5EF4-FFF2-40B4-BE49-F238E27FC236}">
                    <a16:creationId xmlns="" xmlns:a16="http://schemas.microsoft.com/office/drawing/2014/main" id="{BD9DABEA-596D-4BE3-B1F4-7208B02EFBDB}"/>
                  </a:ext>
                </a:extLst>
              </p:cNvPr>
              <p:cNvSpPr/>
              <p:nvPr/>
            </p:nvSpPr>
            <p:spPr bwMode="auto">
              <a:xfrm>
                <a:off x="4257676" y="4424324"/>
                <a:ext cx="7938" cy="33338"/>
              </a:xfrm>
              <a:custGeom>
                <a:avLst/>
                <a:gdLst>
                  <a:gd name="T0" fmla="*/ 2 w 3"/>
                  <a:gd name="T1" fmla="*/ 0 h 13"/>
                  <a:gd name="T2" fmla="*/ 2 w 3"/>
                  <a:gd name="T3" fmla="*/ 0 h 13"/>
                  <a:gd name="T4" fmla="*/ 3 w 3"/>
                  <a:gd name="T5" fmla="*/ 2 h 13"/>
                  <a:gd name="T6" fmla="*/ 3 w 3"/>
                  <a:gd name="T7" fmla="*/ 12 h 13"/>
                  <a:gd name="T8" fmla="*/ 2 w 3"/>
                  <a:gd name="T9" fmla="*/ 13 h 13"/>
                  <a:gd name="T10" fmla="*/ 2 w 3"/>
                  <a:gd name="T11" fmla="*/ 13 h 13"/>
                  <a:gd name="T12" fmla="*/ 0 w 3"/>
                  <a:gd name="T13" fmla="*/ 12 h 13"/>
                  <a:gd name="T14" fmla="*/ 0 w 3"/>
                  <a:gd name="T15" fmla="*/ 2 h 13"/>
                  <a:gd name="T16" fmla="*/ 2 w 3"/>
                  <a:gd name="T1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13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1"/>
                      <a:pt x="3" y="2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13"/>
                      <a:pt x="3" y="13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1" y="13"/>
                      <a:pt x="0" y="13"/>
                      <a:pt x="0" y="1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8" name="iś1ídê">
                <a:extLst>
                  <a:ext uri="{FF2B5EF4-FFF2-40B4-BE49-F238E27FC236}">
                    <a16:creationId xmlns="" xmlns:a16="http://schemas.microsoft.com/office/drawing/2014/main" id="{FF435DEC-C154-4ECD-AE5E-7AAB459DB241}"/>
                  </a:ext>
                </a:extLst>
              </p:cNvPr>
              <p:cNvSpPr/>
              <p:nvPr/>
            </p:nvSpPr>
            <p:spPr bwMode="auto">
              <a:xfrm>
                <a:off x="4252913" y="4414799"/>
                <a:ext cx="20638" cy="20638"/>
              </a:xfrm>
              <a:prstGeom prst="ellipse">
                <a:avLst/>
              </a:pr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9" name="îsḷíḍé">
                <a:extLst>
                  <a:ext uri="{FF2B5EF4-FFF2-40B4-BE49-F238E27FC236}">
                    <a16:creationId xmlns="" xmlns:a16="http://schemas.microsoft.com/office/drawing/2014/main" id="{1793EBE0-4BFB-4F9A-B295-C355A4405C15}"/>
                  </a:ext>
                </a:extLst>
              </p:cNvPr>
              <p:cNvSpPr/>
              <p:nvPr/>
            </p:nvSpPr>
            <p:spPr bwMode="auto">
              <a:xfrm>
                <a:off x="4529138" y="4075074"/>
                <a:ext cx="87313" cy="319088"/>
              </a:xfrm>
              <a:prstGeom prst="rect">
                <a:avLst/>
              </a:pr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0" name="ïsļîďê">
                <a:extLst>
                  <a:ext uri="{FF2B5EF4-FFF2-40B4-BE49-F238E27FC236}">
                    <a16:creationId xmlns="" xmlns:a16="http://schemas.microsoft.com/office/drawing/2014/main" id="{712418FA-AEB0-4350-B188-AD2326AB10E2}"/>
                  </a:ext>
                </a:extLst>
              </p:cNvPr>
              <p:cNvSpPr/>
              <p:nvPr/>
            </p:nvSpPr>
            <p:spPr bwMode="auto">
              <a:xfrm>
                <a:off x="4546601" y="4075074"/>
                <a:ext cx="53975" cy="319088"/>
              </a:xfrm>
              <a:prstGeom prst="rect">
                <a:avLst/>
              </a:prstGeom>
              <a:solidFill>
                <a:srgbClr val="3F7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1" name="isḷïḑe">
                <a:extLst>
                  <a:ext uri="{FF2B5EF4-FFF2-40B4-BE49-F238E27FC236}">
                    <a16:creationId xmlns="" xmlns:a16="http://schemas.microsoft.com/office/drawing/2014/main" id="{3CD7517F-127A-4CA1-890E-2A5C92BD152D}"/>
                  </a:ext>
                </a:extLst>
              </p:cNvPr>
              <p:cNvSpPr/>
              <p:nvPr/>
            </p:nvSpPr>
            <p:spPr bwMode="auto">
              <a:xfrm>
                <a:off x="4510088" y="4383049"/>
                <a:ext cx="125413" cy="106363"/>
              </a:xfrm>
              <a:custGeom>
                <a:avLst/>
                <a:gdLst>
                  <a:gd name="T0" fmla="*/ 6 w 48"/>
                  <a:gd name="T1" fmla="*/ 0 h 41"/>
                  <a:gd name="T2" fmla="*/ 24 w 48"/>
                  <a:gd name="T3" fmla="*/ 0 h 41"/>
                  <a:gd name="T4" fmla="*/ 42 w 48"/>
                  <a:gd name="T5" fmla="*/ 0 h 41"/>
                  <a:gd name="T6" fmla="*/ 47 w 48"/>
                  <a:gd name="T7" fmla="*/ 6 h 41"/>
                  <a:gd name="T8" fmla="*/ 39 w 48"/>
                  <a:gd name="T9" fmla="*/ 37 h 41"/>
                  <a:gd name="T10" fmla="*/ 34 w 48"/>
                  <a:gd name="T11" fmla="*/ 41 h 41"/>
                  <a:gd name="T12" fmla="*/ 24 w 48"/>
                  <a:gd name="T13" fmla="*/ 41 h 41"/>
                  <a:gd name="T14" fmla="*/ 14 w 48"/>
                  <a:gd name="T15" fmla="*/ 41 h 41"/>
                  <a:gd name="T16" fmla="*/ 9 w 48"/>
                  <a:gd name="T17" fmla="*/ 37 h 41"/>
                  <a:gd name="T18" fmla="*/ 1 w 48"/>
                  <a:gd name="T19" fmla="*/ 6 h 41"/>
                  <a:gd name="T20" fmla="*/ 6 w 48"/>
                  <a:gd name="T21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" h="41">
                    <a:moveTo>
                      <a:pt x="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6" y="0"/>
                      <a:pt x="48" y="2"/>
                      <a:pt x="47" y="6"/>
                    </a:cubicBezTo>
                    <a:cubicBezTo>
                      <a:pt x="39" y="37"/>
                      <a:pt x="39" y="37"/>
                      <a:pt x="39" y="37"/>
                    </a:cubicBezTo>
                    <a:cubicBezTo>
                      <a:pt x="38" y="39"/>
                      <a:pt x="37" y="41"/>
                      <a:pt x="34" y="41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1" y="41"/>
                      <a:pt x="10" y="39"/>
                      <a:pt x="9" y="37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2"/>
                      <a:pt x="2" y="0"/>
                      <a:pt x="6" y="0"/>
                    </a:cubicBezTo>
                    <a:close/>
                  </a:path>
                </a:pathLst>
              </a:cu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2" name="íSļiḋè">
                <a:extLst>
                  <a:ext uri="{FF2B5EF4-FFF2-40B4-BE49-F238E27FC236}">
                    <a16:creationId xmlns="" xmlns:a16="http://schemas.microsoft.com/office/drawing/2014/main" id="{E7452E79-424A-4C83-9C55-BCEBCA08AA7B}"/>
                  </a:ext>
                </a:extLst>
              </p:cNvPr>
              <p:cNvSpPr/>
              <p:nvPr/>
            </p:nvSpPr>
            <p:spPr bwMode="auto">
              <a:xfrm>
                <a:off x="4529138" y="4398924"/>
                <a:ext cx="87313" cy="74613"/>
              </a:xfrm>
              <a:custGeom>
                <a:avLst/>
                <a:gdLst>
                  <a:gd name="T0" fmla="*/ 4 w 34"/>
                  <a:gd name="T1" fmla="*/ 0 h 29"/>
                  <a:gd name="T2" fmla="*/ 17 w 34"/>
                  <a:gd name="T3" fmla="*/ 0 h 29"/>
                  <a:gd name="T4" fmla="*/ 30 w 34"/>
                  <a:gd name="T5" fmla="*/ 0 h 29"/>
                  <a:gd name="T6" fmla="*/ 33 w 34"/>
                  <a:gd name="T7" fmla="*/ 5 h 29"/>
                  <a:gd name="T8" fmla="*/ 27 w 34"/>
                  <a:gd name="T9" fmla="*/ 27 h 29"/>
                  <a:gd name="T10" fmla="*/ 24 w 34"/>
                  <a:gd name="T11" fmla="*/ 29 h 29"/>
                  <a:gd name="T12" fmla="*/ 17 w 34"/>
                  <a:gd name="T13" fmla="*/ 29 h 29"/>
                  <a:gd name="T14" fmla="*/ 10 w 34"/>
                  <a:gd name="T15" fmla="*/ 29 h 29"/>
                  <a:gd name="T16" fmla="*/ 7 w 34"/>
                  <a:gd name="T17" fmla="*/ 27 h 29"/>
                  <a:gd name="T18" fmla="*/ 1 w 34"/>
                  <a:gd name="T19" fmla="*/ 5 h 29"/>
                  <a:gd name="T20" fmla="*/ 4 w 34"/>
                  <a:gd name="T21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" h="29">
                    <a:moveTo>
                      <a:pt x="4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3" y="0"/>
                      <a:pt x="34" y="1"/>
                      <a:pt x="33" y="5"/>
                    </a:cubicBezTo>
                    <a:cubicBezTo>
                      <a:pt x="27" y="27"/>
                      <a:pt x="27" y="27"/>
                      <a:pt x="27" y="27"/>
                    </a:cubicBezTo>
                    <a:cubicBezTo>
                      <a:pt x="27" y="28"/>
                      <a:pt x="26" y="29"/>
                      <a:pt x="24" y="29"/>
                    </a:cubicBezTo>
                    <a:cubicBezTo>
                      <a:pt x="17" y="29"/>
                      <a:pt x="17" y="29"/>
                      <a:pt x="17" y="29"/>
                    </a:cubicBezTo>
                    <a:cubicBezTo>
                      <a:pt x="10" y="29"/>
                      <a:pt x="10" y="29"/>
                      <a:pt x="10" y="29"/>
                    </a:cubicBezTo>
                    <a:cubicBezTo>
                      <a:pt x="8" y="29"/>
                      <a:pt x="7" y="28"/>
                      <a:pt x="7" y="27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1"/>
                      <a:pt x="1" y="0"/>
                      <a:pt x="4" y="0"/>
                    </a:cubicBezTo>
                    <a:close/>
                  </a:path>
                </a:pathLst>
              </a:custGeom>
              <a:solidFill>
                <a:srgbClr val="3F7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3" name="íŝḻiďè">
                <a:extLst>
                  <a:ext uri="{FF2B5EF4-FFF2-40B4-BE49-F238E27FC236}">
                    <a16:creationId xmlns="" xmlns:a16="http://schemas.microsoft.com/office/drawing/2014/main" id="{C03A9EF4-9C1A-4E0D-8D54-1759DAC519F9}"/>
                  </a:ext>
                </a:extLst>
              </p:cNvPr>
              <p:cNvSpPr/>
              <p:nvPr/>
            </p:nvSpPr>
            <p:spPr bwMode="auto">
              <a:xfrm>
                <a:off x="4570413" y="4424324"/>
                <a:ext cx="4763" cy="33338"/>
              </a:xfrm>
              <a:custGeom>
                <a:avLst/>
                <a:gdLst>
                  <a:gd name="T0" fmla="*/ 1 w 2"/>
                  <a:gd name="T1" fmla="*/ 0 h 13"/>
                  <a:gd name="T2" fmla="*/ 1 w 2"/>
                  <a:gd name="T3" fmla="*/ 0 h 13"/>
                  <a:gd name="T4" fmla="*/ 2 w 2"/>
                  <a:gd name="T5" fmla="*/ 2 h 13"/>
                  <a:gd name="T6" fmla="*/ 2 w 2"/>
                  <a:gd name="T7" fmla="*/ 12 h 13"/>
                  <a:gd name="T8" fmla="*/ 1 w 2"/>
                  <a:gd name="T9" fmla="*/ 13 h 13"/>
                  <a:gd name="T10" fmla="*/ 1 w 2"/>
                  <a:gd name="T11" fmla="*/ 13 h 13"/>
                  <a:gd name="T12" fmla="*/ 0 w 2"/>
                  <a:gd name="T13" fmla="*/ 12 h 13"/>
                  <a:gd name="T14" fmla="*/ 0 w 2"/>
                  <a:gd name="T15" fmla="*/ 2 h 13"/>
                  <a:gd name="T16" fmla="*/ 1 w 2"/>
                  <a:gd name="T1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13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1"/>
                      <a:pt x="2" y="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3"/>
                      <a:pt x="2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0" y="13"/>
                      <a:pt x="0" y="13"/>
                      <a:pt x="0" y="1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4" name="íṩļíḑé">
                <a:extLst>
                  <a:ext uri="{FF2B5EF4-FFF2-40B4-BE49-F238E27FC236}">
                    <a16:creationId xmlns="" xmlns:a16="http://schemas.microsoft.com/office/drawing/2014/main" id="{C9DB62D9-6F3D-492B-B25B-FEA9BFA87A40}"/>
                  </a:ext>
                </a:extLst>
              </p:cNvPr>
              <p:cNvSpPr/>
              <p:nvPr/>
            </p:nvSpPr>
            <p:spPr bwMode="auto">
              <a:xfrm>
                <a:off x="4562476" y="4414799"/>
                <a:ext cx="20638" cy="20638"/>
              </a:xfrm>
              <a:prstGeom prst="ellipse">
                <a:avLst/>
              </a:pr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5" name="iṣ1îdè">
                <a:extLst>
                  <a:ext uri="{FF2B5EF4-FFF2-40B4-BE49-F238E27FC236}">
                    <a16:creationId xmlns="" xmlns:a16="http://schemas.microsoft.com/office/drawing/2014/main" id="{4366760C-5BF9-4F2E-AA10-05E4C9028480}"/>
                  </a:ext>
                </a:extLst>
              </p:cNvPr>
              <p:cNvSpPr/>
              <p:nvPr/>
            </p:nvSpPr>
            <p:spPr bwMode="auto">
              <a:xfrm>
                <a:off x="4287838" y="4051262"/>
                <a:ext cx="258763" cy="23813"/>
              </a:xfrm>
              <a:custGeom>
                <a:avLst/>
                <a:gdLst>
                  <a:gd name="T0" fmla="*/ 0 w 100"/>
                  <a:gd name="T1" fmla="*/ 9 h 9"/>
                  <a:gd name="T2" fmla="*/ 100 w 100"/>
                  <a:gd name="T3" fmla="*/ 9 h 9"/>
                  <a:gd name="T4" fmla="*/ 100 w 100"/>
                  <a:gd name="T5" fmla="*/ 5 h 9"/>
                  <a:gd name="T6" fmla="*/ 95 w 100"/>
                  <a:gd name="T7" fmla="*/ 0 h 9"/>
                  <a:gd name="T8" fmla="*/ 5 w 100"/>
                  <a:gd name="T9" fmla="*/ 0 h 9"/>
                  <a:gd name="T10" fmla="*/ 0 w 100"/>
                  <a:gd name="T11" fmla="*/ 5 h 9"/>
                  <a:gd name="T12" fmla="*/ 0 w 100"/>
                  <a:gd name="T13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0" h="9">
                    <a:moveTo>
                      <a:pt x="0" y="9"/>
                    </a:moveTo>
                    <a:cubicBezTo>
                      <a:pt x="100" y="9"/>
                      <a:pt x="100" y="9"/>
                      <a:pt x="100" y="9"/>
                    </a:cubicBezTo>
                    <a:cubicBezTo>
                      <a:pt x="100" y="5"/>
                      <a:pt x="100" y="5"/>
                      <a:pt x="100" y="5"/>
                    </a:cubicBezTo>
                    <a:cubicBezTo>
                      <a:pt x="100" y="2"/>
                      <a:pt x="98" y="0"/>
                      <a:pt x="9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6" name="îšľîḓè">
                <a:extLst>
                  <a:ext uri="{FF2B5EF4-FFF2-40B4-BE49-F238E27FC236}">
                    <a16:creationId xmlns="" xmlns:a16="http://schemas.microsoft.com/office/drawing/2014/main" id="{DCDF3A84-D640-460A-823C-777D0B296109}"/>
                  </a:ext>
                </a:extLst>
              </p:cNvPr>
              <p:cNvSpPr/>
              <p:nvPr/>
            </p:nvSpPr>
            <p:spPr bwMode="auto">
              <a:xfrm>
                <a:off x="5268913" y="4386224"/>
                <a:ext cx="498475" cy="231775"/>
              </a:xfrm>
              <a:custGeom>
                <a:avLst/>
                <a:gdLst>
                  <a:gd name="T0" fmla="*/ 36 w 314"/>
                  <a:gd name="T1" fmla="*/ 0 h 146"/>
                  <a:gd name="T2" fmla="*/ 262 w 314"/>
                  <a:gd name="T3" fmla="*/ 1 h 146"/>
                  <a:gd name="T4" fmla="*/ 314 w 314"/>
                  <a:gd name="T5" fmla="*/ 145 h 146"/>
                  <a:gd name="T6" fmla="*/ 0 w 314"/>
                  <a:gd name="T7" fmla="*/ 146 h 146"/>
                  <a:gd name="T8" fmla="*/ 36 w 314"/>
                  <a:gd name="T9" fmla="*/ 0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4" h="146">
                    <a:moveTo>
                      <a:pt x="36" y="0"/>
                    </a:moveTo>
                    <a:lnTo>
                      <a:pt x="262" y="1"/>
                    </a:lnTo>
                    <a:lnTo>
                      <a:pt x="314" y="145"/>
                    </a:lnTo>
                    <a:lnTo>
                      <a:pt x="0" y="146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7" name="íṡḷïďe">
                <a:extLst>
                  <a:ext uri="{FF2B5EF4-FFF2-40B4-BE49-F238E27FC236}">
                    <a16:creationId xmlns="" xmlns:a16="http://schemas.microsoft.com/office/drawing/2014/main" id="{0420F20C-A223-45CE-B358-70444B0F9A44}"/>
                  </a:ext>
                </a:extLst>
              </p:cNvPr>
              <p:cNvSpPr/>
              <p:nvPr/>
            </p:nvSpPr>
            <p:spPr bwMode="auto">
              <a:xfrm>
                <a:off x="5224463" y="4432262"/>
                <a:ext cx="188913" cy="122238"/>
              </a:xfrm>
              <a:custGeom>
                <a:avLst/>
                <a:gdLst>
                  <a:gd name="T0" fmla="*/ 66 w 73"/>
                  <a:gd name="T1" fmla="*/ 1 h 47"/>
                  <a:gd name="T2" fmla="*/ 2 w 73"/>
                  <a:gd name="T3" fmla="*/ 42 h 47"/>
                  <a:gd name="T4" fmla="*/ 1 w 73"/>
                  <a:gd name="T5" fmla="*/ 45 h 47"/>
                  <a:gd name="T6" fmla="*/ 1 w 73"/>
                  <a:gd name="T7" fmla="*/ 45 h 47"/>
                  <a:gd name="T8" fmla="*/ 5 w 73"/>
                  <a:gd name="T9" fmla="*/ 46 h 47"/>
                  <a:gd name="T10" fmla="*/ 69 w 73"/>
                  <a:gd name="T11" fmla="*/ 6 h 47"/>
                  <a:gd name="T12" fmla="*/ 73 w 73"/>
                  <a:gd name="T13" fmla="*/ 0 h 47"/>
                  <a:gd name="T14" fmla="*/ 66 w 73"/>
                  <a:gd name="T15" fmla="*/ 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3" h="47">
                    <a:moveTo>
                      <a:pt x="66" y="1"/>
                    </a:moveTo>
                    <a:cubicBezTo>
                      <a:pt x="2" y="42"/>
                      <a:pt x="2" y="42"/>
                      <a:pt x="2" y="42"/>
                    </a:cubicBezTo>
                    <a:cubicBezTo>
                      <a:pt x="0" y="42"/>
                      <a:pt x="0" y="44"/>
                      <a:pt x="1" y="45"/>
                    </a:cubicBezTo>
                    <a:cubicBezTo>
                      <a:pt x="1" y="45"/>
                      <a:pt x="1" y="45"/>
                      <a:pt x="1" y="45"/>
                    </a:cubicBezTo>
                    <a:cubicBezTo>
                      <a:pt x="2" y="47"/>
                      <a:pt x="3" y="47"/>
                      <a:pt x="5" y="46"/>
                    </a:cubicBezTo>
                    <a:cubicBezTo>
                      <a:pt x="69" y="6"/>
                      <a:pt x="69" y="6"/>
                      <a:pt x="69" y="6"/>
                    </a:cubicBezTo>
                    <a:cubicBezTo>
                      <a:pt x="73" y="0"/>
                      <a:pt x="73" y="0"/>
                      <a:pt x="73" y="0"/>
                    </a:cubicBezTo>
                    <a:lnTo>
                      <a:pt x="66" y="1"/>
                    </a:lnTo>
                    <a:close/>
                  </a:path>
                </a:pathLst>
              </a:custGeom>
              <a:solidFill>
                <a:srgbClr val="3F7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8" name="íṩḻíďé">
                <a:extLst>
                  <a:ext uri="{FF2B5EF4-FFF2-40B4-BE49-F238E27FC236}">
                    <a16:creationId xmlns="" xmlns:a16="http://schemas.microsoft.com/office/drawing/2014/main" id="{38D5AB40-BF1A-4CF8-A04E-BCD42FC6ABF6}"/>
                  </a:ext>
                </a:extLst>
              </p:cNvPr>
              <p:cNvSpPr/>
              <p:nvPr/>
            </p:nvSpPr>
            <p:spPr bwMode="auto">
              <a:xfrm>
                <a:off x="7337426" y="4448137"/>
                <a:ext cx="188913" cy="120650"/>
              </a:xfrm>
              <a:custGeom>
                <a:avLst/>
                <a:gdLst>
                  <a:gd name="T0" fmla="*/ 8 w 73"/>
                  <a:gd name="T1" fmla="*/ 1 h 47"/>
                  <a:gd name="T2" fmla="*/ 71 w 73"/>
                  <a:gd name="T3" fmla="*/ 41 h 47"/>
                  <a:gd name="T4" fmla="*/ 72 w 73"/>
                  <a:gd name="T5" fmla="*/ 45 h 47"/>
                  <a:gd name="T6" fmla="*/ 72 w 73"/>
                  <a:gd name="T7" fmla="*/ 45 h 47"/>
                  <a:gd name="T8" fmla="*/ 69 w 73"/>
                  <a:gd name="T9" fmla="*/ 46 h 47"/>
                  <a:gd name="T10" fmla="*/ 5 w 73"/>
                  <a:gd name="T11" fmla="*/ 6 h 47"/>
                  <a:gd name="T12" fmla="*/ 0 w 73"/>
                  <a:gd name="T13" fmla="*/ 0 h 47"/>
                  <a:gd name="T14" fmla="*/ 8 w 73"/>
                  <a:gd name="T15" fmla="*/ 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3" h="47">
                    <a:moveTo>
                      <a:pt x="8" y="1"/>
                    </a:moveTo>
                    <a:cubicBezTo>
                      <a:pt x="71" y="41"/>
                      <a:pt x="71" y="41"/>
                      <a:pt x="71" y="41"/>
                    </a:cubicBezTo>
                    <a:cubicBezTo>
                      <a:pt x="73" y="42"/>
                      <a:pt x="73" y="44"/>
                      <a:pt x="72" y="45"/>
                    </a:cubicBezTo>
                    <a:cubicBezTo>
                      <a:pt x="72" y="45"/>
                      <a:pt x="72" y="45"/>
                      <a:pt x="72" y="45"/>
                    </a:cubicBezTo>
                    <a:cubicBezTo>
                      <a:pt x="72" y="46"/>
                      <a:pt x="70" y="47"/>
                      <a:pt x="69" y="4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8" y="1"/>
                    </a:lnTo>
                    <a:close/>
                  </a:path>
                </a:pathLst>
              </a:custGeom>
              <a:solidFill>
                <a:srgbClr val="3F7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9" name="îṥlíḍè">
                <a:extLst>
                  <a:ext uri="{FF2B5EF4-FFF2-40B4-BE49-F238E27FC236}">
                    <a16:creationId xmlns="" xmlns:a16="http://schemas.microsoft.com/office/drawing/2014/main" id="{76543C11-F7DE-4A67-9DE4-8C33729760A4}"/>
                  </a:ext>
                </a:extLst>
              </p:cNvPr>
              <p:cNvSpPr/>
              <p:nvPr/>
            </p:nvSpPr>
            <p:spPr bwMode="auto">
              <a:xfrm>
                <a:off x="6853238" y="1965287"/>
                <a:ext cx="1476375" cy="1370013"/>
              </a:xfrm>
              <a:custGeom>
                <a:avLst/>
                <a:gdLst>
                  <a:gd name="T0" fmla="*/ 285 w 571"/>
                  <a:gd name="T1" fmla="*/ 0 h 529"/>
                  <a:gd name="T2" fmla="*/ 0 w 571"/>
                  <a:gd name="T3" fmla="*/ 212 h 529"/>
                  <a:gd name="T4" fmla="*/ 184 w 571"/>
                  <a:gd name="T5" fmla="*/ 411 h 529"/>
                  <a:gd name="T6" fmla="*/ 152 w 571"/>
                  <a:gd name="T7" fmla="*/ 529 h 529"/>
                  <a:gd name="T8" fmla="*/ 248 w 571"/>
                  <a:gd name="T9" fmla="*/ 423 h 529"/>
                  <a:gd name="T10" fmla="*/ 285 w 571"/>
                  <a:gd name="T11" fmla="*/ 424 h 529"/>
                  <a:gd name="T12" fmla="*/ 571 w 571"/>
                  <a:gd name="T13" fmla="*/ 212 h 529"/>
                  <a:gd name="T14" fmla="*/ 285 w 571"/>
                  <a:gd name="T15" fmla="*/ 0 h 5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71" h="529">
                    <a:moveTo>
                      <a:pt x="285" y="0"/>
                    </a:moveTo>
                    <a:cubicBezTo>
                      <a:pt x="128" y="0"/>
                      <a:pt x="0" y="95"/>
                      <a:pt x="0" y="212"/>
                    </a:cubicBezTo>
                    <a:cubicBezTo>
                      <a:pt x="0" y="303"/>
                      <a:pt x="77" y="380"/>
                      <a:pt x="184" y="411"/>
                    </a:cubicBezTo>
                    <a:cubicBezTo>
                      <a:pt x="152" y="529"/>
                      <a:pt x="152" y="529"/>
                      <a:pt x="152" y="529"/>
                    </a:cubicBezTo>
                    <a:cubicBezTo>
                      <a:pt x="248" y="423"/>
                      <a:pt x="248" y="423"/>
                      <a:pt x="248" y="423"/>
                    </a:cubicBezTo>
                    <a:cubicBezTo>
                      <a:pt x="260" y="424"/>
                      <a:pt x="273" y="424"/>
                      <a:pt x="285" y="424"/>
                    </a:cubicBezTo>
                    <a:cubicBezTo>
                      <a:pt x="443" y="424"/>
                      <a:pt x="571" y="329"/>
                      <a:pt x="571" y="212"/>
                    </a:cubicBezTo>
                    <a:cubicBezTo>
                      <a:pt x="571" y="95"/>
                      <a:pt x="443" y="0"/>
                      <a:pt x="285" y="0"/>
                    </a:cubicBezTo>
                    <a:close/>
                  </a:path>
                </a:pathLst>
              </a:custGeom>
              <a:solidFill>
                <a:srgbClr val="E6EA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0" name="íşļiḑe">
                <a:extLst>
                  <a:ext uri="{FF2B5EF4-FFF2-40B4-BE49-F238E27FC236}">
                    <a16:creationId xmlns="" xmlns:a16="http://schemas.microsoft.com/office/drawing/2014/main" id="{51A41C72-7B61-4097-96FA-CC3EFA5C3810}"/>
                  </a:ext>
                </a:extLst>
              </p:cNvPr>
              <p:cNvSpPr/>
              <p:nvPr/>
            </p:nvSpPr>
            <p:spPr bwMode="auto">
              <a:xfrm>
                <a:off x="6827838" y="1943062"/>
                <a:ext cx="1525588" cy="1420813"/>
              </a:xfrm>
              <a:custGeom>
                <a:avLst/>
                <a:gdLst>
                  <a:gd name="T0" fmla="*/ 295 w 590"/>
                  <a:gd name="T1" fmla="*/ 424 h 549"/>
                  <a:gd name="T2" fmla="*/ 491 w 590"/>
                  <a:gd name="T3" fmla="*/ 363 h 549"/>
                  <a:gd name="T4" fmla="*/ 571 w 590"/>
                  <a:gd name="T5" fmla="*/ 221 h 549"/>
                  <a:gd name="T6" fmla="*/ 491 w 590"/>
                  <a:gd name="T7" fmla="*/ 79 h 549"/>
                  <a:gd name="T8" fmla="*/ 295 w 590"/>
                  <a:gd name="T9" fmla="*/ 19 h 549"/>
                  <a:gd name="T10" fmla="*/ 295 w 590"/>
                  <a:gd name="T11" fmla="*/ 0 h 549"/>
                  <a:gd name="T12" fmla="*/ 503 w 590"/>
                  <a:gd name="T13" fmla="*/ 64 h 549"/>
                  <a:gd name="T14" fmla="*/ 590 w 590"/>
                  <a:gd name="T15" fmla="*/ 221 h 549"/>
                  <a:gd name="T16" fmla="*/ 503 w 590"/>
                  <a:gd name="T17" fmla="*/ 379 h 549"/>
                  <a:gd name="T18" fmla="*/ 295 w 590"/>
                  <a:gd name="T19" fmla="*/ 443 h 549"/>
                  <a:gd name="T20" fmla="*/ 295 w 590"/>
                  <a:gd name="T21" fmla="*/ 424 h 549"/>
                  <a:gd name="T22" fmla="*/ 295 w 590"/>
                  <a:gd name="T23" fmla="*/ 19 h 549"/>
                  <a:gd name="T24" fmla="*/ 99 w 590"/>
                  <a:gd name="T25" fmla="*/ 79 h 549"/>
                  <a:gd name="T26" fmla="*/ 20 w 590"/>
                  <a:gd name="T27" fmla="*/ 221 h 549"/>
                  <a:gd name="T28" fmla="*/ 67 w 590"/>
                  <a:gd name="T29" fmla="*/ 335 h 549"/>
                  <a:gd name="T30" fmla="*/ 197 w 590"/>
                  <a:gd name="T31" fmla="*/ 410 h 549"/>
                  <a:gd name="T32" fmla="*/ 204 w 590"/>
                  <a:gd name="T33" fmla="*/ 422 h 549"/>
                  <a:gd name="T34" fmla="*/ 204 w 590"/>
                  <a:gd name="T35" fmla="*/ 423 h 549"/>
                  <a:gd name="T36" fmla="*/ 182 w 590"/>
                  <a:gd name="T37" fmla="*/ 501 h 549"/>
                  <a:gd name="T38" fmla="*/ 250 w 590"/>
                  <a:gd name="T39" fmla="*/ 425 h 549"/>
                  <a:gd name="T40" fmla="*/ 259 w 590"/>
                  <a:gd name="T41" fmla="*/ 422 h 549"/>
                  <a:gd name="T42" fmla="*/ 277 w 590"/>
                  <a:gd name="T43" fmla="*/ 423 h 549"/>
                  <a:gd name="T44" fmla="*/ 295 w 590"/>
                  <a:gd name="T45" fmla="*/ 424 h 549"/>
                  <a:gd name="T46" fmla="*/ 295 w 590"/>
                  <a:gd name="T47" fmla="*/ 443 h 549"/>
                  <a:gd name="T48" fmla="*/ 276 w 590"/>
                  <a:gd name="T49" fmla="*/ 443 h 549"/>
                  <a:gd name="T50" fmla="*/ 262 w 590"/>
                  <a:gd name="T51" fmla="*/ 442 h 549"/>
                  <a:gd name="T52" fmla="*/ 169 w 590"/>
                  <a:gd name="T53" fmla="*/ 545 h 549"/>
                  <a:gd name="T54" fmla="*/ 169 w 590"/>
                  <a:gd name="T55" fmla="*/ 545 h 549"/>
                  <a:gd name="T56" fmla="*/ 159 w 590"/>
                  <a:gd name="T57" fmla="*/ 548 h 549"/>
                  <a:gd name="T58" fmla="*/ 152 w 590"/>
                  <a:gd name="T59" fmla="*/ 536 h 549"/>
                  <a:gd name="T60" fmla="*/ 183 w 590"/>
                  <a:gd name="T61" fmla="*/ 426 h 549"/>
                  <a:gd name="T62" fmla="*/ 53 w 590"/>
                  <a:gd name="T63" fmla="*/ 348 h 549"/>
                  <a:gd name="T64" fmla="*/ 0 w 590"/>
                  <a:gd name="T65" fmla="*/ 221 h 549"/>
                  <a:gd name="T66" fmla="*/ 88 w 590"/>
                  <a:gd name="T67" fmla="*/ 64 h 549"/>
                  <a:gd name="T68" fmla="*/ 295 w 590"/>
                  <a:gd name="T69" fmla="*/ 0 h 549"/>
                  <a:gd name="T70" fmla="*/ 295 w 590"/>
                  <a:gd name="T71" fmla="*/ 19 h 5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90" h="549">
                    <a:moveTo>
                      <a:pt x="295" y="424"/>
                    </a:moveTo>
                    <a:cubicBezTo>
                      <a:pt x="372" y="424"/>
                      <a:pt x="441" y="401"/>
                      <a:pt x="491" y="363"/>
                    </a:cubicBezTo>
                    <a:cubicBezTo>
                      <a:pt x="541" y="327"/>
                      <a:pt x="571" y="277"/>
                      <a:pt x="571" y="221"/>
                    </a:cubicBezTo>
                    <a:cubicBezTo>
                      <a:pt x="571" y="166"/>
                      <a:pt x="541" y="116"/>
                      <a:pt x="491" y="79"/>
                    </a:cubicBezTo>
                    <a:cubicBezTo>
                      <a:pt x="441" y="42"/>
                      <a:pt x="372" y="19"/>
                      <a:pt x="295" y="19"/>
                    </a:cubicBezTo>
                    <a:cubicBezTo>
                      <a:pt x="295" y="0"/>
                      <a:pt x="295" y="0"/>
                      <a:pt x="295" y="0"/>
                    </a:cubicBezTo>
                    <a:cubicBezTo>
                      <a:pt x="376" y="0"/>
                      <a:pt x="450" y="24"/>
                      <a:pt x="503" y="64"/>
                    </a:cubicBezTo>
                    <a:cubicBezTo>
                      <a:pt x="557" y="104"/>
                      <a:pt x="590" y="160"/>
                      <a:pt x="590" y="221"/>
                    </a:cubicBezTo>
                    <a:cubicBezTo>
                      <a:pt x="590" y="283"/>
                      <a:pt x="557" y="339"/>
                      <a:pt x="503" y="379"/>
                    </a:cubicBezTo>
                    <a:cubicBezTo>
                      <a:pt x="450" y="419"/>
                      <a:pt x="376" y="443"/>
                      <a:pt x="295" y="443"/>
                    </a:cubicBezTo>
                    <a:lnTo>
                      <a:pt x="295" y="424"/>
                    </a:lnTo>
                    <a:close/>
                    <a:moveTo>
                      <a:pt x="295" y="19"/>
                    </a:moveTo>
                    <a:cubicBezTo>
                      <a:pt x="219" y="19"/>
                      <a:pt x="149" y="42"/>
                      <a:pt x="99" y="79"/>
                    </a:cubicBezTo>
                    <a:cubicBezTo>
                      <a:pt x="50" y="116"/>
                      <a:pt x="20" y="166"/>
                      <a:pt x="20" y="221"/>
                    </a:cubicBezTo>
                    <a:cubicBezTo>
                      <a:pt x="20" y="263"/>
                      <a:pt x="37" y="303"/>
                      <a:pt x="67" y="335"/>
                    </a:cubicBezTo>
                    <a:cubicBezTo>
                      <a:pt x="99" y="369"/>
                      <a:pt x="144" y="396"/>
                      <a:pt x="197" y="410"/>
                    </a:cubicBezTo>
                    <a:cubicBezTo>
                      <a:pt x="202" y="412"/>
                      <a:pt x="205" y="417"/>
                      <a:pt x="204" y="422"/>
                    </a:cubicBezTo>
                    <a:cubicBezTo>
                      <a:pt x="204" y="423"/>
                      <a:pt x="204" y="423"/>
                      <a:pt x="204" y="423"/>
                    </a:cubicBezTo>
                    <a:cubicBezTo>
                      <a:pt x="182" y="501"/>
                      <a:pt x="182" y="501"/>
                      <a:pt x="182" y="501"/>
                    </a:cubicBezTo>
                    <a:cubicBezTo>
                      <a:pt x="250" y="425"/>
                      <a:pt x="250" y="425"/>
                      <a:pt x="250" y="425"/>
                    </a:cubicBezTo>
                    <a:cubicBezTo>
                      <a:pt x="253" y="423"/>
                      <a:pt x="256" y="421"/>
                      <a:pt x="259" y="422"/>
                    </a:cubicBezTo>
                    <a:cubicBezTo>
                      <a:pt x="265" y="423"/>
                      <a:pt x="271" y="423"/>
                      <a:pt x="277" y="423"/>
                    </a:cubicBezTo>
                    <a:cubicBezTo>
                      <a:pt x="283" y="424"/>
                      <a:pt x="289" y="424"/>
                      <a:pt x="295" y="424"/>
                    </a:cubicBezTo>
                    <a:cubicBezTo>
                      <a:pt x="295" y="443"/>
                      <a:pt x="295" y="443"/>
                      <a:pt x="295" y="443"/>
                    </a:cubicBezTo>
                    <a:cubicBezTo>
                      <a:pt x="289" y="443"/>
                      <a:pt x="283" y="443"/>
                      <a:pt x="276" y="443"/>
                    </a:cubicBezTo>
                    <a:cubicBezTo>
                      <a:pt x="271" y="442"/>
                      <a:pt x="266" y="442"/>
                      <a:pt x="262" y="442"/>
                    </a:cubicBezTo>
                    <a:cubicBezTo>
                      <a:pt x="169" y="545"/>
                      <a:pt x="169" y="545"/>
                      <a:pt x="169" y="545"/>
                    </a:cubicBezTo>
                    <a:cubicBezTo>
                      <a:pt x="169" y="545"/>
                      <a:pt x="169" y="545"/>
                      <a:pt x="169" y="545"/>
                    </a:cubicBezTo>
                    <a:cubicBezTo>
                      <a:pt x="167" y="547"/>
                      <a:pt x="163" y="549"/>
                      <a:pt x="159" y="548"/>
                    </a:cubicBezTo>
                    <a:cubicBezTo>
                      <a:pt x="154" y="546"/>
                      <a:pt x="151" y="541"/>
                      <a:pt x="152" y="536"/>
                    </a:cubicBezTo>
                    <a:cubicBezTo>
                      <a:pt x="183" y="426"/>
                      <a:pt x="183" y="426"/>
                      <a:pt x="183" y="426"/>
                    </a:cubicBezTo>
                    <a:cubicBezTo>
                      <a:pt x="130" y="410"/>
                      <a:pt x="85" y="383"/>
                      <a:pt x="53" y="348"/>
                    </a:cubicBezTo>
                    <a:cubicBezTo>
                      <a:pt x="20" y="312"/>
                      <a:pt x="0" y="269"/>
                      <a:pt x="0" y="221"/>
                    </a:cubicBezTo>
                    <a:cubicBezTo>
                      <a:pt x="0" y="160"/>
                      <a:pt x="34" y="104"/>
                      <a:pt x="88" y="64"/>
                    </a:cubicBezTo>
                    <a:cubicBezTo>
                      <a:pt x="141" y="24"/>
                      <a:pt x="214" y="0"/>
                      <a:pt x="295" y="0"/>
                    </a:cubicBezTo>
                    <a:lnTo>
                      <a:pt x="295" y="19"/>
                    </a:lnTo>
                    <a:close/>
                  </a:path>
                </a:pathLst>
              </a:custGeom>
              <a:solidFill>
                <a:srgbClr val="99BD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1" name="işḻiḑè">
                <a:extLst>
                  <a:ext uri="{FF2B5EF4-FFF2-40B4-BE49-F238E27FC236}">
                    <a16:creationId xmlns="" xmlns:a16="http://schemas.microsoft.com/office/drawing/2014/main" id="{F85B7E78-AF8E-4499-B18F-D17DA1045600}"/>
                  </a:ext>
                </a:extLst>
              </p:cNvPr>
              <p:cNvSpPr/>
              <p:nvPr/>
            </p:nvSpPr>
            <p:spPr bwMode="auto">
              <a:xfrm>
                <a:off x="7158038" y="2265324"/>
                <a:ext cx="846138" cy="52388"/>
              </a:xfrm>
              <a:custGeom>
                <a:avLst/>
                <a:gdLst>
                  <a:gd name="T0" fmla="*/ 10 w 327"/>
                  <a:gd name="T1" fmla="*/ 20 h 20"/>
                  <a:gd name="T2" fmla="*/ 0 w 327"/>
                  <a:gd name="T3" fmla="*/ 10 h 20"/>
                  <a:gd name="T4" fmla="*/ 10 w 327"/>
                  <a:gd name="T5" fmla="*/ 0 h 20"/>
                  <a:gd name="T6" fmla="*/ 317 w 327"/>
                  <a:gd name="T7" fmla="*/ 0 h 20"/>
                  <a:gd name="T8" fmla="*/ 327 w 327"/>
                  <a:gd name="T9" fmla="*/ 10 h 20"/>
                  <a:gd name="T10" fmla="*/ 317 w 327"/>
                  <a:gd name="T11" fmla="*/ 20 h 20"/>
                  <a:gd name="T12" fmla="*/ 10 w 327"/>
                  <a:gd name="T13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7" h="20">
                    <a:moveTo>
                      <a:pt x="10" y="20"/>
                    </a:moveTo>
                    <a:cubicBezTo>
                      <a:pt x="5" y="20"/>
                      <a:pt x="0" y="15"/>
                      <a:pt x="0" y="10"/>
                    </a:cubicBezTo>
                    <a:cubicBezTo>
                      <a:pt x="0" y="4"/>
                      <a:pt x="5" y="0"/>
                      <a:pt x="10" y="0"/>
                    </a:cubicBezTo>
                    <a:cubicBezTo>
                      <a:pt x="317" y="0"/>
                      <a:pt x="317" y="0"/>
                      <a:pt x="317" y="0"/>
                    </a:cubicBezTo>
                    <a:cubicBezTo>
                      <a:pt x="322" y="0"/>
                      <a:pt x="327" y="4"/>
                      <a:pt x="327" y="10"/>
                    </a:cubicBezTo>
                    <a:cubicBezTo>
                      <a:pt x="327" y="15"/>
                      <a:pt x="322" y="20"/>
                      <a:pt x="317" y="20"/>
                    </a:cubicBezTo>
                    <a:lnTo>
                      <a:pt x="10" y="20"/>
                    </a:lnTo>
                    <a:close/>
                  </a:path>
                </a:pathLst>
              </a:custGeom>
              <a:solidFill>
                <a:srgbClr val="2755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2" name="ïŝḻîďé">
                <a:extLst>
                  <a:ext uri="{FF2B5EF4-FFF2-40B4-BE49-F238E27FC236}">
                    <a16:creationId xmlns="" xmlns:a16="http://schemas.microsoft.com/office/drawing/2014/main" id="{C7AE095E-24BF-49A0-893F-8EDFB3392A48}"/>
                  </a:ext>
                </a:extLst>
              </p:cNvPr>
              <p:cNvSpPr/>
              <p:nvPr/>
            </p:nvSpPr>
            <p:spPr bwMode="auto">
              <a:xfrm>
                <a:off x="7158038" y="2416137"/>
                <a:ext cx="846138" cy="52388"/>
              </a:xfrm>
              <a:custGeom>
                <a:avLst/>
                <a:gdLst>
                  <a:gd name="T0" fmla="*/ 10 w 327"/>
                  <a:gd name="T1" fmla="*/ 20 h 20"/>
                  <a:gd name="T2" fmla="*/ 0 w 327"/>
                  <a:gd name="T3" fmla="*/ 10 h 20"/>
                  <a:gd name="T4" fmla="*/ 10 w 327"/>
                  <a:gd name="T5" fmla="*/ 0 h 20"/>
                  <a:gd name="T6" fmla="*/ 317 w 327"/>
                  <a:gd name="T7" fmla="*/ 0 h 20"/>
                  <a:gd name="T8" fmla="*/ 327 w 327"/>
                  <a:gd name="T9" fmla="*/ 10 h 20"/>
                  <a:gd name="T10" fmla="*/ 317 w 327"/>
                  <a:gd name="T11" fmla="*/ 20 h 20"/>
                  <a:gd name="T12" fmla="*/ 10 w 327"/>
                  <a:gd name="T13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7" h="20">
                    <a:moveTo>
                      <a:pt x="10" y="20"/>
                    </a:moveTo>
                    <a:cubicBezTo>
                      <a:pt x="5" y="20"/>
                      <a:pt x="0" y="15"/>
                      <a:pt x="0" y="10"/>
                    </a:cubicBezTo>
                    <a:cubicBezTo>
                      <a:pt x="0" y="5"/>
                      <a:pt x="5" y="0"/>
                      <a:pt x="10" y="0"/>
                    </a:cubicBezTo>
                    <a:cubicBezTo>
                      <a:pt x="317" y="0"/>
                      <a:pt x="317" y="0"/>
                      <a:pt x="317" y="0"/>
                    </a:cubicBezTo>
                    <a:cubicBezTo>
                      <a:pt x="322" y="0"/>
                      <a:pt x="327" y="5"/>
                      <a:pt x="327" y="10"/>
                    </a:cubicBezTo>
                    <a:cubicBezTo>
                      <a:pt x="327" y="15"/>
                      <a:pt x="322" y="20"/>
                      <a:pt x="317" y="20"/>
                    </a:cubicBezTo>
                    <a:lnTo>
                      <a:pt x="10" y="20"/>
                    </a:lnTo>
                    <a:close/>
                  </a:path>
                </a:pathLst>
              </a:custGeom>
              <a:solidFill>
                <a:srgbClr val="2755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3" name="îṡļîďe">
                <a:extLst>
                  <a:ext uri="{FF2B5EF4-FFF2-40B4-BE49-F238E27FC236}">
                    <a16:creationId xmlns="" xmlns:a16="http://schemas.microsoft.com/office/drawing/2014/main" id="{B05A9275-7B37-4AE5-801C-AA11311F6702}"/>
                  </a:ext>
                </a:extLst>
              </p:cNvPr>
              <p:cNvSpPr/>
              <p:nvPr/>
            </p:nvSpPr>
            <p:spPr bwMode="auto">
              <a:xfrm>
                <a:off x="7158038" y="2566949"/>
                <a:ext cx="846138" cy="50800"/>
              </a:xfrm>
              <a:custGeom>
                <a:avLst/>
                <a:gdLst>
                  <a:gd name="T0" fmla="*/ 10 w 327"/>
                  <a:gd name="T1" fmla="*/ 20 h 20"/>
                  <a:gd name="T2" fmla="*/ 0 w 327"/>
                  <a:gd name="T3" fmla="*/ 10 h 20"/>
                  <a:gd name="T4" fmla="*/ 10 w 327"/>
                  <a:gd name="T5" fmla="*/ 0 h 20"/>
                  <a:gd name="T6" fmla="*/ 317 w 327"/>
                  <a:gd name="T7" fmla="*/ 0 h 20"/>
                  <a:gd name="T8" fmla="*/ 327 w 327"/>
                  <a:gd name="T9" fmla="*/ 10 h 20"/>
                  <a:gd name="T10" fmla="*/ 317 w 327"/>
                  <a:gd name="T11" fmla="*/ 20 h 20"/>
                  <a:gd name="T12" fmla="*/ 10 w 327"/>
                  <a:gd name="T13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7" h="20">
                    <a:moveTo>
                      <a:pt x="10" y="20"/>
                    </a:moveTo>
                    <a:cubicBezTo>
                      <a:pt x="5" y="20"/>
                      <a:pt x="0" y="16"/>
                      <a:pt x="0" y="10"/>
                    </a:cubicBezTo>
                    <a:cubicBezTo>
                      <a:pt x="0" y="5"/>
                      <a:pt x="5" y="0"/>
                      <a:pt x="10" y="0"/>
                    </a:cubicBezTo>
                    <a:cubicBezTo>
                      <a:pt x="317" y="0"/>
                      <a:pt x="317" y="0"/>
                      <a:pt x="317" y="0"/>
                    </a:cubicBezTo>
                    <a:cubicBezTo>
                      <a:pt x="322" y="0"/>
                      <a:pt x="327" y="5"/>
                      <a:pt x="327" y="10"/>
                    </a:cubicBezTo>
                    <a:cubicBezTo>
                      <a:pt x="327" y="16"/>
                      <a:pt x="322" y="20"/>
                      <a:pt x="317" y="20"/>
                    </a:cubicBezTo>
                    <a:lnTo>
                      <a:pt x="10" y="20"/>
                    </a:lnTo>
                    <a:close/>
                  </a:path>
                </a:pathLst>
              </a:custGeom>
              <a:solidFill>
                <a:srgbClr val="2755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4" name="ïŝļíḓè">
                <a:extLst>
                  <a:ext uri="{FF2B5EF4-FFF2-40B4-BE49-F238E27FC236}">
                    <a16:creationId xmlns="" xmlns:a16="http://schemas.microsoft.com/office/drawing/2014/main" id="{CD5C94FC-03C8-42C6-BE16-073ED57E06B9}"/>
                  </a:ext>
                </a:extLst>
              </p:cNvPr>
              <p:cNvSpPr/>
              <p:nvPr/>
            </p:nvSpPr>
            <p:spPr bwMode="auto">
              <a:xfrm>
                <a:off x="7158038" y="2719349"/>
                <a:ext cx="846138" cy="49213"/>
              </a:xfrm>
              <a:custGeom>
                <a:avLst/>
                <a:gdLst>
                  <a:gd name="T0" fmla="*/ 10 w 327"/>
                  <a:gd name="T1" fmla="*/ 19 h 19"/>
                  <a:gd name="T2" fmla="*/ 0 w 327"/>
                  <a:gd name="T3" fmla="*/ 9 h 19"/>
                  <a:gd name="T4" fmla="*/ 10 w 327"/>
                  <a:gd name="T5" fmla="*/ 0 h 19"/>
                  <a:gd name="T6" fmla="*/ 317 w 327"/>
                  <a:gd name="T7" fmla="*/ 0 h 19"/>
                  <a:gd name="T8" fmla="*/ 327 w 327"/>
                  <a:gd name="T9" fmla="*/ 9 h 19"/>
                  <a:gd name="T10" fmla="*/ 317 w 327"/>
                  <a:gd name="T11" fmla="*/ 19 h 19"/>
                  <a:gd name="T12" fmla="*/ 10 w 327"/>
                  <a:gd name="T13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7" h="19">
                    <a:moveTo>
                      <a:pt x="10" y="19"/>
                    </a:moveTo>
                    <a:cubicBezTo>
                      <a:pt x="5" y="19"/>
                      <a:pt x="0" y="15"/>
                      <a:pt x="0" y="9"/>
                    </a:cubicBezTo>
                    <a:cubicBezTo>
                      <a:pt x="0" y="4"/>
                      <a:pt x="5" y="0"/>
                      <a:pt x="10" y="0"/>
                    </a:cubicBezTo>
                    <a:cubicBezTo>
                      <a:pt x="317" y="0"/>
                      <a:pt x="317" y="0"/>
                      <a:pt x="317" y="0"/>
                    </a:cubicBezTo>
                    <a:cubicBezTo>
                      <a:pt x="322" y="0"/>
                      <a:pt x="327" y="4"/>
                      <a:pt x="327" y="9"/>
                    </a:cubicBezTo>
                    <a:cubicBezTo>
                      <a:pt x="327" y="15"/>
                      <a:pt x="322" y="19"/>
                      <a:pt x="317" y="19"/>
                    </a:cubicBezTo>
                    <a:lnTo>
                      <a:pt x="10" y="19"/>
                    </a:lnTo>
                    <a:close/>
                  </a:path>
                </a:pathLst>
              </a:custGeom>
              <a:solidFill>
                <a:srgbClr val="2755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7" name="iśľiḋê">
              <a:extLst>
                <a:ext uri="{FF2B5EF4-FFF2-40B4-BE49-F238E27FC236}">
                  <a16:creationId xmlns="" xmlns:a16="http://schemas.microsoft.com/office/drawing/2014/main" id="{65FD1375-76E1-4CCB-A2DD-9B7F849C89E9}"/>
                </a:ext>
              </a:extLst>
            </p:cNvPr>
            <p:cNvSpPr txBox="1"/>
            <p:nvPr/>
          </p:nvSpPr>
          <p:spPr>
            <a:xfrm>
              <a:off x="5271240" y="1128869"/>
              <a:ext cx="5200032" cy="1224136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 fontScale="85000" lnSpcReduction="10000"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700" b="1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altLang="zh-CN" sz="1600" b="1" dirty="0"/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="" xmlns:a16="http://schemas.microsoft.com/office/drawing/2014/main" id="{0D40CBD5-71CE-432C-A464-24A1CC0FB6A6}"/>
                </a:ext>
              </a:extLst>
            </p:cNvPr>
            <p:cNvCxnSpPr>
              <a:cxnSpLocks/>
            </p:cNvCxnSpPr>
            <p:nvPr/>
          </p:nvCxnSpPr>
          <p:spPr>
            <a:xfrm>
              <a:off x="5296430" y="2437686"/>
              <a:ext cx="6224058" cy="0"/>
            </a:xfrm>
            <a:prstGeom prst="line">
              <a:avLst/>
            </a:prstGeom>
            <a:ln w="9525" cap="rnd">
              <a:solidFill>
                <a:schemeClr val="tx1">
                  <a:lumMod val="65000"/>
                  <a:lumOff val="3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íṣľíḑe">
              <a:extLst>
                <a:ext uri="{FF2B5EF4-FFF2-40B4-BE49-F238E27FC236}">
                  <a16:creationId xmlns="" xmlns:a16="http://schemas.microsoft.com/office/drawing/2014/main" id="{03329D9C-C208-4C5A-A1CC-9FAB88D5AD5B}"/>
                </a:ext>
              </a:extLst>
            </p:cNvPr>
            <p:cNvGrpSpPr/>
            <p:nvPr/>
          </p:nvGrpSpPr>
          <p:grpSpPr>
            <a:xfrm>
              <a:off x="5293593" y="2899929"/>
              <a:ext cx="2771719" cy="1495789"/>
              <a:chOff x="681600" y="2809400"/>
              <a:chExt cx="2887375" cy="1495789"/>
            </a:xfrm>
          </p:grpSpPr>
          <p:sp>
            <p:nvSpPr>
              <p:cNvPr id="29" name="ï$ḷîḓê">
                <a:extLst>
                  <a:ext uri="{FF2B5EF4-FFF2-40B4-BE49-F238E27FC236}">
                    <a16:creationId xmlns="" xmlns:a16="http://schemas.microsoft.com/office/drawing/2014/main" id="{8A69BFE7-E0E8-4E06-A7B9-6D6526DBD02B}"/>
                  </a:ext>
                </a:extLst>
              </p:cNvPr>
              <p:cNvSpPr txBox="1"/>
              <p:nvPr/>
            </p:nvSpPr>
            <p:spPr>
              <a:xfrm>
                <a:off x="1788357" y="2896664"/>
                <a:ext cx="1780618" cy="532336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/>
              <a:p>
                <a:pPr algn="r"/>
                <a:r>
                  <a:rPr lang="en-US" altLang="zh-CN" sz="2400" b="1" dirty="0">
                    <a:solidFill>
                      <a:schemeClr val="accent1"/>
                    </a:solidFill>
                  </a:rPr>
                  <a:t>Text here</a:t>
                </a:r>
                <a:endParaRPr lang="zh-CN" altLang="en-US" sz="2400" b="1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30" name="i$ḻîḑe">
                <a:extLst>
                  <a:ext uri="{FF2B5EF4-FFF2-40B4-BE49-F238E27FC236}">
                    <a16:creationId xmlns="" xmlns:a16="http://schemas.microsoft.com/office/drawing/2014/main" id="{834A1328-3C1B-47CA-9B3D-24D882CC3594}"/>
                  </a:ext>
                </a:extLst>
              </p:cNvPr>
              <p:cNvSpPr txBox="1"/>
              <p:nvPr/>
            </p:nvSpPr>
            <p:spPr>
              <a:xfrm>
                <a:off x="681600" y="2809400"/>
                <a:ext cx="914400" cy="619600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/>
              <a:p>
                <a:r>
                  <a:rPr lang="en-US" altLang="zh-CN" sz="3200" dirty="0">
                    <a:solidFill>
                      <a:schemeClr val="accent1"/>
                    </a:solidFill>
                    <a:latin typeface="Impact" panose="020B0806030902050204" pitchFamily="34" charset="0"/>
                  </a:rPr>
                  <a:t>60</a:t>
                </a:r>
                <a:r>
                  <a:rPr lang="en-US" altLang="zh-CN" sz="2000" dirty="0">
                    <a:solidFill>
                      <a:schemeClr val="accent1"/>
                    </a:solidFill>
                    <a:latin typeface="Impact" panose="020B0806030902050204" pitchFamily="34" charset="0"/>
                  </a:rPr>
                  <a:t>%</a:t>
                </a:r>
                <a:endParaRPr lang="zh-CN" altLang="en-US" sz="3200" dirty="0">
                  <a:solidFill>
                    <a:schemeClr val="accent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31" name="î$ḷîḑê">
                <a:extLst>
                  <a:ext uri="{FF2B5EF4-FFF2-40B4-BE49-F238E27FC236}">
                    <a16:creationId xmlns="" xmlns:a16="http://schemas.microsoft.com/office/drawing/2014/main" id="{FA3FBD76-99FD-4022-A17D-9FAE0B3A11C2}"/>
                  </a:ext>
                </a:extLst>
              </p:cNvPr>
              <p:cNvSpPr txBox="1"/>
              <p:nvPr/>
            </p:nvSpPr>
            <p:spPr>
              <a:xfrm>
                <a:off x="681600" y="3429000"/>
                <a:ext cx="2887375" cy="876189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>
                  <a:lnSpc>
                    <a:spcPct val="170000"/>
                  </a:lnSpc>
                </a:pPr>
                <a:r>
                  <a:rPr lang="en-US" altLang="zh-CN" sz="900" dirty="0"/>
                  <a:t>You can use the icon library in </a:t>
                </a:r>
                <a:r>
                  <a:rPr lang="en-US" altLang="zh-CN" sz="900" dirty="0" err="1"/>
                  <a:t>iSlide</a:t>
                </a:r>
                <a:r>
                  <a:rPr lang="en-US" altLang="zh-CN" sz="900" dirty="0"/>
                  <a:t>  (www.islide.cc) to filter and replace existing icon elements with one click.</a:t>
                </a:r>
              </a:p>
            </p:txBody>
          </p:sp>
          <p:cxnSp>
            <p:nvCxnSpPr>
              <p:cNvPr id="32" name="直接连接符 31">
                <a:extLst>
                  <a:ext uri="{FF2B5EF4-FFF2-40B4-BE49-F238E27FC236}">
                    <a16:creationId xmlns="" xmlns:a16="http://schemas.microsoft.com/office/drawing/2014/main" id="{4E528DA3-96E8-45DD-B239-87B2ACC7EC9D}"/>
                  </a:ext>
                </a:extLst>
              </p:cNvPr>
              <p:cNvCxnSpPr/>
              <p:nvPr/>
            </p:nvCxnSpPr>
            <p:spPr>
              <a:xfrm>
                <a:off x="786000" y="3419273"/>
                <a:ext cx="2700000" cy="0"/>
              </a:xfrm>
              <a:prstGeom prst="line">
                <a:avLst/>
              </a:prstGeom>
              <a:ln w="3175" cap="rnd">
                <a:solidFill>
                  <a:schemeClr val="bg1">
                    <a:lumMod val="8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" name="iŝḻïde">
              <a:extLst>
                <a:ext uri="{FF2B5EF4-FFF2-40B4-BE49-F238E27FC236}">
                  <a16:creationId xmlns="" xmlns:a16="http://schemas.microsoft.com/office/drawing/2014/main" id="{21CF2EB5-FE0D-4B02-AE2D-3B473DA8DB85}"/>
                </a:ext>
              </a:extLst>
            </p:cNvPr>
            <p:cNvGrpSpPr/>
            <p:nvPr/>
          </p:nvGrpSpPr>
          <p:grpSpPr>
            <a:xfrm>
              <a:off x="5293593" y="4672149"/>
              <a:ext cx="2771719" cy="1495789"/>
              <a:chOff x="681600" y="2809400"/>
              <a:chExt cx="2887375" cy="1495789"/>
            </a:xfrm>
          </p:grpSpPr>
          <p:sp>
            <p:nvSpPr>
              <p:cNvPr id="25" name="ïṧ1íḋê">
                <a:extLst>
                  <a:ext uri="{FF2B5EF4-FFF2-40B4-BE49-F238E27FC236}">
                    <a16:creationId xmlns="" xmlns:a16="http://schemas.microsoft.com/office/drawing/2014/main" id="{3F390F54-12BD-4CB6-BEBC-940C39ABEF80}"/>
                  </a:ext>
                </a:extLst>
              </p:cNvPr>
              <p:cNvSpPr txBox="1"/>
              <p:nvPr/>
            </p:nvSpPr>
            <p:spPr>
              <a:xfrm>
                <a:off x="1788357" y="2896664"/>
                <a:ext cx="1780618" cy="532336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/>
              <a:p>
                <a:pPr algn="r"/>
                <a:r>
                  <a:rPr lang="en-US" altLang="zh-CN" sz="2400" b="1" dirty="0"/>
                  <a:t>Text here</a:t>
                </a:r>
                <a:endParaRPr lang="zh-CN" altLang="en-US" sz="2400" b="1" dirty="0"/>
              </a:p>
            </p:txBody>
          </p:sp>
          <p:sp>
            <p:nvSpPr>
              <p:cNvPr id="26" name="íṧlîďè">
                <a:extLst>
                  <a:ext uri="{FF2B5EF4-FFF2-40B4-BE49-F238E27FC236}">
                    <a16:creationId xmlns="" xmlns:a16="http://schemas.microsoft.com/office/drawing/2014/main" id="{BF365EA5-4197-4AE5-AB58-214B1BFEB29C}"/>
                  </a:ext>
                </a:extLst>
              </p:cNvPr>
              <p:cNvSpPr txBox="1"/>
              <p:nvPr/>
            </p:nvSpPr>
            <p:spPr>
              <a:xfrm>
                <a:off x="681600" y="2809400"/>
                <a:ext cx="914400" cy="619600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/>
              <a:p>
                <a:r>
                  <a:rPr lang="en-US" altLang="zh-CN" sz="3200" dirty="0">
                    <a:solidFill>
                      <a:schemeClr val="tx2"/>
                    </a:solidFill>
                    <a:latin typeface="Impact" panose="020B0806030902050204" pitchFamily="34" charset="0"/>
                  </a:rPr>
                  <a:t>30</a:t>
                </a:r>
                <a:r>
                  <a:rPr lang="en-US" altLang="zh-CN" sz="2000" dirty="0">
                    <a:solidFill>
                      <a:schemeClr val="tx2"/>
                    </a:solidFill>
                    <a:latin typeface="Impact" panose="020B0806030902050204" pitchFamily="34" charset="0"/>
                  </a:rPr>
                  <a:t>%</a:t>
                </a:r>
                <a:endParaRPr lang="zh-CN" altLang="en-US" sz="3200" dirty="0">
                  <a:solidFill>
                    <a:schemeClr val="tx2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27" name="ïšľiḑé">
                <a:extLst>
                  <a:ext uri="{FF2B5EF4-FFF2-40B4-BE49-F238E27FC236}">
                    <a16:creationId xmlns="" xmlns:a16="http://schemas.microsoft.com/office/drawing/2014/main" id="{68F71881-7E92-47C0-8A9E-78E5A44CB12E}"/>
                  </a:ext>
                </a:extLst>
              </p:cNvPr>
              <p:cNvSpPr txBox="1"/>
              <p:nvPr/>
            </p:nvSpPr>
            <p:spPr>
              <a:xfrm>
                <a:off x="681600" y="3429000"/>
                <a:ext cx="2887375" cy="876189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>
                  <a:lnSpc>
                    <a:spcPct val="170000"/>
                  </a:lnSpc>
                </a:pPr>
                <a:r>
                  <a:rPr lang="en-US" altLang="zh-CN" sz="900" dirty="0"/>
                  <a:t>You can use the icon library in </a:t>
                </a:r>
                <a:r>
                  <a:rPr lang="en-US" altLang="zh-CN" sz="900" dirty="0" err="1"/>
                  <a:t>iSlide</a:t>
                </a:r>
                <a:r>
                  <a:rPr lang="en-US" altLang="zh-CN" sz="900" dirty="0"/>
                  <a:t>  (www.islide.cc) to filter and replace existing icon elements with one click.</a:t>
                </a:r>
              </a:p>
            </p:txBody>
          </p:sp>
          <p:cxnSp>
            <p:nvCxnSpPr>
              <p:cNvPr id="28" name="直接连接符 27">
                <a:extLst>
                  <a:ext uri="{FF2B5EF4-FFF2-40B4-BE49-F238E27FC236}">
                    <a16:creationId xmlns="" xmlns:a16="http://schemas.microsoft.com/office/drawing/2014/main" id="{415354DF-2D0A-4928-A483-21CAC164A2C3}"/>
                  </a:ext>
                </a:extLst>
              </p:cNvPr>
              <p:cNvCxnSpPr/>
              <p:nvPr/>
            </p:nvCxnSpPr>
            <p:spPr>
              <a:xfrm>
                <a:off x="786000" y="3419273"/>
                <a:ext cx="2700000" cy="0"/>
              </a:xfrm>
              <a:prstGeom prst="line">
                <a:avLst/>
              </a:prstGeom>
              <a:ln w="3175" cap="rnd">
                <a:solidFill>
                  <a:schemeClr val="bg1">
                    <a:lumMod val="8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" name="iṩ1ïďè">
              <a:extLst>
                <a:ext uri="{FF2B5EF4-FFF2-40B4-BE49-F238E27FC236}">
                  <a16:creationId xmlns="" xmlns:a16="http://schemas.microsoft.com/office/drawing/2014/main" id="{A712DFDE-1106-47BB-996B-07AB9D1368A6}"/>
                </a:ext>
              </a:extLst>
            </p:cNvPr>
            <p:cNvGrpSpPr/>
            <p:nvPr/>
          </p:nvGrpSpPr>
          <p:grpSpPr>
            <a:xfrm>
              <a:off x="8659239" y="2899929"/>
              <a:ext cx="2771719" cy="1495789"/>
              <a:chOff x="681600" y="2809400"/>
              <a:chExt cx="2887375" cy="1495789"/>
            </a:xfrm>
          </p:grpSpPr>
          <p:sp>
            <p:nvSpPr>
              <p:cNvPr id="21" name="ïšļîḍé">
                <a:extLst>
                  <a:ext uri="{FF2B5EF4-FFF2-40B4-BE49-F238E27FC236}">
                    <a16:creationId xmlns="" xmlns:a16="http://schemas.microsoft.com/office/drawing/2014/main" id="{6A94B892-763C-4D19-BAFE-0B59E72D32FF}"/>
                  </a:ext>
                </a:extLst>
              </p:cNvPr>
              <p:cNvSpPr txBox="1"/>
              <p:nvPr/>
            </p:nvSpPr>
            <p:spPr>
              <a:xfrm>
                <a:off x="1788357" y="2896664"/>
                <a:ext cx="1780618" cy="532336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/>
              <a:p>
                <a:pPr algn="r"/>
                <a:r>
                  <a:rPr lang="en-US" altLang="zh-CN" sz="2400" b="1" dirty="0">
                    <a:solidFill>
                      <a:schemeClr val="accent3"/>
                    </a:solidFill>
                  </a:rPr>
                  <a:t>Text here</a:t>
                </a:r>
                <a:endParaRPr lang="zh-CN" altLang="en-US" sz="2400" b="1" dirty="0">
                  <a:solidFill>
                    <a:schemeClr val="accent3"/>
                  </a:solidFill>
                </a:endParaRPr>
              </a:p>
            </p:txBody>
          </p:sp>
          <p:sp>
            <p:nvSpPr>
              <p:cNvPr id="22" name="i$1íḓé">
                <a:extLst>
                  <a:ext uri="{FF2B5EF4-FFF2-40B4-BE49-F238E27FC236}">
                    <a16:creationId xmlns="" xmlns:a16="http://schemas.microsoft.com/office/drawing/2014/main" id="{BE9AC896-33F5-4FD8-B18B-400C57168AEF}"/>
                  </a:ext>
                </a:extLst>
              </p:cNvPr>
              <p:cNvSpPr txBox="1"/>
              <p:nvPr/>
            </p:nvSpPr>
            <p:spPr>
              <a:xfrm>
                <a:off x="681600" y="2809400"/>
                <a:ext cx="914400" cy="619600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/>
              <a:p>
                <a:r>
                  <a:rPr lang="en-US" altLang="zh-CN" sz="3200" dirty="0">
                    <a:solidFill>
                      <a:schemeClr val="accent3"/>
                    </a:solidFill>
                    <a:latin typeface="Impact" panose="020B0806030902050204" pitchFamily="34" charset="0"/>
                  </a:rPr>
                  <a:t>40</a:t>
                </a:r>
                <a:r>
                  <a:rPr lang="en-US" altLang="zh-CN" sz="2000" dirty="0">
                    <a:solidFill>
                      <a:schemeClr val="accent3"/>
                    </a:solidFill>
                    <a:latin typeface="Impact" panose="020B0806030902050204" pitchFamily="34" charset="0"/>
                  </a:rPr>
                  <a:t>%</a:t>
                </a:r>
                <a:endParaRPr lang="zh-CN" altLang="en-US" sz="3200" dirty="0">
                  <a:solidFill>
                    <a:schemeClr val="accent3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23" name="ïṣļíḋé">
                <a:extLst>
                  <a:ext uri="{FF2B5EF4-FFF2-40B4-BE49-F238E27FC236}">
                    <a16:creationId xmlns="" xmlns:a16="http://schemas.microsoft.com/office/drawing/2014/main" id="{3808FA33-0C08-4831-BE72-B0EFBA9B6EDB}"/>
                  </a:ext>
                </a:extLst>
              </p:cNvPr>
              <p:cNvSpPr txBox="1"/>
              <p:nvPr/>
            </p:nvSpPr>
            <p:spPr>
              <a:xfrm>
                <a:off x="681600" y="3429000"/>
                <a:ext cx="2887375" cy="876189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>
                  <a:lnSpc>
                    <a:spcPct val="170000"/>
                  </a:lnSpc>
                </a:pPr>
                <a:r>
                  <a:rPr lang="en-US" altLang="zh-CN" sz="900" dirty="0"/>
                  <a:t>You can use the icon library in </a:t>
                </a:r>
                <a:r>
                  <a:rPr lang="en-US" altLang="zh-CN" sz="900" dirty="0" err="1"/>
                  <a:t>iSlide</a:t>
                </a:r>
                <a:r>
                  <a:rPr lang="en-US" altLang="zh-CN" sz="900" dirty="0"/>
                  <a:t>  (www.islide.cc) to filter and replace existing icon elements with one click.</a:t>
                </a:r>
              </a:p>
            </p:txBody>
          </p:sp>
          <p:cxnSp>
            <p:nvCxnSpPr>
              <p:cNvPr id="24" name="直接连接符 23">
                <a:extLst>
                  <a:ext uri="{FF2B5EF4-FFF2-40B4-BE49-F238E27FC236}">
                    <a16:creationId xmlns="" xmlns:a16="http://schemas.microsoft.com/office/drawing/2014/main" id="{400EB2C5-C84B-45E9-8878-47CF8EC65CF7}"/>
                  </a:ext>
                </a:extLst>
              </p:cNvPr>
              <p:cNvCxnSpPr/>
              <p:nvPr/>
            </p:nvCxnSpPr>
            <p:spPr>
              <a:xfrm>
                <a:off x="786000" y="3419273"/>
                <a:ext cx="2700000" cy="0"/>
              </a:xfrm>
              <a:prstGeom prst="line">
                <a:avLst/>
              </a:prstGeom>
              <a:ln w="3175" cap="rnd">
                <a:solidFill>
                  <a:schemeClr val="bg1">
                    <a:lumMod val="8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" name="ïsḻiḓè">
              <a:extLst>
                <a:ext uri="{FF2B5EF4-FFF2-40B4-BE49-F238E27FC236}">
                  <a16:creationId xmlns="" xmlns:a16="http://schemas.microsoft.com/office/drawing/2014/main" id="{1BB20BAA-CCEC-4B9C-9134-782805C9A52B}"/>
                </a:ext>
              </a:extLst>
            </p:cNvPr>
            <p:cNvGrpSpPr/>
            <p:nvPr/>
          </p:nvGrpSpPr>
          <p:grpSpPr>
            <a:xfrm>
              <a:off x="8659239" y="4672149"/>
              <a:ext cx="2771719" cy="1495789"/>
              <a:chOff x="681600" y="2809400"/>
              <a:chExt cx="2887375" cy="1495789"/>
            </a:xfrm>
          </p:grpSpPr>
          <p:sp>
            <p:nvSpPr>
              <p:cNvPr id="17" name="ïṡḻïḍe">
                <a:extLst>
                  <a:ext uri="{FF2B5EF4-FFF2-40B4-BE49-F238E27FC236}">
                    <a16:creationId xmlns="" xmlns:a16="http://schemas.microsoft.com/office/drawing/2014/main" id="{CD0D0E8C-94BF-481A-ACA7-AE7A8798EE94}"/>
                  </a:ext>
                </a:extLst>
              </p:cNvPr>
              <p:cNvSpPr txBox="1"/>
              <p:nvPr/>
            </p:nvSpPr>
            <p:spPr>
              <a:xfrm>
                <a:off x="1788357" y="2896664"/>
                <a:ext cx="1780618" cy="532336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/>
              <a:p>
                <a:pPr algn="r"/>
                <a:r>
                  <a:rPr lang="en-US" altLang="zh-CN" sz="2400" b="1" dirty="0"/>
                  <a:t>Text here</a:t>
                </a:r>
                <a:endParaRPr lang="zh-CN" altLang="en-US" sz="2400" b="1" dirty="0"/>
              </a:p>
            </p:txBody>
          </p:sp>
          <p:sp>
            <p:nvSpPr>
              <p:cNvPr id="18" name="îṣlîḓê">
                <a:extLst>
                  <a:ext uri="{FF2B5EF4-FFF2-40B4-BE49-F238E27FC236}">
                    <a16:creationId xmlns="" xmlns:a16="http://schemas.microsoft.com/office/drawing/2014/main" id="{A12423C6-7940-4D1C-B442-56CD9489DD03}"/>
                  </a:ext>
                </a:extLst>
              </p:cNvPr>
              <p:cNvSpPr txBox="1"/>
              <p:nvPr/>
            </p:nvSpPr>
            <p:spPr>
              <a:xfrm>
                <a:off x="681600" y="2809400"/>
                <a:ext cx="914400" cy="619600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/>
              <a:p>
                <a:r>
                  <a:rPr lang="en-US" altLang="zh-CN" sz="3200" dirty="0">
                    <a:solidFill>
                      <a:schemeClr val="tx2"/>
                    </a:solidFill>
                    <a:latin typeface="Impact" panose="020B0806030902050204" pitchFamily="34" charset="0"/>
                  </a:rPr>
                  <a:t>52</a:t>
                </a:r>
                <a:r>
                  <a:rPr lang="en-US" altLang="zh-CN" sz="2000" dirty="0">
                    <a:solidFill>
                      <a:schemeClr val="tx2"/>
                    </a:solidFill>
                    <a:latin typeface="Impact" panose="020B0806030902050204" pitchFamily="34" charset="0"/>
                  </a:rPr>
                  <a:t>%</a:t>
                </a:r>
                <a:endParaRPr lang="zh-CN" altLang="en-US" sz="3200" dirty="0">
                  <a:solidFill>
                    <a:schemeClr val="tx2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9" name="ïṥļiḑé">
                <a:extLst>
                  <a:ext uri="{FF2B5EF4-FFF2-40B4-BE49-F238E27FC236}">
                    <a16:creationId xmlns="" xmlns:a16="http://schemas.microsoft.com/office/drawing/2014/main" id="{5DFDF794-DB5E-44BF-813C-B58863AEE9C5}"/>
                  </a:ext>
                </a:extLst>
              </p:cNvPr>
              <p:cNvSpPr txBox="1"/>
              <p:nvPr/>
            </p:nvSpPr>
            <p:spPr>
              <a:xfrm>
                <a:off x="681600" y="3429000"/>
                <a:ext cx="2887375" cy="876189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>
                  <a:lnSpc>
                    <a:spcPct val="170000"/>
                  </a:lnSpc>
                </a:pPr>
                <a:r>
                  <a:rPr lang="en-US" altLang="zh-CN" sz="900" dirty="0"/>
                  <a:t>You can use the icon library in </a:t>
                </a:r>
                <a:r>
                  <a:rPr lang="en-US" altLang="zh-CN" sz="900" dirty="0" err="1"/>
                  <a:t>iSlide</a:t>
                </a:r>
                <a:r>
                  <a:rPr lang="en-US" altLang="zh-CN" sz="900" dirty="0"/>
                  <a:t>  (www.islide.cc) to filter and replace existing icon elements with one click.</a:t>
                </a:r>
              </a:p>
            </p:txBody>
          </p:sp>
          <p:cxnSp>
            <p:nvCxnSpPr>
              <p:cNvPr id="20" name="直接连接符 19">
                <a:extLst>
                  <a:ext uri="{FF2B5EF4-FFF2-40B4-BE49-F238E27FC236}">
                    <a16:creationId xmlns="" xmlns:a16="http://schemas.microsoft.com/office/drawing/2014/main" id="{2531D97D-3F3A-4F50-879A-CF51CB39437E}"/>
                  </a:ext>
                </a:extLst>
              </p:cNvPr>
              <p:cNvCxnSpPr/>
              <p:nvPr/>
            </p:nvCxnSpPr>
            <p:spPr>
              <a:xfrm>
                <a:off x="786000" y="3419273"/>
                <a:ext cx="2700000" cy="0"/>
              </a:xfrm>
              <a:prstGeom prst="line">
                <a:avLst/>
              </a:prstGeom>
              <a:ln w="3175" cap="rnd">
                <a:solidFill>
                  <a:schemeClr val="bg1">
                    <a:lumMod val="8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" name="iş1íḍé">
              <a:extLst>
                <a:ext uri="{FF2B5EF4-FFF2-40B4-BE49-F238E27FC236}">
                  <a16:creationId xmlns="" xmlns:a16="http://schemas.microsoft.com/office/drawing/2014/main" id="{56AD1732-83AE-4513-B0DD-14C68FBA393A}"/>
                </a:ext>
              </a:extLst>
            </p:cNvPr>
            <p:cNvGrpSpPr/>
            <p:nvPr/>
          </p:nvGrpSpPr>
          <p:grpSpPr>
            <a:xfrm>
              <a:off x="2249065" y="4391636"/>
              <a:ext cx="805420" cy="445477"/>
              <a:chOff x="1525662" y="5370761"/>
              <a:chExt cx="964663" cy="533554"/>
            </a:xfrm>
          </p:grpSpPr>
          <p:sp>
            <p:nvSpPr>
              <p:cNvPr id="14" name="íslíḋe">
                <a:extLst>
                  <a:ext uri="{FF2B5EF4-FFF2-40B4-BE49-F238E27FC236}">
                    <a16:creationId xmlns="" xmlns:a16="http://schemas.microsoft.com/office/drawing/2014/main" id="{21D95CAA-AF51-4F40-B7BE-A1CB3AC0F1E1}"/>
                  </a:ext>
                </a:extLst>
              </p:cNvPr>
              <p:cNvSpPr txBox="1"/>
              <p:nvPr/>
            </p:nvSpPr>
            <p:spPr>
              <a:xfrm>
                <a:off x="1866438" y="5373433"/>
                <a:ext cx="623887" cy="165329"/>
              </a:xfrm>
              <a:prstGeom prst="rect">
                <a:avLst/>
              </a:prstGeom>
              <a:noFill/>
            </p:spPr>
            <p:txBody>
              <a:bodyPr wrap="none" rtlCol="0">
                <a:prstTxWarp prst="textPlain">
                  <a:avLst/>
                </a:prstTxWarp>
                <a:spAutoFit/>
              </a:bodyPr>
              <a:lstStyle/>
              <a:p>
                <a:r>
                  <a:rPr lang="en-US" altLang="zh-CN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PROJECT</a:t>
                </a:r>
                <a:endParaRPr lang="zh-CN" altLang="en-US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5" name="ïş1îḓe">
                <a:extLst>
                  <a:ext uri="{FF2B5EF4-FFF2-40B4-BE49-F238E27FC236}">
                    <a16:creationId xmlns="" xmlns:a16="http://schemas.microsoft.com/office/drawing/2014/main" id="{8C61C7EA-D505-47D8-B10C-7FB7AC49E8C7}"/>
                  </a:ext>
                </a:extLst>
              </p:cNvPr>
              <p:cNvSpPr txBox="1"/>
              <p:nvPr/>
            </p:nvSpPr>
            <p:spPr>
              <a:xfrm>
                <a:off x="1525693" y="5557299"/>
                <a:ext cx="930260" cy="347016"/>
              </a:xfrm>
              <a:prstGeom prst="rect">
                <a:avLst/>
              </a:prstGeom>
              <a:noFill/>
            </p:spPr>
            <p:txBody>
              <a:bodyPr wrap="none" rtlCol="0">
                <a:prstTxWarp prst="textPlain">
                  <a:avLst/>
                </a:prstTxWarp>
                <a:spAutoFit/>
              </a:bodyPr>
              <a:lstStyle/>
              <a:p>
                <a:r>
                  <a:rPr lang="en-US" altLang="zh-CN" b="1" dirty="0">
                    <a:solidFill>
                      <a:schemeClr val="bg1"/>
                    </a:solidFill>
                  </a:rPr>
                  <a:t>PLAN</a:t>
                </a:r>
                <a:endParaRPr lang="zh-CN" altLang="en-US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6" name="îṡļïḍe">
                <a:extLst>
                  <a:ext uri="{FF2B5EF4-FFF2-40B4-BE49-F238E27FC236}">
                    <a16:creationId xmlns="" xmlns:a16="http://schemas.microsoft.com/office/drawing/2014/main" id="{BC944D90-895B-409C-A82D-B10F53DD526F}"/>
                  </a:ext>
                </a:extLst>
              </p:cNvPr>
              <p:cNvSpPr txBox="1"/>
              <p:nvPr/>
            </p:nvSpPr>
            <p:spPr>
              <a:xfrm>
                <a:off x="1525662" y="5370761"/>
                <a:ext cx="321742" cy="164811"/>
              </a:xfrm>
              <a:prstGeom prst="rect">
                <a:avLst/>
              </a:prstGeom>
              <a:noFill/>
            </p:spPr>
            <p:txBody>
              <a:bodyPr wrap="none" rtlCol="0">
                <a:prstTxWarp prst="textPlain">
                  <a:avLst/>
                </a:prstTxWarp>
                <a:spAutoFit/>
              </a:bodyPr>
              <a:lstStyle/>
              <a:p>
                <a:r>
                  <a:rPr lang="en-US" altLang="zh-CN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2018</a:t>
                </a:r>
                <a:endParaRPr lang="zh-CN" altLang="en-US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7172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7BC11DD-DE41-4D17-BCD9-36876F5A5E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DC0AA993-6DCA-4D4F-A7E5-93084B6F31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0C7D94AC-AC6B-4BB0-9677-1F3877F8D3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/>
          </a:p>
        </p:txBody>
      </p:sp>
      <p:grpSp>
        <p:nvGrpSpPr>
          <p:cNvPr id="5" name="2f24e75f-e597-478e-9e8c-1c342560a79a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5CDD127C-1C2E-4CEE-88F8-2849453D4A0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91600" y="1739900"/>
            <a:ext cx="10846026" cy="4022701"/>
            <a:chOff x="691600" y="1739900"/>
            <a:chExt cx="10846026" cy="4022701"/>
          </a:xfrm>
        </p:grpSpPr>
        <p:sp>
          <p:nvSpPr>
            <p:cNvPr id="6" name="íşľîḍé">
              <a:extLst>
                <a:ext uri="{FF2B5EF4-FFF2-40B4-BE49-F238E27FC236}">
                  <a16:creationId xmlns="" xmlns:a16="http://schemas.microsoft.com/office/drawing/2014/main" id="{79619173-4DBE-4655-8642-67B716FD465B}"/>
                </a:ext>
              </a:extLst>
            </p:cNvPr>
            <p:cNvSpPr/>
            <p:nvPr/>
          </p:nvSpPr>
          <p:spPr>
            <a:xfrm>
              <a:off x="7248234" y="2850294"/>
              <a:ext cx="1642685" cy="1642685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7" name="iṥ1iḓè">
              <a:extLst>
                <a:ext uri="{FF2B5EF4-FFF2-40B4-BE49-F238E27FC236}">
                  <a16:creationId xmlns="" xmlns:a16="http://schemas.microsoft.com/office/drawing/2014/main" id="{DD80256B-FAE9-4A3D-BEEF-FE236818F523}"/>
                </a:ext>
              </a:extLst>
            </p:cNvPr>
            <p:cNvSpPr/>
            <p:nvPr/>
          </p:nvSpPr>
          <p:spPr>
            <a:xfrm>
              <a:off x="3389228" y="2850294"/>
              <a:ext cx="1642685" cy="1642685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8" name="íṩliḍè">
              <a:extLst>
                <a:ext uri="{FF2B5EF4-FFF2-40B4-BE49-F238E27FC236}">
                  <a16:creationId xmlns="" xmlns:a16="http://schemas.microsoft.com/office/drawing/2014/main" id="{51827357-167C-4907-B415-E865DCC1965A}"/>
                </a:ext>
              </a:extLst>
            </p:cNvPr>
            <p:cNvSpPr/>
            <p:nvPr/>
          </p:nvSpPr>
          <p:spPr>
            <a:xfrm>
              <a:off x="4675563" y="2850294"/>
              <a:ext cx="1642685" cy="1642685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9" name="iṡ1íďè">
              <a:extLst>
                <a:ext uri="{FF2B5EF4-FFF2-40B4-BE49-F238E27FC236}">
                  <a16:creationId xmlns="" xmlns:a16="http://schemas.microsoft.com/office/drawing/2014/main" id="{E48075C6-DFB0-481C-A50A-C40C06AD0496}"/>
                </a:ext>
              </a:extLst>
            </p:cNvPr>
            <p:cNvSpPr/>
            <p:nvPr/>
          </p:nvSpPr>
          <p:spPr>
            <a:xfrm>
              <a:off x="5961898" y="2850294"/>
              <a:ext cx="1642685" cy="1642685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cxnSp>
          <p:nvCxnSpPr>
            <p:cNvPr id="10" name="肘形连接符 6">
              <a:extLst>
                <a:ext uri="{FF2B5EF4-FFF2-40B4-BE49-F238E27FC236}">
                  <a16:creationId xmlns="" xmlns:a16="http://schemas.microsoft.com/office/drawing/2014/main" id="{85F00393-896C-44A1-95A3-A5D31BC01150}"/>
                </a:ext>
              </a:extLst>
            </p:cNvPr>
            <p:cNvCxnSpPr/>
            <p:nvPr/>
          </p:nvCxnSpPr>
          <p:spPr>
            <a:xfrm flipV="1">
              <a:off x="8035168" y="2196167"/>
              <a:ext cx="924055" cy="636471"/>
            </a:xfrm>
            <a:prstGeom prst="bentConnector3">
              <a:avLst>
                <a:gd name="adj1" fmla="val -1089"/>
              </a:avLst>
            </a:prstGeom>
            <a:ln w="3175">
              <a:solidFill>
                <a:schemeClr val="bg1">
                  <a:lumMod val="65000"/>
                </a:schemeClr>
              </a:solidFill>
              <a:prstDash val="solid"/>
              <a:headEnd type="oval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肘形连接符 7">
              <a:extLst>
                <a:ext uri="{FF2B5EF4-FFF2-40B4-BE49-F238E27FC236}">
                  <a16:creationId xmlns="" xmlns:a16="http://schemas.microsoft.com/office/drawing/2014/main" id="{04B0ABA5-C7E1-4663-A834-921A6D3C6BBC}"/>
                </a:ext>
              </a:extLst>
            </p:cNvPr>
            <p:cNvCxnSpPr/>
            <p:nvPr/>
          </p:nvCxnSpPr>
          <p:spPr>
            <a:xfrm flipH="1" flipV="1">
              <a:off x="3271893" y="2215367"/>
              <a:ext cx="924055" cy="636471"/>
            </a:xfrm>
            <a:prstGeom prst="bentConnector3">
              <a:avLst>
                <a:gd name="adj1" fmla="val -505"/>
              </a:avLst>
            </a:prstGeom>
            <a:ln w="3175">
              <a:solidFill>
                <a:schemeClr val="bg1">
                  <a:lumMod val="65000"/>
                </a:schemeClr>
              </a:solidFill>
              <a:prstDash val="solid"/>
              <a:headEnd type="oval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肘形连接符 8">
              <a:extLst>
                <a:ext uri="{FF2B5EF4-FFF2-40B4-BE49-F238E27FC236}">
                  <a16:creationId xmlns="" xmlns:a16="http://schemas.microsoft.com/office/drawing/2014/main" id="{80BAF13A-37BF-41DD-8572-832EB7ADA5C3}"/>
                </a:ext>
              </a:extLst>
            </p:cNvPr>
            <p:cNvCxnSpPr/>
            <p:nvPr/>
          </p:nvCxnSpPr>
          <p:spPr>
            <a:xfrm>
              <a:off x="6734208" y="4494949"/>
              <a:ext cx="924055" cy="636471"/>
            </a:xfrm>
            <a:prstGeom prst="bentConnector3">
              <a:avLst>
                <a:gd name="adj1" fmla="val 78"/>
              </a:avLst>
            </a:prstGeom>
            <a:ln w="3175">
              <a:solidFill>
                <a:schemeClr val="bg1">
                  <a:lumMod val="65000"/>
                </a:schemeClr>
              </a:solidFill>
              <a:prstDash val="solid"/>
              <a:headEnd type="oval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肘形连接符 9">
              <a:extLst>
                <a:ext uri="{FF2B5EF4-FFF2-40B4-BE49-F238E27FC236}">
                  <a16:creationId xmlns="" xmlns:a16="http://schemas.microsoft.com/office/drawing/2014/main" id="{963C8353-AC76-4751-A98B-EDD97E58FF9B}"/>
                </a:ext>
              </a:extLst>
            </p:cNvPr>
            <p:cNvCxnSpPr/>
            <p:nvPr/>
          </p:nvCxnSpPr>
          <p:spPr>
            <a:xfrm flipH="1">
              <a:off x="4569885" y="4494949"/>
              <a:ext cx="924055" cy="636471"/>
            </a:xfrm>
            <a:prstGeom prst="bentConnector3">
              <a:avLst>
                <a:gd name="adj1" fmla="val 467"/>
              </a:avLst>
            </a:prstGeom>
            <a:ln w="3175">
              <a:solidFill>
                <a:schemeClr val="bg1">
                  <a:lumMod val="65000"/>
                </a:schemeClr>
              </a:solidFill>
              <a:prstDash val="solid"/>
              <a:headEnd type="oval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îSľïḍe">
              <a:extLst>
                <a:ext uri="{FF2B5EF4-FFF2-40B4-BE49-F238E27FC236}">
                  <a16:creationId xmlns="" xmlns:a16="http://schemas.microsoft.com/office/drawing/2014/main" id="{B149151C-F876-4159-A5FE-0AAB54BF975E}"/>
                </a:ext>
              </a:extLst>
            </p:cNvPr>
            <p:cNvSpPr/>
            <p:nvPr/>
          </p:nvSpPr>
          <p:spPr bwMode="auto">
            <a:xfrm>
              <a:off x="6414506" y="3284441"/>
              <a:ext cx="716510" cy="716510"/>
            </a:xfrm>
            <a:custGeom>
              <a:avLst/>
              <a:gdLst>
                <a:gd name="T0" fmla="*/ 184 w 260"/>
                <a:gd name="T1" fmla="*/ 106 h 260"/>
                <a:gd name="T2" fmla="*/ 193 w 260"/>
                <a:gd name="T3" fmla="*/ 143 h 260"/>
                <a:gd name="T4" fmla="*/ 117 w 260"/>
                <a:gd name="T5" fmla="*/ 219 h 260"/>
                <a:gd name="T6" fmla="*/ 42 w 260"/>
                <a:gd name="T7" fmla="*/ 143 h 260"/>
                <a:gd name="T8" fmla="*/ 117 w 260"/>
                <a:gd name="T9" fmla="*/ 66 h 260"/>
                <a:gd name="T10" fmla="*/ 154 w 260"/>
                <a:gd name="T11" fmla="*/ 76 h 260"/>
                <a:gd name="T12" fmla="*/ 183 w 260"/>
                <a:gd name="T13" fmla="*/ 46 h 260"/>
                <a:gd name="T14" fmla="*/ 117 w 260"/>
                <a:gd name="T15" fmla="*/ 25 h 260"/>
                <a:gd name="T16" fmla="*/ 0 w 260"/>
                <a:gd name="T17" fmla="*/ 143 h 260"/>
                <a:gd name="T18" fmla="*/ 117 w 260"/>
                <a:gd name="T19" fmla="*/ 260 h 260"/>
                <a:gd name="T20" fmla="*/ 233 w 260"/>
                <a:gd name="T21" fmla="*/ 143 h 260"/>
                <a:gd name="T22" fmla="*/ 213 w 260"/>
                <a:gd name="T23" fmla="*/ 77 h 260"/>
                <a:gd name="T24" fmla="*/ 184 w 260"/>
                <a:gd name="T25" fmla="*/ 106 h 260"/>
                <a:gd name="T26" fmla="*/ 225 w 260"/>
                <a:gd name="T27" fmla="*/ 35 h 260"/>
                <a:gd name="T28" fmla="*/ 225 w 260"/>
                <a:gd name="T29" fmla="*/ 35 h 260"/>
                <a:gd name="T30" fmla="*/ 225 w 260"/>
                <a:gd name="T31" fmla="*/ 0 h 260"/>
                <a:gd name="T32" fmla="*/ 203 w 260"/>
                <a:gd name="T33" fmla="*/ 23 h 260"/>
                <a:gd name="T34" fmla="*/ 203 w 260"/>
                <a:gd name="T35" fmla="*/ 46 h 260"/>
                <a:gd name="T36" fmla="*/ 139 w 260"/>
                <a:gd name="T37" fmla="*/ 111 h 260"/>
                <a:gd name="T38" fmla="*/ 117 w 260"/>
                <a:gd name="T39" fmla="*/ 104 h 260"/>
                <a:gd name="T40" fmla="*/ 79 w 260"/>
                <a:gd name="T41" fmla="*/ 143 h 260"/>
                <a:gd name="T42" fmla="*/ 117 w 260"/>
                <a:gd name="T43" fmla="*/ 181 h 260"/>
                <a:gd name="T44" fmla="*/ 155 w 260"/>
                <a:gd name="T45" fmla="*/ 143 h 260"/>
                <a:gd name="T46" fmla="*/ 150 w 260"/>
                <a:gd name="T47" fmla="*/ 123 h 260"/>
                <a:gd name="T48" fmla="*/ 215 w 260"/>
                <a:gd name="T49" fmla="*/ 58 h 260"/>
                <a:gd name="T50" fmla="*/ 237 w 260"/>
                <a:gd name="T51" fmla="*/ 58 h 260"/>
                <a:gd name="T52" fmla="*/ 260 w 260"/>
                <a:gd name="T53" fmla="*/ 35 h 260"/>
                <a:gd name="T54" fmla="*/ 225 w 260"/>
                <a:gd name="T55" fmla="*/ 35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0" h="260">
                  <a:moveTo>
                    <a:pt x="184" y="106"/>
                  </a:moveTo>
                  <a:cubicBezTo>
                    <a:pt x="190" y="117"/>
                    <a:pt x="193" y="129"/>
                    <a:pt x="193" y="143"/>
                  </a:cubicBezTo>
                  <a:cubicBezTo>
                    <a:pt x="193" y="185"/>
                    <a:pt x="159" y="219"/>
                    <a:pt x="117" y="219"/>
                  </a:cubicBezTo>
                  <a:cubicBezTo>
                    <a:pt x="76" y="219"/>
                    <a:pt x="42" y="185"/>
                    <a:pt x="42" y="143"/>
                  </a:cubicBezTo>
                  <a:cubicBezTo>
                    <a:pt x="42" y="100"/>
                    <a:pt x="76" y="66"/>
                    <a:pt x="117" y="66"/>
                  </a:cubicBezTo>
                  <a:cubicBezTo>
                    <a:pt x="131" y="66"/>
                    <a:pt x="143" y="70"/>
                    <a:pt x="154" y="76"/>
                  </a:cubicBezTo>
                  <a:cubicBezTo>
                    <a:pt x="183" y="46"/>
                    <a:pt x="183" y="46"/>
                    <a:pt x="183" y="46"/>
                  </a:cubicBezTo>
                  <a:cubicBezTo>
                    <a:pt x="165" y="33"/>
                    <a:pt x="141" y="25"/>
                    <a:pt x="117" y="25"/>
                  </a:cubicBezTo>
                  <a:cubicBezTo>
                    <a:pt x="52" y="25"/>
                    <a:pt x="0" y="78"/>
                    <a:pt x="0" y="143"/>
                  </a:cubicBezTo>
                  <a:cubicBezTo>
                    <a:pt x="0" y="207"/>
                    <a:pt x="52" y="260"/>
                    <a:pt x="117" y="260"/>
                  </a:cubicBezTo>
                  <a:cubicBezTo>
                    <a:pt x="181" y="260"/>
                    <a:pt x="233" y="207"/>
                    <a:pt x="233" y="143"/>
                  </a:cubicBezTo>
                  <a:cubicBezTo>
                    <a:pt x="233" y="118"/>
                    <a:pt x="226" y="96"/>
                    <a:pt x="213" y="77"/>
                  </a:cubicBezTo>
                  <a:cubicBezTo>
                    <a:pt x="184" y="106"/>
                    <a:pt x="184" y="106"/>
                    <a:pt x="184" y="106"/>
                  </a:cubicBezTo>
                  <a:close/>
                  <a:moveTo>
                    <a:pt x="225" y="35"/>
                  </a:moveTo>
                  <a:cubicBezTo>
                    <a:pt x="225" y="35"/>
                    <a:pt x="225" y="35"/>
                    <a:pt x="225" y="35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03" y="23"/>
                    <a:pt x="203" y="23"/>
                    <a:pt x="203" y="23"/>
                  </a:cubicBezTo>
                  <a:cubicBezTo>
                    <a:pt x="203" y="46"/>
                    <a:pt x="203" y="46"/>
                    <a:pt x="203" y="46"/>
                  </a:cubicBezTo>
                  <a:cubicBezTo>
                    <a:pt x="139" y="111"/>
                    <a:pt x="139" y="111"/>
                    <a:pt x="139" y="111"/>
                  </a:cubicBezTo>
                  <a:cubicBezTo>
                    <a:pt x="133" y="106"/>
                    <a:pt x="125" y="104"/>
                    <a:pt x="117" y="104"/>
                  </a:cubicBezTo>
                  <a:cubicBezTo>
                    <a:pt x="96" y="104"/>
                    <a:pt x="79" y="121"/>
                    <a:pt x="79" y="143"/>
                  </a:cubicBezTo>
                  <a:cubicBezTo>
                    <a:pt x="79" y="164"/>
                    <a:pt x="96" y="181"/>
                    <a:pt x="117" y="181"/>
                  </a:cubicBezTo>
                  <a:cubicBezTo>
                    <a:pt x="138" y="181"/>
                    <a:pt x="155" y="164"/>
                    <a:pt x="155" y="143"/>
                  </a:cubicBezTo>
                  <a:cubicBezTo>
                    <a:pt x="155" y="136"/>
                    <a:pt x="154" y="129"/>
                    <a:pt x="150" y="123"/>
                  </a:cubicBezTo>
                  <a:cubicBezTo>
                    <a:pt x="215" y="58"/>
                    <a:pt x="215" y="58"/>
                    <a:pt x="215" y="58"/>
                  </a:cubicBezTo>
                  <a:cubicBezTo>
                    <a:pt x="237" y="58"/>
                    <a:pt x="237" y="58"/>
                    <a:pt x="237" y="58"/>
                  </a:cubicBezTo>
                  <a:cubicBezTo>
                    <a:pt x="260" y="35"/>
                    <a:pt x="260" y="35"/>
                    <a:pt x="260" y="35"/>
                  </a:cubicBezTo>
                  <a:cubicBezTo>
                    <a:pt x="225" y="35"/>
                    <a:pt x="225" y="35"/>
                    <a:pt x="225" y="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5" name="iṧ1îḋê">
              <a:extLst>
                <a:ext uri="{FF2B5EF4-FFF2-40B4-BE49-F238E27FC236}">
                  <a16:creationId xmlns="" xmlns:a16="http://schemas.microsoft.com/office/drawing/2014/main" id="{0AEB96B9-7F50-4E78-8F95-5E04830C8D7E}"/>
                </a:ext>
              </a:extLst>
            </p:cNvPr>
            <p:cNvSpPr/>
            <p:nvPr/>
          </p:nvSpPr>
          <p:spPr bwMode="auto">
            <a:xfrm>
              <a:off x="7693327" y="3284441"/>
              <a:ext cx="716510" cy="716510"/>
            </a:xfrm>
            <a:custGeom>
              <a:avLst/>
              <a:gdLst>
                <a:gd name="T0" fmla="*/ 0 w 236"/>
                <a:gd name="T1" fmla="*/ 118 h 236"/>
                <a:gd name="T2" fmla="*/ 236 w 236"/>
                <a:gd name="T3" fmla="*/ 118 h 236"/>
                <a:gd name="T4" fmla="*/ 150 w 236"/>
                <a:gd name="T5" fmla="*/ 168 h 236"/>
                <a:gd name="T6" fmla="*/ 128 w 236"/>
                <a:gd name="T7" fmla="*/ 196 h 236"/>
                <a:gd name="T8" fmla="*/ 125 w 236"/>
                <a:gd name="T9" fmla="*/ 199 h 236"/>
                <a:gd name="T10" fmla="*/ 111 w 236"/>
                <a:gd name="T11" fmla="*/ 198 h 236"/>
                <a:gd name="T12" fmla="*/ 110 w 236"/>
                <a:gd name="T13" fmla="*/ 180 h 236"/>
                <a:gd name="T14" fmla="*/ 90 w 236"/>
                <a:gd name="T15" fmla="*/ 173 h 236"/>
                <a:gd name="T16" fmla="*/ 79 w 236"/>
                <a:gd name="T17" fmla="*/ 166 h 236"/>
                <a:gd name="T18" fmla="*/ 78 w 236"/>
                <a:gd name="T19" fmla="*/ 160 h 236"/>
                <a:gd name="T20" fmla="*/ 89 w 236"/>
                <a:gd name="T21" fmla="*/ 147 h 236"/>
                <a:gd name="T22" fmla="*/ 91 w 236"/>
                <a:gd name="T23" fmla="*/ 148 h 236"/>
                <a:gd name="T24" fmla="*/ 119 w 236"/>
                <a:gd name="T25" fmla="*/ 160 h 236"/>
                <a:gd name="T26" fmla="*/ 137 w 236"/>
                <a:gd name="T27" fmla="*/ 145 h 236"/>
                <a:gd name="T28" fmla="*/ 133 w 236"/>
                <a:gd name="T29" fmla="*/ 137 h 236"/>
                <a:gd name="T30" fmla="*/ 122 w 236"/>
                <a:gd name="T31" fmla="*/ 130 h 236"/>
                <a:gd name="T32" fmla="*/ 109 w 236"/>
                <a:gd name="T33" fmla="*/ 125 h 236"/>
                <a:gd name="T34" fmla="*/ 98 w 236"/>
                <a:gd name="T35" fmla="*/ 120 h 236"/>
                <a:gd name="T36" fmla="*/ 89 w 236"/>
                <a:gd name="T37" fmla="*/ 113 h 236"/>
                <a:gd name="T38" fmla="*/ 82 w 236"/>
                <a:gd name="T39" fmla="*/ 103 h 236"/>
                <a:gd name="T40" fmla="*/ 79 w 236"/>
                <a:gd name="T41" fmla="*/ 90 h 236"/>
                <a:gd name="T42" fmla="*/ 110 w 236"/>
                <a:gd name="T43" fmla="*/ 57 h 236"/>
                <a:gd name="T44" fmla="*/ 111 w 236"/>
                <a:gd name="T45" fmla="*/ 38 h 236"/>
                <a:gd name="T46" fmla="*/ 125 w 236"/>
                <a:gd name="T47" fmla="*/ 37 h 236"/>
                <a:gd name="T48" fmla="*/ 128 w 236"/>
                <a:gd name="T49" fmla="*/ 40 h 236"/>
                <a:gd name="T50" fmla="*/ 137 w 236"/>
                <a:gd name="T51" fmla="*/ 58 h 236"/>
                <a:gd name="T52" fmla="*/ 151 w 236"/>
                <a:gd name="T53" fmla="*/ 65 h 236"/>
                <a:gd name="T54" fmla="*/ 155 w 236"/>
                <a:gd name="T55" fmla="*/ 69 h 236"/>
                <a:gd name="T56" fmla="*/ 149 w 236"/>
                <a:gd name="T57" fmla="*/ 85 h 236"/>
                <a:gd name="T58" fmla="*/ 144 w 236"/>
                <a:gd name="T59" fmla="*/ 86 h 236"/>
                <a:gd name="T60" fmla="*/ 140 w 236"/>
                <a:gd name="T61" fmla="*/ 82 h 236"/>
                <a:gd name="T62" fmla="*/ 128 w 236"/>
                <a:gd name="T63" fmla="*/ 77 h 236"/>
                <a:gd name="T64" fmla="*/ 107 w 236"/>
                <a:gd name="T65" fmla="*/ 80 h 236"/>
                <a:gd name="T66" fmla="*/ 102 w 236"/>
                <a:gd name="T67" fmla="*/ 94 h 236"/>
                <a:gd name="T68" fmla="*/ 108 w 236"/>
                <a:gd name="T69" fmla="*/ 101 h 236"/>
                <a:gd name="T70" fmla="*/ 118 w 236"/>
                <a:gd name="T71" fmla="*/ 106 h 236"/>
                <a:gd name="T72" fmla="*/ 132 w 236"/>
                <a:gd name="T73" fmla="*/ 112 h 236"/>
                <a:gd name="T74" fmla="*/ 145 w 236"/>
                <a:gd name="T75" fmla="*/ 119 h 236"/>
                <a:gd name="T76" fmla="*/ 155 w 236"/>
                <a:gd name="T77" fmla="*/ 129 h 236"/>
                <a:gd name="T78" fmla="*/ 159 w 236"/>
                <a:gd name="T79" fmla="*/ 14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moveTo>
                    <a:pt x="150" y="168"/>
                  </a:moveTo>
                  <a:cubicBezTo>
                    <a:pt x="145" y="175"/>
                    <a:pt x="137" y="179"/>
                    <a:pt x="128" y="180"/>
                  </a:cubicBezTo>
                  <a:cubicBezTo>
                    <a:pt x="128" y="196"/>
                    <a:pt x="128" y="196"/>
                    <a:pt x="128" y="196"/>
                  </a:cubicBezTo>
                  <a:cubicBezTo>
                    <a:pt x="128" y="197"/>
                    <a:pt x="127" y="198"/>
                    <a:pt x="127" y="198"/>
                  </a:cubicBezTo>
                  <a:cubicBezTo>
                    <a:pt x="126" y="199"/>
                    <a:pt x="126" y="199"/>
                    <a:pt x="125" y="199"/>
                  </a:cubicBezTo>
                  <a:cubicBezTo>
                    <a:pt x="113" y="199"/>
                    <a:pt x="113" y="199"/>
                    <a:pt x="113" y="199"/>
                  </a:cubicBezTo>
                  <a:cubicBezTo>
                    <a:pt x="112" y="199"/>
                    <a:pt x="111" y="199"/>
                    <a:pt x="111" y="198"/>
                  </a:cubicBezTo>
                  <a:cubicBezTo>
                    <a:pt x="110" y="197"/>
                    <a:pt x="110" y="197"/>
                    <a:pt x="110" y="196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06" y="180"/>
                    <a:pt x="102" y="179"/>
                    <a:pt x="99" y="177"/>
                  </a:cubicBezTo>
                  <a:cubicBezTo>
                    <a:pt x="95" y="176"/>
                    <a:pt x="92" y="175"/>
                    <a:pt x="90" y="173"/>
                  </a:cubicBezTo>
                  <a:cubicBezTo>
                    <a:pt x="88" y="172"/>
                    <a:pt x="85" y="171"/>
                    <a:pt x="83" y="169"/>
                  </a:cubicBezTo>
                  <a:cubicBezTo>
                    <a:pt x="81" y="168"/>
                    <a:pt x="80" y="166"/>
                    <a:pt x="79" y="166"/>
                  </a:cubicBezTo>
                  <a:cubicBezTo>
                    <a:pt x="79" y="165"/>
                    <a:pt x="78" y="164"/>
                    <a:pt x="78" y="164"/>
                  </a:cubicBezTo>
                  <a:cubicBezTo>
                    <a:pt x="77" y="163"/>
                    <a:pt x="77" y="162"/>
                    <a:pt x="78" y="160"/>
                  </a:cubicBezTo>
                  <a:cubicBezTo>
                    <a:pt x="87" y="148"/>
                    <a:pt x="87" y="148"/>
                    <a:pt x="87" y="148"/>
                  </a:cubicBezTo>
                  <a:cubicBezTo>
                    <a:pt x="87" y="148"/>
                    <a:pt x="88" y="147"/>
                    <a:pt x="89" y="147"/>
                  </a:cubicBezTo>
                  <a:cubicBezTo>
                    <a:pt x="90" y="147"/>
                    <a:pt x="90" y="147"/>
                    <a:pt x="91" y="148"/>
                  </a:cubicBezTo>
                  <a:cubicBezTo>
                    <a:pt x="91" y="148"/>
                    <a:pt x="91" y="148"/>
                    <a:pt x="91" y="148"/>
                  </a:cubicBezTo>
                  <a:cubicBezTo>
                    <a:pt x="98" y="154"/>
                    <a:pt x="105" y="158"/>
                    <a:pt x="112" y="159"/>
                  </a:cubicBezTo>
                  <a:cubicBezTo>
                    <a:pt x="115" y="160"/>
                    <a:pt x="117" y="160"/>
                    <a:pt x="119" y="160"/>
                  </a:cubicBezTo>
                  <a:cubicBezTo>
                    <a:pt x="124" y="160"/>
                    <a:pt x="128" y="159"/>
                    <a:pt x="131" y="156"/>
                  </a:cubicBezTo>
                  <a:cubicBezTo>
                    <a:pt x="135" y="154"/>
                    <a:pt x="137" y="150"/>
                    <a:pt x="137" y="145"/>
                  </a:cubicBezTo>
                  <a:cubicBezTo>
                    <a:pt x="137" y="144"/>
                    <a:pt x="136" y="142"/>
                    <a:pt x="136" y="140"/>
                  </a:cubicBezTo>
                  <a:cubicBezTo>
                    <a:pt x="135" y="139"/>
                    <a:pt x="134" y="138"/>
                    <a:pt x="133" y="137"/>
                  </a:cubicBezTo>
                  <a:cubicBezTo>
                    <a:pt x="132" y="136"/>
                    <a:pt x="130" y="135"/>
                    <a:pt x="127" y="133"/>
                  </a:cubicBezTo>
                  <a:cubicBezTo>
                    <a:pt x="125" y="132"/>
                    <a:pt x="123" y="131"/>
                    <a:pt x="122" y="130"/>
                  </a:cubicBezTo>
                  <a:cubicBezTo>
                    <a:pt x="120" y="130"/>
                    <a:pt x="118" y="129"/>
                    <a:pt x="115" y="128"/>
                  </a:cubicBezTo>
                  <a:cubicBezTo>
                    <a:pt x="112" y="127"/>
                    <a:pt x="110" y="126"/>
                    <a:pt x="109" y="125"/>
                  </a:cubicBezTo>
                  <a:cubicBezTo>
                    <a:pt x="108" y="125"/>
                    <a:pt x="106" y="124"/>
                    <a:pt x="104" y="123"/>
                  </a:cubicBezTo>
                  <a:cubicBezTo>
                    <a:pt x="101" y="122"/>
                    <a:pt x="100" y="121"/>
                    <a:pt x="98" y="120"/>
                  </a:cubicBezTo>
                  <a:cubicBezTo>
                    <a:pt x="97" y="119"/>
                    <a:pt x="95" y="118"/>
                    <a:pt x="93" y="117"/>
                  </a:cubicBezTo>
                  <a:cubicBezTo>
                    <a:pt x="91" y="116"/>
                    <a:pt x="90" y="114"/>
                    <a:pt x="89" y="113"/>
                  </a:cubicBezTo>
                  <a:cubicBezTo>
                    <a:pt x="87" y="112"/>
                    <a:pt x="86" y="110"/>
                    <a:pt x="85" y="109"/>
                  </a:cubicBezTo>
                  <a:cubicBezTo>
                    <a:pt x="83" y="107"/>
                    <a:pt x="82" y="105"/>
                    <a:pt x="82" y="103"/>
                  </a:cubicBezTo>
                  <a:cubicBezTo>
                    <a:pt x="81" y="102"/>
                    <a:pt x="80" y="100"/>
                    <a:pt x="80" y="97"/>
                  </a:cubicBezTo>
                  <a:cubicBezTo>
                    <a:pt x="79" y="95"/>
                    <a:pt x="79" y="93"/>
                    <a:pt x="79" y="90"/>
                  </a:cubicBezTo>
                  <a:cubicBezTo>
                    <a:pt x="79" y="82"/>
                    <a:pt x="82" y="75"/>
                    <a:pt x="88" y="69"/>
                  </a:cubicBezTo>
                  <a:cubicBezTo>
                    <a:pt x="93" y="62"/>
                    <a:pt x="101" y="58"/>
                    <a:pt x="110" y="57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0" y="40"/>
                    <a:pt x="110" y="39"/>
                    <a:pt x="111" y="38"/>
                  </a:cubicBezTo>
                  <a:cubicBezTo>
                    <a:pt x="111" y="38"/>
                    <a:pt x="112" y="37"/>
                    <a:pt x="113" y="37"/>
                  </a:cubicBezTo>
                  <a:cubicBezTo>
                    <a:pt x="125" y="37"/>
                    <a:pt x="125" y="37"/>
                    <a:pt x="125" y="37"/>
                  </a:cubicBezTo>
                  <a:cubicBezTo>
                    <a:pt x="126" y="37"/>
                    <a:pt x="126" y="38"/>
                    <a:pt x="127" y="38"/>
                  </a:cubicBezTo>
                  <a:cubicBezTo>
                    <a:pt x="127" y="39"/>
                    <a:pt x="128" y="39"/>
                    <a:pt x="128" y="40"/>
                  </a:cubicBezTo>
                  <a:cubicBezTo>
                    <a:pt x="128" y="56"/>
                    <a:pt x="128" y="56"/>
                    <a:pt x="128" y="56"/>
                  </a:cubicBezTo>
                  <a:cubicBezTo>
                    <a:pt x="131" y="57"/>
                    <a:pt x="134" y="57"/>
                    <a:pt x="137" y="58"/>
                  </a:cubicBezTo>
                  <a:cubicBezTo>
                    <a:pt x="140" y="59"/>
                    <a:pt x="143" y="60"/>
                    <a:pt x="145" y="61"/>
                  </a:cubicBezTo>
                  <a:cubicBezTo>
                    <a:pt x="147" y="62"/>
                    <a:pt x="149" y="63"/>
                    <a:pt x="151" y="65"/>
                  </a:cubicBezTo>
                  <a:cubicBezTo>
                    <a:pt x="152" y="66"/>
                    <a:pt x="153" y="67"/>
                    <a:pt x="154" y="67"/>
                  </a:cubicBezTo>
                  <a:cubicBezTo>
                    <a:pt x="155" y="68"/>
                    <a:pt x="155" y="68"/>
                    <a:pt x="155" y="69"/>
                  </a:cubicBezTo>
                  <a:cubicBezTo>
                    <a:pt x="156" y="70"/>
                    <a:pt x="156" y="71"/>
                    <a:pt x="156" y="72"/>
                  </a:cubicBezTo>
                  <a:cubicBezTo>
                    <a:pt x="149" y="85"/>
                    <a:pt x="149" y="85"/>
                    <a:pt x="149" y="85"/>
                  </a:cubicBezTo>
                  <a:cubicBezTo>
                    <a:pt x="148" y="86"/>
                    <a:pt x="148" y="86"/>
                    <a:pt x="147" y="87"/>
                  </a:cubicBezTo>
                  <a:cubicBezTo>
                    <a:pt x="146" y="87"/>
                    <a:pt x="145" y="86"/>
                    <a:pt x="144" y="86"/>
                  </a:cubicBezTo>
                  <a:cubicBezTo>
                    <a:pt x="144" y="86"/>
                    <a:pt x="144" y="85"/>
                    <a:pt x="143" y="85"/>
                  </a:cubicBezTo>
                  <a:cubicBezTo>
                    <a:pt x="142" y="84"/>
                    <a:pt x="141" y="83"/>
                    <a:pt x="140" y="82"/>
                  </a:cubicBezTo>
                  <a:cubicBezTo>
                    <a:pt x="138" y="81"/>
                    <a:pt x="136" y="80"/>
                    <a:pt x="134" y="80"/>
                  </a:cubicBezTo>
                  <a:cubicBezTo>
                    <a:pt x="133" y="79"/>
                    <a:pt x="130" y="78"/>
                    <a:pt x="128" y="77"/>
                  </a:cubicBezTo>
                  <a:cubicBezTo>
                    <a:pt x="125" y="77"/>
                    <a:pt x="123" y="76"/>
                    <a:pt x="120" y="76"/>
                  </a:cubicBezTo>
                  <a:cubicBezTo>
                    <a:pt x="115" y="76"/>
                    <a:pt x="110" y="77"/>
                    <a:pt x="107" y="80"/>
                  </a:cubicBezTo>
                  <a:cubicBezTo>
                    <a:pt x="103" y="83"/>
                    <a:pt x="101" y="86"/>
                    <a:pt x="101" y="90"/>
                  </a:cubicBezTo>
                  <a:cubicBezTo>
                    <a:pt x="101" y="92"/>
                    <a:pt x="102" y="93"/>
                    <a:pt x="102" y="94"/>
                  </a:cubicBezTo>
                  <a:cubicBezTo>
                    <a:pt x="103" y="96"/>
                    <a:pt x="103" y="97"/>
                    <a:pt x="105" y="98"/>
                  </a:cubicBezTo>
                  <a:cubicBezTo>
                    <a:pt x="106" y="99"/>
                    <a:pt x="107" y="100"/>
                    <a:pt x="108" y="101"/>
                  </a:cubicBezTo>
                  <a:cubicBezTo>
                    <a:pt x="109" y="102"/>
                    <a:pt x="111" y="103"/>
                    <a:pt x="113" y="104"/>
                  </a:cubicBezTo>
                  <a:cubicBezTo>
                    <a:pt x="115" y="105"/>
                    <a:pt x="117" y="106"/>
                    <a:pt x="118" y="106"/>
                  </a:cubicBezTo>
                  <a:cubicBezTo>
                    <a:pt x="120" y="107"/>
                    <a:pt x="122" y="108"/>
                    <a:pt x="125" y="109"/>
                  </a:cubicBezTo>
                  <a:cubicBezTo>
                    <a:pt x="128" y="110"/>
                    <a:pt x="130" y="111"/>
                    <a:pt x="132" y="112"/>
                  </a:cubicBezTo>
                  <a:cubicBezTo>
                    <a:pt x="133" y="112"/>
                    <a:pt x="136" y="113"/>
                    <a:pt x="138" y="115"/>
                  </a:cubicBezTo>
                  <a:cubicBezTo>
                    <a:pt x="141" y="116"/>
                    <a:pt x="143" y="117"/>
                    <a:pt x="145" y="119"/>
                  </a:cubicBezTo>
                  <a:cubicBezTo>
                    <a:pt x="147" y="120"/>
                    <a:pt x="149" y="121"/>
                    <a:pt x="151" y="123"/>
                  </a:cubicBezTo>
                  <a:cubicBezTo>
                    <a:pt x="153" y="125"/>
                    <a:pt x="154" y="127"/>
                    <a:pt x="155" y="129"/>
                  </a:cubicBezTo>
                  <a:cubicBezTo>
                    <a:pt x="156" y="131"/>
                    <a:pt x="157" y="133"/>
                    <a:pt x="158" y="136"/>
                  </a:cubicBezTo>
                  <a:cubicBezTo>
                    <a:pt x="159" y="138"/>
                    <a:pt x="159" y="141"/>
                    <a:pt x="159" y="144"/>
                  </a:cubicBezTo>
                  <a:cubicBezTo>
                    <a:pt x="159" y="153"/>
                    <a:pt x="156" y="161"/>
                    <a:pt x="150" y="16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6" name="îṥḷïḋe">
              <a:extLst>
                <a:ext uri="{FF2B5EF4-FFF2-40B4-BE49-F238E27FC236}">
                  <a16:creationId xmlns="" xmlns:a16="http://schemas.microsoft.com/office/drawing/2014/main" id="{F16FEAAB-30EF-494F-A32B-6D5462F8D25B}"/>
                </a:ext>
              </a:extLst>
            </p:cNvPr>
            <p:cNvSpPr/>
            <p:nvPr/>
          </p:nvSpPr>
          <p:spPr bwMode="auto">
            <a:xfrm>
              <a:off x="3856865" y="3284441"/>
              <a:ext cx="716510" cy="716510"/>
            </a:xfrm>
            <a:custGeom>
              <a:avLst/>
              <a:gdLst>
                <a:gd name="T0" fmla="*/ 116 w 232"/>
                <a:gd name="T1" fmla="*/ 0 h 232"/>
                <a:gd name="T2" fmla="*/ 0 w 232"/>
                <a:gd name="T3" fmla="*/ 116 h 232"/>
                <a:gd name="T4" fmla="*/ 116 w 232"/>
                <a:gd name="T5" fmla="*/ 232 h 232"/>
                <a:gd name="T6" fmla="*/ 232 w 232"/>
                <a:gd name="T7" fmla="*/ 116 h 232"/>
                <a:gd name="T8" fmla="*/ 116 w 232"/>
                <a:gd name="T9" fmla="*/ 0 h 232"/>
                <a:gd name="T10" fmla="*/ 129 w 232"/>
                <a:gd name="T11" fmla="*/ 208 h 232"/>
                <a:gd name="T12" fmla="*/ 129 w 232"/>
                <a:gd name="T13" fmla="*/ 190 h 232"/>
                <a:gd name="T14" fmla="*/ 117 w 232"/>
                <a:gd name="T15" fmla="*/ 178 h 232"/>
                <a:gd name="T16" fmla="*/ 105 w 232"/>
                <a:gd name="T17" fmla="*/ 190 h 232"/>
                <a:gd name="T18" fmla="*/ 105 w 232"/>
                <a:gd name="T19" fmla="*/ 208 h 232"/>
                <a:gd name="T20" fmla="*/ 25 w 232"/>
                <a:gd name="T21" fmla="*/ 129 h 232"/>
                <a:gd name="T22" fmla="*/ 42 w 232"/>
                <a:gd name="T23" fmla="*/ 129 h 232"/>
                <a:gd name="T24" fmla="*/ 53 w 232"/>
                <a:gd name="T25" fmla="*/ 117 h 232"/>
                <a:gd name="T26" fmla="*/ 42 w 232"/>
                <a:gd name="T27" fmla="*/ 105 h 232"/>
                <a:gd name="T28" fmla="*/ 24 w 232"/>
                <a:gd name="T29" fmla="*/ 105 h 232"/>
                <a:gd name="T30" fmla="*/ 104 w 232"/>
                <a:gd name="T31" fmla="*/ 25 h 232"/>
                <a:gd name="T32" fmla="*/ 104 w 232"/>
                <a:gd name="T33" fmla="*/ 41 h 232"/>
                <a:gd name="T34" fmla="*/ 116 w 232"/>
                <a:gd name="T35" fmla="*/ 53 h 232"/>
                <a:gd name="T36" fmla="*/ 128 w 232"/>
                <a:gd name="T37" fmla="*/ 41 h 232"/>
                <a:gd name="T38" fmla="*/ 128 w 232"/>
                <a:gd name="T39" fmla="*/ 25 h 232"/>
                <a:gd name="T40" fmla="*/ 208 w 232"/>
                <a:gd name="T41" fmla="*/ 104 h 232"/>
                <a:gd name="T42" fmla="*/ 190 w 232"/>
                <a:gd name="T43" fmla="*/ 104 h 232"/>
                <a:gd name="T44" fmla="*/ 179 w 232"/>
                <a:gd name="T45" fmla="*/ 116 h 232"/>
                <a:gd name="T46" fmla="*/ 190 w 232"/>
                <a:gd name="T47" fmla="*/ 128 h 232"/>
                <a:gd name="T48" fmla="*/ 208 w 232"/>
                <a:gd name="T49" fmla="*/ 128 h 232"/>
                <a:gd name="T50" fmla="*/ 129 w 232"/>
                <a:gd name="T51" fmla="*/ 208 h 232"/>
                <a:gd name="T52" fmla="*/ 124 w 232"/>
                <a:gd name="T53" fmla="*/ 94 h 232"/>
                <a:gd name="T54" fmla="*/ 70 w 232"/>
                <a:gd name="T55" fmla="*/ 69 h 232"/>
                <a:gd name="T56" fmla="*/ 94 w 232"/>
                <a:gd name="T57" fmla="*/ 124 h 232"/>
                <a:gd name="T58" fmla="*/ 109 w 232"/>
                <a:gd name="T59" fmla="*/ 138 h 232"/>
                <a:gd name="T60" fmla="*/ 163 w 232"/>
                <a:gd name="T61" fmla="*/ 163 h 232"/>
                <a:gd name="T62" fmla="*/ 138 w 232"/>
                <a:gd name="T63" fmla="*/ 108 h 232"/>
                <a:gd name="T64" fmla="*/ 124 w 232"/>
                <a:gd name="T65" fmla="*/ 94 h 232"/>
                <a:gd name="T66" fmla="*/ 123 w 232"/>
                <a:gd name="T67" fmla="*/ 123 h 232"/>
                <a:gd name="T68" fmla="*/ 110 w 232"/>
                <a:gd name="T69" fmla="*/ 123 h 232"/>
                <a:gd name="T70" fmla="*/ 110 w 232"/>
                <a:gd name="T71" fmla="*/ 109 h 232"/>
                <a:gd name="T72" fmla="*/ 123 w 232"/>
                <a:gd name="T73" fmla="*/ 109 h 232"/>
                <a:gd name="T74" fmla="*/ 123 w 232"/>
                <a:gd name="T75" fmla="*/ 123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32" h="232">
                  <a:moveTo>
                    <a:pt x="116" y="0"/>
                  </a:moveTo>
                  <a:cubicBezTo>
                    <a:pt x="52" y="0"/>
                    <a:pt x="0" y="52"/>
                    <a:pt x="0" y="116"/>
                  </a:cubicBezTo>
                  <a:cubicBezTo>
                    <a:pt x="0" y="180"/>
                    <a:pt x="52" y="232"/>
                    <a:pt x="116" y="232"/>
                  </a:cubicBezTo>
                  <a:cubicBezTo>
                    <a:pt x="180" y="232"/>
                    <a:pt x="232" y="180"/>
                    <a:pt x="232" y="116"/>
                  </a:cubicBezTo>
                  <a:cubicBezTo>
                    <a:pt x="232" y="52"/>
                    <a:pt x="180" y="0"/>
                    <a:pt x="116" y="0"/>
                  </a:cubicBezTo>
                  <a:close/>
                  <a:moveTo>
                    <a:pt x="129" y="208"/>
                  </a:moveTo>
                  <a:cubicBezTo>
                    <a:pt x="129" y="190"/>
                    <a:pt x="129" y="190"/>
                    <a:pt x="129" y="190"/>
                  </a:cubicBezTo>
                  <a:cubicBezTo>
                    <a:pt x="129" y="183"/>
                    <a:pt x="123" y="178"/>
                    <a:pt x="117" y="178"/>
                  </a:cubicBezTo>
                  <a:cubicBezTo>
                    <a:pt x="110" y="178"/>
                    <a:pt x="105" y="183"/>
                    <a:pt x="105" y="190"/>
                  </a:cubicBezTo>
                  <a:cubicBezTo>
                    <a:pt x="105" y="208"/>
                    <a:pt x="105" y="208"/>
                    <a:pt x="105" y="208"/>
                  </a:cubicBezTo>
                  <a:cubicBezTo>
                    <a:pt x="63" y="203"/>
                    <a:pt x="30" y="170"/>
                    <a:pt x="25" y="129"/>
                  </a:cubicBezTo>
                  <a:cubicBezTo>
                    <a:pt x="42" y="129"/>
                    <a:pt x="42" y="129"/>
                    <a:pt x="42" y="129"/>
                  </a:cubicBezTo>
                  <a:cubicBezTo>
                    <a:pt x="48" y="129"/>
                    <a:pt x="53" y="123"/>
                    <a:pt x="53" y="117"/>
                  </a:cubicBezTo>
                  <a:cubicBezTo>
                    <a:pt x="53" y="110"/>
                    <a:pt x="48" y="105"/>
                    <a:pt x="42" y="105"/>
                  </a:cubicBezTo>
                  <a:cubicBezTo>
                    <a:pt x="24" y="105"/>
                    <a:pt x="24" y="105"/>
                    <a:pt x="24" y="105"/>
                  </a:cubicBezTo>
                  <a:cubicBezTo>
                    <a:pt x="29" y="63"/>
                    <a:pt x="63" y="30"/>
                    <a:pt x="104" y="25"/>
                  </a:cubicBezTo>
                  <a:cubicBezTo>
                    <a:pt x="104" y="41"/>
                    <a:pt x="104" y="41"/>
                    <a:pt x="104" y="41"/>
                  </a:cubicBezTo>
                  <a:cubicBezTo>
                    <a:pt x="104" y="47"/>
                    <a:pt x="109" y="53"/>
                    <a:pt x="116" y="53"/>
                  </a:cubicBezTo>
                  <a:cubicBezTo>
                    <a:pt x="122" y="53"/>
                    <a:pt x="128" y="47"/>
                    <a:pt x="128" y="41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69" y="30"/>
                    <a:pt x="202" y="63"/>
                    <a:pt x="208" y="104"/>
                  </a:cubicBezTo>
                  <a:cubicBezTo>
                    <a:pt x="190" y="104"/>
                    <a:pt x="190" y="104"/>
                    <a:pt x="190" y="104"/>
                  </a:cubicBezTo>
                  <a:cubicBezTo>
                    <a:pt x="184" y="104"/>
                    <a:pt x="179" y="109"/>
                    <a:pt x="179" y="116"/>
                  </a:cubicBezTo>
                  <a:cubicBezTo>
                    <a:pt x="179" y="122"/>
                    <a:pt x="184" y="128"/>
                    <a:pt x="190" y="128"/>
                  </a:cubicBezTo>
                  <a:cubicBezTo>
                    <a:pt x="208" y="128"/>
                    <a:pt x="208" y="128"/>
                    <a:pt x="208" y="128"/>
                  </a:cubicBezTo>
                  <a:cubicBezTo>
                    <a:pt x="203" y="169"/>
                    <a:pt x="170" y="202"/>
                    <a:pt x="129" y="208"/>
                  </a:cubicBezTo>
                  <a:close/>
                  <a:moveTo>
                    <a:pt x="124" y="94"/>
                  </a:moveTo>
                  <a:cubicBezTo>
                    <a:pt x="70" y="69"/>
                    <a:pt x="70" y="69"/>
                    <a:pt x="70" y="69"/>
                  </a:cubicBezTo>
                  <a:cubicBezTo>
                    <a:pt x="94" y="124"/>
                    <a:pt x="94" y="124"/>
                    <a:pt x="94" y="124"/>
                  </a:cubicBezTo>
                  <a:cubicBezTo>
                    <a:pt x="97" y="129"/>
                    <a:pt x="103" y="136"/>
                    <a:pt x="109" y="138"/>
                  </a:cubicBezTo>
                  <a:cubicBezTo>
                    <a:pt x="163" y="163"/>
                    <a:pt x="163" y="163"/>
                    <a:pt x="163" y="163"/>
                  </a:cubicBezTo>
                  <a:cubicBezTo>
                    <a:pt x="138" y="108"/>
                    <a:pt x="138" y="108"/>
                    <a:pt x="138" y="108"/>
                  </a:cubicBezTo>
                  <a:cubicBezTo>
                    <a:pt x="136" y="103"/>
                    <a:pt x="130" y="96"/>
                    <a:pt x="124" y="94"/>
                  </a:cubicBezTo>
                  <a:close/>
                  <a:moveTo>
                    <a:pt x="123" y="123"/>
                  </a:moveTo>
                  <a:cubicBezTo>
                    <a:pt x="119" y="126"/>
                    <a:pt x="113" y="126"/>
                    <a:pt x="110" y="123"/>
                  </a:cubicBezTo>
                  <a:cubicBezTo>
                    <a:pt x="106" y="119"/>
                    <a:pt x="106" y="113"/>
                    <a:pt x="110" y="109"/>
                  </a:cubicBezTo>
                  <a:cubicBezTo>
                    <a:pt x="113" y="106"/>
                    <a:pt x="119" y="106"/>
                    <a:pt x="123" y="109"/>
                  </a:cubicBezTo>
                  <a:cubicBezTo>
                    <a:pt x="127" y="113"/>
                    <a:pt x="127" y="119"/>
                    <a:pt x="123" y="1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7" name="isḷiḑé">
              <a:extLst>
                <a:ext uri="{FF2B5EF4-FFF2-40B4-BE49-F238E27FC236}">
                  <a16:creationId xmlns="" xmlns:a16="http://schemas.microsoft.com/office/drawing/2014/main" id="{058AB565-7FEB-4111-B1C0-F95BA124FFC2}"/>
                </a:ext>
              </a:extLst>
            </p:cNvPr>
            <p:cNvSpPr/>
            <p:nvPr/>
          </p:nvSpPr>
          <p:spPr bwMode="auto">
            <a:xfrm>
              <a:off x="5135686" y="3284441"/>
              <a:ext cx="716510" cy="716510"/>
            </a:xfrm>
            <a:custGeom>
              <a:avLst/>
              <a:gdLst>
                <a:gd name="T0" fmla="*/ 182 w 236"/>
                <a:gd name="T1" fmla="*/ 109 h 236"/>
                <a:gd name="T2" fmla="*/ 157 w 236"/>
                <a:gd name="T3" fmla="*/ 103 h 236"/>
                <a:gd name="T4" fmla="*/ 134 w 236"/>
                <a:gd name="T5" fmla="*/ 102 h 236"/>
                <a:gd name="T6" fmla="*/ 120 w 236"/>
                <a:gd name="T7" fmla="*/ 114 h 236"/>
                <a:gd name="T8" fmla="*/ 118 w 236"/>
                <a:gd name="T9" fmla="*/ 129 h 236"/>
                <a:gd name="T10" fmla="*/ 122 w 236"/>
                <a:gd name="T11" fmla="*/ 141 h 236"/>
                <a:gd name="T12" fmla="*/ 135 w 236"/>
                <a:gd name="T13" fmla="*/ 156 h 236"/>
                <a:gd name="T14" fmla="*/ 139 w 236"/>
                <a:gd name="T15" fmla="*/ 185 h 236"/>
                <a:gd name="T16" fmla="*/ 152 w 236"/>
                <a:gd name="T17" fmla="*/ 198 h 236"/>
                <a:gd name="T18" fmla="*/ 169 w 236"/>
                <a:gd name="T19" fmla="*/ 180 h 236"/>
                <a:gd name="T20" fmla="*/ 187 w 236"/>
                <a:gd name="T21" fmla="*/ 150 h 236"/>
                <a:gd name="T22" fmla="*/ 200 w 236"/>
                <a:gd name="T23" fmla="*/ 122 h 236"/>
                <a:gd name="T24" fmla="*/ 182 w 236"/>
                <a:gd name="T25" fmla="*/ 109 h 236"/>
                <a:gd name="T26" fmla="*/ 118 w 236"/>
                <a:gd name="T27" fmla="*/ 0 h 236"/>
                <a:gd name="T28" fmla="*/ 0 w 236"/>
                <a:gd name="T29" fmla="*/ 118 h 236"/>
                <a:gd name="T30" fmla="*/ 118 w 236"/>
                <a:gd name="T31" fmla="*/ 236 h 236"/>
                <a:gd name="T32" fmla="*/ 236 w 236"/>
                <a:gd name="T33" fmla="*/ 118 h 236"/>
                <a:gd name="T34" fmla="*/ 118 w 236"/>
                <a:gd name="T35" fmla="*/ 0 h 236"/>
                <a:gd name="T36" fmla="*/ 126 w 236"/>
                <a:gd name="T37" fmla="*/ 212 h 236"/>
                <a:gd name="T38" fmla="*/ 128 w 236"/>
                <a:gd name="T39" fmla="*/ 208 h 236"/>
                <a:gd name="T40" fmla="*/ 125 w 236"/>
                <a:gd name="T41" fmla="*/ 186 h 236"/>
                <a:gd name="T42" fmla="*/ 105 w 236"/>
                <a:gd name="T43" fmla="*/ 186 h 236"/>
                <a:gd name="T44" fmla="*/ 98 w 236"/>
                <a:gd name="T45" fmla="*/ 207 h 236"/>
                <a:gd name="T46" fmla="*/ 102 w 236"/>
                <a:gd name="T47" fmla="*/ 211 h 236"/>
                <a:gd name="T48" fmla="*/ 34 w 236"/>
                <a:gd name="T49" fmla="*/ 161 h 236"/>
                <a:gd name="T50" fmla="*/ 44 w 236"/>
                <a:gd name="T51" fmla="*/ 157 h 236"/>
                <a:gd name="T52" fmla="*/ 44 w 236"/>
                <a:gd name="T53" fmla="*/ 157 h 236"/>
                <a:gd name="T54" fmla="*/ 81 w 236"/>
                <a:gd name="T55" fmla="*/ 142 h 236"/>
                <a:gd name="T56" fmla="*/ 81 w 236"/>
                <a:gd name="T57" fmla="*/ 118 h 236"/>
                <a:gd name="T58" fmla="*/ 55 w 236"/>
                <a:gd name="T59" fmla="*/ 94 h 236"/>
                <a:gd name="T60" fmla="*/ 28 w 236"/>
                <a:gd name="T61" fmla="*/ 90 h 236"/>
                <a:gd name="T62" fmla="*/ 84 w 236"/>
                <a:gd name="T63" fmla="*/ 30 h 236"/>
                <a:gd name="T64" fmla="*/ 84 w 236"/>
                <a:gd name="T65" fmla="*/ 31 h 236"/>
                <a:gd name="T66" fmla="*/ 102 w 236"/>
                <a:gd name="T67" fmla="*/ 56 h 236"/>
                <a:gd name="T68" fmla="*/ 120 w 236"/>
                <a:gd name="T69" fmla="*/ 79 h 236"/>
                <a:gd name="T70" fmla="*/ 131 w 236"/>
                <a:gd name="T71" fmla="*/ 97 h 236"/>
                <a:gd name="T72" fmla="*/ 146 w 236"/>
                <a:gd name="T73" fmla="*/ 88 h 236"/>
                <a:gd name="T74" fmla="*/ 177 w 236"/>
                <a:gd name="T75" fmla="*/ 66 h 236"/>
                <a:gd name="T76" fmla="*/ 190 w 236"/>
                <a:gd name="T77" fmla="*/ 57 h 236"/>
                <a:gd name="T78" fmla="*/ 212 w 236"/>
                <a:gd name="T79" fmla="*/ 118 h 236"/>
                <a:gd name="T80" fmla="*/ 126 w 236"/>
                <a:gd name="T81" fmla="*/ 212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6" h="236">
                  <a:moveTo>
                    <a:pt x="182" y="109"/>
                  </a:moveTo>
                  <a:cubicBezTo>
                    <a:pt x="172" y="107"/>
                    <a:pt x="161" y="105"/>
                    <a:pt x="157" y="103"/>
                  </a:cubicBezTo>
                  <a:cubicBezTo>
                    <a:pt x="153" y="102"/>
                    <a:pt x="143" y="101"/>
                    <a:pt x="134" y="102"/>
                  </a:cubicBezTo>
                  <a:cubicBezTo>
                    <a:pt x="125" y="103"/>
                    <a:pt x="119" y="109"/>
                    <a:pt x="120" y="114"/>
                  </a:cubicBezTo>
                  <a:cubicBezTo>
                    <a:pt x="121" y="119"/>
                    <a:pt x="120" y="126"/>
                    <a:pt x="118" y="129"/>
                  </a:cubicBezTo>
                  <a:cubicBezTo>
                    <a:pt x="117" y="132"/>
                    <a:pt x="118" y="138"/>
                    <a:pt x="122" y="141"/>
                  </a:cubicBezTo>
                  <a:cubicBezTo>
                    <a:pt x="127" y="144"/>
                    <a:pt x="132" y="151"/>
                    <a:pt x="135" y="156"/>
                  </a:cubicBezTo>
                  <a:cubicBezTo>
                    <a:pt x="138" y="162"/>
                    <a:pt x="140" y="175"/>
                    <a:pt x="139" y="185"/>
                  </a:cubicBezTo>
                  <a:cubicBezTo>
                    <a:pt x="139" y="195"/>
                    <a:pt x="145" y="201"/>
                    <a:pt x="152" y="198"/>
                  </a:cubicBezTo>
                  <a:cubicBezTo>
                    <a:pt x="160" y="195"/>
                    <a:pt x="167" y="187"/>
                    <a:pt x="169" y="180"/>
                  </a:cubicBezTo>
                  <a:cubicBezTo>
                    <a:pt x="171" y="174"/>
                    <a:pt x="179" y="160"/>
                    <a:pt x="187" y="150"/>
                  </a:cubicBezTo>
                  <a:cubicBezTo>
                    <a:pt x="195" y="140"/>
                    <a:pt x="201" y="127"/>
                    <a:pt x="200" y="122"/>
                  </a:cubicBezTo>
                  <a:cubicBezTo>
                    <a:pt x="200" y="116"/>
                    <a:pt x="191" y="111"/>
                    <a:pt x="182" y="109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6" y="212"/>
                  </a:moveTo>
                  <a:cubicBezTo>
                    <a:pt x="127" y="211"/>
                    <a:pt x="128" y="209"/>
                    <a:pt x="128" y="208"/>
                  </a:cubicBezTo>
                  <a:cubicBezTo>
                    <a:pt x="130" y="201"/>
                    <a:pt x="128" y="191"/>
                    <a:pt x="125" y="186"/>
                  </a:cubicBezTo>
                  <a:cubicBezTo>
                    <a:pt x="121" y="181"/>
                    <a:pt x="112" y="181"/>
                    <a:pt x="105" y="186"/>
                  </a:cubicBezTo>
                  <a:cubicBezTo>
                    <a:pt x="97" y="191"/>
                    <a:pt x="94" y="200"/>
                    <a:pt x="98" y="207"/>
                  </a:cubicBezTo>
                  <a:cubicBezTo>
                    <a:pt x="99" y="208"/>
                    <a:pt x="100" y="210"/>
                    <a:pt x="102" y="211"/>
                  </a:cubicBezTo>
                  <a:cubicBezTo>
                    <a:pt x="72" y="206"/>
                    <a:pt x="47" y="187"/>
                    <a:pt x="34" y="161"/>
                  </a:cubicBezTo>
                  <a:cubicBezTo>
                    <a:pt x="37" y="161"/>
                    <a:pt x="40" y="159"/>
                    <a:pt x="44" y="157"/>
                  </a:cubicBezTo>
                  <a:cubicBezTo>
                    <a:pt x="44" y="157"/>
                    <a:pt x="44" y="157"/>
                    <a:pt x="44" y="157"/>
                  </a:cubicBezTo>
                  <a:cubicBezTo>
                    <a:pt x="57" y="148"/>
                    <a:pt x="74" y="141"/>
                    <a:pt x="81" y="142"/>
                  </a:cubicBezTo>
                  <a:cubicBezTo>
                    <a:pt x="89" y="142"/>
                    <a:pt x="89" y="131"/>
                    <a:pt x="81" y="118"/>
                  </a:cubicBezTo>
                  <a:cubicBezTo>
                    <a:pt x="74" y="105"/>
                    <a:pt x="62" y="94"/>
                    <a:pt x="55" y="94"/>
                  </a:cubicBezTo>
                  <a:cubicBezTo>
                    <a:pt x="48" y="94"/>
                    <a:pt x="36" y="92"/>
                    <a:pt x="28" y="90"/>
                  </a:cubicBezTo>
                  <a:cubicBezTo>
                    <a:pt x="37" y="62"/>
                    <a:pt x="58" y="41"/>
                    <a:pt x="84" y="30"/>
                  </a:cubicBezTo>
                  <a:cubicBezTo>
                    <a:pt x="84" y="31"/>
                    <a:pt x="84" y="31"/>
                    <a:pt x="84" y="31"/>
                  </a:cubicBezTo>
                  <a:cubicBezTo>
                    <a:pt x="86" y="39"/>
                    <a:pt x="95" y="50"/>
                    <a:pt x="102" y="56"/>
                  </a:cubicBezTo>
                  <a:cubicBezTo>
                    <a:pt x="110" y="62"/>
                    <a:pt x="118" y="72"/>
                    <a:pt x="120" y="79"/>
                  </a:cubicBezTo>
                  <a:cubicBezTo>
                    <a:pt x="122" y="85"/>
                    <a:pt x="127" y="93"/>
                    <a:pt x="131" y="97"/>
                  </a:cubicBezTo>
                  <a:cubicBezTo>
                    <a:pt x="136" y="100"/>
                    <a:pt x="142" y="96"/>
                    <a:pt x="146" y="88"/>
                  </a:cubicBezTo>
                  <a:cubicBezTo>
                    <a:pt x="150" y="80"/>
                    <a:pt x="164" y="70"/>
                    <a:pt x="177" y="66"/>
                  </a:cubicBezTo>
                  <a:cubicBezTo>
                    <a:pt x="183" y="64"/>
                    <a:pt x="187" y="61"/>
                    <a:pt x="190" y="57"/>
                  </a:cubicBezTo>
                  <a:cubicBezTo>
                    <a:pt x="204" y="74"/>
                    <a:pt x="212" y="95"/>
                    <a:pt x="212" y="118"/>
                  </a:cubicBezTo>
                  <a:cubicBezTo>
                    <a:pt x="212" y="168"/>
                    <a:pt x="174" y="208"/>
                    <a:pt x="126" y="2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8" name="íśḻíḍê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691600" y="2229415"/>
              <a:ext cx="2354259" cy="6307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9" name="îs1ïdè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691600" y="1790824"/>
              <a:ext cx="2354259" cy="4385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20" name="í$lïďê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1964608" y="5131869"/>
              <a:ext cx="2354259" cy="6307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1" name="íṣl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964608" y="4693278"/>
              <a:ext cx="2354259" cy="4385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22" name="î$1iḋê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9183367" y="2178491"/>
              <a:ext cx="2354259" cy="6307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3" name="îṡľïḑe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9183367" y="1739900"/>
              <a:ext cx="2354259" cy="4385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24" name="iŝľíde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7859439" y="5131869"/>
              <a:ext cx="2354259" cy="6307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5" name="ïṧľíḓe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859439" y="4693278"/>
              <a:ext cx="2354259" cy="4385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29026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51E00A08-F775-497E-B98B-ADDF95A2D2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01CAF792-F1FD-46D8-80B3-507D909F78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F17A177A-A25E-4B11-8EF1-8D5CF273F8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17</a:t>
            </a:fld>
            <a:endParaRPr lang="zh-CN" altLang="en-US"/>
          </a:p>
        </p:txBody>
      </p:sp>
      <p:grpSp>
        <p:nvGrpSpPr>
          <p:cNvPr id="5" name="288dc134-d3a1-4a6d-81d0-87365728f23a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D0A1C377-D344-43E2-A945-4618DE574CD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501315" y="1616655"/>
            <a:ext cx="8962136" cy="4126268"/>
            <a:chOff x="1501315" y="1616655"/>
            <a:chExt cx="8962136" cy="4126268"/>
          </a:xfrm>
        </p:grpSpPr>
        <p:sp>
          <p:nvSpPr>
            <p:cNvPr id="6" name="iṡḷíḋe">
              <a:extLst>
                <a:ext uri="{FF2B5EF4-FFF2-40B4-BE49-F238E27FC236}">
                  <a16:creationId xmlns="" xmlns:a16="http://schemas.microsoft.com/office/drawing/2014/main" id="{7C18D62B-D9F3-4A32-A698-FD73C0CF043F}"/>
                </a:ext>
              </a:extLst>
            </p:cNvPr>
            <p:cNvSpPr txBox="1"/>
            <p:nvPr/>
          </p:nvSpPr>
          <p:spPr>
            <a:xfrm>
              <a:off x="1576399" y="1616655"/>
              <a:ext cx="1824568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1">
              <a:normAutofit lnSpcReduction="1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7" name="ïśḻide">
              <a:extLst>
                <a:ext uri="{FF2B5EF4-FFF2-40B4-BE49-F238E27FC236}">
                  <a16:creationId xmlns="" xmlns:a16="http://schemas.microsoft.com/office/drawing/2014/main" id="{8205B737-DB09-458F-9DE2-A37AD838ED6E}"/>
                </a:ext>
              </a:extLst>
            </p:cNvPr>
            <p:cNvSpPr/>
            <p:nvPr/>
          </p:nvSpPr>
          <p:spPr>
            <a:xfrm>
              <a:off x="2160726" y="2289930"/>
              <a:ext cx="655912" cy="56575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92019" y="95496"/>
                  </a:moveTo>
                  <a:lnTo>
                    <a:pt x="92019" y="95496"/>
                  </a:lnTo>
                  <a:cubicBezTo>
                    <a:pt x="87881" y="95496"/>
                    <a:pt x="86502" y="92290"/>
                    <a:pt x="86502" y="89083"/>
                  </a:cubicBezTo>
                  <a:cubicBezTo>
                    <a:pt x="86502" y="85877"/>
                    <a:pt x="87881" y="82442"/>
                    <a:pt x="92019" y="82442"/>
                  </a:cubicBezTo>
                  <a:cubicBezTo>
                    <a:pt x="100295" y="82442"/>
                    <a:pt x="108768" y="74427"/>
                    <a:pt x="108768" y="63206"/>
                  </a:cubicBezTo>
                  <a:cubicBezTo>
                    <a:pt x="108768" y="56564"/>
                    <a:pt x="105812" y="51755"/>
                    <a:pt x="103054" y="48549"/>
                  </a:cubicBezTo>
                  <a:cubicBezTo>
                    <a:pt x="101674" y="48549"/>
                    <a:pt x="101674" y="48549"/>
                    <a:pt x="101674" y="46946"/>
                  </a:cubicBezTo>
                  <a:lnTo>
                    <a:pt x="100295" y="46946"/>
                  </a:lnTo>
                  <a:lnTo>
                    <a:pt x="98916" y="45343"/>
                  </a:lnTo>
                  <a:lnTo>
                    <a:pt x="97536" y="45343"/>
                  </a:lnTo>
                  <a:cubicBezTo>
                    <a:pt x="97536" y="45343"/>
                    <a:pt x="96157" y="45343"/>
                    <a:pt x="96157" y="43740"/>
                  </a:cubicBezTo>
                  <a:cubicBezTo>
                    <a:pt x="94778" y="43740"/>
                    <a:pt x="94778" y="43740"/>
                    <a:pt x="94778" y="43740"/>
                  </a:cubicBezTo>
                  <a:cubicBezTo>
                    <a:pt x="94778" y="43740"/>
                    <a:pt x="94778" y="43740"/>
                    <a:pt x="93399" y="43740"/>
                  </a:cubicBezTo>
                  <a:cubicBezTo>
                    <a:pt x="92019" y="43740"/>
                    <a:pt x="92019" y="43740"/>
                    <a:pt x="92019" y="43740"/>
                  </a:cubicBezTo>
                  <a:lnTo>
                    <a:pt x="90640" y="43740"/>
                  </a:lnTo>
                  <a:cubicBezTo>
                    <a:pt x="90640" y="42137"/>
                    <a:pt x="90640" y="42137"/>
                    <a:pt x="90640" y="40534"/>
                  </a:cubicBezTo>
                  <a:cubicBezTo>
                    <a:pt x="90640" y="38702"/>
                    <a:pt x="89261" y="38702"/>
                    <a:pt x="89261" y="37099"/>
                  </a:cubicBezTo>
                  <a:cubicBezTo>
                    <a:pt x="89261" y="35496"/>
                    <a:pt x="89261" y="35496"/>
                    <a:pt x="87881" y="33893"/>
                  </a:cubicBezTo>
                  <a:cubicBezTo>
                    <a:pt x="87881" y="32290"/>
                    <a:pt x="87881" y="32290"/>
                    <a:pt x="86502" y="30687"/>
                  </a:cubicBezTo>
                  <a:cubicBezTo>
                    <a:pt x="80788" y="21068"/>
                    <a:pt x="71133" y="12824"/>
                    <a:pt x="59901" y="12824"/>
                  </a:cubicBezTo>
                  <a:cubicBezTo>
                    <a:pt x="48866" y="12824"/>
                    <a:pt x="39014" y="21068"/>
                    <a:pt x="33497" y="30687"/>
                  </a:cubicBezTo>
                  <a:cubicBezTo>
                    <a:pt x="32118" y="32290"/>
                    <a:pt x="32118" y="32290"/>
                    <a:pt x="32118" y="33893"/>
                  </a:cubicBezTo>
                  <a:cubicBezTo>
                    <a:pt x="30738" y="35496"/>
                    <a:pt x="30738" y="35496"/>
                    <a:pt x="30738" y="37099"/>
                  </a:cubicBezTo>
                  <a:cubicBezTo>
                    <a:pt x="30738" y="38702"/>
                    <a:pt x="29359" y="38702"/>
                    <a:pt x="29359" y="40534"/>
                  </a:cubicBezTo>
                  <a:cubicBezTo>
                    <a:pt x="29359" y="42137"/>
                    <a:pt x="29359" y="42137"/>
                    <a:pt x="29359" y="43740"/>
                  </a:cubicBezTo>
                  <a:lnTo>
                    <a:pt x="27980" y="43740"/>
                  </a:lnTo>
                  <a:cubicBezTo>
                    <a:pt x="27980" y="43740"/>
                    <a:pt x="27980" y="43740"/>
                    <a:pt x="26600" y="43740"/>
                  </a:cubicBezTo>
                  <a:cubicBezTo>
                    <a:pt x="25221" y="43740"/>
                    <a:pt x="25221" y="43740"/>
                    <a:pt x="25221" y="43740"/>
                  </a:cubicBezTo>
                  <a:cubicBezTo>
                    <a:pt x="25221" y="43740"/>
                    <a:pt x="25221" y="43740"/>
                    <a:pt x="23842" y="43740"/>
                  </a:cubicBezTo>
                  <a:cubicBezTo>
                    <a:pt x="23842" y="45343"/>
                    <a:pt x="22266" y="45343"/>
                    <a:pt x="22266" y="45343"/>
                  </a:cubicBezTo>
                  <a:lnTo>
                    <a:pt x="20886" y="45343"/>
                  </a:lnTo>
                  <a:lnTo>
                    <a:pt x="19507" y="46946"/>
                  </a:lnTo>
                  <a:lnTo>
                    <a:pt x="18128" y="46946"/>
                  </a:lnTo>
                  <a:cubicBezTo>
                    <a:pt x="18128" y="48549"/>
                    <a:pt x="18128" y="48549"/>
                    <a:pt x="16748" y="48549"/>
                  </a:cubicBezTo>
                  <a:cubicBezTo>
                    <a:pt x="13990" y="51755"/>
                    <a:pt x="11231" y="56564"/>
                    <a:pt x="11231" y="63206"/>
                  </a:cubicBezTo>
                  <a:cubicBezTo>
                    <a:pt x="11231" y="74427"/>
                    <a:pt x="19507" y="82442"/>
                    <a:pt x="27980" y="82442"/>
                  </a:cubicBezTo>
                  <a:cubicBezTo>
                    <a:pt x="32118" y="82442"/>
                    <a:pt x="33497" y="85877"/>
                    <a:pt x="33497" y="89083"/>
                  </a:cubicBezTo>
                  <a:cubicBezTo>
                    <a:pt x="33497" y="92290"/>
                    <a:pt x="32118" y="95496"/>
                    <a:pt x="27980" y="95496"/>
                  </a:cubicBezTo>
                  <a:cubicBezTo>
                    <a:pt x="12610" y="95496"/>
                    <a:pt x="0" y="80839"/>
                    <a:pt x="0" y="63206"/>
                  </a:cubicBezTo>
                  <a:cubicBezTo>
                    <a:pt x="0" y="48549"/>
                    <a:pt x="8472" y="35496"/>
                    <a:pt x="19507" y="32290"/>
                  </a:cubicBezTo>
                  <a:cubicBezTo>
                    <a:pt x="26600" y="12824"/>
                    <a:pt x="41773" y="0"/>
                    <a:pt x="59901" y="0"/>
                  </a:cubicBezTo>
                  <a:cubicBezTo>
                    <a:pt x="78029" y="0"/>
                    <a:pt x="93399" y="12824"/>
                    <a:pt x="100295" y="32290"/>
                  </a:cubicBezTo>
                  <a:cubicBezTo>
                    <a:pt x="111527" y="35496"/>
                    <a:pt x="119802" y="48549"/>
                    <a:pt x="119802" y="63206"/>
                  </a:cubicBezTo>
                  <a:cubicBezTo>
                    <a:pt x="119802" y="80839"/>
                    <a:pt x="107389" y="95496"/>
                    <a:pt x="92019" y="95496"/>
                  </a:cubicBezTo>
                  <a:close/>
                  <a:moveTo>
                    <a:pt x="39014" y="80839"/>
                  </a:moveTo>
                  <a:lnTo>
                    <a:pt x="39014" y="80839"/>
                  </a:lnTo>
                  <a:cubicBezTo>
                    <a:pt x="55763" y="58167"/>
                    <a:pt x="55763" y="58167"/>
                    <a:pt x="55763" y="58167"/>
                  </a:cubicBezTo>
                  <a:cubicBezTo>
                    <a:pt x="57142" y="58167"/>
                    <a:pt x="58522" y="56564"/>
                    <a:pt x="59901" y="56564"/>
                  </a:cubicBezTo>
                  <a:cubicBezTo>
                    <a:pt x="61280" y="56564"/>
                    <a:pt x="62660" y="58167"/>
                    <a:pt x="64236" y="58167"/>
                  </a:cubicBezTo>
                  <a:cubicBezTo>
                    <a:pt x="80788" y="80839"/>
                    <a:pt x="80788" y="80839"/>
                    <a:pt x="80788" y="80839"/>
                  </a:cubicBezTo>
                  <a:cubicBezTo>
                    <a:pt x="82167" y="80839"/>
                    <a:pt x="82167" y="82442"/>
                    <a:pt x="82167" y="84045"/>
                  </a:cubicBezTo>
                  <a:cubicBezTo>
                    <a:pt x="82167" y="89083"/>
                    <a:pt x="79408" y="90687"/>
                    <a:pt x="76650" y="90687"/>
                  </a:cubicBezTo>
                  <a:cubicBezTo>
                    <a:pt x="75270" y="90687"/>
                    <a:pt x="73891" y="90687"/>
                    <a:pt x="72512" y="89083"/>
                  </a:cubicBezTo>
                  <a:cubicBezTo>
                    <a:pt x="65615" y="79236"/>
                    <a:pt x="65615" y="79236"/>
                    <a:pt x="65615" y="79236"/>
                  </a:cubicBezTo>
                  <a:cubicBezTo>
                    <a:pt x="65615" y="113358"/>
                    <a:pt x="65615" y="113358"/>
                    <a:pt x="65615" y="113358"/>
                  </a:cubicBezTo>
                  <a:cubicBezTo>
                    <a:pt x="65615" y="116564"/>
                    <a:pt x="62660" y="119770"/>
                    <a:pt x="59901" y="119770"/>
                  </a:cubicBezTo>
                  <a:cubicBezTo>
                    <a:pt x="57142" y="119770"/>
                    <a:pt x="54384" y="116564"/>
                    <a:pt x="54384" y="113358"/>
                  </a:cubicBezTo>
                  <a:cubicBezTo>
                    <a:pt x="54384" y="79236"/>
                    <a:pt x="54384" y="79236"/>
                    <a:pt x="54384" y="79236"/>
                  </a:cubicBezTo>
                  <a:cubicBezTo>
                    <a:pt x="47487" y="89083"/>
                    <a:pt x="47487" y="89083"/>
                    <a:pt x="47487" y="89083"/>
                  </a:cubicBezTo>
                  <a:cubicBezTo>
                    <a:pt x="46108" y="90687"/>
                    <a:pt x="44532" y="90687"/>
                    <a:pt x="43152" y="90687"/>
                  </a:cubicBezTo>
                  <a:cubicBezTo>
                    <a:pt x="40394" y="90687"/>
                    <a:pt x="37635" y="89083"/>
                    <a:pt x="37635" y="84045"/>
                  </a:cubicBezTo>
                  <a:cubicBezTo>
                    <a:pt x="37635" y="82442"/>
                    <a:pt x="37635" y="80839"/>
                    <a:pt x="39014" y="8083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 anchor="ctr" anchorCtr="0">
              <a:normAutofit fontScale="25000" lnSpcReduction="2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1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" name="iSlïḋe">
              <a:extLst>
                <a:ext uri="{FF2B5EF4-FFF2-40B4-BE49-F238E27FC236}">
                  <a16:creationId xmlns="" xmlns:a16="http://schemas.microsoft.com/office/drawing/2014/main" id="{63B43F27-E333-4672-97DD-DA176FD82139}"/>
                </a:ext>
              </a:extLst>
            </p:cNvPr>
            <p:cNvSpPr txBox="1"/>
            <p:nvPr/>
          </p:nvSpPr>
          <p:spPr>
            <a:xfrm>
              <a:off x="1576399" y="3137183"/>
              <a:ext cx="1824568" cy="102090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text.…</a:t>
              </a:r>
              <a:r>
                <a:rPr kumimoji="0" lang="de-DE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.</a:t>
              </a:r>
            </a:p>
          </p:txBody>
        </p:sp>
        <p:sp>
          <p:nvSpPr>
            <p:cNvPr id="9" name="isḻîde">
              <a:extLst>
                <a:ext uri="{FF2B5EF4-FFF2-40B4-BE49-F238E27FC236}">
                  <a16:creationId xmlns="" xmlns:a16="http://schemas.microsoft.com/office/drawing/2014/main" id="{E08AC7D6-2F95-44EA-8874-87FA42A0EEEF}"/>
                </a:ext>
              </a:extLst>
            </p:cNvPr>
            <p:cNvSpPr/>
            <p:nvPr/>
          </p:nvSpPr>
          <p:spPr>
            <a:xfrm>
              <a:off x="1501315" y="4244365"/>
              <a:ext cx="1974733" cy="64435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BD374A">
                      <a:lumMod val="75000"/>
                    </a:srgbClr>
                  </a:solidFill>
                  <a:effectLst/>
                  <a:uLnTx/>
                  <a:uFillTx/>
                </a:rPr>
                <a:t>...</a:t>
              </a:r>
              <a:r>
                <a:rPr kumimoji="0" lang="de-DE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BD374A">
                      <a:lumMod val="75000"/>
                    </a:srgbClr>
                  </a:solidFill>
                  <a:effectLst/>
                  <a:uLnTx/>
                  <a:uFillTx/>
                </a:rPr>
                <a:t> ￥ | 27 %</a:t>
              </a:r>
            </a:p>
          </p:txBody>
        </p:sp>
        <p:sp>
          <p:nvSpPr>
            <p:cNvPr id="10" name="íṥḻîdé">
              <a:extLst>
                <a:ext uri="{FF2B5EF4-FFF2-40B4-BE49-F238E27FC236}">
                  <a16:creationId xmlns="" xmlns:a16="http://schemas.microsoft.com/office/drawing/2014/main" id="{97FDF9C8-5E0A-4FB1-AE8B-BEC995A62A57}"/>
                </a:ext>
              </a:extLst>
            </p:cNvPr>
            <p:cNvSpPr/>
            <p:nvPr/>
          </p:nvSpPr>
          <p:spPr>
            <a:xfrm>
              <a:off x="5148997" y="1776705"/>
              <a:ext cx="1905000" cy="30736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7822" y="0"/>
                  </a:moveTo>
                  <a:cubicBezTo>
                    <a:pt x="3505" y="0"/>
                    <a:pt x="0" y="2172"/>
                    <a:pt x="0" y="4850"/>
                  </a:cubicBezTo>
                  <a:lnTo>
                    <a:pt x="0" y="106711"/>
                  </a:lnTo>
                  <a:cubicBezTo>
                    <a:pt x="0" y="109388"/>
                    <a:pt x="3505" y="111561"/>
                    <a:pt x="7822" y="111561"/>
                  </a:cubicBezTo>
                  <a:lnTo>
                    <a:pt x="52000" y="111561"/>
                  </a:lnTo>
                  <a:lnTo>
                    <a:pt x="60000" y="120000"/>
                  </a:lnTo>
                  <a:lnTo>
                    <a:pt x="68000" y="111561"/>
                  </a:lnTo>
                  <a:lnTo>
                    <a:pt x="112177" y="111561"/>
                  </a:lnTo>
                  <a:cubicBezTo>
                    <a:pt x="116494" y="111561"/>
                    <a:pt x="120000" y="109388"/>
                    <a:pt x="120000" y="106711"/>
                  </a:cubicBezTo>
                  <a:lnTo>
                    <a:pt x="120000" y="4850"/>
                  </a:lnTo>
                  <a:cubicBezTo>
                    <a:pt x="120000" y="2172"/>
                    <a:pt x="116494" y="0"/>
                    <a:pt x="112177" y="0"/>
                  </a:cubicBezTo>
                  <a:lnTo>
                    <a:pt x="782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 anchor="ctr" anchorCtr="0">
              <a:normAutofit fontScale="25000" lnSpcReduction="2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îṧḻiďê">
              <a:extLst>
                <a:ext uri="{FF2B5EF4-FFF2-40B4-BE49-F238E27FC236}">
                  <a16:creationId xmlns="" xmlns:a16="http://schemas.microsoft.com/office/drawing/2014/main" id="{904DAB1E-B729-4EDF-A204-0A71CB8E027F}"/>
                </a:ext>
              </a:extLst>
            </p:cNvPr>
            <p:cNvSpPr/>
            <p:nvPr/>
          </p:nvSpPr>
          <p:spPr>
            <a:xfrm>
              <a:off x="5883540" y="2938392"/>
              <a:ext cx="489556" cy="48968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93568" y="87947"/>
                  </a:moveTo>
                  <a:lnTo>
                    <a:pt x="93568" y="87947"/>
                  </a:lnTo>
                  <a:cubicBezTo>
                    <a:pt x="78502" y="103046"/>
                    <a:pt x="54185" y="104900"/>
                    <a:pt x="37533" y="91655"/>
                  </a:cubicBezTo>
                  <a:cubicBezTo>
                    <a:pt x="13215" y="116026"/>
                    <a:pt x="13215" y="116026"/>
                    <a:pt x="13215" y="116026"/>
                  </a:cubicBezTo>
                  <a:cubicBezTo>
                    <a:pt x="9515" y="119735"/>
                    <a:pt x="5814" y="119735"/>
                    <a:pt x="1850" y="116026"/>
                  </a:cubicBezTo>
                  <a:cubicBezTo>
                    <a:pt x="0" y="114172"/>
                    <a:pt x="0" y="108609"/>
                    <a:pt x="1850" y="104900"/>
                  </a:cubicBezTo>
                  <a:cubicBezTo>
                    <a:pt x="28017" y="80529"/>
                    <a:pt x="28017" y="80529"/>
                    <a:pt x="28017" y="80529"/>
                  </a:cubicBezTo>
                  <a:cubicBezTo>
                    <a:pt x="15066" y="63576"/>
                    <a:pt x="15066" y="39205"/>
                    <a:pt x="31718" y="24370"/>
                  </a:cubicBezTo>
                  <a:cubicBezTo>
                    <a:pt x="46784" y="9271"/>
                    <a:pt x="46784" y="9271"/>
                    <a:pt x="46784" y="9271"/>
                  </a:cubicBezTo>
                  <a:cubicBezTo>
                    <a:pt x="56035" y="20662"/>
                    <a:pt x="56035" y="20662"/>
                    <a:pt x="56035" y="20662"/>
                  </a:cubicBezTo>
                  <a:cubicBezTo>
                    <a:pt x="74801" y="1854"/>
                    <a:pt x="74801" y="1854"/>
                    <a:pt x="74801" y="1854"/>
                  </a:cubicBezTo>
                  <a:cubicBezTo>
                    <a:pt x="76651" y="0"/>
                    <a:pt x="82202" y="0"/>
                    <a:pt x="84052" y="1854"/>
                  </a:cubicBezTo>
                  <a:cubicBezTo>
                    <a:pt x="88017" y="5562"/>
                    <a:pt x="88017" y="9271"/>
                    <a:pt x="84052" y="13245"/>
                  </a:cubicBezTo>
                  <a:cubicBezTo>
                    <a:pt x="67400" y="29933"/>
                    <a:pt x="67400" y="29933"/>
                    <a:pt x="67400" y="29933"/>
                  </a:cubicBezTo>
                  <a:cubicBezTo>
                    <a:pt x="88017" y="50596"/>
                    <a:pt x="88017" y="50596"/>
                    <a:pt x="88017" y="50596"/>
                  </a:cubicBezTo>
                  <a:cubicBezTo>
                    <a:pt x="104669" y="33642"/>
                    <a:pt x="104669" y="33642"/>
                    <a:pt x="104669" y="33642"/>
                  </a:cubicBezTo>
                  <a:cubicBezTo>
                    <a:pt x="108370" y="31788"/>
                    <a:pt x="113920" y="31788"/>
                    <a:pt x="115770" y="33642"/>
                  </a:cubicBezTo>
                  <a:cubicBezTo>
                    <a:pt x="119735" y="37350"/>
                    <a:pt x="119735" y="41059"/>
                    <a:pt x="115770" y="45033"/>
                  </a:cubicBezTo>
                  <a:cubicBezTo>
                    <a:pt x="99118" y="61721"/>
                    <a:pt x="99118" y="61721"/>
                    <a:pt x="99118" y="61721"/>
                  </a:cubicBezTo>
                  <a:cubicBezTo>
                    <a:pt x="108370" y="73112"/>
                    <a:pt x="108370" y="73112"/>
                    <a:pt x="108370" y="73112"/>
                  </a:cubicBezTo>
                  <a:lnTo>
                    <a:pt x="93568" y="87947"/>
                  </a:lnTo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wrap="square" lIns="91440" tIns="45720" rIns="91440" bIns="45720" anchor="ctr" anchorCtr="0">
              <a:normAutofit fontScale="25000" lnSpcReduction="2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íṥļiḋè">
              <a:extLst>
                <a:ext uri="{FF2B5EF4-FFF2-40B4-BE49-F238E27FC236}">
                  <a16:creationId xmlns="" xmlns:a16="http://schemas.microsoft.com/office/drawing/2014/main" id="{B105B452-7AEA-4B0A-B763-490B31BB9488}"/>
                </a:ext>
              </a:extLst>
            </p:cNvPr>
            <p:cNvSpPr txBox="1"/>
            <p:nvPr/>
          </p:nvSpPr>
          <p:spPr>
            <a:xfrm>
              <a:off x="5094673" y="2175893"/>
              <a:ext cx="1953171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 lnSpcReduction="1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3" name="ïšļíḋé">
              <a:extLst>
                <a:ext uri="{FF2B5EF4-FFF2-40B4-BE49-F238E27FC236}">
                  <a16:creationId xmlns="" xmlns:a16="http://schemas.microsoft.com/office/drawing/2014/main" id="{31D9C5FF-BF0A-48DA-AB82-66BBE8BAA71C}"/>
                </a:ext>
              </a:extLst>
            </p:cNvPr>
            <p:cNvSpPr txBox="1"/>
            <p:nvPr/>
          </p:nvSpPr>
          <p:spPr>
            <a:xfrm>
              <a:off x="5210913" y="3696419"/>
              <a:ext cx="1775815" cy="90258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 lnSpcReduction="1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Copy paste fonts. Choose the only option to retain text.….</a:t>
              </a:r>
            </a:p>
          </p:txBody>
        </p:sp>
        <p:sp>
          <p:nvSpPr>
            <p:cNvPr id="14" name="ïṡḷïḓé">
              <a:extLst>
                <a:ext uri="{FF2B5EF4-FFF2-40B4-BE49-F238E27FC236}">
                  <a16:creationId xmlns="" xmlns:a16="http://schemas.microsoft.com/office/drawing/2014/main" id="{E9E5B7EC-CE4F-445B-83CC-8F903716D9B7}"/>
                </a:ext>
              </a:extLst>
            </p:cNvPr>
            <p:cNvSpPr/>
            <p:nvPr/>
          </p:nvSpPr>
          <p:spPr>
            <a:xfrm>
              <a:off x="5106702" y="5098572"/>
              <a:ext cx="1974733" cy="64435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BD374A">
                      <a:lumMod val="75000"/>
                    </a:srgbClr>
                  </a:solidFill>
                  <a:effectLst/>
                  <a:uLnTx/>
                  <a:uFillTx/>
                </a:rPr>
                <a:t>... ￥</a:t>
              </a:r>
              <a:r>
                <a:rPr kumimoji="0" lang="de-DE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BD374A">
                      <a:lumMod val="75000"/>
                    </a:srgbClr>
                  </a:solidFill>
                  <a:effectLst/>
                  <a:uLnTx/>
                  <a:uFillTx/>
                </a:rPr>
                <a:t> | 56 %</a:t>
              </a:r>
            </a:p>
          </p:txBody>
        </p:sp>
        <p:cxnSp>
          <p:nvCxnSpPr>
            <p:cNvPr id="15" name="直接箭头连接符 14">
              <a:extLst>
                <a:ext uri="{FF2B5EF4-FFF2-40B4-BE49-F238E27FC236}">
                  <a16:creationId xmlns="" xmlns:a16="http://schemas.microsoft.com/office/drawing/2014/main" id="{9533734C-D7CF-44FE-A472-826FB72EB8FC}"/>
                </a:ext>
              </a:extLst>
            </p:cNvPr>
            <p:cNvCxnSpPr/>
            <p:nvPr/>
          </p:nvCxnSpPr>
          <p:spPr>
            <a:xfrm>
              <a:off x="4283645" y="1814052"/>
              <a:ext cx="0" cy="3229897"/>
            </a:xfrm>
            <a:prstGeom prst="straightConnector1">
              <a:avLst/>
            </a:prstGeom>
            <a:ln w="3175" cap="rnd">
              <a:solidFill>
                <a:schemeClr val="tx2">
                  <a:lumMod val="9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ïṡlîdé">
              <a:extLst>
                <a:ext uri="{FF2B5EF4-FFF2-40B4-BE49-F238E27FC236}">
                  <a16:creationId xmlns="" xmlns:a16="http://schemas.microsoft.com/office/drawing/2014/main" id="{09742FD5-635F-4BFD-B04A-2682BD955A10}"/>
                </a:ext>
              </a:extLst>
            </p:cNvPr>
            <p:cNvSpPr/>
            <p:nvPr/>
          </p:nvSpPr>
          <p:spPr>
            <a:xfrm>
              <a:off x="9212275" y="2301633"/>
              <a:ext cx="534431" cy="514678"/>
            </a:xfrm>
            <a:custGeom>
              <a:avLst/>
              <a:gdLst>
                <a:gd name="connsiteX0" fmla="*/ 216243 w 609050"/>
                <a:gd name="connsiteY0" fmla="*/ 412730 h 586540"/>
                <a:gd name="connsiteX1" fmla="*/ 216243 w 609050"/>
                <a:gd name="connsiteY1" fmla="*/ 456594 h 586540"/>
                <a:gd name="connsiteX2" fmla="*/ 293953 w 609050"/>
                <a:gd name="connsiteY2" fmla="*/ 456594 h 586540"/>
                <a:gd name="connsiteX3" fmla="*/ 293953 w 609050"/>
                <a:gd name="connsiteY3" fmla="*/ 412730 h 586540"/>
                <a:gd name="connsiteX4" fmla="*/ 69884 w 609050"/>
                <a:gd name="connsiteY4" fmla="*/ 412730 h 586540"/>
                <a:gd name="connsiteX5" fmla="*/ 69884 w 609050"/>
                <a:gd name="connsiteY5" fmla="*/ 456594 h 586540"/>
                <a:gd name="connsiteX6" fmla="*/ 147595 w 609050"/>
                <a:gd name="connsiteY6" fmla="*/ 456594 h 586540"/>
                <a:gd name="connsiteX7" fmla="*/ 147595 w 609050"/>
                <a:gd name="connsiteY7" fmla="*/ 412730 h 586540"/>
                <a:gd name="connsiteX8" fmla="*/ 460769 w 609050"/>
                <a:gd name="connsiteY8" fmla="*/ 376268 h 586540"/>
                <a:gd name="connsiteX9" fmla="*/ 460769 w 609050"/>
                <a:gd name="connsiteY9" fmla="*/ 414786 h 586540"/>
                <a:gd name="connsiteX10" fmla="*/ 555916 w 609050"/>
                <a:gd name="connsiteY10" fmla="*/ 414786 h 586540"/>
                <a:gd name="connsiteX11" fmla="*/ 555916 w 609050"/>
                <a:gd name="connsiteY11" fmla="*/ 376268 h 586540"/>
                <a:gd name="connsiteX12" fmla="*/ 216243 w 609050"/>
                <a:gd name="connsiteY12" fmla="*/ 339670 h 586540"/>
                <a:gd name="connsiteX13" fmla="*/ 216243 w 609050"/>
                <a:gd name="connsiteY13" fmla="*/ 383533 h 586540"/>
                <a:gd name="connsiteX14" fmla="*/ 293953 w 609050"/>
                <a:gd name="connsiteY14" fmla="*/ 383533 h 586540"/>
                <a:gd name="connsiteX15" fmla="*/ 293953 w 609050"/>
                <a:gd name="connsiteY15" fmla="*/ 339670 h 586540"/>
                <a:gd name="connsiteX16" fmla="*/ 69884 w 609050"/>
                <a:gd name="connsiteY16" fmla="*/ 339670 h 586540"/>
                <a:gd name="connsiteX17" fmla="*/ 69884 w 609050"/>
                <a:gd name="connsiteY17" fmla="*/ 383533 h 586540"/>
                <a:gd name="connsiteX18" fmla="*/ 147595 w 609050"/>
                <a:gd name="connsiteY18" fmla="*/ 383533 h 586540"/>
                <a:gd name="connsiteX19" fmla="*/ 147595 w 609050"/>
                <a:gd name="connsiteY19" fmla="*/ 339670 h 586540"/>
                <a:gd name="connsiteX20" fmla="*/ 460769 w 609050"/>
                <a:gd name="connsiteY20" fmla="*/ 303071 h 586540"/>
                <a:gd name="connsiteX21" fmla="*/ 460769 w 609050"/>
                <a:gd name="connsiteY21" fmla="*/ 341726 h 586540"/>
                <a:gd name="connsiteX22" fmla="*/ 555916 w 609050"/>
                <a:gd name="connsiteY22" fmla="*/ 341726 h 586540"/>
                <a:gd name="connsiteX23" fmla="*/ 555916 w 609050"/>
                <a:gd name="connsiteY23" fmla="*/ 303071 h 586540"/>
                <a:gd name="connsiteX24" fmla="*/ 216243 w 609050"/>
                <a:gd name="connsiteY24" fmla="*/ 266609 h 586540"/>
                <a:gd name="connsiteX25" fmla="*/ 216243 w 609050"/>
                <a:gd name="connsiteY25" fmla="*/ 310473 h 586540"/>
                <a:gd name="connsiteX26" fmla="*/ 293953 w 609050"/>
                <a:gd name="connsiteY26" fmla="*/ 310473 h 586540"/>
                <a:gd name="connsiteX27" fmla="*/ 293953 w 609050"/>
                <a:gd name="connsiteY27" fmla="*/ 266609 h 586540"/>
                <a:gd name="connsiteX28" fmla="*/ 69884 w 609050"/>
                <a:gd name="connsiteY28" fmla="*/ 266609 h 586540"/>
                <a:gd name="connsiteX29" fmla="*/ 69884 w 609050"/>
                <a:gd name="connsiteY29" fmla="*/ 310473 h 586540"/>
                <a:gd name="connsiteX30" fmla="*/ 147595 w 609050"/>
                <a:gd name="connsiteY30" fmla="*/ 310473 h 586540"/>
                <a:gd name="connsiteX31" fmla="*/ 147595 w 609050"/>
                <a:gd name="connsiteY31" fmla="*/ 266609 h 586540"/>
                <a:gd name="connsiteX32" fmla="*/ 460769 w 609050"/>
                <a:gd name="connsiteY32" fmla="*/ 230010 h 586540"/>
                <a:gd name="connsiteX33" fmla="*/ 460769 w 609050"/>
                <a:gd name="connsiteY33" fmla="*/ 268528 h 586540"/>
                <a:gd name="connsiteX34" fmla="*/ 555916 w 609050"/>
                <a:gd name="connsiteY34" fmla="*/ 268528 h 586540"/>
                <a:gd name="connsiteX35" fmla="*/ 555916 w 609050"/>
                <a:gd name="connsiteY35" fmla="*/ 230010 h 586540"/>
                <a:gd name="connsiteX36" fmla="*/ 216243 w 609050"/>
                <a:gd name="connsiteY36" fmla="*/ 193549 h 586540"/>
                <a:gd name="connsiteX37" fmla="*/ 216243 w 609050"/>
                <a:gd name="connsiteY37" fmla="*/ 237412 h 586540"/>
                <a:gd name="connsiteX38" fmla="*/ 293953 w 609050"/>
                <a:gd name="connsiteY38" fmla="*/ 237412 h 586540"/>
                <a:gd name="connsiteX39" fmla="*/ 293953 w 609050"/>
                <a:gd name="connsiteY39" fmla="*/ 193549 h 586540"/>
                <a:gd name="connsiteX40" fmla="*/ 69884 w 609050"/>
                <a:gd name="connsiteY40" fmla="*/ 193549 h 586540"/>
                <a:gd name="connsiteX41" fmla="*/ 69884 w 609050"/>
                <a:gd name="connsiteY41" fmla="*/ 237412 h 586540"/>
                <a:gd name="connsiteX42" fmla="*/ 147595 w 609050"/>
                <a:gd name="connsiteY42" fmla="*/ 237412 h 586540"/>
                <a:gd name="connsiteX43" fmla="*/ 147595 w 609050"/>
                <a:gd name="connsiteY43" fmla="*/ 193549 h 586540"/>
                <a:gd name="connsiteX44" fmla="*/ 460769 w 609050"/>
                <a:gd name="connsiteY44" fmla="*/ 156950 h 586540"/>
                <a:gd name="connsiteX45" fmla="*/ 460769 w 609050"/>
                <a:gd name="connsiteY45" fmla="*/ 195468 h 586540"/>
                <a:gd name="connsiteX46" fmla="*/ 555916 w 609050"/>
                <a:gd name="connsiteY46" fmla="*/ 195468 h 586540"/>
                <a:gd name="connsiteX47" fmla="*/ 555916 w 609050"/>
                <a:gd name="connsiteY47" fmla="*/ 156950 h 586540"/>
                <a:gd name="connsiteX48" fmla="*/ 192926 w 609050"/>
                <a:gd name="connsiteY48" fmla="*/ 96251 h 586540"/>
                <a:gd name="connsiteX49" fmla="*/ 361366 w 609050"/>
                <a:gd name="connsiteY49" fmla="*/ 96251 h 586540"/>
                <a:gd name="connsiteX50" fmla="*/ 361366 w 609050"/>
                <a:gd name="connsiteY50" fmla="*/ 114880 h 586540"/>
                <a:gd name="connsiteX51" fmla="*/ 192926 w 609050"/>
                <a:gd name="connsiteY51" fmla="*/ 114880 h 586540"/>
                <a:gd name="connsiteX52" fmla="*/ 192926 w 609050"/>
                <a:gd name="connsiteY52" fmla="*/ 49819 h 586540"/>
                <a:gd name="connsiteX53" fmla="*/ 361366 w 609050"/>
                <a:gd name="connsiteY53" fmla="*/ 49819 h 586540"/>
                <a:gd name="connsiteX54" fmla="*/ 361366 w 609050"/>
                <a:gd name="connsiteY54" fmla="*/ 68307 h 586540"/>
                <a:gd name="connsiteX55" fmla="*/ 192926 w 609050"/>
                <a:gd name="connsiteY55" fmla="*/ 68307 h 586540"/>
                <a:gd name="connsiteX56" fmla="*/ 166130 w 609050"/>
                <a:gd name="connsiteY56" fmla="*/ 25222 h 586540"/>
                <a:gd name="connsiteX57" fmla="*/ 166130 w 609050"/>
                <a:gd name="connsiteY57" fmla="*/ 155716 h 586540"/>
                <a:gd name="connsiteX58" fmla="*/ 338987 w 609050"/>
                <a:gd name="connsiteY58" fmla="*/ 155716 h 586540"/>
                <a:gd name="connsiteX59" fmla="*/ 338987 w 609050"/>
                <a:gd name="connsiteY59" fmla="*/ 341040 h 586540"/>
                <a:gd name="connsiteX60" fmla="*/ 338987 w 609050"/>
                <a:gd name="connsiteY60" fmla="*/ 531710 h 586540"/>
                <a:gd name="connsiteX61" fmla="*/ 366721 w 609050"/>
                <a:gd name="connsiteY61" fmla="*/ 531710 h 586540"/>
                <a:gd name="connsiteX62" fmla="*/ 366721 w 609050"/>
                <a:gd name="connsiteY62" fmla="*/ 341040 h 586540"/>
                <a:gd name="connsiteX63" fmla="*/ 366721 w 609050"/>
                <a:gd name="connsiteY63" fmla="*/ 155305 h 586540"/>
                <a:gd name="connsiteX64" fmla="*/ 388002 w 609050"/>
                <a:gd name="connsiteY64" fmla="*/ 143517 h 586540"/>
                <a:gd name="connsiteX65" fmla="*/ 388002 w 609050"/>
                <a:gd name="connsiteY65" fmla="*/ 25222 h 586540"/>
                <a:gd name="connsiteX66" fmla="*/ 140867 w 609050"/>
                <a:gd name="connsiteY66" fmla="*/ 0 h 586540"/>
                <a:gd name="connsiteX67" fmla="*/ 413402 w 609050"/>
                <a:gd name="connsiteY67" fmla="*/ 0 h 586540"/>
                <a:gd name="connsiteX68" fmla="*/ 413402 w 609050"/>
                <a:gd name="connsiteY68" fmla="*/ 129398 h 586540"/>
                <a:gd name="connsiteX69" fmla="*/ 432486 w 609050"/>
                <a:gd name="connsiteY69" fmla="*/ 118843 h 586540"/>
                <a:gd name="connsiteX70" fmla="*/ 584199 w 609050"/>
                <a:gd name="connsiteY70" fmla="*/ 118843 h 586540"/>
                <a:gd name="connsiteX71" fmla="*/ 584199 w 609050"/>
                <a:gd name="connsiteY71" fmla="*/ 531710 h 586540"/>
                <a:gd name="connsiteX72" fmla="*/ 609050 w 609050"/>
                <a:gd name="connsiteY72" fmla="*/ 531710 h 586540"/>
                <a:gd name="connsiteX73" fmla="*/ 609050 w 609050"/>
                <a:gd name="connsiteY73" fmla="*/ 586540 h 586540"/>
                <a:gd name="connsiteX74" fmla="*/ 0 w 609050"/>
                <a:gd name="connsiteY74" fmla="*/ 586540 h 586540"/>
                <a:gd name="connsiteX75" fmla="*/ 0 w 609050"/>
                <a:gd name="connsiteY75" fmla="*/ 531710 h 586540"/>
                <a:gd name="connsiteX76" fmla="*/ 24851 w 609050"/>
                <a:gd name="connsiteY76" fmla="*/ 531710 h 586540"/>
                <a:gd name="connsiteX77" fmla="*/ 24851 w 609050"/>
                <a:gd name="connsiteY77" fmla="*/ 155716 h 586540"/>
                <a:gd name="connsiteX78" fmla="*/ 140867 w 609050"/>
                <a:gd name="connsiteY78" fmla="*/ 155716 h 586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609050" h="586540">
                  <a:moveTo>
                    <a:pt x="216243" y="412730"/>
                  </a:moveTo>
                  <a:lnTo>
                    <a:pt x="216243" y="456594"/>
                  </a:lnTo>
                  <a:lnTo>
                    <a:pt x="293953" y="456594"/>
                  </a:lnTo>
                  <a:lnTo>
                    <a:pt x="293953" y="412730"/>
                  </a:lnTo>
                  <a:close/>
                  <a:moveTo>
                    <a:pt x="69884" y="412730"/>
                  </a:moveTo>
                  <a:lnTo>
                    <a:pt x="69884" y="456594"/>
                  </a:lnTo>
                  <a:lnTo>
                    <a:pt x="147595" y="456594"/>
                  </a:lnTo>
                  <a:lnTo>
                    <a:pt x="147595" y="412730"/>
                  </a:lnTo>
                  <a:close/>
                  <a:moveTo>
                    <a:pt x="460769" y="376268"/>
                  </a:moveTo>
                  <a:lnTo>
                    <a:pt x="460769" y="414786"/>
                  </a:lnTo>
                  <a:lnTo>
                    <a:pt x="555916" y="414786"/>
                  </a:lnTo>
                  <a:lnTo>
                    <a:pt x="555916" y="376268"/>
                  </a:lnTo>
                  <a:close/>
                  <a:moveTo>
                    <a:pt x="216243" y="339670"/>
                  </a:moveTo>
                  <a:lnTo>
                    <a:pt x="216243" y="383533"/>
                  </a:lnTo>
                  <a:lnTo>
                    <a:pt x="293953" y="383533"/>
                  </a:lnTo>
                  <a:lnTo>
                    <a:pt x="293953" y="339670"/>
                  </a:lnTo>
                  <a:close/>
                  <a:moveTo>
                    <a:pt x="69884" y="339670"/>
                  </a:moveTo>
                  <a:lnTo>
                    <a:pt x="69884" y="383533"/>
                  </a:lnTo>
                  <a:lnTo>
                    <a:pt x="147595" y="383533"/>
                  </a:lnTo>
                  <a:lnTo>
                    <a:pt x="147595" y="339670"/>
                  </a:lnTo>
                  <a:close/>
                  <a:moveTo>
                    <a:pt x="460769" y="303071"/>
                  </a:moveTo>
                  <a:lnTo>
                    <a:pt x="460769" y="341726"/>
                  </a:lnTo>
                  <a:lnTo>
                    <a:pt x="555916" y="341726"/>
                  </a:lnTo>
                  <a:lnTo>
                    <a:pt x="555916" y="303071"/>
                  </a:lnTo>
                  <a:close/>
                  <a:moveTo>
                    <a:pt x="216243" y="266609"/>
                  </a:moveTo>
                  <a:lnTo>
                    <a:pt x="216243" y="310473"/>
                  </a:lnTo>
                  <a:lnTo>
                    <a:pt x="293953" y="310473"/>
                  </a:lnTo>
                  <a:lnTo>
                    <a:pt x="293953" y="266609"/>
                  </a:lnTo>
                  <a:close/>
                  <a:moveTo>
                    <a:pt x="69884" y="266609"/>
                  </a:moveTo>
                  <a:lnTo>
                    <a:pt x="69884" y="310473"/>
                  </a:lnTo>
                  <a:lnTo>
                    <a:pt x="147595" y="310473"/>
                  </a:lnTo>
                  <a:lnTo>
                    <a:pt x="147595" y="266609"/>
                  </a:lnTo>
                  <a:close/>
                  <a:moveTo>
                    <a:pt x="460769" y="230010"/>
                  </a:moveTo>
                  <a:lnTo>
                    <a:pt x="460769" y="268528"/>
                  </a:lnTo>
                  <a:lnTo>
                    <a:pt x="555916" y="268528"/>
                  </a:lnTo>
                  <a:lnTo>
                    <a:pt x="555916" y="230010"/>
                  </a:lnTo>
                  <a:close/>
                  <a:moveTo>
                    <a:pt x="216243" y="193549"/>
                  </a:moveTo>
                  <a:lnTo>
                    <a:pt x="216243" y="237412"/>
                  </a:lnTo>
                  <a:lnTo>
                    <a:pt x="293953" y="237412"/>
                  </a:lnTo>
                  <a:lnTo>
                    <a:pt x="293953" y="193549"/>
                  </a:lnTo>
                  <a:close/>
                  <a:moveTo>
                    <a:pt x="69884" y="193549"/>
                  </a:moveTo>
                  <a:lnTo>
                    <a:pt x="69884" y="237412"/>
                  </a:lnTo>
                  <a:lnTo>
                    <a:pt x="147595" y="237412"/>
                  </a:lnTo>
                  <a:lnTo>
                    <a:pt x="147595" y="193549"/>
                  </a:lnTo>
                  <a:close/>
                  <a:moveTo>
                    <a:pt x="460769" y="156950"/>
                  </a:moveTo>
                  <a:lnTo>
                    <a:pt x="460769" y="195468"/>
                  </a:lnTo>
                  <a:lnTo>
                    <a:pt x="555916" y="195468"/>
                  </a:lnTo>
                  <a:lnTo>
                    <a:pt x="555916" y="156950"/>
                  </a:lnTo>
                  <a:close/>
                  <a:moveTo>
                    <a:pt x="192926" y="96251"/>
                  </a:moveTo>
                  <a:lnTo>
                    <a:pt x="361366" y="96251"/>
                  </a:lnTo>
                  <a:lnTo>
                    <a:pt x="361366" y="114880"/>
                  </a:lnTo>
                  <a:lnTo>
                    <a:pt x="192926" y="114880"/>
                  </a:lnTo>
                  <a:close/>
                  <a:moveTo>
                    <a:pt x="192926" y="49819"/>
                  </a:moveTo>
                  <a:lnTo>
                    <a:pt x="361366" y="49819"/>
                  </a:lnTo>
                  <a:lnTo>
                    <a:pt x="361366" y="68307"/>
                  </a:lnTo>
                  <a:lnTo>
                    <a:pt x="192926" y="68307"/>
                  </a:lnTo>
                  <a:close/>
                  <a:moveTo>
                    <a:pt x="166130" y="25222"/>
                  </a:moveTo>
                  <a:lnTo>
                    <a:pt x="166130" y="155716"/>
                  </a:lnTo>
                  <a:lnTo>
                    <a:pt x="338987" y="155716"/>
                  </a:lnTo>
                  <a:lnTo>
                    <a:pt x="338987" y="341040"/>
                  </a:lnTo>
                  <a:lnTo>
                    <a:pt x="338987" y="531710"/>
                  </a:lnTo>
                  <a:lnTo>
                    <a:pt x="366721" y="531710"/>
                  </a:lnTo>
                  <a:lnTo>
                    <a:pt x="366721" y="341040"/>
                  </a:lnTo>
                  <a:lnTo>
                    <a:pt x="366721" y="155305"/>
                  </a:lnTo>
                  <a:lnTo>
                    <a:pt x="388002" y="143517"/>
                  </a:lnTo>
                  <a:lnTo>
                    <a:pt x="388002" y="25222"/>
                  </a:lnTo>
                  <a:close/>
                  <a:moveTo>
                    <a:pt x="140867" y="0"/>
                  </a:moveTo>
                  <a:lnTo>
                    <a:pt x="413402" y="0"/>
                  </a:lnTo>
                  <a:lnTo>
                    <a:pt x="413402" y="129398"/>
                  </a:lnTo>
                  <a:lnTo>
                    <a:pt x="432486" y="118843"/>
                  </a:lnTo>
                  <a:lnTo>
                    <a:pt x="584199" y="118843"/>
                  </a:lnTo>
                  <a:lnTo>
                    <a:pt x="584199" y="531710"/>
                  </a:lnTo>
                  <a:lnTo>
                    <a:pt x="609050" y="531710"/>
                  </a:lnTo>
                  <a:lnTo>
                    <a:pt x="609050" y="586540"/>
                  </a:lnTo>
                  <a:lnTo>
                    <a:pt x="0" y="586540"/>
                  </a:lnTo>
                  <a:lnTo>
                    <a:pt x="0" y="531710"/>
                  </a:lnTo>
                  <a:lnTo>
                    <a:pt x="24851" y="531710"/>
                  </a:lnTo>
                  <a:lnTo>
                    <a:pt x="24851" y="155716"/>
                  </a:lnTo>
                  <a:lnTo>
                    <a:pt x="140867" y="15571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1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" name="i$líḑè">
              <a:extLst>
                <a:ext uri="{FF2B5EF4-FFF2-40B4-BE49-F238E27FC236}">
                  <a16:creationId xmlns="" xmlns:a16="http://schemas.microsoft.com/office/drawing/2014/main" id="{7B5E4610-EE8E-4617-A481-6A466F11BFD3}"/>
                </a:ext>
              </a:extLst>
            </p:cNvPr>
            <p:cNvSpPr txBox="1"/>
            <p:nvPr/>
          </p:nvSpPr>
          <p:spPr>
            <a:xfrm>
              <a:off x="8567207" y="1616656"/>
              <a:ext cx="1824568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1">
              <a:normAutofit lnSpcReduction="1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8" name="iş1íḍé">
              <a:extLst>
                <a:ext uri="{FF2B5EF4-FFF2-40B4-BE49-F238E27FC236}">
                  <a16:creationId xmlns="" xmlns:a16="http://schemas.microsoft.com/office/drawing/2014/main" id="{105626BB-F1B7-485A-A539-5AF410351DBC}"/>
                </a:ext>
              </a:extLst>
            </p:cNvPr>
            <p:cNvSpPr txBox="1"/>
            <p:nvPr/>
          </p:nvSpPr>
          <p:spPr>
            <a:xfrm>
              <a:off x="8567207" y="3137183"/>
              <a:ext cx="1824568" cy="102090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text.…</a:t>
              </a:r>
              <a:r>
                <a:rPr kumimoji="0" lang="de-DE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.</a:t>
              </a:r>
            </a:p>
          </p:txBody>
        </p:sp>
        <p:sp>
          <p:nvSpPr>
            <p:cNvPr id="19" name="îşḷîḓe">
              <a:extLst>
                <a:ext uri="{FF2B5EF4-FFF2-40B4-BE49-F238E27FC236}">
                  <a16:creationId xmlns="" xmlns:a16="http://schemas.microsoft.com/office/drawing/2014/main" id="{D3E5384B-B855-4981-9C58-C653CE99A31F}"/>
                </a:ext>
              </a:extLst>
            </p:cNvPr>
            <p:cNvSpPr/>
            <p:nvPr/>
          </p:nvSpPr>
          <p:spPr>
            <a:xfrm>
              <a:off x="8488718" y="4244365"/>
              <a:ext cx="1974733" cy="64435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1800" b="1" i="0" u="none" strike="noStrike" kern="1200" cap="none" spc="0" normalizeH="0" baseline="0" noProof="0">
                  <a:ln>
                    <a:noFill/>
                  </a:ln>
                  <a:solidFill>
                    <a:srgbClr val="BD374A">
                      <a:lumMod val="75000"/>
                    </a:srgbClr>
                  </a:solidFill>
                  <a:effectLst/>
                  <a:uLnTx/>
                  <a:uFillTx/>
                </a:rPr>
                <a:t>...</a:t>
              </a:r>
              <a:r>
                <a:rPr kumimoji="0" lang="de-DE" altLang="zh-CN" sz="1800" b="1" i="0" u="none" strike="noStrike" kern="1200" cap="none" spc="0" normalizeH="0" baseline="0" noProof="0">
                  <a:ln>
                    <a:noFill/>
                  </a:ln>
                  <a:solidFill>
                    <a:srgbClr val="BD374A">
                      <a:lumMod val="75000"/>
                    </a:srgbClr>
                  </a:solidFill>
                  <a:effectLst/>
                  <a:uLnTx/>
                  <a:uFillTx/>
                </a:rPr>
                <a:t> ￥</a:t>
              </a:r>
              <a:r>
                <a:rPr kumimoji="0" lang="de-DE" sz="1800" b="1" i="0" u="none" strike="noStrike" kern="1200" cap="none" spc="0" normalizeH="0" baseline="0" noProof="0">
                  <a:ln>
                    <a:noFill/>
                  </a:ln>
                  <a:solidFill>
                    <a:srgbClr val="BD374A">
                      <a:lumMod val="75000"/>
                    </a:srgbClr>
                  </a:solidFill>
                  <a:effectLst/>
                  <a:uLnTx/>
                  <a:uFillTx/>
                </a:rPr>
                <a:t> | 57 </a:t>
              </a:r>
              <a:r>
                <a:rPr kumimoji="0" lang="de-DE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BD374A">
                      <a:lumMod val="75000"/>
                    </a:srgbClr>
                  </a:solidFill>
                  <a:effectLst/>
                  <a:uLnTx/>
                  <a:uFillTx/>
                </a:rPr>
                <a:t>%</a:t>
              </a:r>
            </a:p>
          </p:txBody>
        </p:sp>
        <p:cxnSp>
          <p:nvCxnSpPr>
            <p:cNvPr id="20" name="直接箭头连接符 19">
              <a:extLst>
                <a:ext uri="{FF2B5EF4-FFF2-40B4-BE49-F238E27FC236}">
                  <a16:creationId xmlns="" xmlns:a16="http://schemas.microsoft.com/office/drawing/2014/main" id="{01EC32BF-8F5D-4BFC-9E2D-744985CFD73F}"/>
                </a:ext>
              </a:extLst>
            </p:cNvPr>
            <p:cNvCxnSpPr/>
            <p:nvPr/>
          </p:nvCxnSpPr>
          <p:spPr>
            <a:xfrm>
              <a:off x="7885673" y="1814052"/>
              <a:ext cx="0" cy="3229897"/>
            </a:xfrm>
            <a:prstGeom prst="straightConnector1">
              <a:avLst/>
            </a:prstGeom>
            <a:ln w="3175" cap="rnd">
              <a:solidFill>
                <a:schemeClr val="tx2">
                  <a:lumMod val="9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088397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="" xmlns:a16="http://schemas.microsoft.com/office/drawing/2014/main" id="{F6185500-4BA3-487D-9EAD-3A2CBC9721B8}"/>
              </a:ext>
            </a:extLst>
          </p:cNvPr>
          <p:cNvSpPr/>
          <p:nvPr/>
        </p:nvSpPr>
        <p:spPr>
          <a:xfrm>
            <a:off x="0" y="2178505"/>
            <a:ext cx="12192000" cy="1238250"/>
          </a:xfrm>
          <a:prstGeom prst="rect">
            <a:avLst/>
          </a:prstGeom>
          <a:solidFill>
            <a:srgbClr val="B6D0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A9CE452E-C08A-4006-8EF8-790FB7710A41}"/>
              </a:ext>
            </a:extLst>
          </p:cNvPr>
          <p:cNvSpPr/>
          <p:nvPr/>
        </p:nvSpPr>
        <p:spPr>
          <a:xfrm>
            <a:off x="4952" y="2178505"/>
            <a:ext cx="4010025" cy="123825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BAC06064-8BB4-4BF2-AB09-A39B44DE615A}"/>
              </a:ext>
            </a:extLst>
          </p:cNvPr>
          <p:cNvGrpSpPr/>
          <p:nvPr/>
        </p:nvGrpSpPr>
        <p:grpSpPr>
          <a:xfrm>
            <a:off x="4695825" y="276813"/>
            <a:ext cx="7496175" cy="3139942"/>
            <a:chOff x="189103" y="1918279"/>
            <a:chExt cx="11792946" cy="4939722"/>
          </a:xfrm>
        </p:grpSpPr>
        <p:sp>
          <p:nvSpPr>
            <p:cNvPr id="11" name="Freeform 5">
              <a:extLst>
                <a:ext uri="{FF2B5EF4-FFF2-40B4-BE49-F238E27FC236}">
                  <a16:creationId xmlns="" xmlns:a16="http://schemas.microsoft.com/office/drawing/2014/main" id="{68D9FA21-C3FE-4F00-B2BF-B4899024267A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3367" y="6589076"/>
              <a:ext cx="549644" cy="228822"/>
            </a:xfrm>
            <a:custGeom>
              <a:avLst/>
              <a:gdLst>
                <a:gd name="T0" fmla="*/ 63 w 112"/>
                <a:gd name="T1" fmla="*/ 19 h 47"/>
                <a:gd name="T2" fmla="*/ 49 w 112"/>
                <a:gd name="T3" fmla="*/ 3 h 47"/>
                <a:gd name="T4" fmla="*/ 30 w 112"/>
                <a:gd name="T5" fmla="*/ 11 h 47"/>
                <a:gd name="T6" fmla="*/ 9 w 112"/>
                <a:gd name="T7" fmla="*/ 16 h 47"/>
                <a:gd name="T8" fmla="*/ 8 w 112"/>
                <a:gd name="T9" fmla="*/ 46 h 47"/>
                <a:gd name="T10" fmla="*/ 14 w 112"/>
                <a:gd name="T11" fmla="*/ 47 h 47"/>
                <a:gd name="T12" fmla="*/ 77 w 112"/>
                <a:gd name="T13" fmla="*/ 46 h 47"/>
                <a:gd name="T14" fmla="*/ 94 w 112"/>
                <a:gd name="T15" fmla="*/ 43 h 47"/>
                <a:gd name="T16" fmla="*/ 105 w 112"/>
                <a:gd name="T17" fmla="*/ 12 h 47"/>
                <a:gd name="T18" fmla="*/ 83 w 112"/>
                <a:gd name="T19" fmla="*/ 6 h 47"/>
                <a:gd name="T20" fmla="*/ 63 w 112"/>
                <a:gd name="T21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2" h="47">
                  <a:moveTo>
                    <a:pt x="63" y="19"/>
                  </a:moveTo>
                  <a:cubicBezTo>
                    <a:pt x="60" y="11"/>
                    <a:pt x="56" y="5"/>
                    <a:pt x="49" y="3"/>
                  </a:cubicBezTo>
                  <a:cubicBezTo>
                    <a:pt x="41" y="0"/>
                    <a:pt x="33" y="4"/>
                    <a:pt x="30" y="11"/>
                  </a:cubicBezTo>
                  <a:cubicBezTo>
                    <a:pt x="24" y="5"/>
                    <a:pt x="14" y="10"/>
                    <a:pt x="9" y="16"/>
                  </a:cubicBezTo>
                  <a:cubicBezTo>
                    <a:pt x="0" y="27"/>
                    <a:pt x="7" y="45"/>
                    <a:pt x="8" y="46"/>
                  </a:cubicBezTo>
                  <a:cubicBezTo>
                    <a:pt x="10" y="47"/>
                    <a:pt x="14" y="47"/>
                    <a:pt x="14" y="47"/>
                  </a:cubicBezTo>
                  <a:cubicBezTo>
                    <a:pt x="77" y="46"/>
                    <a:pt x="77" y="46"/>
                    <a:pt x="77" y="46"/>
                  </a:cubicBezTo>
                  <a:cubicBezTo>
                    <a:pt x="77" y="46"/>
                    <a:pt x="88" y="46"/>
                    <a:pt x="94" y="43"/>
                  </a:cubicBezTo>
                  <a:cubicBezTo>
                    <a:pt x="104" y="39"/>
                    <a:pt x="112" y="21"/>
                    <a:pt x="105" y="12"/>
                  </a:cubicBezTo>
                  <a:cubicBezTo>
                    <a:pt x="100" y="5"/>
                    <a:pt x="91" y="4"/>
                    <a:pt x="83" y="6"/>
                  </a:cubicBezTo>
                  <a:cubicBezTo>
                    <a:pt x="76" y="9"/>
                    <a:pt x="69" y="13"/>
                    <a:pt x="63" y="19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6">
              <a:extLst>
                <a:ext uri="{FF2B5EF4-FFF2-40B4-BE49-F238E27FC236}">
                  <a16:creationId xmlns="" xmlns:a16="http://schemas.microsoft.com/office/drawing/2014/main" id="{A440143E-E9B5-4691-BFAE-E11419D040D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73931" y="6584358"/>
              <a:ext cx="549644" cy="245335"/>
            </a:xfrm>
            <a:custGeom>
              <a:avLst/>
              <a:gdLst>
                <a:gd name="T0" fmla="*/ 15 w 112"/>
                <a:gd name="T1" fmla="*/ 50 h 50"/>
                <a:gd name="T2" fmla="*/ 9 w 112"/>
                <a:gd name="T3" fmla="*/ 48 h 50"/>
                <a:gd name="T4" fmla="*/ 9 w 112"/>
                <a:gd name="T5" fmla="*/ 16 h 50"/>
                <a:gd name="T6" fmla="*/ 24 w 112"/>
                <a:gd name="T7" fmla="*/ 7 h 50"/>
                <a:gd name="T8" fmla="*/ 31 w 112"/>
                <a:gd name="T9" fmla="*/ 9 h 50"/>
                <a:gd name="T10" fmla="*/ 38 w 112"/>
                <a:gd name="T11" fmla="*/ 3 h 50"/>
                <a:gd name="T12" fmla="*/ 51 w 112"/>
                <a:gd name="T13" fmla="*/ 2 h 50"/>
                <a:gd name="T14" fmla="*/ 66 w 112"/>
                <a:gd name="T15" fmla="*/ 16 h 50"/>
                <a:gd name="T16" fmla="*/ 85 w 112"/>
                <a:gd name="T17" fmla="*/ 5 h 50"/>
                <a:gd name="T18" fmla="*/ 108 w 112"/>
                <a:gd name="T19" fmla="*/ 11 h 50"/>
                <a:gd name="T20" fmla="*/ 110 w 112"/>
                <a:gd name="T21" fmla="*/ 29 h 50"/>
                <a:gd name="T22" fmla="*/ 96 w 112"/>
                <a:gd name="T23" fmla="*/ 46 h 50"/>
                <a:gd name="T24" fmla="*/ 79 w 112"/>
                <a:gd name="T25" fmla="*/ 49 h 50"/>
                <a:gd name="T26" fmla="*/ 16 w 112"/>
                <a:gd name="T27" fmla="*/ 50 h 50"/>
                <a:gd name="T28" fmla="*/ 15 w 112"/>
                <a:gd name="T29" fmla="*/ 50 h 50"/>
                <a:gd name="T30" fmla="*/ 25 w 112"/>
                <a:gd name="T31" fmla="*/ 11 h 50"/>
                <a:gd name="T32" fmla="*/ 24 w 112"/>
                <a:gd name="T33" fmla="*/ 12 h 50"/>
                <a:gd name="T34" fmla="*/ 12 w 112"/>
                <a:gd name="T35" fmla="*/ 19 h 50"/>
                <a:gd name="T36" fmla="*/ 12 w 112"/>
                <a:gd name="T37" fmla="*/ 45 h 50"/>
                <a:gd name="T38" fmla="*/ 16 w 112"/>
                <a:gd name="T39" fmla="*/ 46 h 50"/>
                <a:gd name="T40" fmla="*/ 79 w 112"/>
                <a:gd name="T41" fmla="*/ 45 h 50"/>
                <a:gd name="T42" fmla="*/ 95 w 112"/>
                <a:gd name="T43" fmla="*/ 42 h 50"/>
                <a:gd name="T44" fmla="*/ 106 w 112"/>
                <a:gd name="T45" fmla="*/ 28 h 50"/>
                <a:gd name="T46" fmla="*/ 105 w 112"/>
                <a:gd name="T47" fmla="*/ 14 h 50"/>
                <a:gd name="T48" fmla="*/ 86 w 112"/>
                <a:gd name="T49" fmla="*/ 9 h 50"/>
                <a:gd name="T50" fmla="*/ 66 w 112"/>
                <a:gd name="T51" fmla="*/ 21 h 50"/>
                <a:gd name="T52" fmla="*/ 64 w 112"/>
                <a:gd name="T53" fmla="*/ 22 h 50"/>
                <a:gd name="T54" fmla="*/ 63 w 112"/>
                <a:gd name="T55" fmla="*/ 20 h 50"/>
                <a:gd name="T56" fmla="*/ 50 w 112"/>
                <a:gd name="T57" fmla="*/ 6 h 50"/>
                <a:gd name="T58" fmla="*/ 40 w 112"/>
                <a:gd name="T59" fmla="*/ 7 h 50"/>
                <a:gd name="T60" fmla="*/ 34 w 112"/>
                <a:gd name="T61" fmla="*/ 12 h 50"/>
                <a:gd name="T62" fmla="*/ 33 w 112"/>
                <a:gd name="T63" fmla="*/ 14 h 50"/>
                <a:gd name="T64" fmla="*/ 31 w 112"/>
                <a:gd name="T65" fmla="*/ 13 h 50"/>
                <a:gd name="T66" fmla="*/ 25 w 112"/>
                <a:gd name="T67" fmla="*/ 1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2" h="50">
                  <a:moveTo>
                    <a:pt x="15" y="50"/>
                  </a:moveTo>
                  <a:cubicBezTo>
                    <a:pt x="13" y="50"/>
                    <a:pt x="11" y="50"/>
                    <a:pt x="9" y="48"/>
                  </a:cubicBezTo>
                  <a:cubicBezTo>
                    <a:pt x="7" y="46"/>
                    <a:pt x="0" y="27"/>
                    <a:pt x="9" y="16"/>
                  </a:cubicBezTo>
                  <a:cubicBezTo>
                    <a:pt x="13" y="11"/>
                    <a:pt x="19" y="8"/>
                    <a:pt x="24" y="7"/>
                  </a:cubicBezTo>
                  <a:cubicBezTo>
                    <a:pt x="27" y="7"/>
                    <a:pt x="29" y="8"/>
                    <a:pt x="31" y="9"/>
                  </a:cubicBezTo>
                  <a:cubicBezTo>
                    <a:pt x="33" y="6"/>
                    <a:pt x="35" y="4"/>
                    <a:pt x="38" y="3"/>
                  </a:cubicBezTo>
                  <a:cubicBezTo>
                    <a:pt x="42" y="1"/>
                    <a:pt x="47" y="0"/>
                    <a:pt x="51" y="2"/>
                  </a:cubicBezTo>
                  <a:cubicBezTo>
                    <a:pt x="57" y="4"/>
                    <a:pt x="63" y="9"/>
                    <a:pt x="66" y="16"/>
                  </a:cubicBezTo>
                  <a:cubicBezTo>
                    <a:pt x="72" y="11"/>
                    <a:pt x="78" y="7"/>
                    <a:pt x="85" y="5"/>
                  </a:cubicBezTo>
                  <a:cubicBezTo>
                    <a:pt x="92" y="3"/>
                    <a:pt x="103" y="4"/>
                    <a:pt x="108" y="11"/>
                  </a:cubicBezTo>
                  <a:cubicBezTo>
                    <a:pt x="112" y="16"/>
                    <a:pt x="112" y="22"/>
                    <a:pt x="110" y="29"/>
                  </a:cubicBezTo>
                  <a:cubicBezTo>
                    <a:pt x="108" y="37"/>
                    <a:pt x="103" y="44"/>
                    <a:pt x="96" y="46"/>
                  </a:cubicBezTo>
                  <a:cubicBezTo>
                    <a:pt x="91" y="49"/>
                    <a:pt x="79" y="49"/>
                    <a:pt x="79" y="49"/>
                  </a:cubicBezTo>
                  <a:cubicBezTo>
                    <a:pt x="16" y="50"/>
                    <a:pt x="16" y="50"/>
                    <a:pt x="16" y="50"/>
                  </a:cubicBezTo>
                  <a:cubicBezTo>
                    <a:pt x="16" y="50"/>
                    <a:pt x="15" y="50"/>
                    <a:pt x="15" y="50"/>
                  </a:cubicBezTo>
                  <a:close/>
                  <a:moveTo>
                    <a:pt x="25" y="11"/>
                  </a:moveTo>
                  <a:cubicBezTo>
                    <a:pt x="25" y="11"/>
                    <a:pt x="25" y="11"/>
                    <a:pt x="24" y="12"/>
                  </a:cubicBezTo>
                  <a:cubicBezTo>
                    <a:pt x="20" y="12"/>
                    <a:pt x="16" y="15"/>
                    <a:pt x="12" y="19"/>
                  </a:cubicBezTo>
                  <a:cubicBezTo>
                    <a:pt x="5" y="28"/>
                    <a:pt x="11" y="44"/>
                    <a:pt x="12" y="45"/>
                  </a:cubicBezTo>
                  <a:cubicBezTo>
                    <a:pt x="12" y="45"/>
                    <a:pt x="14" y="46"/>
                    <a:pt x="16" y="46"/>
                  </a:cubicBezTo>
                  <a:cubicBezTo>
                    <a:pt x="79" y="45"/>
                    <a:pt x="79" y="45"/>
                    <a:pt x="79" y="45"/>
                  </a:cubicBezTo>
                  <a:cubicBezTo>
                    <a:pt x="79" y="45"/>
                    <a:pt x="90" y="44"/>
                    <a:pt x="95" y="42"/>
                  </a:cubicBezTo>
                  <a:cubicBezTo>
                    <a:pt x="100" y="41"/>
                    <a:pt x="104" y="35"/>
                    <a:pt x="106" y="28"/>
                  </a:cubicBezTo>
                  <a:cubicBezTo>
                    <a:pt x="108" y="22"/>
                    <a:pt x="108" y="17"/>
                    <a:pt x="105" y="14"/>
                  </a:cubicBezTo>
                  <a:cubicBezTo>
                    <a:pt x="101" y="8"/>
                    <a:pt x="92" y="7"/>
                    <a:pt x="86" y="9"/>
                  </a:cubicBezTo>
                  <a:cubicBezTo>
                    <a:pt x="79" y="11"/>
                    <a:pt x="72" y="16"/>
                    <a:pt x="66" y="21"/>
                  </a:cubicBezTo>
                  <a:cubicBezTo>
                    <a:pt x="65" y="22"/>
                    <a:pt x="65" y="22"/>
                    <a:pt x="64" y="22"/>
                  </a:cubicBezTo>
                  <a:cubicBezTo>
                    <a:pt x="63" y="21"/>
                    <a:pt x="63" y="21"/>
                    <a:pt x="63" y="20"/>
                  </a:cubicBezTo>
                  <a:cubicBezTo>
                    <a:pt x="60" y="13"/>
                    <a:pt x="56" y="7"/>
                    <a:pt x="50" y="6"/>
                  </a:cubicBezTo>
                  <a:cubicBezTo>
                    <a:pt x="47" y="5"/>
                    <a:pt x="43" y="5"/>
                    <a:pt x="40" y="7"/>
                  </a:cubicBezTo>
                  <a:cubicBezTo>
                    <a:pt x="37" y="8"/>
                    <a:pt x="35" y="10"/>
                    <a:pt x="34" y="12"/>
                  </a:cubicBezTo>
                  <a:cubicBezTo>
                    <a:pt x="34" y="13"/>
                    <a:pt x="34" y="14"/>
                    <a:pt x="33" y="14"/>
                  </a:cubicBezTo>
                  <a:cubicBezTo>
                    <a:pt x="32" y="14"/>
                    <a:pt x="32" y="14"/>
                    <a:pt x="31" y="13"/>
                  </a:cubicBezTo>
                  <a:cubicBezTo>
                    <a:pt x="30" y="12"/>
                    <a:pt x="28" y="11"/>
                    <a:pt x="25" y="11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7">
              <a:extLst>
                <a:ext uri="{FF2B5EF4-FFF2-40B4-BE49-F238E27FC236}">
                  <a16:creationId xmlns="" xmlns:a16="http://schemas.microsoft.com/office/drawing/2014/main" id="{34818F16-375C-4E25-ACB3-8A78E5E89737}"/>
                </a:ext>
              </a:extLst>
            </p:cNvPr>
            <p:cNvSpPr>
              <a:spLocks/>
            </p:cNvSpPr>
            <p:nvPr/>
          </p:nvSpPr>
          <p:spPr bwMode="auto">
            <a:xfrm>
              <a:off x="9255059" y="6657487"/>
              <a:ext cx="28308" cy="73129"/>
            </a:xfrm>
            <a:custGeom>
              <a:avLst/>
              <a:gdLst>
                <a:gd name="T0" fmla="*/ 3 w 6"/>
                <a:gd name="T1" fmla="*/ 2 h 15"/>
                <a:gd name="T2" fmla="*/ 0 w 6"/>
                <a:gd name="T3" fmla="*/ 13 h 15"/>
                <a:gd name="T4" fmla="*/ 4 w 6"/>
                <a:gd name="T5" fmla="*/ 13 h 15"/>
                <a:gd name="T6" fmla="*/ 5 w 6"/>
                <a:gd name="T7" fmla="*/ 4 h 15"/>
                <a:gd name="T8" fmla="*/ 3 w 6"/>
                <a:gd name="T9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5">
                  <a:moveTo>
                    <a:pt x="3" y="2"/>
                  </a:moveTo>
                  <a:cubicBezTo>
                    <a:pt x="1" y="6"/>
                    <a:pt x="0" y="9"/>
                    <a:pt x="0" y="13"/>
                  </a:cubicBezTo>
                  <a:cubicBezTo>
                    <a:pt x="1" y="15"/>
                    <a:pt x="4" y="15"/>
                    <a:pt x="4" y="13"/>
                  </a:cubicBezTo>
                  <a:cubicBezTo>
                    <a:pt x="3" y="10"/>
                    <a:pt x="4" y="7"/>
                    <a:pt x="5" y="4"/>
                  </a:cubicBezTo>
                  <a:cubicBezTo>
                    <a:pt x="6" y="2"/>
                    <a:pt x="3" y="0"/>
                    <a:pt x="3" y="2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8">
              <a:extLst>
                <a:ext uri="{FF2B5EF4-FFF2-40B4-BE49-F238E27FC236}">
                  <a16:creationId xmlns="" xmlns:a16="http://schemas.microsoft.com/office/drawing/2014/main" id="{67C54B15-5402-4896-BFA1-E2FF71535A7F}"/>
                </a:ext>
              </a:extLst>
            </p:cNvPr>
            <p:cNvSpPr>
              <a:spLocks/>
            </p:cNvSpPr>
            <p:nvPr/>
          </p:nvSpPr>
          <p:spPr bwMode="auto">
            <a:xfrm>
              <a:off x="9214956" y="6671641"/>
              <a:ext cx="25949" cy="68411"/>
            </a:xfrm>
            <a:custGeom>
              <a:avLst/>
              <a:gdLst>
                <a:gd name="T0" fmla="*/ 1 w 5"/>
                <a:gd name="T1" fmla="*/ 2 h 14"/>
                <a:gd name="T2" fmla="*/ 1 w 5"/>
                <a:gd name="T3" fmla="*/ 12 h 14"/>
                <a:gd name="T4" fmla="*/ 4 w 5"/>
                <a:gd name="T5" fmla="*/ 11 h 14"/>
                <a:gd name="T6" fmla="*/ 4 w 5"/>
                <a:gd name="T7" fmla="*/ 2 h 14"/>
                <a:gd name="T8" fmla="*/ 1 w 5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4">
                  <a:moveTo>
                    <a:pt x="1" y="2"/>
                  </a:moveTo>
                  <a:cubicBezTo>
                    <a:pt x="1" y="5"/>
                    <a:pt x="0" y="9"/>
                    <a:pt x="1" y="12"/>
                  </a:cubicBezTo>
                  <a:cubicBezTo>
                    <a:pt x="2" y="14"/>
                    <a:pt x="5" y="13"/>
                    <a:pt x="4" y="11"/>
                  </a:cubicBezTo>
                  <a:cubicBezTo>
                    <a:pt x="4" y="8"/>
                    <a:pt x="4" y="5"/>
                    <a:pt x="4" y="2"/>
                  </a:cubicBezTo>
                  <a:cubicBezTo>
                    <a:pt x="5" y="1"/>
                    <a:pt x="2" y="0"/>
                    <a:pt x="1" y="2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9">
              <a:extLst>
                <a:ext uri="{FF2B5EF4-FFF2-40B4-BE49-F238E27FC236}">
                  <a16:creationId xmlns="" xmlns:a16="http://schemas.microsoft.com/office/drawing/2014/main" id="{DF918418-5786-40DE-B32A-451CFD5602A4}"/>
                </a:ext>
              </a:extLst>
            </p:cNvPr>
            <p:cNvSpPr>
              <a:spLocks/>
            </p:cNvSpPr>
            <p:nvPr/>
          </p:nvSpPr>
          <p:spPr bwMode="auto">
            <a:xfrm>
              <a:off x="9299880" y="6633897"/>
              <a:ext cx="18872" cy="14154"/>
            </a:xfrm>
            <a:custGeom>
              <a:avLst/>
              <a:gdLst>
                <a:gd name="T0" fmla="*/ 2 w 4"/>
                <a:gd name="T1" fmla="*/ 3 h 3"/>
                <a:gd name="T2" fmla="*/ 2 w 4"/>
                <a:gd name="T3" fmla="*/ 0 h 3"/>
                <a:gd name="T4" fmla="*/ 2 w 4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2" y="3"/>
                  </a:moveTo>
                  <a:cubicBezTo>
                    <a:pt x="4" y="3"/>
                    <a:pt x="4" y="0"/>
                    <a:pt x="2" y="0"/>
                  </a:cubicBezTo>
                  <a:cubicBezTo>
                    <a:pt x="0" y="0"/>
                    <a:pt x="0" y="3"/>
                    <a:pt x="2" y="3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0">
              <a:extLst>
                <a:ext uri="{FF2B5EF4-FFF2-40B4-BE49-F238E27FC236}">
                  <a16:creationId xmlns="" xmlns:a16="http://schemas.microsoft.com/office/drawing/2014/main" id="{9D808BE7-1F94-4548-869C-B5F29BB6C832}"/>
                </a:ext>
              </a:extLst>
            </p:cNvPr>
            <p:cNvSpPr>
              <a:spLocks/>
            </p:cNvSpPr>
            <p:nvPr/>
          </p:nvSpPr>
          <p:spPr bwMode="auto">
            <a:xfrm>
              <a:off x="9354137" y="6711744"/>
              <a:ext cx="14154" cy="33026"/>
            </a:xfrm>
            <a:custGeom>
              <a:avLst/>
              <a:gdLst>
                <a:gd name="T0" fmla="*/ 0 w 3"/>
                <a:gd name="T1" fmla="*/ 2 h 7"/>
                <a:gd name="T2" fmla="*/ 0 w 3"/>
                <a:gd name="T3" fmla="*/ 5 h 7"/>
                <a:gd name="T4" fmla="*/ 3 w 3"/>
                <a:gd name="T5" fmla="*/ 5 h 7"/>
                <a:gd name="T6" fmla="*/ 3 w 3"/>
                <a:gd name="T7" fmla="*/ 2 h 7"/>
                <a:gd name="T8" fmla="*/ 0 w 3"/>
                <a:gd name="T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7">
                  <a:moveTo>
                    <a:pt x="0" y="2"/>
                  </a:moveTo>
                  <a:cubicBezTo>
                    <a:pt x="0" y="3"/>
                    <a:pt x="0" y="4"/>
                    <a:pt x="0" y="5"/>
                  </a:cubicBezTo>
                  <a:cubicBezTo>
                    <a:pt x="0" y="7"/>
                    <a:pt x="3" y="7"/>
                    <a:pt x="3" y="5"/>
                  </a:cubicBezTo>
                  <a:cubicBezTo>
                    <a:pt x="3" y="4"/>
                    <a:pt x="3" y="3"/>
                    <a:pt x="3" y="2"/>
                  </a:cubicBezTo>
                  <a:cubicBezTo>
                    <a:pt x="3" y="0"/>
                    <a:pt x="0" y="0"/>
                    <a:pt x="0" y="2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1">
              <a:extLst>
                <a:ext uri="{FF2B5EF4-FFF2-40B4-BE49-F238E27FC236}">
                  <a16:creationId xmlns="" xmlns:a16="http://schemas.microsoft.com/office/drawing/2014/main" id="{676AE4C1-1851-4F6F-85E5-BE5462BFD6F1}"/>
                </a:ext>
              </a:extLst>
            </p:cNvPr>
            <p:cNvSpPr>
              <a:spLocks/>
            </p:cNvSpPr>
            <p:nvPr/>
          </p:nvSpPr>
          <p:spPr bwMode="auto">
            <a:xfrm>
              <a:off x="9608907" y="6735334"/>
              <a:ext cx="14154" cy="30667"/>
            </a:xfrm>
            <a:custGeom>
              <a:avLst/>
              <a:gdLst>
                <a:gd name="T0" fmla="*/ 0 w 3"/>
                <a:gd name="T1" fmla="*/ 2 h 6"/>
                <a:gd name="T2" fmla="*/ 0 w 3"/>
                <a:gd name="T3" fmla="*/ 4 h 6"/>
                <a:gd name="T4" fmla="*/ 3 w 3"/>
                <a:gd name="T5" fmla="*/ 4 h 6"/>
                <a:gd name="T6" fmla="*/ 3 w 3"/>
                <a:gd name="T7" fmla="*/ 2 h 6"/>
                <a:gd name="T8" fmla="*/ 0 w 3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">
                  <a:moveTo>
                    <a:pt x="0" y="2"/>
                  </a:moveTo>
                  <a:cubicBezTo>
                    <a:pt x="0" y="3"/>
                    <a:pt x="0" y="3"/>
                    <a:pt x="0" y="4"/>
                  </a:cubicBezTo>
                  <a:cubicBezTo>
                    <a:pt x="0" y="6"/>
                    <a:pt x="3" y="6"/>
                    <a:pt x="3" y="4"/>
                  </a:cubicBezTo>
                  <a:cubicBezTo>
                    <a:pt x="3" y="3"/>
                    <a:pt x="3" y="3"/>
                    <a:pt x="3" y="2"/>
                  </a:cubicBezTo>
                  <a:cubicBezTo>
                    <a:pt x="3" y="0"/>
                    <a:pt x="0" y="0"/>
                    <a:pt x="0" y="2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2">
              <a:extLst>
                <a:ext uri="{FF2B5EF4-FFF2-40B4-BE49-F238E27FC236}">
                  <a16:creationId xmlns="" xmlns:a16="http://schemas.microsoft.com/office/drawing/2014/main" id="{84C4F1F3-9748-47E8-9328-6ADBBEDDF0E9}"/>
                </a:ext>
              </a:extLst>
            </p:cNvPr>
            <p:cNvSpPr>
              <a:spLocks/>
            </p:cNvSpPr>
            <p:nvPr/>
          </p:nvSpPr>
          <p:spPr bwMode="auto">
            <a:xfrm>
              <a:off x="9573523" y="6711744"/>
              <a:ext cx="30667" cy="28308"/>
            </a:xfrm>
            <a:custGeom>
              <a:avLst/>
              <a:gdLst>
                <a:gd name="T0" fmla="*/ 2 w 6"/>
                <a:gd name="T1" fmla="*/ 3 h 6"/>
                <a:gd name="T2" fmla="*/ 2 w 6"/>
                <a:gd name="T3" fmla="*/ 4 h 6"/>
                <a:gd name="T4" fmla="*/ 4 w 6"/>
                <a:gd name="T5" fmla="*/ 2 h 6"/>
                <a:gd name="T6" fmla="*/ 4 w 6"/>
                <a:gd name="T7" fmla="*/ 1 h 6"/>
                <a:gd name="T8" fmla="*/ 2 w 6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2" y="3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4" y="6"/>
                    <a:pt x="6" y="3"/>
                    <a:pt x="4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2" y="0"/>
                    <a:pt x="0" y="2"/>
                    <a:pt x="2" y="3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3">
              <a:extLst>
                <a:ext uri="{FF2B5EF4-FFF2-40B4-BE49-F238E27FC236}">
                  <a16:creationId xmlns="" xmlns:a16="http://schemas.microsoft.com/office/drawing/2014/main" id="{2DE445B8-A96B-4728-A725-D8098D1BCAC4}"/>
                </a:ext>
              </a:extLst>
            </p:cNvPr>
            <p:cNvSpPr>
              <a:spLocks/>
            </p:cNvSpPr>
            <p:nvPr/>
          </p:nvSpPr>
          <p:spPr bwMode="auto">
            <a:xfrm>
              <a:off x="4709290" y="6353177"/>
              <a:ext cx="559080" cy="40103"/>
            </a:xfrm>
            <a:custGeom>
              <a:avLst/>
              <a:gdLst>
                <a:gd name="T0" fmla="*/ 109 w 114"/>
                <a:gd name="T1" fmla="*/ 8 h 8"/>
                <a:gd name="T2" fmla="*/ 4 w 114"/>
                <a:gd name="T3" fmla="*/ 8 h 8"/>
                <a:gd name="T4" fmla="*/ 0 w 114"/>
                <a:gd name="T5" fmla="*/ 4 h 8"/>
                <a:gd name="T6" fmla="*/ 4 w 114"/>
                <a:gd name="T7" fmla="*/ 0 h 8"/>
                <a:gd name="T8" fmla="*/ 109 w 114"/>
                <a:gd name="T9" fmla="*/ 0 h 8"/>
                <a:gd name="T10" fmla="*/ 114 w 114"/>
                <a:gd name="T11" fmla="*/ 4 h 8"/>
                <a:gd name="T12" fmla="*/ 109 w 114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" h="8">
                  <a:moveTo>
                    <a:pt x="109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2" y="0"/>
                    <a:pt x="114" y="1"/>
                    <a:pt x="114" y="4"/>
                  </a:cubicBezTo>
                  <a:cubicBezTo>
                    <a:pt x="114" y="6"/>
                    <a:pt x="112" y="8"/>
                    <a:pt x="109" y="8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4">
              <a:extLst>
                <a:ext uri="{FF2B5EF4-FFF2-40B4-BE49-F238E27FC236}">
                  <a16:creationId xmlns="" xmlns:a16="http://schemas.microsoft.com/office/drawing/2014/main" id="{B70487DC-5688-4B26-B926-AA6AD7219497}"/>
                </a:ext>
              </a:extLst>
            </p:cNvPr>
            <p:cNvSpPr>
              <a:spLocks/>
            </p:cNvSpPr>
            <p:nvPr/>
          </p:nvSpPr>
          <p:spPr bwMode="auto">
            <a:xfrm>
              <a:off x="9719780" y="4565064"/>
              <a:ext cx="75488" cy="40103"/>
            </a:xfrm>
            <a:custGeom>
              <a:avLst/>
              <a:gdLst>
                <a:gd name="T0" fmla="*/ 15 w 15"/>
                <a:gd name="T1" fmla="*/ 8 h 8"/>
                <a:gd name="T2" fmla="*/ 12 w 15"/>
                <a:gd name="T3" fmla="*/ 8 h 8"/>
                <a:gd name="T4" fmla="*/ 7 w 15"/>
                <a:gd name="T5" fmla="*/ 3 h 8"/>
                <a:gd name="T6" fmla="*/ 3 w 15"/>
                <a:gd name="T7" fmla="*/ 8 h 8"/>
                <a:gd name="T8" fmla="*/ 0 w 15"/>
                <a:gd name="T9" fmla="*/ 8 h 8"/>
                <a:gd name="T10" fmla="*/ 7 w 15"/>
                <a:gd name="T11" fmla="*/ 0 h 8"/>
                <a:gd name="T12" fmla="*/ 15 w 15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8">
                  <a:moveTo>
                    <a:pt x="15" y="8"/>
                  </a:moveTo>
                  <a:cubicBezTo>
                    <a:pt x="12" y="8"/>
                    <a:pt x="12" y="8"/>
                    <a:pt x="12" y="8"/>
                  </a:cubicBezTo>
                  <a:cubicBezTo>
                    <a:pt x="12" y="5"/>
                    <a:pt x="10" y="3"/>
                    <a:pt x="7" y="3"/>
                  </a:cubicBezTo>
                  <a:cubicBezTo>
                    <a:pt x="5" y="3"/>
                    <a:pt x="3" y="5"/>
                    <a:pt x="3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" y="0"/>
                    <a:pt x="15" y="3"/>
                    <a:pt x="15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5">
              <a:extLst>
                <a:ext uri="{FF2B5EF4-FFF2-40B4-BE49-F238E27FC236}">
                  <a16:creationId xmlns="" xmlns:a16="http://schemas.microsoft.com/office/drawing/2014/main" id="{969F04E5-804D-4585-ADA6-93D2EFEF15B7}"/>
                </a:ext>
              </a:extLst>
            </p:cNvPr>
            <p:cNvSpPr>
              <a:spLocks/>
            </p:cNvSpPr>
            <p:nvPr/>
          </p:nvSpPr>
          <p:spPr bwMode="auto">
            <a:xfrm>
              <a:off x="9774036" y="3706392"/>
              <a:ext cx="73129" cy="35385"/>
            </a:xfrm>
            <a:custGeom>
              <a:avLst/>
              <a:gdLst>
                <a:gd name="T0" fmla="*/ 15 w 15"/>
                <a:gd name="T1" fmla="*/ 7 h 7"/>
                <a:gd name="T2" fmla="*/ 12 w 15"/>
                <a:gd name="T3" fmla="*/ 7 h 7"/>
                <a:gd name="T4" fmla="*/ 7 w 15"/>
                <a:gd name="T5" fmla="*/ 3 h 7"/>
                <a:gd name="T6" fmla="*/ 3 w 15"/>
                <a:gd name="T7" fmla="*/ 7 h 7"/>
                <a:gd name="T8" fmla="*/ 0 w 15"/>
                <a:gd name="T9" fmla="*/ 7 h 7"/>
                <a:gd name="T10" fmla="*/ 7 w 15"/>
                <a:gd name="T11" fmla="*/ 0 h 7"/>
                <a:gd name="T12" fmla="*/ 15 w 15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7">
                  <a:moveTo>
                    <a:pt x="15" y="7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2" y="5"/>
                    <a:pt x="10" y="3"/>
                    <a:pt x="7" y="3"/>
                  </a:cubicBezTo>
                  <a:cubicBezTo>
                    <a:pt x="5" y="3"/>
                    <a:pt x="3" y="5"/>
                    <a:pt x="3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" y="0"/>
                    <a:pt x="15" y="3"/>
                    <a:pt x="1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6">
              <a:extLst>
                <a:ext uri="{FF2B5EF4-FFF2-40B4-BE49-F238E27FC236}">
                  <a16:creationId xmlns="" xmlns:a16="http://schemas.microsoft.com/office/drawing/2014/main" id="{F46E72F5-8F4C-41D9-AB35-0937C7C94BF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08894" y="6362613"/>
              <a:ext cx="700619" cy="363284"/>
            </a:xfrm>
            <a:custGeom>
              <a:avLst/>
              <a:gdLst>
                <a:gd name="T0" fmla="*/ 143 w 143"/>
                <a:gd name="T1" fmla="*/ 74 h 74"/>
                <a:gd name="T2" fmla="*/ 0 w 143"/>
                <a:gd name="T3" fmla="*/ 74 h 74"/>
                <a:gd name="T4" fmla="*/ 2 w 143"/>
                <a:gd name="T5" fmla="*/ 68 h 74"/>
                <a:gd name="T6" fmla="*/ 11 w 143"/>
                <a:gd name="T7" fmla="*/ 5 h 74"/>
                <a:gd name="T8" fmla="*/ 11 w 143"/>
                <a:gd name="T9" fmla="*/ 1 h 74"/>
                <a:gd name="T10" fmla="*/ 132 w 143"/>
                <a:gd name="T11" fmla="*/ 0 h 74"/>
                <a:gd name="T12" fmla="*/ 132 w 143"/>
                <a:gd name="T13" fmla="*/ 5 h 74"/>
                <a:gd name="T14" fmla="*/ 141 w 143"/>
                <a:gd name="T15" fmla="*/ 69 h 74"/>
                <a:gd name="T16" fmla="*/ 143 w 143"/>
                <a:gd name="T17" fmla="*/ 74 h 74"/>
                <a:gd name="T18" fmla="*/ 12 w 143"/>
                <a:gd name="T19" fmla="*/ 66 h 74"/>
                <a:gd name="T20" fmla="*/ 132 w 143"/>
                <a:gd name="T21" fmla="*/ 66 h 74"/>
                <a:gd name="T22" fmla="*/ 124 w 143"/>
                <a:gd name="T23" fmla="*/ 9 h 74"/>
                <a:gd name="T24" fmla="*/ 20 w 143"/>
                <a:gd name="T25" fmla="*/ 9 h 74"/>
                <a:gd name="T26" fmla="*/ 12 w 143"/>
                <a:gd name="T27" fmla="*/ 66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3" h="74">
                  <a:moveTo>
                    <a:pt x="143" y="74"/>
                  </a:moveTo>
                  <a:cubicBezTo>
                    <a:pt x="0" y="74"/>
                    <a:pt x="0" y="74"/>
                    <a:pt x="0" y="74"/>
                  </a:cubicBezTo>
                  <a:cubicBezTo>
                    <a:pt x="2" y="68"/>
                    <a:pt x="2" y="68"/>
                    <a:pt x="2" y="68"/>
                  </a:cubicBezTo>
                  <a:cubicBezTo>
                    <a:pt x="12" y="46"/>
                    <a:pt x="13" y="27"/>
                    <a:pt x="11" y="5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32" y="5"/>
                    <a:pt x="132" y="5"/>
                    <a:pt x="132" y="5"/>
                  </a:cubicBezTo>
                  <a:cubicBezTo>
                    <a:pt x="132" y="19"/>
                    <a:pt x="136" y="51"/>
                    <a:pt x="141" y="69"/>
                  </a:cubicBezTo>
                  <a:lnTo>
                    <a:pt x="143" y="74"/>
                  </a:lnTo>
                  <a:close/>
                  <a:moveTo>
                    <a:pt x="12" y="66"/>
                  </a:moveTo>
                  <a:cubicBezTo>
                    <a:pt x="132" y="66"/>
                    <a:pt x="132" y="66"/>
                    <a:pt x="132" y="66"/>
                  </a:cubicBezTo>
                  <a:cubicBezTo>
                    <a:pt x="127" y="48"/>
                    <a:pt x="124" y="23"/>
                    <a:pt x="124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1" y="28"/>
                    <a:pt x="20" y="46"/>
                    <a:pt x="12" y="66"/>
                  </a:cubicBez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7">
              <a:extLst>
                <a:ext uri="{FF2B5EF4-FFF2-40B4-BE49-F238E27FC236}">
                  <a16:creationId xmlns="" xmlns:a16="http://schemas.microsoft.com/office/drawing/2014/main" id="{AD1AC55A-B279-4E74-9B0D-F0FADB2D58B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68989" y="4333883"/>
              <a:ext cx="3378071" cy="2073551"/>
            </a:xfrm>
            <a:custGeom>
              <a:avLst/>
              <a:gdLst>
                <a:gd name="T0" fmla="*/ 232 w 689"/>
                <a:gd name="T1" fmla="*/ 423 h 423"/>
                <a:gd name="T2" fmla="*/ 31 w 689"/>
                <a:gd name="T3" fmla="*/ 421 h 423"/>
                <a:gd name="T4" fmla="*/ 10 w 689"/>
                <a:gd name="T5" fmla="*/ 395 h 423"/>
                <a:gd name="T6" fmla="*/ 7 w 689"/>
                <a:gd name="T7" fmla="*/ 317 h 423"/>
                <a:gd name="T8" fmla="*/ 6 w 689"/>
                <a:gd name="T9" fmla="*/ 23 h 423"/>
                <a:gd name="T10" fmla="*/ 30 w 689"/>
                <a:gd name="T11" fmla="*/ 0 h 423"/>
                <a:gd name="T12" fmla="*/ 31 w 689"/>
                <a:gd name="T13" fmla="*/ 0 h 423"/>
                <a:gd name="T14" fmla="*/ 657 w 689"/>
                <a:gd name="T15" fmla="*/ 1 h 423"/>
                <a:gd name="T16" fmla="*/ 681 w 689"/>
                <a:gd name="T17" fmla="*/ 25 h 423"/>
                <a:gd name="T18" fmla="*/ 683 w 689"/>
                <a:gd name="T19" fmla="*/ 89 h 423"/>
                <a:gd name="T20" fmla="*/ 679 w 689"/>
                <a:gd name="T21" fmla="*/ 361 h 423"/>
                <a:gd name="T22" fmla="*/ 678 w 689"/>
                <a:gd name="T23" fmla="*/ 372 h 423"/>
                <a:gd name="T24" fmla="*/ 653 w 689"/>
                <a:gd name="T25" fmla="*/ 419 h 423"/>
                <a:gd name="T26" fmla="*/ 232 w 689"/>
                <a:gd name="T27" fmla="*/ 423 h 423"/>
                <a:gd name="T28" fmla="*/ 30 w 689"/>
                <a:gd name="T29" fmla="*/ 7 h 423"/>
                <a:gd name="T30" fmla="*/ 12 w 689"/>
                <a:gd name="T31" fmla="*/ 23 h 423"/>
                <a:gd name="T32" fmla="*/ 14 w 689"/>
                <a:gd name="T33" fmla="*/ 317 h 423"/>
                <a:gd name="T34" fmla="*/ 16 w 689"/>
                <a:gd name="T35" fmla="*/ 395 h 423"/>
                <a:gd name="T36" fmla="*/ 34 w 689"/>
                <a:gd name="T37" fmla="*/ 414 h 423"/>
                <a:gd name="T38" fmla="*/ 651 w 689"/>
                <a:gd name="T39" fmla="*/ 412 h 423"/>
                <a:gd name="T40" fmla="*/ 672 w 689"/>
                <a:gd name="T41" fmla="*/ 372 h 423"/>
                <a:gd name="T42" fmla="*/ 672 w 689"/>
                <a:gd name="T43" fmla="*/ 360 h 423"/>
                <a:gd name="T44" fmla="*/ 677 w 689"/>
                <a:gd name="T45" fmla="*/ 89 h 423"/>
                <a:gd name="T46" fmla="*/ 675 w 689"/>
                <a:gd name="T47" fmla="*/ 25 h 423"/>
                <a:gd name="T48" fmla="*/ 657 w 689"/>
                <a:gd name="T49" fmla="*/ 7 h 423"/>
                <a:gd name="T50" fmla="*/ 31 w 689"/>
                <a:gd name="T51" fmla="*/ 7 h 423"/>
                <a:gd name="T52" fmla="*/ 30 w 689"/>
                <a:gd name="T53" fmla="*/ 7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89" h="423">
                  <a:moveTo>
                    <a:pt x="232" y="423"/>
                  </a:moveTo>
                  <a:cubicBezTo>
                    <a:pt x="123" y="423"/>
                    <a:pt x="35" y="422"/>
                    <a:pt x="31" y="421"/>
                  </a:cubicBezTo>
                  <a:cubicBezTo>
                    <a:pt x="22" y="417"/>
                    <a:pt x="10" y="405"/>
                    <a:pt x="10" y="395"/>
                  </a:cubicBezTo>
                  <a:cubicBezTo>
                    <a:pt x="9" y="376"/>
                    <a:pt x="8" y="349"/>
                    <a:pt x="7" y="317"/>
                  </a:cubicBezTo>
                  <a:cubicBezTo>
                    <a:pt x="5" y="223"/>
                    <a:pt x="0" y="94"/>
                    <a:pt x="6" y="23"/>
                  </a:cubicBezTo>
                  <a:cubicBezTo>
                    <a:pt x="7" y="10"/>
                    <a:pt x="17" y="0"/>
                    <a:pt x="30" y="0"/>
                  </a:cubicBezTo>
                  <a:cubicBezTo>
                    <a:pt x="30" y="0"/>
                    <a:pt x="31" y="0"/>
                    <a:pt x="31" y="0"/>
                  </a:cubicBezTo>
                  <a:cubicBezTo>
                    <a:pt x="657" y="1"/>
                    <a:pt x="657" y="1"/>
                    <a:pt x="657" y="1"/>
                  </a:cubicBezTo>
                  <a:cubicBezTo>
                    <a:pt x="670" y="1"/>
                    <a:pt x="681" y="12"/>
                    <a:pt x="681" y="25"/>
                  </a:cubicBezTo>
                  <a:cubicBezTo>
                    <a:pt x="682" y="46"/>
                    <a:pt x="683" y="67"/>
                    <a:pt x="683" y="89"/>
                  </a:cubicBezTo>
                  <a:cubicBezTo>
                    <a:pt x="686" y="179"/>
                    <a:pt x="689" y="273"/>
                    <a:pt x="679" y="361"/>
                  </a:cubicBezTo>
                  <a:cubicBezTo>
                    <a:pt x="679" y="365"/>
                    <a:pt x="678" y="368"/>
                    <a:pt x="678" y="372"/>
                  </a:cubicBezTo>
                  <a:cubicBezTo>
                    <a:pt x="677" y="391"/>
                    <a:pt x="676" y="414"/>
                    <a:pt x="653" y="419"/>
                  </a:cubicBezTo>
                  <a:cubicBezTo>
                    <a:pt x="641" y="421"/>
                    <a:pt x="409" y="423"/>
                    <a:pt x="232" y="423"/>
                  </a:cubicBezTo>
                  <a:close/>
                  <a:moveTo>
                    <a:pt x="30" y="7"/>
                  </a:moveTo>
                  <a:cubicBezTo>
                    <a:pt x="21" y="7"/>
                    <a:pt x="13" y="14"/>
                    <a:pt x="12" y="23"/>
                  </a:cubicBezTo>
                  <a:cubicBezTo>
                    <a:pt x="7" y="94"/>
                    <a:pt x="11" y="223"/>
                    <a:pt x="14" y="317"/>
                  </a:cubicBezTo>
                  <a:cubicBezTo>
                    <a:pt x="15" y="348"/>
                    <a:pt x="16" y="375"/>
                    <a:pt x="16" y="395"/>
                  </a:cubicBezTo>
                  <a:cubicBezTo>
                    <a:pt x="16" y="401"/>
                    <a:pt x="26" y="412"/>
                    <a:pt x="34" y="414"/>
                  </a:cubicBezTo>
                  <a:cubicBezTo>
                    <a:pt x="47" y="417"/>
                    <a:pt x="636" y="415"/>
                    <a:pt x="651" y="412"/>
                  </a:cubicBezTo>
                  <a:cubicBezTo>
                    <a:pt x="670" y="409"/>
                    <a:pt x="671" y="390"/>
                    <a:pt x="672" y="372"/>
                  </a:cubicBezTo>
                  <a:cubicBezTo>
                    <a:pt x="672" y="368"/>
                    <a:pt x="672" y="364"/>
                    <a:pt x="672" y="360"/>
                  </a:cubicBezTo>
                  <a:cubicBezTo>
                    <a:pt x="682" y="272"/>
                    <a:pt x="679" y="179"/>
                    <a:pt x="677" y="89"/>
                  </a:cubicBezTo>
                  <a:cubicBezTo>
                    <a:pt x="676" y="67"/>
                    <a:pt x="675" y="46"/>
                    <a:pt x="675" y="25"/>
                  </a:cubicBezTo>
                  <a:cubicBezTo>
                    <a:pt x="674" y="15"/>
                    <a:pt x="667" y="8"/>
                    <a:pt x="657" y="7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7"/>
                    <a:pt x="30" y="7"/>
                    <a:pt x="30" y="7"/>
                  </a:cubicBez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8">
              <a:extLst>
                <a:ext uri="{FF2B5EF4-FFF2-40B4-BE49-F238E27FC236}">
                  <a16:creationId xmlns="" xmlns:a16="http://schemas.microsoft.com/office/drawing/2014/main" id="{01EFD5D2-92AB-4F04-9FFB-A70686FCDED9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7503" y="4437679"/>
              <a:ext cx="3172839" cy="1710267"/>
            </a:xfrm>
            <a:custGeom>
              <a:avLst/>
              <a:gdLst>
                <a:gd name="T0" fmla="*/ 618 w 647"/>
                <a:gd name="T1" fmla="*/ 1 h 349"/>
                <a:gd name="T2" fmla="*/ 27 w 647"/>
                <a:gd name="T3" fmla="*/ 1 h 349"/>
                <a:gd name="T4" fmla="*/ 7 w 647"/>
                <a:gd name="T5" fmla="*/ 17 h 349"/>
                <a:gd name="T6" fmla="*/ 11 w 647"/>
                <a:gd name="T7" fmla="*/ 327 h 349"/>
                <a:gd name="T8" fmla="*/ 29 w 647"/>
                <a:gd name="T9" fmla="*/ 346 h 349"/>
                <a:gd name="T10" fmla="*/ 613 w 647"/>
                <a:gd name="T11" fmla="*/ 344 h 349"/>
                <a:gd name="T12" fmla="*/ 635 w 647"/>
                <a:gd name="T13" fmla="*/ 299 h 349"/>
                <a:gd name="T14" fmla="*/ 637 w 647"/>
                <a:gd name="T15" fmla="*/ 19 h 349"/>
                <a:gd name="T16" fmla="*/ 618 w 647"/>
                <a:gd name="T17" fmla="*/ 1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7" h="349">
                  <a:moveTo>
                    <a:pt x="618" y="1"/>
                  </a:moveTo>
                  <a:cubicBezTo>
                    <a:pt x="27" y="1"/>
                    <a:pt x="27" y="1"/>
                    <a:pt x="27" y="1"/>
                  </a:cubicBezTo>
                  <a:cubicBezTo>
                    <a:pt x="17" y="0"/>
                    <a:pt x="8" y="8"/>
                    <a:pt x="7" y="17"/>
                  </a:cubicBezTo>
                  <a:cubicBezTo>
                    <a:pt x="0" y="96"/>
                    <a:pt x="9" y="261"/>
                    <a:pt x="11" y="327"/>
                  </a:cubicBezTo>
                  <a:cubicBezTo>
                    <a:pt x="11" y="334"/>
                    <a:pt x="21" y="344"/>
                    <a:pt x="29" y="346"/>
                  </a:cubicBezTo>
                  <a:cubicBezTo>
                    <a:pt x="38" y="349"/>
                    <a:pt x="599" y="347"/>
                    <a:pt x="613" y="344"/>
                  </a:cubicBezTo>
                  <a:cubicBezTo>
                    <a:pt x="637" y="340"/>
                    <a:pt x="633" y="315"/>
                    <a:pt x="635" y="299"/>
                  </a:cubicBezTo>
                  <a:cubicBezTo>
                    <a:pt x="647" y="207"/>
                    <a:pt x="640" y="108"/>
                    <a:pt x="637" y="19"/>
                  </a:cubicBezTo>
                  <a:cubicBezTo>
                    <a:pt x="637" y="9"/>
                    <a:pt x="628" y="2"/>
                    <a:pt x="618" y="1"/>
                  </a:cubicBezTo>
                  <a:close/>
                </a:path>
              </a:pathLst>
            </a:custGeom>
            <a:solidFill>
              <a:srgbClr val="B6D0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9">
              <a:extLst>
                <a:ext uri="{FF2B5EF4-FFF2-40B4-BE49-F238E27FC236}">
                  <a16:creationId xmlns="" xmlns:a16="http://schemas.microsoft.com/office/drawing/2014/main" id="{A55B6C46-8885-4FC0-9551-78C6879754A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83354" y="6685795"/>
              <a:ext cx="1349341" cy="153334"/>
            </a:xfrm>
            <a:custGeom>
              <a:avLst/>
              <a:gdLst>
                <a:gd name="T0" fmla="*/ 260 w 275"/>
                <a:gd name="T1" fmla="*/ 31 h 31"/>
                <a:gd name="T2" fmla="*/ 15 w 275"/>
                <a:gd name="T3" fmla="*/ 31 h 31"/>
                <a:gd name="T4" fmla="*/ 0 w 275"/>
                <a:gd name="T5" fmla="*/ 16 h 31"/>
                <a:gd name="T6" fmla="*/ 15 w 275"/>
                <a:gd name="T7" fmla="*/ 0 h 31"/>
                <a:gd name="T8" fmla="*/ 260 w 275"/>
                <a:gd name="T9" fmla="*/ 0 h 31"/>
                <a:gd name="T10" fmla="*/ 275 w 275"/>
                <a:gd name="T11" fmla="*/ 16 h 31"/>
                <a:gd name="T12" fmla="*/ 260 w 275"/>
                <a:gd name="T13" fmla="*/ 31 h 31"/>
                <a:gd name="T14" fmla="*/ 15 w 275"/>
                <a:gd name="T15" fmla="*/ 7 h 31"/>
                <a:gd name="T16" fmla="*/ 7 w 275"/>
                <a:gd name="T17" fmla="*/ 16 h 31"/>
                <a:gd name="T18" fmla="*/ 15 w 275"/>
                <a:gd name="T19" fmla="*/ 24 h 31"/>
                <a:gd name="T20" fmla="*/ 260 w 275"/>
                <a:gd name="T21" fmla="*/ 24 h 31"/>
                <a:gd name="T22" fmla="*/ 269 w 275"/>
                <a:gd name="T23" fmla="*/ 16 h 31"/>
                <a:gd name="T24" fmla="*/ 260 w 275"/>
                <a:gd name="T25" fmla="*/ 7 h 31"/>
                <a:gd name="T26" fmla="*/ 15 w 275"/>
                <a:gd name="T27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75" h="31">
                  <a:moveTo>
                    <a:pt x="260" y="31"/>
                  </a:moveTo>
                  <a:cubicBezTo>
                    <a:pt x="15" y="31"/>
                    <a:pt x="15" y="31"/>
                    <a:pt x="15" y="31"/>
                  </a:cubicBezTo>
                  <a:cubicBezTo>
                    <a:pt x="5" y="31"/>
                    <a:pt x="0" y="23"/>
                    <a:pt x="0" y="16"/>
                  </a:cubicBezTo>
                  <a:cubicBezTo>
                    <a:pt x="0" y="8"/>
                    <a:pt x="5" y="0"/>
                    <a:pt x="15" y="0"/>
                  </a:cubicBezTo>
                  <a:cubicBezTo>
                    <a:pt x="260" y="0"/>
                    <a:pt x="260" y="0"/>
                    <a:pt x="260" y="0"/>
                  </a:cubicBezTo>
                  <a:cubicBezTo>
                    <a:pt x="270" y="0"/>
                    <a:pt x="275" y="8"/>
                    <a:pt x="275" y="16"/>
                  </a:cubicBezTo>
                  <a:cubicBezTo>
                    <a:pt x="275" y="23"/>
                    <a:pt x="270" y="31"/>
                    <a:pt x="260" y="31"/>
                  </a:cubicBezTo>
                  <a:close/>
                  <a:moveTo>
                    <a:pt x="15" y="7"/>
                  </a:moveTo>
                  <a:cubicBezTo>
                    <a:pt x="8" y="7"/>
                    <a:pt x="7" y="12"/>
                    <a:pt x="7" y="16"/>
                  </a:cubicBezTo>
                  <a:cubicBezTo>
                    <a:pt x="7" y="19"/>
                    <a:pt x="8" y="24"/>
                    <a:pt x="15" y="24"/>
                  </a:cubicBezTo>
                  <a:cubicBezTo>
                    <a:pt x="260" y="24"/>
                    <a:pt x="260" y="24"/>
                    <a:pt x="260" y="24"/>
                  </a:cubicBezTo>
                  <a:cubicBezTo>
                    <a:pt x="267" y="24"/>
                    <a:pt x="269" y="19"/>
                    <a:pt x="269" y="16"/>
                  </a:cubicBezTo>
                  <a:cubicBezTo>
                    <a:pt x="269" y="12"/>
                    <a:pt x="267" y="7"/>
                    <a:pt x="260" y="7"/>
                  </a:cubicBezTo>
                  <a:lnTo>
                    <a:pt x="15" y="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0">
              <a:extLst>
                <a:ext uri="{FF2B5EF4-FFF2-40B4-BE49-F238E27FC236}">
                  <a16:creationId xmlns="" xmlns:a16="http://schemas.microsoft.com/office/drawing/2014/main" id="{D128D416-D5A7-411E-B456-8358587154E2}"/>
                </a:ext>
              </a:extLst>
            </p:cNvPr>
            <p:cNvSpPr>
              <a:spLocks/>
            </p:cNvSpPr>
            <p:nvPr/>
          </p:nvSpPr>
          <p:spPr bwMode="auto">
            <a:xfrm>
              <a:off x="6209606" y="6251741"/>
              <a:ext cx="9436" cy="0"/>
            </a:xfrm>
            <a:custGeom>
              <a:avLst/>
              <a:gdLst>
                <a:gd name="T0" fmla="*/ 2 w 2"/>
                <a:gd name="T1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0" y="0"/>
                    <a:pt x="0" y="0"/>
                    <a:pt x="2" y="0"/>
                  </a:cubicBezTo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1">
              <a:extLst>
                <a:ext uri="{FF2B5EF4-FFF2-40B4-BE49-F238E27FC236}">
                  <a16:creationId xmlns="" xmlns:a16="http://schemas.microsoft.com/office/drawing/2014/main" id="{B0611903-2037-42B3-B41F-71E9EAB3E853}"/>
                </a:ext>
              </a:extLst>
            </p:cNvPr>
            <p:cNvSpPr>
              <a:spLocks/>
            </p:cNvSpPr>
            <p:nvPr/>
          </p:nvSpPr>
          <p:spPr bwMode="auto">
            <a:xfrm>
              <a:off x="6164785" y="6206920"/>
              <a:ext cx="108513" cy="82565"/>
            </a:xfrm>
            <a:custGeom>
              <a:avLst/>
              <a:gdLst>
                <a:gd name="T0" fmla="*/ 11 w 22"/>
                <a:gd name="T1" fmla="*/ 17 h 17"/>
                <a:gd name="T2" fmla="*/ 11 w 22"/>
                <a:gd name="T3" fmla="*/ 0 h 17"/>
                <a:gd name="T4" fmla="*/ 11 w 22"/>
                <a:gd name="T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7">
                  <a:moveTo>
                    <a:pt x="11" y="17"/>
                  </a:moveTo>
                  <a:cubicBezTo>
                    <a:pt x="22" y="17"/>
                    <a:pt x="22" y="0"/>
                    <a:pt x="11" y="0"/>
                  </a:cubicBezTo>
                  <a:cubicBezTo>
                    <a:pt x="0" y="0"/>
                    <a:pt x="0" y="17"/>
                    <a:pt x="11" y="17"/>
                  </a:cubicBez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2">
              <a:extLst>
                <a:ext uri="{FF2B5EF4-FFF2-40B4-BE49-F238E27FC236}">
                  <a16:creationId xmlns="" xmlns:a16="http://schemas.microsoft.com/office/drawing/2014/main" id="{3106D305-8549-455A-8599-79A2BEF4530A}"/>
                </a:ext>
              </a:extLst>
            </p:cNvPr>
            <p:cNvSpPr>
              <a:spLocks/>
            </p:cNvSpPr>
            <p:nvPr/>
          </p:nvSpPr>
          <p:spPr bwMode="auto">
            <a:xfrm>
              <a:off x="6381812" y="6251741"/>
              <a:ext cx="4718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1" y="0"/>
                  </a:cubicBezTo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3">
              <a:extLst>
                <a:ext uri="{FF2B5EF4-FFF2-40B4-BE49-F238E27FC236}">
                  <a16:creationId xmlns="" xmlns:a16="http://schemas.microsoft.com/office/drawing/2014/main" id="{14956C0D-F15A-47F5-A512-C50368ED39C3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2273" y="6206920"/>
              <a:ext cx="108513" cy="82565"/>
            </a:xfrm>
            <a:custGeom>
              <a:avLst/>
              <a:gdLst>
                <a:gd name="T0" fmla="*/ 11 w 22"/>
                <a:gd name="T1" fmla="*/ 17 h 17"/>
                <a:gd name="T2" fmla="*/ 11 w 22"/>
                <a:gd name="T3" fmla="*/ 0 h 17"/>
                <a:gd name="T4" fmla="*/ 11 w 22"/>
                <a:gd name="T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7">
                  <a:moveTo>
                    <a:pt x="11" y="17"/>
                  </a:moveTo>
                  <a:cubicBezTo>
                    <a:pt x="22" y="17"/>
                    <a:pt x="22" y="0"/>
                    <a:pt x="11" y="0"/>
                  </a:cubicBezTo>
                  <a:cubicBezTo>
                    <a:pt x="0" y="0"/>
                    <a:pt x="0" y="17"/>
                    <a:pt x="11" y="17"/>
                  </a:cubicBez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4">
              <a:extLst>
                <a:ext uri="{FF2B5EF4-FFF2-40B4-BE49-F238E27FC236}">
                  <a16:creationId xmlns="" xmlns:a16="http://schemas.microsoft.com/office/drawing/2014/main" id="{3D94CA02-EB36-454F-A5CF-06149E638123}"/>
                </a:ext>
              </a:extLst>
            </p:cNvPr>
            <p:cNvSpPr>
              <a:spLocks/>
            </p:cNvSpPr>
            <p:nvPr/>
          </p:nvSpPr>
          <p:spPr bwMode="auto">
            <a:xfrm>
              <a:off x="6546941" y="6251741"/>
              <a:ext cx="11795" cy="0"/>
            </a:xfrm>
            <a:custGeom>
              <a:avLst/>
              <a:gdLst>
                <a:gd name="T0" fmla="*/ 2 w 2"/>
                <a:gd name="T1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0" y="0"/>
                    <a:pt x="0" y="0"/>
                    <a:pt x="2" y="0"/>
                  </a:cubicBezTo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5">
              <a:extLst>
                <a:ext uri="{FF2B5EF4-FFF2-40B4-BE49-F238E27FC236}">
                  <a16:creationId xmlns="" xmlns:a16="http://schemas.microsoft.com/office/drawing/2014/main" id="{C024616F-72B5-48CD-95D0-92E86260DBED}"/>
                </a:ext>
              </a:extLst>
            </p:cNvPr>
            <p:cNvSpPr>
              <a:spLocks/>
            </p:cNvSpPr>
            <p:nvPr/>
          </p:nvSpPr>
          <p:spPr bwMode="auto">
            <a:xfrm>
              <a:off x="6504479" y="6206920"/>
              <a:ext cx="108513" cy="82565"/>
            </a:xfrm>
            <a:custGeom>
              <a:avLst/>
              <a:gdLst>
                <a:gd name="T0" fmla="*/ 11 w 22"/>
                <a:gd name="T1" fmla="*/ 17 h 17"/>
                <a:gd name="T2" fmla="*/ 11 w 22"/>
                <a:gd name="T3" fmla="*/ 0 h 17"/>
                <a:gd name="T4" fmla="*/ 11 w 22"/>
                <a:gd name="T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7">
                  <a:moveTo>
                    <a:pt x="11" y="17"/>
                  </a:moveTo>
                  <a:cubicBezTo>
                    <a:pt x="22" y="17"/>
                    <a:pt x="22" y="0"/>
                    <a:pt x="11" y="0"/>
                  </a:cubicBezTo>
                  <a:cubicBezTo>
                    <a:pt x="0" y="0"/>
                    <a:pt x="0" y="17"/>
                    <a:pt x="11" y="17"/>
                  </a:cubicBez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6">
              <a:extLst>
                <a:ext uri="{FF2B5EF4-FFF2-40B4-BE49-F238E27FC236}">
                  <a16:creationId xmlns="" xmlns:a16="http://schemas.microsoft.com/office/drawing/2014/main" id="{D74F3319-C42B-4789-8A90-FC2BEB28F597}"/>
                </a:ext>
              </a:extLst>
            </p:cNvPr>
            <p:cNvSpPr>
              <a:spLocks/>
            </p:cNvSpPr>
            <p:nvPr/>
          </p:nvSpPr>
          <p:spPr bwMode="auto">
            <a:xfrm>
              <a:off x="7655665" y="4397576"/>
              <a:ext cx="4718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1" y="0"/>
                  </a:cubicBezTo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7">
              <a:extLst>
                <a:ext uri="{FF2B5EF4-FFF2-40B4-BE49-F238E27FC236}">
                  <a16:creationId xmlns="" xmlns:a16="http://schemas.microsoft.com/office/drawing/2014/main" id="{F9D9BB91-39ED-40C1-BC77-3DF3F996656B}"/>
                </a:ext>
              </a:extLst>
            </p:cNvPr>
            <p:cNvSpPr>
              <a:spLocks/>
            </p:cNvSpPr>
            <p:nvPr/>
          </p:nvSpPr>
          <p:spPr bwMode="auto">
            <a:xfrm>
              <a:off x="7632076" y="4378704"/>
              <a:ext cx="54257" cy="40103"/>
            </a:xfrm>
            <a:custGeom>
              <a:avLst/>
              <a:gdLst>
                <a:gd name="T0" fmla="*/ 6 w 11"/>
                <a:gd name="T1" fmla="*/ 8 h 8"/>
                <a:gd name="T2" fmla="*/ 6 w 11"/>
                <a:gd name="T3" fmla="*/ 0 h 8"/>
                <a:gd name="T4" fmla="*/ 6 w 11"/>
                <a:gd name="T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8">
                  <a:moveTo>
                    <a:pt x="6" y="8"/>
                  </a:moveTo>
                  <a:cubicBezTo>
                    <a:pt x="11" y="8"/>
                    <a:pt x="11" y="0"/>
                    <a:pt x="6" y="0"/>
                  </a:cubicBezTo>
                  <a:cubicBezTo>
                    <a:pt x="0" y="0"/>
                    <a:pt x="0" y="8"/>
                    <a:pt x="6" y="8"/>
                  </a:cubicBez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8">
              <a:extLst>
                <a:ext uri="{FF2B5EF4-FFF2-40B4-BE49-F238E27FC236}">
                  <a16:creationId xmlns="" xmlns:a16="http://schemas.microsoft.com/office/drawing/2014/main" id="{94AAA17D-7692-415F-929A-09F1F185D83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42144" y="6235228"/>
              <a:ext cx="412823" cy="526054"/>
            </a:xfrm>
            <a:custGeom>
              <a:avLst/>
              <a:gdLst>
                <a:gd name="T0" fmla="*/ 175 w 175"/>
                <a:gd name="T1" fmla="*/ 223 h 223"/>
                <a:gd name="T2" fmla="*/ 0 w 175"/>
                <a:gd name="T3" fmla="*/ 223 h 223"/>
                <a:gd name="T4" fmla="*/ 67 w 175"/>
                <a:gd name="T5" fmla="*/ 0 h 223"/>
                <a:gd name="T6" fmla="*/ 108 w 175"/>
                <a:gd name="T7" fmla="*/ 0 h 223"/>
                <a:gd name="T8" fmla="*/ 175 w 175"/>
                <a:gd name="T9" fmla="*/ 223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5" h="223">
                  <a:moveTo>
                    <a:pt x="175" y="223"/>
                  </a:moveTo>
                  <a:lnTo>
                    <a:pt x="0" y="223"/>
                  </a:lnTo>
                  <a:lnTo>
                    <a:pt x="67" y="0"/>
                  </a:lnTo>
                  <a:lnTo>
                    <a:pt x="108" y="0"/>
                  </a:lnTo>
                  <a:lnTo>
                    <a:pt x="175" y="223"/>
                  </a:lnTo>
                  <a:close/>
                </a:path>
              </a:pathLst>
            </a:custGeom>
            <a:solidFill>
              <a:srgbClr val="B6D0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Rectangle 29">
              <a:extLst>
                <a:ext uri="{FF2B5EF4-FFF2-40B4-BE49-F238E27FC236}">
                  <a16:creationId xmlns="" xmlns:a16="http://schemas.microsoft.com/office/drawing/2014/main" id="{D90D0524-7A0F-467B-98B5-AD1AA0FD44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09118" y="6761282"/>
              <a:ext cx="478875" cy="56616"/>
            </a:xfrm>
            <a:prstGeom prst="rect">
              <a:avLst/>
            </a:prstGeom>
            <a:solidFill>
              <a:srgbClr val="B6D0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0">
              <a:extLst>
                <a:ext uri="{FF2B5EF4-FFF2-40B4-BE49-F238E27FC236}">
                  <a16:creationId xmlns="" xmlns:a16="http://schemas.microsoft.com/office/drawing/2014/main" id="{CB304756-1266-4F8D-9E89-35914C78EA5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42144" y="6626820"/>
              <a:ext cx="412823" cy="134462"/>
            </a:xfrm>
            <a:custGeom>
              <a:avLst/>
              <a:gdLst>
                <a:gd name="T0" fmla="*/ 17 w 175"/>
                <a:gd name="T1" fmla="*/ 0 h 57"/>
                <a:gd name="T2" fmla="*/ 0 w 175"/>
                <a:gd name="T3" fmla="*/ 57 h 57"/>
                <a:gd name="T4" fmla="*/ 175 w 175"/>
                <a:gd name="T5" fmla="*/ 57 h 57"/>
                <a:gd name="T6" fmla="*/ 158 w 175"/>
                <a:gd name="T7" fmla="*/ 0 h 57"/>
                <a:gd name="T8" fmla="*/ 17 w 175"/>
                <a:gd name="T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5" h="57">
                  <a:moveTo>
                    <a:pt x="17" y="0"/>
                  </a:moveTo>
                  <a:lnTo>
                    <a:pt x="0" y="57"/>
                  </a:lnTo>
                  <a:lnTo>
                    <a:pt x="175" y="57"/>
                  </a:lnTo>
                  <a:lnTo>
                    <a:pt x="158" y="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1">
              <a:extLst>
                <a:ext uri="{FF2B5EF4-FFF2-40B4-BE49-F238E27FC236}">
                  <a16:creationId xmlns="" xmlns:a16="http://schemas.microsoft.com/office/drawing/2014/main" id="{9D0A9345-9C61-4A9A-946E-0D60FF022DE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19991" y="6362613"/>
              <a:ext cx="257130" cy="132103"/>
            </a:xfrm>
            <a:custGeom>
              <a:avLst/>
              <a:gdLst>
                <a:gd name="T0" fmla="*/ 0 w 109"/>
                <a:gd name="T1" fmla="*/ 56 h 56"/>
                <a:gd name="T2" fmla="*/ 109 w 109"/>
                <a:gd name="T3" fmla="*/ 56 h 56"/>
                <a:gd name="T4" fmla="*/ 92 w 109"/>
                <a:gd name="T5" fmla="*/ 0 h 56"/>
                <a:gd name="T6" fmla="*/ 17 w 109"/>
                <a:gd name="T7" fmla="*/ 0 h 56"/>
                <a:gd name="T8" fmla="*/ 0 w 109"/>
                <a:gd name="T9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56">
                  <a:moveTo>
                    <a:pt x="0" y="56"/>
                  </a:moveTo>
                  <a:lnTo>
                    <a:pt x="109" y="56"/>
                  </a:lnTo>
                  <a:lnTo>
                    <a:pt x="92" y="0"/>
                  </a:lnTo>
                  <a:lnTo>
                    <a:pt x="17" y="0"/>
                  </a:lnTo>
                  <a:lnTo>
                    <a:pt x="0" y="56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2">
              <a:extLst>
                <a:ext uri="{FF2B5EF4-FFF2-40B4-BE49-F238E27FC236}">
                  <a16:creationId xmlns="" xmlns:a16="http://schemas.microsoft.com/office/drawing/2014/main" id="{AB36B6E6-1A61-464A-918F-3B46B4C719C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128095" y="6147945"/>
              <a:ext cx="853954" cy="665235"/>
            </a:xfrm>
            <a:custGeom>
              <a:avLst/>
              <a:gdLst>
                <a:gd name="T0" fmla="*/ 42 w 362"/>
                <a:gd name="T1" fmla="*/ 282 h 282"/>
                <a:gd name="T2" fmla="*/ 81 w 362"/>
                <a:gd name="T3" fmla="*/ 282 h 282"/>
                <a:gd name="T4" fmla="*/ 81 w 362"/>
                <a:gd name="T5" fmla="*/ 131 h 282"/>
                <a:gd name="T6" fmla="*/ 281 w 362"/>
                <a:gd name="T7" fmla="*/ 131 h 282"/>
                <a:gd name="T8" fmla="*/ 281 w 362"/>
                <a:gd name="T9" fmla="*/ 282 h 282"/>
                <a:gd name="T10" fmla="*/ 320 w 362"/>
                <a:gd name="T11" fmla="*/ 282 h 282"/>
                <a:gd name="T12" fmla="*/ 320 w 362"/>
                <a:gd name="T13" fmla="*/ 131 h 282"/>
                <a:gd name="T14" fmla="*/ 362 w 362"/>
                <a:gd name="T15" fmla="*/ 131 h 282"/>
                <a:gd name="T16" fmla="*/ 362 w 362"/>
                <a:gd name="T17" fmla="*/ 10 h 282"/>
                <a:gd name="T18" fmla="*/ 328 w 362"/>
                <a:gd name="T19" fmla="*/ 10 h 282"/>
                <a:gd name="T20" fmla="*/ 328 w 362"/>
                <a:gd name="T21" fmla="*/ 0 h 282"/>
                <a:gd name="T22" fmla="*/ 270 w 362"/>
                <a:gd name="T23" fmla="*/ 0 h 282"/>
                <a:gd name="T24" fmla="*/ 270 w 362"/>
                <a:gd name="T25" fmla="*/ 10 h 282"/>
                <a:gd name="T26" fmla="*/ 94 w 362"/>
                <a:gd name="T27" fmla="*/ 10 h 282"/>
                <a:gd name="T28" fmla="*/ 94 w 362"/>
                <a:gd name="T29" fmla="*/ 0 h 282"/>
                <a:gd name="T30" fmla="*/ 37 w 362"/>
                <a:gd name="T31" fmla="*/ 0 h 282"/>
                <a:gd name="T32" fmla="*/ 37 w 362"/>
                <a:gd name="T33" fmla="*/ 10 h 282"/>
                <a:gd name="T34" fmla="*/ 0 w 362"/>
                <a:gd name="T35" fmla="*/ 10 h 282"/>
                <a:gd name="T36" fmla="*/ 0 w 362"/>
                <a:gd name="T37" fmla="*/ 131 h 282"/>
                <a:gd name="T38" fmla="*/ 42 w 362"/>
                <a:gd name="T39" fmla="*/ 131 h 282"/>
                <a:gd name="T40" fmla="*/ 42 w 362"/>
                <a:gd name="T41" fmla="*/ 282 h 282"/>
                <a:gd name="T42" fmla="*/ 349 w 362"/>
                <a:gd name="T43" fmla="*/ 23 h 282"/>
                <a:gd name="T44" fmla="*/ 349 w 362"/>
                <a:gd name="T45" fmla="*/ 25 h 282"/>
                <a:gd name="T46" fmla="*/ 324 w 362"/>
                <a:gd name="T47" fmla="*/ 118 h 282"/>
                <a:gd name="T48" fmla="*/ 281 w 362"/>
                <a:gd name="T49" fmla="*/ 118 h 282"/>
                <a:gd name="T50" fmla="*/ 306 w 362"/>
                <a:gd name="T51" fmla="*/ 23 h 282"/>
                <a:gd name="T52" fmla="*/ 349 w 362"/>
                <a:gd name="T53" fmla="*/ 23 h 282"/>
                <a:gd name="T54" fmla="*/ 237 w 362"/>
                <a:gd name="T55" fmla="*/ 118 h 282"/>
                <a:gd name="T56" fmla="*/ 193 w 362"/>
                <a:gd name="T57" fmla="*/ 118 h 282"/>
                <a:gd name="T58" fmla="*/ 218 w 362"/>
                <a:gd name="T59" fmla="*/ 23 h 282"/>
                <a:gd name="T60" fmla="*/ 260 w 362"/>
                <a:gd name="T61" fmla="*/ 23 h 282"/>
                <a:gd name="T62" fmla="*/ 237 w 362"/>
                <a:gd name="T63" fmla="*/ 118 h 282"/>
                <a:gd name="T64" fmla="*/ 148 w 362"/>
                <a:gd name="T65" fmla="*/ 118 h 282"/>
                <a:gd name="T66" fmla="*/ 106 w 362"/>
                <a:gd name="T67" fmla="*/ 118 h 282"/>
                <a:gd name="T68" fmla="*/ 129 w 362"/>
                <a:gd name="T69" fmla="*/ 23 h 282"/>
                <a:gd name="T70" fmla="*/ 173 w 362"/>
                <a:gd name="T71" fmla="*/ 23 h 282"/>
                <a:gd name="T72" fmla="*/ 148 w 362"/>
                <a:gd name="T73" fmla="*/ 118 h 282"/>
                <a:gd name="T74" fmla="*/ 42 w 362"/>
                <a:gd name="T75" fmla="*/ 23 h 282"/>
                <a:gd name="T76" fmla="*/ 85 w 362"/>
                <a:gd name="T77" fmla="*/ 23 h 282"/>
                <a:gd name="T78" fmla="*/ 60 w 362"/>
                <a:gd name="T79" fmla="*/ 118 h 282"/>
                <a:gd name="T80" fmla="*/ 19 w 362"/>
                <a:gd name="T81" fmla="*/ 118 h 282"/>
                <a:gd name="T82" fmla="*/ 42 w 362"/>
                <a:gd name="T83" fmla="*/ 23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62" h="282">
                  <a:moveTo>
                    <a:pt x="42" y="282"/>
                  </a:moveTo>
                  <a:lnTo>
                    <a:pt x="81" y="282"/>
                  </a:lnTo>
                  <a:lnTo>
                    <a:pt x="81" y="131"/>
                  </a:lnTo>
                  <a:lnTo>
                    <a:pt x="281" y="131"/>
                  </a:lnTo>
                  <a:lnTo>
                    <a:pt x="281" y="282"/>
                  </a:lnTo>
                  <a:lnTo>
                    <a:pt x="320" y="282"/>
                  </a:lnTo>
                  <a:lnTo>
                    <a:pt x="320" y="131"/>
                  </a:lnTo>
                  <a:lnTo>
                    <a:pt x="362" y="131"/>
                  </a:lnTo>
                  <a:lnTo>
                    <a:pt x="362" y="10"/>
                  </a:lnTo>
                  <a:lnTo>
                    <a:pt x="328" y="10"/>
                  </a:lnTo>
                  <a:lnTo>
                    <a:pt x="328" y="0"/>
                  </a:lnTo>
                  <a:lnTo>
                    <a:pt x="270" y="0"/>
                  </a:lnTo>
                  <a:lnTo>
                    <a:pt x="270" y="10"/>
                  </a:lnTo>
                  <a:lnTo>
                    <a:pt x="94" y="10"/>
                  </a:lnTo>
                  <a:lnTo>
                    <a:pt x="94" y="0"/>
                  </a:lnTo>
                  <a:lnTo>
                    <a:pt x="37" y="0"/>
                  </a:lnTo>
                  <a:lnTo>
                    <a:pt x="37" y="10"/>
                  </a:lnTo>
                  <a:lnTo>
                    <a:pt x="0" y="10"/>
                  </a:lnTo>
                  <a:lnTo>
                    <a:pt x="0" y="131"/>
                  </a:lnTo>
                  <a:lnTo>
                    <a:pt x="42" y="131"/>
                  </a:lnTo>
                  <a:lnTo>
                    <a:pt x="42" y="282"/>
                  </a:lnTo>
                  <a:close/>
                  <a:moveTo>
                    <a:pt x="349" y="23"/>
                  </a:moveTo>
                  <a:lnTo>
                    <a:pt x="349" y="25"/>
                  </a:lnTo>
                  <a:lnTo>
                    <a:pt x="324" y="118"/>
                  </a:lnTo>
                  <a:lnTo>
                    <a:pt x="281" y="118"/>
                  </a:lnTo>
                  <a:lnTo>
                    <a:pt x="306" y="23"/>
                  </a:lnTo>
                  <a:lnTo>
                    <a:pt x="349" y="23"/>
                  </a:lnTo>
                  <a:close/>
                  <a:moveTo>
                    <a:pt x="237" y="118"/>
                  </a:moveTo>
                  <a:lnTo>
                    <a:pt x="193" y="118"/>
                  </a:lnTo>
                  <a:lnTo>
                    <a:pt x="218" y="23"/>
                  </a:lnTo>
                  <a:lnTo>
                    <a:pt x="260" y="23"/>
                  </a:lnTo>
                  <a:lnTo>
                    <a:pt x="237" y="118"/>
                  </a:lnTo>
                  <a:close/>
                  <a:moveTo>
                    <a:pt x="148" y="118"/>
                  </a:moveTo>
                  <a:lnTo>
                    <a:pt x="106" y="118"/>
                  </a:lnTo>
                  <a:lnTo>
                    <a:pt x="129" y="23"/>
                  </a:lnTo>
                  <a:lnTo>
                    <a:pt x="173" y="23"/>
                  </a:lnTo>
                  <a:lnTo>
                    <a:pt x="148" y="118"/>
                  </a:lnTo>
                  <a:close/>
                  <a:moveTo>
                    <a:pt x="42" y="23"/>
                  </a:moveTo>
                  <a:lnTo>
                    <a:pt x="85" y="23"/>
                  </a:lnTo>
                  <a:lnTo>
                    <a:pt x="60" y="118"/>
                  </a:lnTo>
                  <a:lnTo>
                    <a:pt x="19" y="118"/>
                  </a:lnTo>
                  <a:lnTo>
                    <a:pt x="42" y="23"/>
                  </a:lnTo>
                  <a:close/>
                </a:path>
              </a:pathLst>
            </a:custGeom>
            <a:solidFill>
              <a:srgbClr val="B6D0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3">
              <a:extLst>
                <a:ext uri="{FF2B5EF4-FFF2-40B4-BE49-F238E27FC236}">
                  <a16:creationId xmlns="" xmlns:a16="http://schemas.microsoft.com/office/drawing/2014/main" id="{1155D574-6368-4FDD-B75E-B5A904D3BAA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82735" y="2894900"/>
              <a:ext cx="500105" cy="493029"/>
            </a:xfrm>
            <a:custGeom>
              <a:avLst/>
              <a:gdLst>
                <a:gd name="T0" fmla="*/ 90 w 102"/>
                <a:gd name="T1" fmla="*/ 84 h 101"/>
                <a:gd name="T2" fmla="*/ 85 w 102"/>
                <a:gd name="T3" fmla="*/ 75 h 101"/>
                <a:gd name="T4" fmla="*/ 88 w 102"/>
                <a:gd name="T5" fmla="*/ 60 h 101"/>
                <a:gd name="T6" fmla="*/ 99 w 102"/>
                <a:gd name="T7" fmla="*/ 57 h 101"/>
                <a:gd name="T8" fmla="*/ 102 w 102"/>
                <a:gd name="T9" fmla="*/ 47 h 101"/>
                <a:gd name="T10" fmla="*/ 92 w 102"/>
                <a:gd name="T11" fmla="*/ 44 h 101"/>
                <a:gd name="T12" fmla="*/ 84 w 102"/>
                <a:gd name="T13" fmla="*/ 31 h 101"/>
                <a:gd name="T14" fmla="*/ 90 w 102"/>
                <a:gd name="T15" fmla="*/ 22 h 101"/>
                <a:gd name="T16" fmla="*/ 84 w 102"/>
                <a:gd name="T17" fmla="*/ 12 h 101"/>
                <a:gd name="T18" fmla="*/ 75 w 102"/>
                <a:gd name="T19" fmla="*/ 17 h 101"/>
                <a:gd name="T20" fmla="*/ 61 w 102"/>
                <a:gd name="T21" fmla="*/ 13 h 101"/>
                <a:gd name="T22" fmla="*/ 58 w 102"/>
                <a:gd name="T23" fmla="*/ 3 h 101"/>
                <a:gd name="T24" fmla="*/ 47 w 102"/>
                <a:gd name="T25" fmla="*/ 0 h 101"/>
                <a:gd name="T26" fmla="*/ 44 w 102"/>
                <a:gd name="T27" fmla="*/ 10 h 101"/>
                <a:gd name="T28" fmla="*/ 32 w 102"/>
                <a:gd name="T29" fmla="*/ 17 h 101"/>
                <a:gd name="T30" fmla="*/ 22 w 102"/>
                <a:gd name="T31" fmla="*/ 12 h 101"/>
                <a:gd name="T32" fmla="*/ 12 w 102"/>
                <a:gd name="T33" fmla="*/ 17 h 101"/>
                <a:gd name="T34" fmla="*/ 17 w 102"/>
                <a:gd name="T35" fmla="*/ 26 h 101"/>
                <a:gd name="T36" fmla="*/ 14 w 102"/>
                <a:gd name="T37" fmla="*/ 41 h 101"/>
                <a:gd name="T38" fmla="*/ 3 w 102"/>
                <a:gd name="T39" fmla="*/ 44 h 101"/>
                <a:gd name="T40" fmla="*/ 0 w 102"/>
                <a:gd name="T41" fmla="*/ 55 h 101"/>
                <a:gd name="T42" fmla="*/ 10 w 102"/>
                <a:gd name="T43" fmla="*/ 57 h 101"/>
                <a:gd name="T44" fmla="*/ 18 w 102"/>
                <a:gd name="T45" fmla="*/ 70 h 101"/>
                <a:gd name="T46" fmla="*/ 12 w 102"/>
                <a:gd name="T47" fmla="*/ 79 h 101"/>
                <a:gd name="T48" fmla="*/ 18 w 102"/>
                <a:gd name="T49" fmla="*/ 89 h 101"/>
                <a:gd name="T50" fmla="*/ 27 w 102"/>
                <a:gd name="T51" fmla="*/ 84 h 101"/>
                <a:gd name="T52" fmla="*/ 41 w 102"/>
                <a:gd name="T53" fmla="*/ 88 h 101"/>
                <a:gd name="T54" fmla="*/ 44 w 102"/>
                <a:gd name="T55" fmla="*/ 98 h 101"/>
                <a:gd name="T56" fmla="*/ 55 w 102"/>
                <a:gd name="T57" fmla="*/ 101 h 101"/>
                <a:gd name="T58" fmla="*/ 58 w 102"/>
                <a:gd name="T59" fmla="*/ 91 h 101"/>
                <a:gd name="T60" fmla="*/ 71 w 102"/>
                <a:gd name="T61" fmla="*/ 84 h 101"/>
                <a:gd name="T62" fmla="*/ 80 w 102"/>
                <a:gd name="T63" fmla="*/ 89 h 101"/>
                <a:gd name="T64" fmla="*/ 51 w 102"/>
                <a:gd name="T65" fmla="*/ 74 h 101"/>
                <a:gd name="T66" fmla="*/ 51 w 102"/>
                <a:gd name="T67" fmla="*/ 27 h 101"/>
                <a:gd name="T68" fmla="*/ 51 w 102"/>
                <a:gd name="T69" fmla="*/ 7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2" h="101">
                  <a:moveTo>
                    <a:pt x="84" y="89"/>
                  </a:moveTo>
                  <a:cubicBezTo>
                    <a:pt x="90" y="84"/>
                    <a:pt x="90" y="84"/>
                    <a:pt x="90" y="84"/>
                  </a:cubicBezTo>
                  <a:cubicBezTo>
                    <a:pt x="91" y="82"/>
                    <a:pt x="91" y="81"/>
                    <a:pt x="90" y="79"/>
                  </a:cubicBezTo>
                  <a:cubicBezTo>
                    <a:pt x="85" y="75"/>
                    <a:pt x="85" y="75"/>
                    <a:pt x="85" y="75"/>
                  </a:cubicBezTo>
                  <a:cubicBezTo>
                    <a:pt x="84" y="73"/>
                    <a:pt x="83" y="71"/>
                    <a:pt x="84" y="70"/>
                  </a:cubicBezTo>
                  <a:cubicBezTo>
                    <a:pt x="88" y="60"/>
                    <a:pt x="88" y="60"/>
                    <a:pt x="88" y="60"/>
                  </a:cubicBezTo>
                  <a:cubicBezTo>
                    <a:pt x="89" y="59"/>
                    <a:pt x="90" y="57"/>
                    <a:pt x="92" y="57"/>
                  </a:cubicBezTo>
                  <a:cubicBezTo>
                    <a:pt x="99" y="57"/>
                    <a:pt x="99" y="57"/>
                    <a:pt x="99" y="57"/>
                  </a:cubicBezTo>
                  <a:cubicBezTo>
                    <a:pt x="101" y="57"/>
                    <a:pt x="102" y="56"/>
                    <a:pt x="102" y="55"/>
                  </a:cubicBezTo>
                  <a:cubicBezTo>
                    <a:pt x="102" y="47"/>
                    <a:pt x="102" y="47"/>
                    <a:pt x="102" y="47"/>
                  </a:cubicBezTo>
                  <a:cubicBezTo>
                    <a:pt x="102" y="45"/>
                    <a:pt x="101" y="44"/>
                    <a:pt x="99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0" y="44"/>
                    <a:pt x="89" y="42"/>
                    <a:pt x="88" y="41"/>
                  </a:cubicBezTo>
                  <a:cubicBezTo>
                    <a:pt x="84" y="31"/>
                    <a:pt x="84" y="31"/>
                    <a:pt x="84" y="31"/>
                  </a:cubicBezTo>
                  <a:cubicBezTo>
                    <a:pt x="83" y="30"/>
                    <a:pt x="84" y="28"/>
                    <a:pt x="85" y="26"/>
                  </a:cubicBezTo>
                  <a:cubicBezTo>
                    <a:pt x="90" y="22"/>
                    <a:pt x="90" y="22"/>
                    <a:pt x="90" y="22"/>
                  </a:cubicBezTo>
                  <a:cubicBezTo>
                    <a:pt x="91" y="20"/>
                    <a:pt x="91" y="19"/>
                    <a:pt x="90" y="17"/>
                  </a:cubicBezTo>
                  <a:cubicBezTo>
                    <a:pt x="84" y="12"/>
                    <a:pt x="84" y="12"/>
                    <a:pt x="84" y="12"/>
                  </a:cubicBezTo>
                  <a:cubicBezTo>
                    <a:pt x="83" y="11"/>
                    <a:pt x="81" y="11"/>
                    <a:pt x="80" y="12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4" y="18"/>
                    <a:pt x="72" y="18"/>
                    <a:pt x="71" y="17"/>
                  </a:cubicBezTo>
                  <a:cubicBezTo>
                    <a:pt x="61" y="13"/>
                    <a:pt x="61" y="13"/>
                    <a:pt x="61" y="13"/>
                  </a:cubicBezTo>
                  <a:cubicBezTo>
                    <a:pt x="59" y="13"/>
                    <a:pt x="58" y="11"/>
                    <a:pt x="58" y="10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58" y="1"/>
                    <a:pt x="57" y="0"/>
                    <a:pt x="55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6" y="0"/>
                    <a:pt x="44" y="1"/>
                    <a:pt x="44" y="3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1"/>
                    <a:pt x="43" y="13"/>
                    <a:pt x="41" y="13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0" y="18"/>
                    <a:pt x="28" y="18"/>
                    <a:pt x="27" y="17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1" y="11"/>
                    <a:pt x="19" y="11"/>
                    <a:pt x="18" y="12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1" y="19"/>
                    <a:pt x="11" y="20"/>
                    <a:pt x="12" y="22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28"/>
                    <a:pt x="19" y="30"/>
                    <a:pt x="18" y="31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42"/>
                    <a:pt x="12" y="44"/>
                    <a:pt x="10" y="44"/>
                  </a:cubicBezTo>
                  <a:cubicBezTo>
                    <a:pt x="3" y="44"/>
                    <a:pt x="3" y="44"/>
                    <a:pt x="3" y="44"/>
                  </a:cubicBezTo>
                  <a:cubicBezTo>
                    <a:pt x="2" y="44"/>
                    <a:pt x="0" y="45"/>
                    <a:pt x="0" y="47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6"/>
                    <a:pt x="2" y="57"/>
                    <a:pt x="3" y="57"/>
                  </a:cubicBezTo>
                  <a:cubicBezTo>
                    <a:pt x="10" y="57"/>
                    <a:pt x="10" y="57"/>
                    <a:pt x="10" y="57"/>
                  </a:cubicBezTo>
                  <a:cubicBezTo>
                    <a:pt x="12" y="57"/>
                    <a:pt x="14" y="59"/>
                    <a:pt x="14" y="60"/>
                  </a:cubicBezTo>
                  <a:cubicBezTo>
                    <a:pt x="18" y="70"/>
                    <a:pt x="18" y="70"/>
                    <a:pt x="18" y="70"/>
                  </a:cubicBezTo>
                  <a:cubicBezTo>
                    <a:pt x="19" y="71"/>
                    <a:pt x="18" y="73"/>
                    <a:pt x="17" y="75"/>
                  </a:cubicBezTo>
                  <a:cubicBezTo>
                    <a:pt x="12" y="79"/>
                    <a:pt x="12" y="79"/>
                    <a:pt x="12" y="79"/>
                  </a:cubicBezTo>
                  <a:cubicBezTo>
                    <a:pt x="11" y="81"/>
                    <a:pt x="11" y="82"/>
                    <a:pt x="12" y="84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19" y="90"/>
                    <a:pt x="21" y="90"/>
                    <a:pt x="22" y="89"/>
                  </a:cubicBezTo>
                  <a:cubicBezTo>
                    <a:pt x="27" y="84"/>
                    <a:pt x="27" y="84"/>
                    <a:pt x="27" y="84"/>
                  </a:cubicBezTo>
                  <a:cubicBezTo>
                    <a:pt x="28" y="83"/>
                    <a:pt x="30" y="83"/>
                    <a:pt x="32" y="84"/>
                  </a:cubicBezTo>
                  <a:cubicBezTo>
                    <a:pt x="41" y="88"/>
                    <a:pt x="41" y="88"/>
                    <a:pt x="41" y="88"/>
                  </a:cubicBezTo>
                  <a:cubicBezTo>
                    <a:pt x="43" y="88"/>
                    <a:pt x="44" y="90"/>
                    <a:pt x="44" y="91"/>
                  </a:cubicBezTo>
                  <a:cubicBezTo>
                    <a:pt x="44" y="98"/>
                    <a:pt x="44" y="98"/>
                    <a:pt x="44" y="98"/>
                  </a:cubicBezTo>
                  <a:cubicBezTo>
                    <a:pt x="44" y="100"/>
                    <a:pt x="46" y="101"/>
                    <a:pt x="47" y="101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7" y="101"/>
                    <a:pt x="58" y="100"/>
                    <a:pt x="58" y="98"/>
                  </a:cubicBezTo>
                  <a:cubicBezTo>
                    <a:pt x="58" y="91"/>
                    <a:pt x="58" y="91"/>
                    <a:pt x="58" y="91"/>
                  </a:cubicBezTo>
                  <a:cubicBezTo>
                    <a:pt x="58" y="90"/>
                    <a:pt x="59" y="88"/>
                    <a:pt x="61" y="88"/>
                  </a:cubicBezTo>
                  <a:cubicBezTo>
                    <a:pt x="71" y="84"/>
                    <a:pt x="71" y="84"/>
                    <a:pt x="71" y="84"/>
                  </a:cubicBezTo>
                  <a:cubicBezTo>
                    <a:pt x="72" y="83"/>
                    <a:pt x="74" y="83"/>
                    <a:pt x="75" y="84"/>
                  </a:cubicBezTo>
                  <a:cubicBezTo>
                    <a:pt x="80" y="89"/>
                    <a:pt x="80" y="89"/>
                    <a:pt x="80" y="89"/>
                  </a:cubicBezTo>
                  <a:cubicBezTo>
                    <a:pt x="81" y="90"/>
                    <a:pt x="83" y="90"/>
                    <a:pt x="84" y="89"/>
                  </a:cubicBezTo>
                  <a:close/>
                  <a:moveTo>
                    <a:pt x="51" y="74"/>
                  </a:moveTo>
                  <a:cubicBezTo>
                    <a:pt x="38" y="74"/>
                    <a:pt x="28" y="63"/>
                    <a:pt x="28" y="51"/>
                  </a:cubicBezTo>
                  <a:cubicBezTo>
                    <a:pt x="28" y="38"/>
                    <a:pt x="38" y="27"/>
                    <a:pt x="51" y="27"/>
                  </a:cubicBezTo>
                  <a:cubicBezTo>
                    <a:pt x="64" y="27"/>
                    <a:pt x="74" y="38"/>
                    <a:pt x="74" y="51"/>
                  </a:cubicBezTo>
                  <a:cubicBezTo>
                    <a:pt x="74" y="63"/>
                    <a:pt x="64" y="74"/>
                    <a:pt x="51" y="74"/>
                  </a:cubicBezTo>
                  <a:close/>
                </a:path>
              </a:pathLst>
            </a:custGeom>
            <a:solidFill>
              <a:srgbClr val="B6D0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4">
              <a:extLst>
                <a:ext uri="{FF2B5EF4-FFF2-40B4-BE49-F238E27FC236}">
                  <a16:creationId xmlns="" xmlns:a16="http://schemas.microsoft.com/office/drawing/2014/main" id="{AEB3362F-0C0D-4055-9F6E-C38E2D0A707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55455" y="3319518"/>
              <a:ext cx="304309" cy="304310"/>
            </a:xfrm>
            <a:custGeom>
              <a:avLst/>
              <a:gdLst>
                <a:gd name="T0" fmla="*/ 61 w 62"/>
                <a:gd name="T1" fmla="*/ 19 h 62"/>
                <a:gd name="T2" fmla="*/ 54 w 62"/>
                <a:gd name="T3" fmla="*/ 20 h 62"/>
                <a:gd name="T4" fmla="*/ 47 w 62"/>
                <a:gd name="T5" fmla="*/ 13 h 62"/>
                <a:gd name="T6" fmla="*/ 49 w 62"/>
                <a:gd name="T7" fmla="*/ 7 h 62"/>
                <a:gd name="T8" fmla="*/ 44 w 62"/>
                <a:gd name="T9" fmla="*/ 2 h 62"/>
                <a:gd name="T10" fmla="*/ 39 w 62"/>
                <a:gd name="T11" fmla="*/ 7 h 62"/>
                <a:gd name="T12" fmla="*/ 30 w 62"/>
                <a:gd name="T13" fmla="*/ 7 h 62"/>
                <a:gd name="T14" fmla="*/ 27 w 62"/>
                <a:gd name="T15" fmla="*/ 1 h 62"/>
                <a:gd name="T16" fmla="*/ 20 w 62"/>
                <a:gd name="T17" fmla="*/ 2 h 62"/>
                <a:gd name="T18" fmla="*/ 20 w 62"/>
                <a:gd name="T19" fmla="*/ 8 h 62"/>
                <a:gd name="T20" fmla="*/ 14 w 62"/>
                <a:gd name="T21" fmla="*/ 15 h 62"/>
                <a:gd name="T22" fmla="*/ 7 w 62"/>
                <a:gd name="T23" fmla="*/ 13 h 62"/>
                <a:gd name="T24" fmla="*/ 2 w 62"/>
                <a:gd name="T25" fmla="*/ 18 h 62"/>
                <a:gd name="T26" fmla="*/ 7 w 62"/>
                <a:gd name="T27" fmla="*/ 23 h 62"/>
                <a:gd name="T28" fmla="*/ 7 w 62"/>
                <a:gd name="T29" fmla="*/ 32 h 62"/>
                <a:gd name="T30" fmla="*/ 2 w 62"/>
                <a:gd name="T31" fmla="*/ 35 h 62"/>
                <a:gd name="T32" fmla="*/ 2 w 62"/>
                <a:gd name="T33" fmla="*/ 42 h 62"/>
                <a:gd name="T34" fmla="*/ 8 w 62"/>
                <a:gd name="T35" fmla="*/ 42 h 62"/>
                <a:gd name="T36" fmla="*/ 15 w 62"/>
                <a:gd name="T37" fmla="*/ 48 h 62"/>
                <a:gd name="T38" fmla="*/ 13 w 62"/>
                <a:gd name="T39" fmla="*/ 55 h 62"/>
                <a:gd name="T40" fmla="*/ 19 w 62"/>
                <a:gd name="T41" fmla="*/ 60 h 62"/>
                <a:gd name="T42" fmla="*/ 23 w 62"/>
                <a:gd name="T43" fmla="*/ 55 h 62"/>
                <a:gd name="T44" fmla="*/ 32 w 62"/>
                <a:gd name="T45" fmla="*/ 55 h 62"/>
                <a:gd name="T46" fmla="*/ 36 w 62"/>
                <a:gd name="T47" fmla="*/ 61 h 62"/>
                <a:gd name="T48" fmla="*/ 43 w 62"/>
                <a:gd name="T49" fmla="*/ 60 h 62"/>
                <a:gd name="T50" fmla="*/ 43 w 62"/>
                <a:gd name="T51" fmla="*/ 54 h 62"/>
                <a:gd name="T52" fmla="*/ 49 w 62"/>
                <a:gd name="T53" fmla="*/ 47 h 62"/>
                <a:gd name="T54" fmla="*/ 55 w 62"/>
                <a:gd name="T55" fmla="*/ 49 h 62"/>
                <a:gd name="T56" fmla="*/ 60 w 62"/>
                <a:gd name="T57" fmla="*/ 44 h 62"/>
                <a:gd name="T58" fmla="*/ 56 w 62"/>
                <a:gd name="T59" fmla="*/ 39 h 62"/>
                <a:gd name="T60" fmla="*/ 55 w 62"/>
                <a:gd name="T61" fmla="*/ 30 h 62"/>
                <a:gd name="T62" fmla="*/ 61 w 62"/>
                <a:gd name="T63" fmla="*/ 26 h 62"/>
                <a:gd name="T64" fmla="*/ 44 w 62"/>
                <a:gd name="T65" fmla="*/ 38 h 62"/>
                <a:gd name="T66" fmla="*/ 18 w 62"/>
                <a:gd name="T67" fmla="*/ 24 h 62"/>
                <a:gd name="T68" fmla="*/ 44 w 62"/>
                <a:gd name="T69" fmla="*/ 3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2" h="62">
                  <a:moveTo>
                    <a:pt x="62" y="24"/>
                  </a:moveTo>
                  <a:cubicBezTo>
                    <a:pt x="61" y="19"/>
                    <a:pt x="61" y="19"/>
                    <a:pt x="61" y="19"/>
                  </a:cubicBezTo>
                  <a:cubicBezTo>
                    <a:pt x="60" y="19"/>
                    <a:pt x="59" y="18"/>
                    <a:pt x="58" y="18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3" y="20"/>
                    <a:pt x="52" y="19"/>
                    <a:pt x="51" y="19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47" y="13"/>
                    <a:pt x="46" y="12"/>
                    <a:pt x="47" y="11"/>
                  </a:cubicBezTo>
                  <a:cubicBezTo>
                    <a:pt x="49" y="7"/>
                    <a:pt x="49" y="7"/>
                    <a:pt x="49" y="7"/>
                  </a:cubicBezTo>
                  <a:cubicBezTo>
                    <a:pt x="49" y="6"/>
                    <a:pt x="49" y="5"/>
                    <a:pt x="48" y="4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3" y="2"/>
                    <a:pt x="42" y="2"/>
                    <a:pt x="41" y="3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39" y="7"/>
                    <a:pt x="38" y="8"/>
                    <a:pt x="37" y="8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29" y="7"/>
                    <a:pt x="28" y="6"/>
                    <a:pt x="28" y="5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6" y="0"/>
                    <a:pt x="25" y="0"/>
                    <a:pt x="24" y="0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19" y="2"/>
                    <a:pt x="18" y="3"/>
                    <a:pt x="19" y="4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9"/>
                    <a:pt x="20" y="10"/>
                    <a:pt x="19" y="11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3" y="15"/>
                    <a:pt x="12" y="16"/>
                    <a:pt x="11" y="15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6" y="13"/>
                    <a:pt x="5" y="13"/>
                    <a:pt x="5" y="14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9"/>
                    <a:pt x="2" y="20"/>
                    <a:pt x="3" y="21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8" y="23"/>
                    <a:pt x="8" y="24"/>
                    <a:pt x="8" y="25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7" y="33"/>
                    <a:pt x="7" y="34"/>
                    <a:pt x="6" y="34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1" y="36"/>
                    <a:pt x="0" y="37"/>
                    <a:pt x="0" y="38"/>
                  </a:cubicBezTo>
                  <a:cubicBezTo>
                    <a:pt x="2" y="42"/>
                    <a:pt x="2" y="42"/>
                    <a:pt x="2" y="42"/>
                  </a:cubicBezTo>
                  <a:cubicBezTo>
                    <a:pt x="2" y="43"/>
                    <a:pt x="3" y="44"/>
                    <a:pt x="4" y="44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9" y="42"/>
                    <a:pt x="10" y="43"/>
                    <a:pt x="11" y="43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6" y="49"/>
                    <a:pt x="16" y="50"/>
                    <a:pt x="15" y="51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3" y="56"/>
                    <a:pt x="13" y="57"/>
                    <a:pt x="14" y="57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19" y="60"/>
                    <a:pt x="21" y="60"/>
                    <a:pt x="21" y="59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3" y="54"/>
                    <a:pt x="25" y="54"/>
                    <a:pt x="26" y="54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3" y="55"/>
                    <a:pt x="34" y="55"/>
                    <a:pt x="34" y="56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36" y="61"/>
                    <a:pt x="37" y="62"/>
                    <a:pt x="38" y="62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44" y="60"/>
                    <a:pt x="44" y="59"/>
                    <a:pt x="44" y="58"/>
                  </a:cubicBezTo>
                  <a:cubicBezTo>
                    <a:pt x="43" y="54"/>
                    <a:pt x="43" y="54"/>
                    <a:pt x="43" y="54"/>
                  </a:cubicBezTo>
                  <a:cubicBezTo>
                    <a:pt x="42" y="53"/>
                    <a:pt x="43" y="52"/>
                    <a:pt x="44" y="51"/>
                  </a:cubicBezTo>
                  <a:cubicBezTo>
                    <a:pt x="49" y="47"/>
                    <a:pt x="49" y="47"/>
                    <a:pt x="49" y="47"/>
                  </a:cubicBezTo>
                  <a:cubicBezTo>
                    <a:pt x="49" y="46"/>
                    <a:pt x="51" y="46"/>
                    <a:pt x="52" y="47"/>
                  </a:cubicBezTo>
                  <a:cubicBezTo>
                    <a:pt x="55" y="49"/>
                    <a:pt x="55" y="49"/>
                    <a:pt x="55" y="49"/>
                  </a:cubicBezTo>
                  <a:cubicBezTo>
                    <a:pt x="56" y="49"/>
                    <a:pt x="57" y="49"/>
                    <a:pt x="58" y="48"/>
                  </a:cubicBezTo>
                  <a:cubicBezTo>
                    <a:pt x="60" y="44"/>
                    <a:pt x="60" y="44"/>
                    <a:pt x="60" y="44"/>
                  </a:cubicBezTo>
                  <a:cubicBezTo>
                    <a:pt x="61" y="43"/>
                    <a:pt x="60" y="42"/>
                    <a:pt x="59" y="41"/>
                  </a:cubicBezTo>
                  <a:cubicBezTo>
                    <a:pt x="56" y="39"/>
                    <a:pt x="56" y="39"/>
                    <a:pt x="56" y="39"/>
                  </a:cubicBezTo>
                  <a:cubicBezTo>
                    <a:pt x="55" y="39"/>
                    <a:pt x="54" y="37"/>
                    <a:pt x="54" y="37"/>
                  </a:cubicBezTo>
                  <a:cubicBezTo>
                    <a:pt x="55" y="30"/>
                    <a:pt x="55" y="30"/>
                    <a:pt x="55" y="30"/>
                  </a:cubicBezTo>
                  <a:cubicBezTo>
                    <a:pt x="55" y="29"/>
                    <a:pt x="56" y="28"/>
                    <a:pt x="57" y="28"/>
                  </a:cubicBezTo>
                  <a:cubicBezTo>
                    <a:pt x="61" y="26"/>
                    <a:pt x="61" y="26"/>
                    <a:pt x="61" y="26"/>
                  </a:cubicBezTo>
                  <a:cubicBezTo>
                    <a:pt x="62" y="26"/>
                    <a:pt x="62" y="25"/>
                    <a:pt x="62" y="24"/>
                  </a:cubicBezTo>
                  <a:close/>
                  <a:moveTo>
                    <a:pt x="44" y="38"/>
                  </a:moveTo>
                  <a:cubicBezTo>
                    <a:pt x="40" y="45"/>
                    <a:pt x="31" y="47"/>
                    <a:pt x="24" y="44"/>
                  </a:cubicBezTo>
                  <a:cubicBezTo>
                    <a:pt x="17" y="40"/>
                    <a:pt x="15" y="31"/>
                    <a:pt x="18" y="24"/>
                  </a:cubicBezTo>
                  <a:cubicBezTo>
                    <a:pt x="22" y="17"/>
                    <a:pt x="31" y="14"/>
                    <a:pt x="38" y="18"/>
                  </a:cubicBezTo>
                  <a:cubicBezTo>
                    <a:pt x="45" y="22"/>
                    <a:pt x="48" y="31"/>
                    <a:pt x="44" y="38"/>
                  </a:cubicBezTo>
                  <a:close/>
                </a:path>
              </a:pathLst>
            </a:custGeom>
            <a:solidFill>
              <a:srgbClr val="B6D0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5">
              <a:extLst>
                <a:ext uri="{FF2B5EF4-FFF2-40B4-BE49-F238E27FC236}">
                  <a16:creationId xmlns="" xmlns:a16="http://schemas.microsoft.com/office/drawing/2014/main" id="{6EBED1BF-270C-4AD5-AB52-A742DEDF4540}"/>
                </a:ext>
              </a:extLst>
            </p:cNvPr>
            <p:cNvSpPr>
              <a:spLocks/>
            </p:cNvSpPr>
            <p:nvPr/>
          </p:nvSpPr>
          <p:spPr bwMode="auto">
            <a:xfrm>
              <a:off x="7455151" y="3845572"/>
              <a:ext cx="681747" cy="37744"/>
            </a:xfrm>
            <a:custGeom>
              <a:avLst/>
              <a:gdLst>
                <a:gd name="T0" fmla="*/ 135 w 139"/>
                <a:gd name="T1" fmla="*/ 8 h 8"/>
                <a:gd name="T2" fmla="*/ 4 w 139"/>
                <a:gd name="T3" fmla="*/ 8 h 8"/>
                <a:gd name="T4" fmla="*/ 0 w 139"/>
                <a:gd name="T5" fmla="*/ 4 h 8"/>
                <a:gd name="T6" fmla="*/ 4 w 139"/>
                <a:gd name="T7" fmla="*/ 0 h 8"/>
                <a:gd name="T8" fmla="*/ 135 w 139"/>
                <a:gd name="T9" fmla="*/ 0 h 8"/>
                <a:gd name="T10" fmla="*/ 139 w 139"/>
                <a:gd name="T11" fmla="*/ 4 h 8"/>
                <a:gd name="T12" fmla="*/ 135 w 139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8">
                  <a:moveTo>
                    <a:pt x="135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37" y="0"/>
                    <a:pt x="139" y="2"/>
                    <a:pt x="139" y="4"/>
                  </a:cubicBezTo>
                  <a:cubicBezTo>
                    <a:pt x="139" y="6"/>
                    <a:pt x="137" y="8"/>
                    <a:pt x="135" y="8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6">
              <a:extLst>
                <a:ext uri="{FF2B5EF4-FFF2-40B4-BE49-F238E27FC236}">
                  <a16:creationId xmlns="" xmlns:a16="http://schemas.microsoft.com/office/drawing/2014/main" id="{6282356A-FFB1-4593-8AEC-39F612CE6CDF}"/>
                </a:ext>
              </a:extLst>
            </p:cNvPr>
            <p:cNvSpPr>
              <a:spLocks/>
            </p:cNvSpPr>
            <p:nvPr/>
          </p:nvSpPr>
          <p:spPr bwMode="auto">
            <a:xfrm>
              <a:off x="5759039" y="4133369"/>
              <a:ext cx="1073339" cy="44821"/>
            </a:xfrm>
            <a:custGeom>
              <a:avLst/>
              <a:gdLst>
                <a:gd name="T0" fmla="*/ 215 w 219"/>
                <a:gd name="T1" fmla="*/ 9 h 9"/>
                <a:gd name="T2" fmla="*/ 4 w 219"/>
                <a:gd name="T3" fmla="*/ 9 h 9"/>
                <a:gd name="T4" fmla="*/ 0 w 219"/>
                <a:gd name="T5" fmla="*/ 4 h 9"/>
                <a:gd name="T6" fmla="*/ 4 w 219"/>
                <a:gd name="T7" fmla="*/ 0 h 9"/>
                <a:gd name="T8" fmla="*/ 215 w 219"/>
                <a:gd name="T9" fmla="*/ 0 h 9"/>
                <a:gd name="T10" fmla="*/ 219 w 219"/>
                <a:gd name="T11" fmla="*/ 4 h 9"/>
                <a:gd name="T12" fmla="*/ 215 w 219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9" h="9">
                  <a:moveTo>
                    <a:pt x="215" y="9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15" y="0"/>
                    <a:pt x="215" y="0"/>
                    <a:pt x="215" y="0"/>
                  </a:cubicBezTo>
                  <a:cubicBezTo>
                    <a:pt x="217" y="0"/>
                    <a:pt x="219" y="2"/>
                    <a:pt x="219" y="4"/>
                  </a:cubicBezTo>
                  <a:cubicBezTo>
                    <a:pt x="219" y="7"/>
                    <a:pt x="217" y="9"/>
                    <a:pt x="215" y="9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7">
              <a:extLst>
                <a:ext uri="{FF2B5EF4-FFF2-40B4-BE49-F238E27FC236}">
                  <a16:creationId xmlns="" xmlns:a16="http://schemas.microsoft.com/office/drawing/2014/main" id="{27A4F1A4-977D-42C9-9E68-F456FF64498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10555" y="4683013"/>
              <a:ext cx="1075698" cy="42462"/>
            </a:xfrm>
            <a:custGeom>
              <a:avLst/>
              <a:gdLst>
                <a:gd name="T0" fmla="*/ 215 w 219"/>
                <a:gd name="T1" fmla="*/ 9 h 9"/>
                <a:gd name="T2" fmla="*/ 4 w 219"/>
                <a:gd name="T3" fmla="*/ 9 h 9"/>
                <a:gd name="T4" fmla="*/ 0 w 219"/>
                <a:gd name="T5" fmla="*/ 5 h 9"/>
                <a:gd name="T6" fmla="*/ 4 w 219"/>
                <a:gd name="T7" fmla="*/ 0 h 9"/>
                <a:gd name="T8" fmla="*/ 215 w 219"/>
                <a:gd name="T9" fmla="*/ 0 h 9"/>
                <a:gd name="T10" fmla="*/ 219 w 219"/>
                <a:gd name="T11" fmla="*/ 5 h 9"/>
                <a:gd name="T12" fmla="*/ 215 w 219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9" h="9">
                  <a:moveTo>
                    <a:pt x="215" y="9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15" y="0"/>
                    <a:pt x="215" y="0"/>
                    <a:pt x="215" y="0"/>
                  </a:cubicBezTo>
                  <a:cubicBezTo>
                    <a:pt x="217" y="0"/>
                    <a:pt x="219" y="2"/>
                    <a:pt x="219" y="5"/>
                  </a:cubicBezTo>
                  <a:cubicBezTo>
                    <a:pt x="219" y="7"/>
                    <a:pt x="217" y="9"/>
                    <a:pt x="215" y="9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8">
              <a:extLst>
                <a:ext uri="{FF2B5EF4-FFF2-40B4-BE49-F238E27FC236}">
                  <a16:creationId xmlns="" xmlns:a16="http://schemas.microsoft.com/office/drawing/2014/main" id="{CACA6602-42C6-482B-8B95-E75D74C82673}"/>
                </a:ext>
              </a:extLst>
            </p:cNvPr>
            <p:cNvSpPr>
              <a:spLocks/>
            </p:cNvSpPr>
            <p:nvPr/>
          </p:nvSpPr>
          <p:spPr bwMode="auto">
            <a:xfrm>
              <a:off x="189103" y="6817898"/>
              <a:ext cx="11782880" cy="40103"/>
            </a:xfrm>
            <a:custGeom>
              <a:avLst/>
              <a:gdLst>
                <a:gd name="T0" fmla="*/ 1598 w 1602"/>
                <a:gd name="T1" fmla="*/ 8 h 8"/>
                <a:gd name="T2" fmla="*/ 4 w 1602"/>
                <a:gd name="T3" fmla="*/ 8 h 8"/>
                <a:gd name="T4" fmla="*/ 0 w 1602"/>
                <a:gd name="T5" fmla="*/ 4 h 8"/>
                <a:gd name="T6" fmla="*/ 4 w 1602"/>
                <a:gd name="T7" fmla="*/ 0 h 8"/>
                <a:gd name="T8" fmla="*/ 1598 w 1602"/>
                <a:gd name="T9" fmla="*/ 0 h 8"/>
                <a:gd name="T10" fmla="*/ 1602 w 1602"/>
                <a:gd name="T11" fmla="*/ 4 h 8"/>
                <a:gd name="T12" fmla="*/ 1598 w 1602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02" h="8">
                  <a:moveTo>
                    <a:pt x="1598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598" y="0"/>
                    <a:pt x="1598" y="0"/>
                    <a:pt x="1598" y="0"/>
                  </a:cubicBezTo>
                  <a:cubicBezTo>
                    <a:pt x="1600" y="0"/>
                    <a:pt x="1602" y="2"/>
                    <a:pt x="1602" y="4"/>
                  </a:cubicBezTo>
                  <a:cubicBezTo>
                    <a:pt x="1602" y="6"/>
                    <a:pt x="1600" y="8"/>
                    <a:pt x="1598" y="8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9">
              <a:extLst>
                <a:ext uri="{FF2B5EF4-FFF2-40B4-BE49-F238E27FC236}">
                  <a16:creationId xmlns="" xmlns:a16="http://schemas.microsoft.com/office/drawing/2014/main" id="{73B3EB92-B851-4FA3-9CE0-1521E255562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90853" y="3628545"/>
              <a:ext cx="495387" cy="476516"/>
            </a:xfrm>
            <a:custGeom>
              <a:avLst/>
              <a:gdLst>
                <a:gd name="T0" fmla="*/ 64 w 101"/>
                <a:gd name="T1" fmla="*/ 0 h 97"/>
                <a:gd name="T2" fmla="*/ 41 w 101"/>
                <a:gd name="T3" fmla="*/ 10 h 97"/>
                <a:gd name="T4" fmla="*/ 35 w 101"/>
                <a:gd name="T5" fmla="*/ 51 h 97"/>
                <a:gd name="T6" fmla="*/ 36 w 101"/>
                <a:gd name="T7" fmla="*/ 52 h 97"/>
                <a:gd name="T8" fmla="*/ 2 w 101"/>
                <a:gd name="T9" fmla="*/ 85 h 97"/>
                <a:gd name="T10" fmla="*/ 0 w 101"/>
                <a:gd name="T11" fmla="*/ 89 h 97"/>
                <a:gd name="T12" fmla="*/ 3 w 101"/>
                <a:gd name="T13" fmla="*/ 94 h 97"/>
                <a:gd name="T14" fmla="*/ 9 w 101"/>
                <a:gd name="T15" fmla="*/ 97 h 97"/>
                <a:gd name="T16" fmla="*/ 13 w 101"/>
                <a:gd name="T17" fmla="*/ 96 h 97"/>
                <a:gd name="T18" fmla="*/ 46 w 101"/>
                <a:gd name="T19" fmla="*/ 62 h 97"/>
                <a:gd name="T20" fmla="*/ 47 w 101"/>
                <a:gd name="T21" fmla="*/ 63 h 97"/>
                <a:gd name="T22" fmla="*/ 64 w 101"/>
                <a:gd name="T23" fmla="*/ 67 h 97"/>
                <a:gd name="T24" fmla="*/ 88 w 101"/>
                <a:gd name="T25" fmla="*/ 57 h 97"/>
                <a:gd name="T26" fmla="*/ 88 w 101"/>
                <a:gd name="T27" fmla="*/ 10 h 97"/>
                <a:gd name="T28" fmla="*/ 64 w 101"/>
                <a:gd name="T29" fmla="*/ 0 h 97"/>
                <a:gd name="T30" fmla="*/ 64 w 101"/>
                <a:gd name="T31" fmla="*/ 57 h 97"/>
                <a:gd name="T32" fmla="*/ 41 w 101"/>
                <a:gd name="T33" fmla="*/ 34 h 97"/>
                <a:gd name="T34" fmla="*/ 64 w 101"/>
                <a:gd name="T35" fmla="*/ 10 h 97"/>
                <a:gd name="T36" fmla="*/ 64 w 101"/>
                <a:gd name="T37" fmla="*/ 10 h 97"/>
                <a:gd name="T38" fmla="*/ 88 w 101"/>
                <a:gd name="T39" fmla="*/ 34 h 97"/>
                <a:gd name="T40" fmla="*/ 64 w 101"/>
                <a:gd name="T41" fmla="*/ 5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1" h="97">
                  <a:moveTo>
                    <a:pt x="64" y="0"/>
                  </a:moveTo>
                  <a:cubicBezTo>
                    <a:pt x="55" y="0"/>
                    <a:pt x="47" y="4"/>
                    <a:pt x="41" y="10"/>
                  </a:cubicBezTo>
                  <a:cubicBezTo>
                    <a:pt x="30" y="21"/>
                    <a:pt x="28" y="37"/>
                    <a:pt x="35" y="51"/>
                  </a:cubicBezTo>
                  <a:cubicBezTo>
                    <a:pt x="36" y="52"/>
                    <a:pt x="36" y="52"/>
                    <a:pt x="36" y="52"/>
                  </a:cubicBezTo>
                  <a:cubicBezTo>
                    <a:pt x="2" y="85"/>
                    <a:pt x="2" y="85"/>
                    <a:pt x="2" y="85"/>
                  </a:cubicBezTo>
                  <a:cubicBezTo>
                    <a:pt x="2" y="85"/>
                    <a:pt x="0" y="87"/>
                    <a:pt x="0" y="89"/>
                  </a:cubicBezTo>
                  <a:cubicBezTo>
                    <a:pt x="0" y="91"/>
                    <a:pt x="1" y="93"/>
                    <a:pt x="3" y="94"/>
                  </a:cubicBezTo>
                  <a:cubicBezTo>
                    <a:pt x="5" y="96"/>
                    <a:pt x="7" y="97"/>
                    <a:pt x="9" y="97"/>
                  </a:cubicBezTo>
                  <a:cubicBezTo>
                    <a:pt x="11" y="97"/>
                    <a:pt x="13" y="96"/>
                    <a:pt x="13" y="96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47" y="63"/>
                    <a:pt x="47" y="63"/>
                    <a:pt x="47" y="63"/>
                  </a:cubicBezTo>
                  <a:cubicBezTo>
                    <a:pt x="52" y="66"/>
                    <a:pt x="58" y="67"/>
                    <a:pt x="64" y="67"/>
                  </a:cubicBezTo>
                  <a:cubicBezTo>
                    <a:pt x="73" y="67"/>
                    <a:pt x="82" y="64"/>
                    <a:pt x="88" y="57"/>
                  </a:cubicBezTo>
                  <a:cubicBezTo>
                    <a:pt x="101" y="44"/>
                    <a:pt x="101" y="23"/>
                    <a:pt x="88" y="10"/>
                  </a:cubicBezTo>
                  <a:cubicBezTo>
                    <a:pt x="82" y="4"/>
                    <a:pt x="73" y="0"/>
                    <a:pt x="64" y="0"/>
                  </a:cubicBezTo>
                  <a:close/>
                  <a:moveTo>
                    <a:pt x="64" y="57"/>
                  </a:moveTo>
                  <a:cubicBezTo>
                    <a:pt x="51" y="57"/>
                    <a:pt x="41" y="47"/>
                    <a:pt x="41" y="34"/>
                  </a:cubicBezTo>
                  <a:cubicBezTo>
                    <a:pt x="41" y="21"/>
                    <a:pt x="51" y="10"/>
                    <a:pt x="64" y="10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77" y="10"/>
                    <a:pt x="88" y="21"/>
                    <a:pt x="88" y="34"/>
                  </a:cubicBezTo>
                  <a:cubicBezTo>
                    <a:pt x="88" y="47"/>
                    <a:pt x="77" y="57"/>
                    <a:pt x="64" y="57"/>
                  </a:cubicBezTo>
                  <a:close/>
                </a:path>
              </a:pathLst>
            </a:custGeom>
            <a:solidFill>
              <a:srgbClr val="B6D0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Rectangle 40">
              <a:extLst>
                <a:ext uri="{FF2B5EF4-FFF2-40B4-BE49-F238E27FC236}">
                  <a16:creationId xmlns="" xmlns:a16="http://schemas.microsoft.com/office/drawing/2014/main" id="{C46022A6-CB7C-4406-B591-91BC41265E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45623" y="3786598"/>
              <a:ext cx="117949" cy="33026"/>
            </a:xfrm>
            <a:prstGeom prst="rect">
              <a:avLst/>
            </a:prstGeom>
            <a:solidFill>
              <a:srgbClr val="B6D0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1">
              <a:extLst>
                <a:ext uri="{FF2B5EF4-FFF2-40B4-BE49-F238E27FC236}">
                  <a16:creationId xmlns="" xmlns:a16="http://schemas.microsoft.com/office/drawing/2014/main" id="{89E59265-AB7B-49D3-9F88-CDFE4279BB5D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0273" y="5211427"/>
              <a:ext cx="37744" cy="1606471"/>
            </a:xfrm>
            <a:custGeom>
              <a:avLst/>
              <a:gdLst>
                <a:gd name="T0" fmla="*/ 4 w 8"/>
                <a:gd name="T1" fmla="*/ 328 h 328"/>
                <a:gd name="T2" fmla="*/ 0 w 8"/>
                <a:gd name="T3" fmla="*/ 324 h 328"/>
                <a:gd name="T4" fmla="*/ 0 w 8"/>
                <a:gd name="T5" fmla="*/ 5 h 328"/>
                <a:gd name="T6" fmla="*/ 4 w 8"/>
                <a:gd name="T7" fmla="*/ 0 h 328"/>
                <a:gd name="T8" fmla="*/ 8 w 8"/>
                <a:gd name="T9" fmla="*/ 5 h 328"/>
                <a:gd name="T10" fmla="*/ 8 w 8"/>
                <a:gd name="T11" fmla="*/ 324 h 328"/>
                <a:gd name="T12" fmla="*/ 4 w 8"/>
                <a:gd name="T13" fmla="*/ 328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328">
                  <a:moveTo>
                    <a:pt x="4" y="328"/>
                  </a:moveTo>
                  <a:cubicBezTo>
                    <a:pt x="2" y="328"/>
                    <a:pt x="0" y="326"/>
                    <a:pt x="0" y="32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8" y="2"/>
                    <a:pt x="8" y="5"/>
                  </a:cubicBezTo>
                  <a:cubicBezTo>
                    <a:pt x="8" y="324"/>
                    <a:pt x="8" y="324"/>
                    <a:pt x="8" y="324"/>
                  </a:cubicBezTo>
                  <a:cubicBezTo>
                    <a:pt x="8" y="326"/>
                    <a:pt x="6" y="328"/>
                    <a:pt x="4" y="328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2">
              <a:extLst>
                <a:ext uri="{FF2B5EF4-FFF2-40B4-BE49-F238E27FC236}">
                  <a16:creationId xmlns="" xmlns:a16="http://schemas.microsoft.com/office/drawing/2014/main" id="{3844328F-3C27-4027-9464-A163C4B361E6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1198" y="5211427"/>
              <a:ext cx="40103" cy="1606471"/>
            </a:xfrm>
            <a:custGeom>
              <a:avLst/>
              <a:gdLst>
                <a:gd name="T0" fmla="*/ 4 w 8"/>
                <a:gd name="T1" fmla="*/ 328 h 328"/>
                <a:gd name="T2" fmla="*/ 0 w 8"/>
                <a:gd name="T3" fmla="*/ 324 h 328"/>
                <a:gd name="T4" fmla="*/ 0 w 8"/>
                <a:gd name="T5" fmla="*/ 5 h 328"/>
                <a:gd name="T6" fmla="*/ 4 w 8"/>
                <a:gd name="T7" fmla="*/ 0 h 328"/>
                <a:gd name="T8" fmla="*/ 8 w 8"/>
                <a:gd name="T9" fmla="*/ 5 h 328"/>
                <a:gd name="T10" fmla="*/ 8 w 8"/>
                <a:gd name="T11" fmla="*/ 324 h 328"/>
                <a:gd name="T12" fmla="*/ 4 w 8"/>
                <a:gd name="T13" fmla="*/ 328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328">
                  <a:moveTo>
                    <a:pt x="4" y="328"/>
                  </a:moveTo>
                  <a:cubicBezTo>
                    <a:pt x="2" y="328"/>
                    <a:pt x="0" y="326"/>
                    <a:pt x="0" y="32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8" y="2"/>
                    <a:pt x="8" y="5"/>
                  </a:cubicBezTo>
                  <a:cubicBezTo>
                    <a:pt x="8" y="324"/>
                    <a:pt x="8" y="324"/>
                    <a:pt x="8" y="324"/>
                  </a:cubicBezTo>
                  <a:cubicBezTo>
                    <a:pt x="8" y="326"/>
                    <a:pt x="7" y="328"/>
                    <a:pt x="4" y="328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3">
              <a:extLst>
                <a:ext uri="{FF2B5EF4-FFF2-40B4-BE49-F238E27FC236}">
                  <a16:creationId xmlns="" xmlns:a16="http://schemas.microsoft.com/office/drawing/2014/main" id="{7C880766-C24C-45D9-AE5F-710C6891EEB6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0273" y="5319940"/>
              <a:ext cx="401028" cy="44821"/>
            </a:xfrm>
            <a:custGeom>
              <a:avLst/>
              <a:gdLst>
                <a:gd name="T0" fmla="*/ 78 w 82"/>
                <a:gd name="T1" fmla="*/ 9 h 9"/>
                <a:gd name="T2" fmla="*/ 4 w 82"/>
                <a:gd name="T3" fmla="*/ 9 h 9"/>
                <a:gd name="T4" fmla="*/ 0 w 82"/>
                <a:gd name="T5" fmla="*/ 4 h 9"/>
                <a:gd name="T6" fmla="*/ 4 w 82"/>
                <a:gd name="T7" fmla="*/ 0 h 9"/>
                <a:gd name="T8" fmla="*/ 78 w 82"/>
                <a:gd name="T9" fmla="*/ 0 h 9"/>
                <a:gd name="T10" fmla="*/ 82 w 82"/>
                <a:gd name="T11" fmla="*/ 4 h 9"/>
                <a:gd name="T12" fmla="*/ 78 w 82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9">
                  <a:moveTo>
                    <a:pt x="78" y="9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1" y="0"/>
                    <a:pt x="82" y="2"/>
                    <a:pt x="82" y="4"/>
                  </a:cubicBezTo>
                  <a:cubicBezTo>
                    <a:pt x="82" y="7"/>
                    <a:pt x="81" y="9"/>
                    <a:pt x="78" y="9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4">
              <a:extLst>
                <a:ext uri="{FF2B5EF4-FFF2-40B4-BE49-F238E27FC236}">
                  <a16:creationId xmlns="" xmlns:a16="http://schemas.microsoft.com/office/drawing/2014/main" id="{858477EC-E4F3-42DC-A53D-A2A2AA574073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0273" y="5501582"/>
              <a:ext cx="401028" cy="37744"/>
            </a:xfrm>
            <a:custGeom>
              <a:avLst/>
              <a:gdLst>
                <a:gd name="T0" fmla="*/ 78 w 82"/>
                <a:gd name="T1" fmla="*/ 8 h 8"/>
                <a:gd name="T2" fmla="*/ 4 w 82"/>
                <a:gd name="T3" fmla="*/ 8 h 8"/>
                <a:gd name="T4" fmla="*/ 0 w 82"/>
                <a:gd name="T5" fmla="*/ 4 h 8"/>
                <a:gd name="T6" fmla="*/ 4 w 82"/>
                <a:gd name="T7" fmla="*/ 0 h 8"/>
                <a:gd name="T8" fmla="*/ 78 w 82"/>
                <a:gd name="T9" fmla="*/ 0 h 8"/>
                <a:gd name="T10" fmla="*/ 82 w 82"/>
                <a:gd name="T11" fmla="*/ 4 h 8"/>
                <a:gd name="T12" fmla="*/ 78 w 82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8">
                  <a:moveTo>
                    <a:pt x="78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1" y="0"/>
                    <a:pt x="82" y="2"/>
                    <a:pt x="82" y="4"/>
                  </a:cubicBezTo>
                  <a:cubicBezTo>
                    <a:pt x="82" y="6"/>
                    <a:pt x="81" y="8"/>
                    <a:pt x="78" y="8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5">
              <a:extLst>
                <a:ext uri="{FF2B5EF4-FFF2-40B4-BE49-F238E27FC236}">
                  <a16:creationId xmlns="" xmlns:a16="http://schemas.microsoft.com/office/drawing/2014/main" id="{0498491A-6B7A-4BAF-A549-A98A9D48666B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0273" y="5676148"/>
              <a:ext cx="401028" cy="44821"/>
            </a:xfrm>
            <a:custGeom>
              <a:avLst/>
              <a:gdLst>
                <a:gd name="T0" fmla="*/ 78 w 82"/>
                <a:gd name="T1" fmla="*/ 9 h 9"/>
                <a:gd name="T2" fmla="*/ 4 w 82"/>
                <a:gd name="T3" fmla="*/ 9 h 9"/>
                <a:gd name="T4" fmla="*/ 0 w 82"/>
                <a:gd name="T5" fmla="*/ 4 h 9"/>
                <a:gd name="T6" fmla="*/ 4 w 82"/>
                <a:gd name="T7" fmla="*/ 0 h 9"/>
                <a:gd name="T8" fmla="*/ 78 w 82"/>
                <a:gd name="T9" fmla="*/ 0 h 9"/>
                <a:gd name="T10" fmla="*/ 82 w 82"/>
                <a:gd name="T11" fmla="*/ 4 h 9"/>
                <a:gd name="T12" fmla="*/ 78 w 82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9">
                  <a:moveTo>
                    <a:pt x="78" y="9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1" y="0"/>
                    <a:pt x="82" y="2"/>
                    <a:pt x="82" y="4"/>
                  </a:cubicBezTo>
                  <a:cubicBezTo>
                    <a:pt x="82" y="7"/>
                    <a:pt x="81" y="9"/>
                    <a:pt x="78" y="9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46">
              <a:extLst>
                <a:ext uri="{FF2B5EF4-FFF2-40B4-BE49-F238E27FC236}">
                  <a16:creationId xmlns="" xmlns:a16="http://schemas.microsoft.com/office/drawing/2014/main" id="{34E7348A-C5E2-46CF-B101-C6B6B594BBC4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0273" y="5857790"/>
              <a:ext cx="401028" cy="40103"/>
            </a:xfrm>
            <a:custGeom>
              <a:avLst/>
              <a:gdLst>
                <a:gd name="T0" fmla="*/ 78 w 82"/>
                <a:gd name="T1" fmla="*/ 8 h 8"/>
                <a:gd name="T2" fmla="*/ 4 w 82"/>
                <a:gd name="T3" fmla="*/ 8 h 8"/>
                <a:gd name="T4" fmla="*/ 0 w 82"/>
                <a:gd name="T5" fmla="*/ 4 h 8"/>
                <a:gd name="T6" fmla="*/ 4 w 82"/>
                <a:gd name="T7" fmla="*/ 0 h 8"/>
                <a:gd name="T8" fmla="*/ 78 w 82"/>
                <a:gd name="T9" fmla="*/ 0 h 8"/>
                <a:gd name="T10" fmla="*/ 82 w 82"/>
                <a:gd name="T11" fmla="*/ 4 h 8"/>
                <a:gd name="T12" fmla="*/ 78 w 82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8">
                  <a:moveTo>
                    <a:pt x="78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1" y="0"/>
                    <a:pt x="82" y="2"/>
                    <a:pt x="82" y="4"/>
                  </a:cubicBezTo>
                  <a:cubicBezTo>
                    <a:pt x="82" y="6"/>
                    <a:pt x="81" y="8"/>
                    <a:pt x="78" y="8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47">
              <a:extLst>
                <a:ext uri="{FF2B5EF4-FFF2-40B4-BE49-F238E27FC236}">
                  <a16:creationId xmlns="" xmlns:a16="http://schemas.microsoft.com/office/drawing/2014/main" id="{BF6A1C14-8EA2-4FAE-AFA1-F45A338CC6FE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0273" y="6034714"/>
              <a:ext cx="401028" cy="44821"/>
            </a:xfrm>
            <a:custGeom>
              <a:avLst/>
              <a:gdLst>
                <a:gd name="T0" fmla="*/ 78 w 82"/>
                <a:gd name="T1" fmla="*/ 9 h 9"/>
                <a:gd name="T2" fmla="*/ 4 w 82"/>
                <a:gd name="T3" fmla="*/ 9 h 9"/>
                <a:gd name="T4" fmla="*/ 0 w 82"/>
                <a:gd name="T5" fmla="*/ 4 h 9"/>
                <a:gd name="T6" fmla="*/ 4 w 82"/>
                <a:gd name="T7" fmla="*/ 0 h 9"/>
                <a:gd name="T8" fmla="*/ 78 w 82"/>
                <a:gd name="T9" fmla="*/ 0 h 9"/>
                <a:gd name="T10" fmla="*/ 82 w 82"/>
                <a:gd name="T11" fmla="*/ 4 h 9"/>
                <a:gd name="T12" fmla="*/ 78 w 82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9">
                  <a:moveTo>
                    <a:pt x="78" y="9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1" y="0"/>
                    <a:pt x="82" y="2"/>
                    <a:pt x="82" y="4"/>
                  </a:cubicBezTo>
                  <a:cubicBezTo>
                    <a:pt x="82" y="7"/>
                    <a:pt x="81" y="9"/>
                    <a:pt x="78" y="9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48">
              <a:extLst>
                <a:ext uri="{FF2B5EF4-FFF2-40B4-BE49-F238E27FC236}">
                  <a16:creationId xmlns="" xmlns:a16="http://schemas.microsoft.com/office/drawing/2014/main" id="{C433D2DC-C179-48E2-A9B9-5E7E65232747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0273" y="6216356"/>
              <a:ext cx="401028" cy="40103"/>
            </a:xfrm>
            <a:custGeom>
              <a:avLst/>
              <a:gdLst>
                <a:gd name="T0" fmla="*/ 78 w 82"/>
                <a:gd name="T1" fmla="*/ 8 h 8"/>
                <a:gd name="T2" fmla="*/ 4 w 82"/>
                <a:gd name="T3" fmla="*/ 8 h 8"/>
                <a:gd name="T4" fmla="*/ 0 w 82"/>
                <a:gd name="T5" fmla="*/ 4 h 8"/>
                <a:gd name="T6" fmla="*/ 4 w 82"/>
                <a:gd name="T7" fmla="*/ 0 h 8"/>
                <a:gd name="T8" fmla="*/ 78 w 82"/>
                <a:gd name="T9" fmla="*/ 0 h 8"/>
                <a:gd name="T10" fmla="*/ 82 w 82"/>
                <a:gd name="T11" fmla="*/ 4 h 8"/>
                <a:gd name="T12" fmla="*/ 78 w 82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8">
                  <a:moveTo>
                    <a:pt x="78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1" y="0"/>
                    <a:pt x="82" y="2"/>
                    <a:pt x="82" y="4"/>
                  </a:cubicBezTo>
                  <a:cubicBezTo>
                    <a:pt x="82" y="6"/>
                    <a:pt x="81" y="8"/>
                    <a:pt x="78" y="8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49">
              <a:extLst>
                <a:ext uri="{FF2B5EF4-FFF2-40B4-BE49-F238E27FC236}">
                  <a16:creationId xmlns="" xmlns:a16="http://schemas.microsoft.com/office/drawing/2014/main" id="{EF392994-FC1C-47F3-8726-005E7E7287E6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0273" y="6393280"/>
              <a:ext cx="401028" cy="42462"/>
            </a:xfrm>
            <a:custGeom>
              <a:avLst/>
              <a:gdLst>
                <a:gd name="T0" fmla="*/ 78 w 82"/>
                <a:gd name="T1" fmla="*/ 9 h 9"/>
                <a:gd name="T2" fmla="*/ 4 w 82"/>
                <a:gd name="T3" fmla="*/ 9 h 9"/>
                <a:gd name="T4" fmla="*/ 0 w 82"/>
                <a:gd name="T5" fmla="*/ 4 h 9"/>
                <a:gd name="T6" fmla="*/ 4 w 82"/>
                <a:gd name="T7" fmla="*/ 0 h 9"/>
                <a:gd name="T8" fmla="*/ 78 w 82"/>
                <a:gd name="T9" fmla="*/ 0 h 9"/>
                <a:gd name="T10" fmla="*/ 82 w 82"/>
                <a:gd name="T11" fmla="*/ 4 h 9"/>
                <a:gd name="T12" fmla="*/ 78 w 82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9">
                  <a:moveTo>
                    <a:pt x="78" y="9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1" y="0"/>
                    <a:pt x="82" y="2"/>
                    <a:pt x="82" y="4"/>
                  </a:cubicBezTo>
                  <a:cubicBezTo>
                    <a:pt x="82" y="7"/>
                    <a:pt x="81" y="9"/>
                    <a:pt x="78" y="9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0">
              <a:extLst>
                <a:ext uri="{FF2B5EF4-FFF2-40B4-BE49-F238E27FC236}">
                  <a16:creationId xmlns="" xmlns:a16="http://schemas.microsoft.com/office/drawing/2014/main" id="{85C1F0FB-EB14-46EF-B1DB-F63E4319ADBE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0273" y="6574922"/>
              <a:ext cx="401028" cy="37744"/>
            </a:xfrm>
            <a:custGeom>
              <a:avLst/>
              <a:gdLst>
                <a:gd name="T0" fmla="*/ 78 w 82"/>
                <a:gd name="T1" fmla="*/ 8 h 8"/>
                <a:gd name="T2" fmla="*/ 4 w 82"/>
                <a:gd name="T3" fmla="*/ 8 h 8"/>
                <a:gd name="T4" fmla="*/ 0 w 82"/>
                <a:gd name="T5" fmla="*/ 4 h 8"/>
                <a:gd name="T6" fmla="*/ 4 w 82"/>
                <a:gd name="T7" fmla="*/ 0 h 8"/>
                <a:gd name="T8" fmla="*/ 78 w 82"/>
                <a:gd name="T9" fmla="*/ 0 h 8"/>
                <a:gd name="T10" fmla="*/ 82 w 82"/>
                <a:gd name="T11" fmla="*/ 4 h 8"/>
                <a:gd name="T12" fmla="*/ 78 w 82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8">
                  <a:moveTo>
                    <a:pt x="78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1" y="0"/>
                    <a:pt x="82" y="2"/>
                    <a:pt x="82" y="4"/>
                  </a:cubicBezTo>
                  <a:cubicBezTo>
                    <a:pt x="82" y="6"/>
                    <a:pt x="81" y="8"/>
                    <a:pt x="78" y="8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1">
              <a:extLst>
                <a:ext uri="{FF2B5EF4-FFF2-40B4-BE49-F238E27FC236}">
                  <a16:creationId xmlns="" xmlns:a16="http://schemas.microsoft.com/office/drawing/2014/main" id="{8316D775-78D8-4C9D-B355-F591AB294AA0}"/>
                </a:ext>
              </a:extLst>
            </p:cNvPr>
            <p:cNvSpPr>
              <a:spLocks/>
            </p:cNvSpPr>
            <p:nvPr/>
          </p:nvSpPr>
          <p:spPr bwMode="auto">
            <a:xfrm>
              <a:off x="5744885" y="5192555"/>
              <a:ext cx="37744" cy="117949"/>
            </a:xfrm>
            <a:custGeom>
              <a:avLst/>
              <a:gdLst>
                <a:gd name="T0" fmla="*/ 4 w 8"/>
                <a:gd name="T1" fmla="*/ 24 h 24"/>
                <a:gd name="T2" fmla="*/ 0 w 8"/>
                <a:gd name="T3" fmla="*/ 20 h 24"/>
                <a:gd name="T4" fmla="*/ 0 w 8"/>
                <a:gd name="T5" fmla="*/ 4 h 24"/>
                <a:gd name="T6" fmla="*/ 4 w 8"/>
                <a:gd name="T7" fmla="*/ 0 h 24"/>
                <a:gd name="T8" fmla="*/ 8 w 8"/>
                <a:gd name="T9" fmla="*/ 4 h 24"/>
                <a:gd name="T10" fmla="*/ 8 w 8"/>
                <a:gd name="T11" fmla="*/ 20 h 24"/>
                <a:gd name="T12" fmla="*/ 4 w 8"/>
                <a:gd name="T1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24">
                  <a:moveTo>
                    <a:pt x="4" y="24"/>
                  </a:moveTo>
                  <a:cubicBezTo>
                    <a:pt x="2" y="24"/>
                    <a:pt x="0" y="22"/>
                    <a:pt x="0" y="2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2"/>
                    <a:pt x="6" y="24"/>
                    <a:pt x="4" y="24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2">
              <a:extLst>
                <a:ext uri="{FF2B5EF4-FFF2-40B4-BE49-F238E27FC236}">
                  <a16:creationId xmlns="" xmlns:a16="http://schemas.microsoft.com/office/drawing/2014/main" id="{FCBF4B6F-DBD8-41E1-ACF0-9087FC790F99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4783" y="5230299"/>
              <a:ext cx="117949" cy="40103"/>
            </a:xfrm>
            <a:custGeom>
              <a:avLst/>
              <a:gdLst>
                <a:gd name="T0" fmla="*/ 20 w 24"/>
                <a:gd name="T1" fmla="*/ 8 h 8"/>
                <a:gd name="T2" fmla="*/ 4 w 24"/>
                <a:gd name="T3" fmla="*/ 8 h 8"/>
                <a:gd name="T4" fmla="*/ 0 w 24"/>
                <a:gd name="T5" fmla="*/ 4 h 8"/>
                <a:gd name="T6" fmla="*/ 4 w 24"/>
                <a:gd name="T7" fmla="*/ 0 h 8"/>
                <a:gd name="T8" fmla="*/ 20 w 24"/>
                <a:gd name="T9" fmla="*/ 0 h 8"/>
                <a:gd name="T10" fmla="*/ 24 w 24"/>
                <a:gd name="T11" fmla="*/ 4 h 8"/>
                <a:gd name="T12" fmla="*/ 20 w 24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8">
                  <a:moveTo>
                    <a:pt x="20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2" y="0"/>
                    <a:pt x="24" y="2"/>
                    <a:pt x="24" y="4"/>
                  </a:cubicBezTo>
                  <a:cubicBezTo>
                    <a:pt x="24" y="6"/>
                    <a:pt x="22" y="8"/>
                    <a:pt x="20" y="8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3">
              <a:extLst>
                <a:ext uri="{FF2B5EF4-FFF2-40B4-BE49-F238E27FC236}">
                  <a16:creationId xmlns="" xmlns:a16="http://schemas.microsoft.com/office/drawing/2014/main" id="{7D06C59A-DA62-4C02-A6E9-B75D51406B26}"/>
                </a:ext>
              </a:extLst>
            </p:cNvPr>
            <p:cNvSpPr>
              <a:spLocks/>
            </p:cNvSpPr>
            <p:nvPr/>
          </p:nvSpPr>
          <p:spPr bwMode="auto">
            <a:xfrm>
              <a:off x="7573101" y="2359409"/>
              <a:ext cx="40103" cy="117949"/>
            </a:xfrm>
            <a:custGeom>
              <a:avLst/>
              <a:gdLst>
                <a:gd name="T0" fmla="*/ 4 w 8"/>
                <a:gd name="T1" fmla="*/ 24 h 24"/>
                <a:gd name="T2" fmla="*/ 0 w 8"/>
                <a:gd name="T3" fmla="*/ 20 h 24"/>
                <a:gd name="T4" fmla="*/ 0 w 8"/>
                <a:gd name="T5" fmla="*/ 4 h 24"/>
                <a:gd name="T6" fmla="*/ 4 w 8"/>
                <a:gd name="T7" fmla="*/ 0 h 24"/>
                <a:gd name="T8" fmla="*/ 8 w 8"/>
                <a:gd name="T9" fmla="*/ 4 h 24"/>
                <a:gd name="T10" fmla="*/ 8 w 8"/>
                <a:gd name="T11" fmla="*/ 20 h 24"/>
                <a:gd name="T12" fmla="*/ 4 w 8"/>
                <a:gd name="T1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24">
                  <a:moveTo>
                    <a:pt x="4" y="24"/>
                  </a:moveTo>
                  <a:cubicBezTo>
                    <a:pt x="2" y="24"/>
                    <a:pt x="0" y="23"/>
                    <a:pt x="0" y="2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3"/>
                    <a:pt x="6" y="24"/>
                    <a:pt x="4" y="24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54">
              <a:extLst>
                <a:ext uri="{FF2B5EF4-FFF2-40B4-BE49-F238E27FC236}">
                  <a16:creationId xmlns="" xmlns:a16="http://schemas.microsoft.com/office/drawing/2014/main" id="{E6C6D7FB-D8C7-4E06-8587-7FF93F92399C}"/>
                </a:ext>
              </a:extLst>
            </p:cNvPr>
            <p:cNvSpPr>
              <a:spLocks/>
            </p:cNvSpPr>
            <p:nvPr/>
          </p:nvSpPr>
          <p:spPr bwMode="auto">
            <a:xfrm>
              <a:off x="7532998" y="2399512"/>
              <a:ext cx="117949" cy="37744"/>
            </a:xfrm>
            <a:custGeom>
              <a:avLst/>
              <a:gdLst>
                <a:gd name="T0" fmla="*/ 20 w 24"/>
                <a:gd name="T1" fmla="*/ 8 h 8"/>
                <a:gd name="T2" fmla="*/ 4 w 24"/>
                <a:gd name="T3" fmla="*/ 8 h 8"/>
                <a:gd name="T4" fmla="*/ 0 w 24"/>
                <a:gd name="T5" fmla="*/ 4 h 8"/>
                <a:gd name="T6" fmla="*/ 4 w 24"/>
                <a:gd name="T7" fmla="*/ 0 h 8"/>
                <a:gd name="T8" fmla="*/ 20 w 24"/>
                <a:gd name="T9" fmla="*/ 0 h 8"/>
                <a:gd name="T10" fmla="*/ 24 w 24"/>
                <a:gd name="T11" fmla="*/ 4 h 8"/>
                <a:gd name="T12" fmla="*/ 20 w 24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8">
                  <a:moveTo>
                    <a:pt x="20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2" y="0"/>
                    <a:pt x="24" y="2"/>
                    <a:pt x="24" y="4"/>
                  </a:cubicBezTo>
                  <a:cubicBezTo>
                    <a:pt x="24" y="6"/>
                    <a:pt x="22" y="8"/>
                    <a:pt x="20" y="8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55">
              <a:extLst>
                <a:ext uri="{FF2B5EF4-FFF2-40B4-BE49-F238E27FC236}">
                  <a16:creationId xmlns="" xmlns:a16="http://schemas.microsoft.com/office/drawing/2014/main" id="{D8AA50C1-8ABD-4F11-8572-DFD6FF4950DB}"/>
                </a:ext>
              </a:extLst>
            </p:cNvPr>
            <p:cNvSpPr>
              <a:spLocks/>
            </p:cNvSpPr>
            <p:nvPr/>
          </p:nvSpPr>
          <p:spPr bwMode="auto">
            <a:xfrm>
              <a:off x="8136899" y="6511230"/>
              <a:ext cx="117949" cy="68411"/>
            </a:xfrm>
            <a:custGeom>
              <a:avLst/>
              <a:gdLst>
                <a:gd name="T0" fmla="*/ 20 w 24"/>
                <a:gd name="T1" fmla="*/ 14 h 14"/>
                <a:gd name="T2" fmla="*/ 19 w 24"/>
                <a:gd name="T3" fmla="*/ 13 h 14"/>
                <a:gd name="T4" fmla="*/ 3 w 24"/>
                <a:gd name="T5" fmla="*/ 9 h 14"/>
                <a:gd name="T6" fmla="*/ 0 w 24"/>
                <a:gd name="T7" fmla="*/ 4 h 14"/>
                <a:gd name="T8" fmla="*/ 5 w 24"/>
                <a:gd name="T9" fmla="*/ 1 h 14"/>
                <a:gd name="T10" fmla="*/ 21 w 24"/>
                <a:gd name="T11" fmla="*/ 6 h 14"/>
                <a:gd name="T12" fmla="*/ 24 w 24"/>
                <a:gd name="T13" fmla="*/ 11 h 14"/>
                <a:gd name="T14" fmla="*/ 20 w 24"/>
                <a:gd name="T1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14">
                  <a:moveTo>
                    <a:pt x="20" y="14"/>
                  </a:moveTo>
                  <a:cubicBezTo>
                    <a:pt x="19" y="14"/>
                    <a:pt x="19" y="14"/>
                    <a:pt x="19" y="13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1" y="2"/>
                    <a:pt x="3" y="0"/>
                    <a:pt x="5" y="1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3" y="6"/>
                    <a:pt x="24" y="8"/>
                    <a:pt x="24" y="11"/>
                  </a:cubicBezTo>
                  <a:cubicBezTo>
                    <a:pt x="23" y="12"/>
                    <a:pt x="22" y="14"/>
                    <a:pt x="20" y="14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56">
              <a:extLst>
                <a:ext uri="{FF2B5EF4-FFF2-40B4-BE49-F238E27FC236}">
                  <a16:creationId xmlns="" xmlns:a16="http://schemas.microsoft.com/office/drawing/2014/main" id="{1CAFA58E-F5F4-4E62-A64C-6A833232F0DF}"/>
                </a:ext>
              </a:extLst>
            </p:cNvPr>
            <p:cNvSpPr>
              <a:spLocks/>
            </p:cNvSpPr>
            <p:nvPr/>
          </p:nvSpPr>
          <p:spPr bwMode="auto">
            <a:xfrm>
              <a:off x="8160489" y="6485281"/>
              <a:ext cx="68411" cy="117949"/>
            </a:xfrm>
            <a:custGeom>
              <a:avLst/>
              <a:gdLst>
                <a:gd name="T0" fmla="*/ 5 w 14"/>
                <a:gd name="T1" fmla="*/ 24 h 24"/>
                <a:gd name="T2" fmla="*/ 4 w 14"/>
                <a:gd name="T3" fmla="*/ 24 h 24"/>
                <a:gd name="T4" fmla="*/ 1 w 14"/>
                <a:gd name="T5" fmla="*/ 19 h 24"/>
                <a:gd name="T6" fmla="*/ 5 w 14"/>
                <a:gd name="T7" fmla="*/ 3 h 24"/>
                <a:gd name="T8" fmla="*/ 10 w 14"/>
                <a:gd name="T9" fmla="*/ 1 h 24"/>
                <a:gd name="T10" fmla="*/ 13 w 14"/>
                <a:gd name="T11" fmla="*/ 6 h 24"/>
                <a:gd name="T12" fmla="*/ 9 w 14"/>
                <a:gd name="T13" fmla="*/ 21 h 24"/>
                <a:gd name="T14" fmla="*/ 5 w 14"/>
                <a:gd name="T1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24">
                  <a:moveTo>
                    <a:pt x="5" y="24"/>
                  </a:moveTo>
                  <a:cubicBezTo>
                    <a:pt x="4" y="24"/>
                    <a:pt x="4" y="24"/>
                    <a:pt x="4" y="24"/>
                  </a:cubicBezTo>
                  <a:cubicBezTo>
                    <a:pt x="1" y="23"/>
                    <a:pt x="0" y="21"/>
                    <a:pt x="1" y="19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6" y="1"/>
                    <a:pt x="8" y="0"/>
                    <a:pt x="10" y="1"/>
                  </a:cubicBezTo>
                  <a:cubicBezTo>
                    <a:pt x="13" y="1"/>
                    <a:pt x="14" y="3"/>
                    <a:pt x="13" y="6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3"/>
                    <a:pt x="7" y="24"/>
                    <a:pt x="5" y="24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57">
              <a:extLst>
                <a:ext uri="{FF2B5EF4-FFF2-40B4-BE49-F238E27FC236}">
                  <a16:creationId xmlns="" xmlns:a16="http://schemas.microsoft.com/office/drawing/2014/main" id="{8307C72A-96CB-426C-8B8A-50217864863F}"/>
                </a:ext>
              </a:extLst>
            </p:cNvPr>
            <p:cNvSpPr>
              <a:spLocks/>
            </p:cNvSpPr>
            <p:nvPr/>
          </p:nvSpPr>
          <p:spPr bwMode="auto">
            <a:xfrm>
              <a:off x="7735871" y="4123933"/>
              <a:ext cx="120308" cy="63693"/>
            </a:xfrm>
            <a:custGeom>
              <a:avLst/>
              <a:gdLst>
                <a:gd name="T0" fmla="*/ 20 w 25"/>
                <a:gd name="T1" fmla="*/ 13 h 13"/>
                <a:gd name="T2" fmla="*/ 19 w 25"/>
                <a:gd name="T3" fmla="*/ 13 h 13"/>
                <a:gd name="T4" fmla="*/ 3 w 25"/>
                <a:gd name="T5" fmla="*/ 8 h 13"/>
                <a:gd name="T6" fmla="*/ 1 w 25"/>
                <a:gd name="T7" fmla="*/ 3 h 13"/>
                <a:gd name="T8" fmla="*/ 6 w 25"/>
                <a:gd name="T9" fmla="*/ 0 h 13"/>
                <a:gd name="T10" fmla="*/ 21 w 25"/>
                <a:gd name="T11" fmla="*/ 5 h 13"/>
                <a:gd name="T12" fmla="*/ 24 w 25"/>
                <a:gd name="T13" fmla="*/ 10 h 13"/>
                <a:gd name="T14" fmla="*/ 20 w 25"/>
                <a:gd name="T1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13">
                  <a:moveTo>
                    <a:pt x="20" y="13"/>
                  </a:moveTo>
                  <a:cubicBezTo>
                    <a:pt x="20" y="13"/>
                    <a:pt x="19" y="13"/>
                    <a:pt x="19" y="13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8"/>
                    <a:pt x="0" y="5"/>
                    <a:pt x="1" y="3"/>
                  </a:cubicBezTo>
                  <a:cubicBezTo>
                    <a:pt x="1" y="1"/>
                    <a:pt x="4" y="0"/>
                    <a:pt x="6" y="0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3" y="5"/>
                    <a:pt x="25" y="8"/>
                    <a:pt x="24" y="10"/>
                  </a:cubicBezTo>
                  <a:cubicBezTo>
                    <a:pt x="24" y="12"/>
                    <a:pt x="22" y="13"/>
                    <a:pt x="20" y="13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58">
              <a:extLst>
                <a:ext uri="{FF2B5EF4-FFF2-40B4-BE49-F238E27FC236}">
                  <a16:creationId xmlns="" xmlns:a16="http://schemas.microsoft.com/office/drawing/2014/main" id="{BC49EEA0-348A-4958-AAE9-3A96EF07B0EE}"/>
                </a:ext>
              </a:extLst>
            </p:cNvPr>
            <p:cNvSpPr>
              <a:spLocks/>
            </p:cNvSpPr>
            <p:nvPr/>
          </p:nvSpPr>
          <p:spPr bwMode="auto">
            <a:xfrm>
              <a:off x="7764179" y="4093266"/>
              <a:ext cx="63693" cy="117949"/>
            </a:xfrm>
            <a:custGeom>
              <a:avLst/>
              <a:gdLst>
                <a:gd name="T0" fmla="*/ 4 w 13"/>
                <a:gd name="T1" fmla="*/ 24 h 24"/>
                <a:gd name="T2" fmla="*/ 3 w 13"/>
                <a:gd name="T3" fmla="*/ 24 h 24"/>
                <a:gd name="T4" fmla="*/ 0 w 13"/>
                <a:gd name="T5" fmla="*/ 19 h 24"/>
                <a:gd name="T6" fmla="*/ 5 w 13"/>
                <a:gd name="T7" fmla="*/ 4 h 24"/>
                <a:gd name="T8" fmla="*/ 10 w 13"/>
                <a:gd name="T9" fmla="*/ 1 h 24"/>
                <a:gd name="T10" fmla="*/ 13 w 13"/>
                <a:gd name="T11" fmla="*/ 6 h 24"/>
                <a:gd name="T12" fmla="*/ 8 w 13"/>
                <a:gd name="T13" fmla="*/ 21 h 24"/>
                <a:gd name="T14" fmla="*/ 4 w 13"/>
                <a:gd name="T1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24">
                  <a:moveTo>
                    <a:pt x="4" y="24"/>
                  </a:moveTo>
                  <a:cubicBezTo>
                    <a:pt x="4" y="24"/>
                    <a:pt x="3" y="24"/>
                    <a:pt x="3" y="24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1"/>
                    <a:pt x="8" y="0"/>
                    <a:pt x="10" y="1"/>
                  </a:cubicBezTo>
                  <a:cubicBezTo>
                    <a:pt x="12" y="1"/>
                    <a:pt x="13" y="4"/>
                    <a:pt x="13" y="6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3"/>
                    <a:pt x="6" y="24"/>
                    <a:pt x="4" y="24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Oval 59">
              <a:extLst>
                <a:ext uri="{FF2B5EF4-FFF2-40B4-BE49-F238E27FC236}">
                  <a16:creationId xmlns="" xmlns:a16="http://schemas.microsoft.com/office/drawing/2014/main" id="{7E21E34C-9EFD-4EBC-B7FA-F312135DB1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99972" y="3154389"/>
              <a:ext cx="563798" cy="568516"/>
            </a:xfrm>
            <a:prstGeom prst="ellipse">
              <a:avLst/>
            </a:prstGeom>
            <a:solidFill>
              <a:srgbClr val="B6D0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Oval 60">
              <a:extLst>
                <a:ext uri="{FF2B5EF4-FFF2-40B4-BE49-F238E27FC236}">
                  <a16:creationId xmlns="" xmlns:a16="http://schemas.microsoft.com/office/drawing/2014/main" id="{ACC0A906-A730-4E0C-9E8E-73F76CA2A4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68383" y="3227517"/>
              <a:ext cx="422259" cy="4199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61">
              <a:extLst>
                <a:ext uri="{FF2B5EF4-FFF2-40B4-BE49-F238E27FC236}">
                  <a16:creationId xmlns="" xmlns:a16="http://schemas.microsoft.com/office/drawing/2014/main" id="{0DF3AC8E-F931-402A-B26A-2BD940618E6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58947" y="3218081"/>
              <a:ext cx="441131" cy="441131"/>
            </a:xfrm>
            <a:custGeom>
              <a:avLst/>
              <a:gdLst>
                <a:gd name="T0" fmla="*/ 45 w 90"/>
                <a:gd name="T1" fmla="*/ 90 h 90"/>
                <a:gd name="T2" fmla="*/ 0 w 90"/>
                <a:gd name="T3" fmla="*/ 45 h 90"/>
                <a:gd name="T4" fmla="*/ 45 w 90"/>
                <a:gd name="T5" fmla="*/ 0 h 90"/>
                <a:gd name="T6" fmla="*/ 90 w 90"/>
                <a:gd name="T7" fmla="*/ 45 h 90"/>
                <a:gd name="T8" fmla="*/ 45 w 90"/>
                <a:gd name="T9" fmla="*/ 90 h 90"/>
                <a:gd name="T10" fmla="*/ 45 w 90"/>
                <a:gd name="T11" fmla="*/ 3 h 90"/>
                <a:gd name="T12" fmla="*/ 4 w 90"/>
                <a:gd name="T13" fmla="*/ 45 h 90"/>
                <a:gd name="T14" fmla="*/ 45 w 90"/>
                <a:gd name="T15" fmla="*/ 86 h 90"/>
                <a:gd name="T16" fmla="*/ 87 w 90"/>
                <a:gd name="T17" fmla="*/ 45 h 90"/>
                <a:gd name="T18" fmla="*/ 45 w 90"/>
                <a:gd name="T19" fmla="*/ 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0" h="90">
                  <a:moveTo>
                    <a:pt x="45" y="90"/>
                  </a:moveTo>
                  <a:cubicBezTo>
                    <a:pt x="21" y="90"/>
                    <a:pt x="0" y="70"/>
                    <a:pt x="0" y="45"/>
                  </a:cubicBezTo>
                  <a:cubicBezTo>
                    <a:pt x="0" y="20"/>
                    <a:pt x="21" y="0"/>
                    <a:pt x="45" y="0"/>
                  </a:cubicBezTo>
                  <a:cubicBezTo>
                    <a:pt x="70" y="0"/>
                    <a:pt x="90" y="20"/>
                    <a:pt x="90" y="45"/>
                  </a:cubicBezTo>
                  <a:cubicBezTo>
                    <a:pt x="90" y="70"/>
                    <a:pt x="70" y="90"/>
                    <a:pt x="45" y="90"/>
                  </a:cubicBezTo>
                  <a:close/>
                  <a:moveTo>
                    <a:pt x="45" y="3"/>
                  </a:moveTo>
                  <a:cubicBezTo>
                    <a:pt x="22" y="3"/>
                    <a:pt x="4" y="22"/>
                    <a:pt x="4" y="45"/>
                  </a:cubicBezTo>
                  <a:cubicBezTo>
                    <a:pt x="4" y="68"/>
                    <a:pt x="22" y="86"/>
                    <a:pt x="45" y="86"/>
                  </a:cubicBezTo>
                  <a:cubicBezTo>
                    <a:pt x="68" y="86"/>
                    <a:pt x="87" y="68"/>
                    <a:pt x="87" y="45"/>
                  </a:cubicBezTo>
                  <a:cubicBezTo>
                    <a:pt x="87" y="22"/>
                    <a:pt x="68" y="3"/>
                    <a:pt x="45" y="3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62">
              <a:extLst>
                <a:ext uri="{FF2B5EF4-FFF2-40B4-BE49-F238E27FC236}">
                  <a16:creationId xmlns="" xmlns:a16="http://schemas.microsoft.com/office/drawing/2014/main" id="{9BC85230-5B24-48D0-AABE-3F31701CA1D9}"/>
                </a:ext>
              </a:extLst>
            </p:cNvPr>
            <p:cNvSpPr>
              <a:spLocks/>
            </p:cNvSpPr>
            <p:nvPr/>
          </p:nvSpPr>
          <p:spPr bwMode="auto">
            <a:xfrm>
              <a:off x="7773615" y="3319518"/>
              <a:ext cx="14154" cy="127385"/>
            </a:xfrm>
            <a:custGeom>
              <a:avLst/>
              <a:gdLst>
                <a:gd name="T0" fmla="*/ 1 w 3"/>
                <a:gd name="T1" fmla="*/ 26 h 26"/>
                <a:gd name="T2" fmla="*/ 0 w 3"/>
                <a:gd name="T3" fmla="*/ 24 h 26"/>
                <a:gd name="T4" fmla="*/ 0 w 3"/>
                <a:gd name="T5" fmla="*/ 2 h 26"/>
                <a:gd name="T6" fmla="*/ 1 w 3"/>
                <a:gd name="T7" fmla="*/ 0 h 26"/>
                <a:gd name="T8" fmla="*/ 3 w 3"/>
                <a:gd name="T9" fmla="*/ 2 h 26"/>
                <a:gd name="T10" fmla="*/ 3 w 3"/>
                <a:gd name="T11" fmla="*/ 24 h 26"/>
                <a:gd name="T12" fmla="*/ 1 w 3"/>
                <a:gd name="T1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6">
                  <a:moveTo>
                    <a:pt x="1" y="26"/>
                  </a:moveTo>
                  <a:cubicBezTo>
                    <a:pt x="0" y="26"/>
                    <a:pt x="0" y="25"/>
                    <a:pt x="0" y="2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2" y="0"/>
                    <a:pt x="3" y="1"/>
                    <a:pt x="3" y="2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2" y="26"/>
                    <a:pt x="1" y="26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63">
              <a:extLst>
                <a:ext uri="{FF2B5EF4-FFF2-40B4-BE49-F238E27FC236}">
                  <a16:creationId xmlns="" xmlns:a16="http://schemas.microsoft.com/office/drawing/2014/main" id="{15F3F089-576B-4E2A-B356-1640812AD2AC}"/>
                </a:ext>
              </a:extLst>
            </p:cNvPr>
            <p:cNvSpPr>
              <a:spLocks/>
            </p:cNvSpPr>
            <p:nvPr/>
          </p:nvSpPr>
          <p:spPr bwMode="auto">
            <a:xfrm>
              <a:off x="7773615" y="3428031"/>
              <a:ext cx="141539" cy="18872"/>
            </a:xfrm>
            <a:custGeom>
              <a:avLst/>
              <a:gdLst>
                <a:gd name="T0" fmla="*/ 27 w 29"/>
                <a:gd name="T1" fmla="*/ 4 h 4"/>
                <a:gd name="T2" fmla="*/ 1 w 29"/>
                <a:gd name="T3" fmla="*/ 4 h 4"/>
                <a:gd name="T4" fmla="*/ 0 w 29"/>
                <a:gd name="T5" fmla="*/ 2 h 4"/>
                <a:gd name="T6" fmla="*/ 1 w 29"/>
                <a:gd name="T7" fmla="*/ 0 h 4"/>
                <a:gd name="T8" fmla="*/ 27 w 29"/>
                <a:gd name="T9" fmla="*/ 0 h 4"/>
                <a:gd name="T10" fmla="*/ 29 w 29"/>
                <a:gd name="T11" fmla="*/ 2 h 4"/>
                <a:gd name="T12" fmla="*/ 27 w 29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4">
                  <a:moveTo>
                    <a:pt x="27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8" y="0"/>
                    <a:pt x="29" y="1"/>
                    <a:pt x="29" y="2"/>
                  </a:cubicBezTo>
                  <a:cubicBezTo>
                    <a:pt x="29" y="3"/>
                    <a:pt x="28" y="4"/>
                    <a:pt x="27" y="4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Oval 64">
              <a:extLst>
                <a:ext uri="{FF2B5EF4-FFF2-40B4-BE49-F238E27FC236}">
                  <a16:creationId xmlns="" xmlns:a16="http://schemas.microsoft.com/office/drawing/2014/main" id="{AA9D387A-4453-45ED-A45A-E0BDC261A5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73615" y="3241671"/>
              <a:ext cx="14154" cy="14154"/>
            </a:xfrm>
            <a:prstGeom prst="ellipse">
              <a:avLst/>
            </a:pr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65">
              <a:extLst>
                <a:ext uri="{FF2B5EF4-FFF2-40B4-BE49-F238E27FC236}">
                  <a16:creationId xmlns="" xmlns:a16="http://schemas.microsoft.com/office/drawing/2014/main" id="{B8B05BA8-FE0A-4E66-A4F6-E46897CEF813}"/>
                </a:ext>
              </a:extLst>
            </p:cNvPr>
            <p:cNvSpPr>
              <a:spLocks/>
            </p:cNvSpPr>
            <p:nvPr/>
          </p:nvSpPr>
          <p:spPr bwMode="auto">
            <a:xfrm>
              <a:off x="7901000" y="3295928"/>
              <a:ext cx="21231" cy="18872"/>
            </a:xfrm>
            <a:custGeom>
              <a:avLst/>
              <a:gdLst>
                <a:gd name="T0" fmla="*/ 4 w 4"/>
                <a:gd name="T1" fmla="*/ 3 h 4"/>
                <a:gd name="T2" fmla="*/ 1 w 4"/>
                <a:gd name="T3" fmla="*/ 3 h 4"/>
                <a:gd name="T4" fmla="*/ 1 w 4"/>
                <a:gd name="T5" fmla="*/ 1 h 4"/>
                <a:gd name="T6" fmla="*/ 4 w 4"/>
                <a:gd name="T7" fmla="*/ 1 h 4"/>
                <a:gd name="T8" fmla="*/ 4 w 4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4" y="3"/>
                  </a:moveTo>
                  <a:cubicBezTo>
                    <a:pt x="3" y="4"/>
                    <a:pt x="2" y="4"/>
                    <a:pt x="1" y="3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4" y="2"/>
                    <a:pt x="4" y="3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Oval 66">
              <a:extLst>
                <a:ext uri="{FF2B5EF4-FFF2-40B4-BE49-F238E27FC236}">
                  <a16:creationId xmlns="" xmlns:a16="http://schemas.microsoft.com/office/drawing/2014/main" id="{14C19005-ADE6-4888-8E5B-70430791D3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59975" y="3428031"/>
              <a:ext cx="14154" cy="18872"/>
            </a:xfrm>
            <a:prstGeom prst="ellipse">
              <a:avLst/>
            </a:pr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67">
              <a:extLst>
                <a:ext uri="{FF2B5EF4-FFF2-40B4-BE49-F238E27FC236}">
                  <a16:creationId xmlns="" xmlns:a16="http://schemas.microsoft.com/office/drawing/2014/main" id="{983AF7DF-AE08-4866-A10B-115B4ABC4508}"/>
                </a:ext>
              </a:extLst>
            </p:cNvPr>
            <p:cNvSpPr>
              <a:spLocks/>
            </p:cNvSpPr>
            <p:nvPr/>
          </p:nvSpPr>
          <p:spPr bwMode="auto">
            <a:xfrm>
              <a:off x="7901000" y="3560135"/>
              <a:ext cx="21231" cy="18872"/>
            </a:xfrm>
            <a:custGeom>
              <a:avLst/>
              <a:gdLst>
                <a:gd name="T0" fmla="*/ 1 w 4"/>
                <a:gd name="T1" fmla="*/ 3 h 4"/>
                <a:gd name="T2" fmla="*/ 1 w 4"/>
                <a:gd name="T3" fmla="*/ 1 h 4"/>
                <a:gd name="T4" fmla="*/ 4 w 4"/>
                <a:gd name="T5" fmla="*/ 1 h 4"/>
                <a:gd name="T6" fmla="*/ 4 w 4"/>
                <a:gd name="T7" fmla="*/ 3 h 4"/>
                <a:gd name="T8" fmla="*/ 1 w 4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1" y="3"/>
                  </a:moveTo>
                  <a:cubicBezTo>
                    <a:pt x="0" y="3"/>
                    <a:pt x="0" y="1"/>
                    <a:pt x="1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4" y="3"/>
                    <a:pt x="4" y="3"/>
                  </a:cubicBezTo>
                  <a:cubicBezTo>
                    <a:pt x="3" y="4"/>
                    <a:pt x="2" y="4"/>
                    <a:pt x="1" y="3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Oval 68">
              <a:extLst>
                <a:ext uri="{FF2B5EF4-FFF2-40B4-BE49-F238E27FC236}">
                  <a16:creationId xmlns="" xmlns:a16="http://schemas.microsoft.com/office/drawing/2014/main" id="{538D4D62-4F15-48F0-A946-2FAFD7BD12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73615" y="3614391"/>
              <a:ext cx="14154" cy="18872"/>
            </a:xfrm>
            <a:prstGeom prst="ellipse">
              <a:avLst/>
            </a:pr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69">
              <a:extLst>
                <a:ext uri="{FF2B5EF4-FFF2-40B4-BE49-F238E27FC236}">
                  <a16:creationId xmlns="" xmlns:a16="http://schemas.microsoft.com/office/drawing/2014/main" id="{762CFFDD-CB01-4243-A61B-2DD8A9837F3E}"/>
                </a:ext>
              </a:extLst>
            </p:cNvPr>
            <p:cNvSpPr>
              <a:spLocks/>
            </p:cNvSpPr>
            <p:nvPr/>
          </p:nvSpPr>
          <p:spPr bwMode="auto">
            <a:xfrm>
              <a:off x="7636794" y="3560135"/>
              <a:ext cx="18872" cy="18872"/>
            </a:xfrm>
            <a:custGeom>
              <a:avLst/>
              <a:gdLst>
                <a:gd name="T0" fmla="*/ 1 w 4"/>
                <a:gd name="T1" fmla="*/ 1 h 4"/>
                <a:gd name="T2" fmla="*/ 3 w 4"/>
                <a:gd name="T3" fmla="*/ 1 h 4"/>
                <a:gd name="T4" fmla="*/ 3 w 4"/>
                <a:gd name="T5" fmla="*/ 3 h 4"/>
                <a:gd name="T6" fmla="*/ 1 w 4"/>
                <a:gd name="T7" fmla="*/ 3 h 4"/>
                <a:gd name="T8" fmla="*/ 1 w 4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1" y="1"/>
                  </a:moveTo>
                  <a:cubicBezTo>
                    <a:pt x="2" y="0"/>
                    <a:pt x="3" y="0"/>
                    <a:pt x="3" y="1"/>
                  </a:cubicBezTo>
                  <a:cubicBezTo>
                    <a:pt x="4" y="1"/>
                    <a:pt x="4" y="3"/>
                    <a:pt x="3" y="3"/>
                  </a:cubicBezTo>
                  <a:cubicBezTo>
                    <a:pt x="3" y="4"/>
                    <a:pt x="2" y="4"/>
                    <a:pt x="1" y="3"/>
                  </a:cubicBezTo>
                  <a:cubicBezTo>
                    <a:pt x="0" y="3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Oval 70">
              <a:extLst>
                <a:ext uri="{FF2B5EF4-FFF2-40B4-BE49-F238E27FC236}">
                  <a16:creationId xmlns="" xmlns:a16="http://schemas.microsoft.com/office/drawing/2014/main" id="{D53C83A7-2FB5-4376-9A22-CBBA1CAE80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82537" y="3428031"/>
              <a:ext cx="18872" cy="18872"/>
            </a:xfrm>
            <a:prstGeom prst="ellipse">
              <a:avLst/>
            </a:pr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71">
              <a:extLst>
                <a:ext uri="{FF2B5EF4-FFF2-40B4-BE49-F238E27FC236}">
                  <a16:creationId xmlns="" xmlns:a16="http://schemas.microsoft.com/office/drawing/2014/main" id="{C29B797F-D0D2-4F35-AC11-3DCAB3C7A735}"/>
                </a:ext>
              </a:extLst>
            </p:cNvPr>
            <p:cNvSpPr>
              <a:spLocks/>
            </p:cNvSpPr>
            <p:nvPr/>
          </p:nvSpPr>
          <p:spPr bwMode="auto">
            <a:xfrm>
              <a:off x="7636794" y="3295928"/>
              <a:ext cx="18872" cy="18872"/>
            </a:xfrm>
            <a:custGeom>
              <a:avLst/>
              <a:gdLst>
                <a:gd name="T0" fmla="*/ 3 w 4"/>
                <a:gd name="T1" fmla="*/ 1 h 4"/>
                <a:gd name="T2" fmla="*/ 3 w 4"/>
                <a:gd name="T3" fmla="*/ 3 h 4"/>
                <a:gd name="T4" fmla="*/ 1 w 4"/>
                <a:gd name="T5" fmla="*/ 3 h 4"/>
                <a:gd name="T6" fmla="*/ 1 w 4"/>
                <a:gd name="T7" fmla="*/ 1 h 4"/>
                <a:gd name="T8" fmla="*/ 3 w 4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3" y="1"/>
                  </a:moveTo>
                  <a:cubicBezTo>
                    <a:pt x="4" y="1"/>
                    <a:pt x="4" y="2"/>
                    <a:pt x="3" y="3"/>
                  </a:cubicBezTo>
                  <a:cubicBezTo>
                    <a:pt x="3" y="4"/>
                    <a:pt x="2" y="4"/>
                    <a:pt x="1" y="3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2" y="0"/>
                    <a:pt x="3" y="0"/>
                    <a:pt x="3" y="1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72">
              <a:extLst>
                <a:ext uri="{FF2B5EF4-FFF2-40B4-BE49-F238E27FC236}">
                  <a16:creationId xmlns="" xmlns:a16="http://schemas.microsoft.com/office/drawing/2014/main" id="{ADD6E223-2E8E-40A8-96C3-B4DF4485C0E8}"/>
                </a:ext>
              </a:extLst>
            </p:cNvPr>
            <p:cNvSpPr>
              <a:spLocks/>
            </p:cNvSpPr>
            <p:nvPr/>
          </p:nvSpPr>
          <p:spPr bwMode="auto">
            <a:xfrm>
              <a:off x="8068488" y="3314800"/>
              <a:ext cx="132103" cy="14154"/>
            </a:xfrm>
            <a:custGeom>
              <a:avLst/>
              <a:gdLst>
                <a:gd name="T0" fmla="*/ 26 w 27"/>
                <a:gd name="T1" fmla="*/ 3 h 3"/>
                <a:gd name="T2" fmla="*/ 1 w 27"/>
                <a:gd name="T3" fmla="*/ 3 h 3"/>
                <a:gd name="T4" fmla="*/ 0 w 27"/>
                <a:gd name="T5" fmla="*/ 1 h 3"/>
                <a:gd name="T6" fmla="*/ 1 w 27"/>
                <a:gd name="T7" fmla="*/ 0 h 3"/>
                <a:gd name="T8" fmla="*/ 26 w 27"/>
                <a:gd name="T9" fmla="*/ 0 h 3"/>
                <a:gd name="T10" fmla="*/ 27 w 27"/>
                <a:gd name="T11" fmla="*/ 1 h 3"/>
                <a:gd name="T12" fmla="*/ 26 w 27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3">
                  <a:moveTo>
                    <a:pt x="26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7" y="0"/>
                    <a:pt x="27" y="1"/>
                  </a:cubicBezTo>
                  <a:cubicBezTo>
                    <a:pt x="27" y="2"/>
                    <a:pt x="26" y="3"/>
                    <a:pt x="26" y="3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73">
              <a:extLst>
                <a:ext uri="{FF2B5EF4-FFF2-40B4-BE49-F238E27FC236}">
                  <a16:creationId xmlns="" xmlns:a16="http://schemas.microsoft.com/office/drawing/2014/main" id="{58A8168C-0D9E-4E82-BD53-7598B6CD49CC}"/>
                </a:ext>
              </a:extLst>
            </p:cNvPr>
            <p:cNvSpPr>
              <a:spLocks/>
            </p:cNvSpPr>
            <p:nvPr/>
          </p:nvSpPr>
          <p:spPr bwMode="auto">
            <a:xfrm>
              <a:off x="8068488" y="3545981"/>
              <a:ext cx="132103" cy="14154"/>
            </a:xfrm>
            <a:custGeom>
              <a:avLst/>
              <a:gdLst>
                <a:gd name="T0" fmla="*/ 26 w 27"/>
                <a:gd name="T1" fmla="*/ 3 h 3"/>
                <a:gd name="T2" fmla="*/ 1 w 27"/>
                <a:gd name="T3" fmla="*/ 3 h 3"/>
                <a:gd name="T4" fmla="*/ 0 w 27"/>
                <a:gd name="T5" fmla="*/ 2 h 3"/>
                <a:gd name="T6" fmla="*/ 1 w 27"/>
                <a:gd name="T7" fmla="*/ 0 h 3"/>
                <a:gd name="T8" fmla="*/ 26 w 27"/>
                <a:gd name="T9" fmla="*/ 0 h 3"/>
                <a:gd name="T10" fmla="*/ 27 w 27"/>
                <a:gd name="T11" fmla="*/ 2 h 3"/>
                <a:gd name="T12" fmla="*/ 26 w 27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3">
                  <a:moveTo>
                    <a:pt x="26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7" y="1"/>
                    <a:pt x="27" y="2"/>
                  </a:cubicBezTo>
                  <a:cubicBezTo>
                    <a:pt x="27" y="2"/>
                    <a:pt x="26" y="3"/>
                    <a:pt x="26" y="3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74">
              <a:extLst>
                <a:ext uri="{FF2B5EF4-FFF2-40B4-BE49-F238E27FC236}">
                  <a16:creationId xmlns="" xmlns:a16="http://schemas.microsoft.com/office/drawing/2014/main" id="{6F453A27-BD91-48E5-9A4A-A8CE4F20F2A4}"/>
                </a:ext>
              </a:extLst>
            </p:cNvPr>
            <p:cNvSpPr>
              <a:spLocks/>
            </p:cNvSpPr>
            <p:nvPr/>
          </p:nvSpPr>
          <p:spPr bwMode="auto">
            <a:xfrm>
              <a:off x="8113309" y="3428031"/>
              <a:ext cx="233540" cy="18872"/>
            </a:xfrm>
            <a:custGeom>
              <a:avLst/>
              <a:gdLst>
                <a:gd name="T0" fmla="*/ 47 w 48"/>
                <a:gd name="T1" fmla="*/ 4 h 4"/>
                <a:gd name="T2" fmla="*/ 1 w 48"/>
                <a:gd name="T3" fmla="*/ 4 h 4"/>
                <a:gd name="T4" fmla="*/ 0 w 48"/>
                <a:gd name="T5" fmla="*/ 2 h 4"/>
                <a:gd name="T6" fmla="*/ 1 w 48"/>
                <a:gd name="T7" fmla="*/ 0 h 4"/>
                <a:gd name="T8" fmla="*/ 47 w 48"/>
                <a:gd name="T9" fmla="*/ 0 h 4"/>
                <a:gd name="T10" fmla="*/ 48 w 48"/>
                <a:gd name="T11" fmla="*/ 2 h 4"/>
                <a:gd name="T12" fmla="*/ 47 w 48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4">
                  <a:moveTo>
                    <a:pt x="47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8" y="0"/>
                    <a:pt x="48" y="1"/>
                    <a:pt x="48" y="2"/>
                  </a:cubicBezTo>
                  <a:cubicBezTo>
                    <a:pt x="48" y="3"/>
                    <a:pt x="48" y="4"/>
                    <a:pt x="47" y="4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Rectangle 75">
              <a:extLst>
                <a:ext uri="{FF2B5EF4-FFF2-40B4-BE49-F238E27FC236}">
                  <a16:creationId xmlns="" xmlns:a16="http://schemas.microsoft.com/office/drawing/2014/main" id="{5B91C0FC-A055-4157-9E09-8ADFC09385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96902" y="6494717"/>
              <a:ext cx="127385" cy="13210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76">
              <a:extLst>
                <a:ext uri="{FF2B5EF4-FFF2-40B4-BE49-F238E27FC236}">
                  <a16:creationId xmlns="" xmlns:a16="http://schemas.microsoft.com/office/drawing/2014/main" id="{BC12BB27-2F83-47D8-A2CE-6635DBD8DC2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87466" y="6485281"/>
              <a:ext cx="153334" cy="153334"/>
            </a:xfrm>
            <a:custGeom>
              <a:avLst/>
              <a:gdLst>
                <a:gd name="T0" fmla="*/ 65 w 65"/>
                <a:gd name="T1" fmla="*/ 65 h 65"/>
                <a:gd name="T2" fmla="*/ 0 w 65"/>
                <a:gd name="T3" fmla="*/ 65 h 65"/>
                <a:gd name="T4" fmla="*/ 0 w 65"/>
                <a:gd name="T5" fmla="*/ 0 h 65"/>
                <a:gd name="T6" fmla="*/ 65 w 65"/>
                <a:gd name="T7" fmla="*/ 0 h 65"/>
                <a:gd name="T8" fmla="*/ 65 w 65"/>
                <a:gd name="T9" fmla="*/ 65 h 65"/>
                <a:gd name="T10" fmla="*/ 9 w 65"/>
                <a:gd name="T11" fmla="*/ 56 h 65"/>
                <a:gd name="T12" fmla="*/ 54 w 65"/>
                <a:gd name="T13" fmla="*/ 56 h 65"/>
                <a:gd name="T14" fmla="*/ 54 w 65"/>
                <a:gd name="T15" fmla="*/ 9 h 65"/>
                <a:gd name="T16" fmla="*/ 9 w 65"/>
                <a:gd name="T17" fmla="*/ 9 h 65"/>
                <a:gd name="T18" fmla="*/ 9 w 65"/>
                <a:gd name="T19" fmla="*/ 56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5" h="65">
                  <a:moveTo>
                    <a:pt x="65" y="65"/>
                  </a:moveTo>
                  <a:lnTo>
                    <a:pt x="0" y="65"/>
                  </a:lnTo>
                  <a:lnTo>
                    <a:pt x="0" y="0"/>
                  </a:lnTo>
                  <a:lnTo>
                    <a:pt x="65" y="0"/>
                  </a:lnTo>
                  <a:lnTo>
                    <a:pt x="65" y="65"/>
                  </a:lnTo>
                  <a:close/>
                  <a:moveTo>
                    <a:pt x="9" y="56"/>
                  </a:moveTo>
                  <a:lnTo>
                    <a:pt x="54" y="56"/>
                  </a:lnTo>
                  <a:lnTo>
                    <a:pt x="54" y="9"/>
                  </a:lnTo>
                  <a:lnTo>
                    <a:pt x="9" y="9"/>
                  </a:lnTo>
                  <a:lnTo>
                    <a:pt x="9" y="56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77">
              <a:extLst>
                <a:ext uri="{FF2B5EF4-FFF2-40B4-BE49-F238E27FC236}">
                  <a16:creationId xmlns="" xmlns:a16="http://schemas.microsoft.com/office/drawing/2014/main" id="{9025E467-2502-4CC0-B8AB-5D4EB132ABDC}"/>
                </a:ext>
              </a:extLst>
            </p:cNvPr>
            <p:cNvSpPr>
              <a:spLocks/>
            </p:cNvSpPr>
            <p:nvPr/>
          </p:nvSpPr>
          <p:spPr bwMode="auto">
            <a:xfrm>
              <a:off x="8764390" y="6511230"/>
              <a:ext cx="136821" cy="14154"/>
            </a:xfrm>
            <a:custGeom>
              <a:avLst/>
              <a:gdLst>
                <a:gd name="T0" fmla="*/ 26 w 28"/>
                <a:gd name="T1" fmla="*/ 3 h 3"/>
                <a:gd name="T2" fmla="*/ 2 w 28"/>
                <a:gd name="T3" fmla="*/ 3 h 3"/>
                <a:gd name="T4" fmla="*/ 0 w 28"/>
                <a:gd name="T5" fmla="*/ 1 h 3"/>
                <a:gd name="T6" fmla="*/ 2 w 28"/>
                <a:gd name="T7" fmla="*/ 0 h 3"/>
                <a:gd name="T8" fmla="*/ 26 w 28"/>
                <a:gd name="T9" fmla="*/ 0 h 3"/>
                <a:gd name="T10" fmla="*/ 28 w 28"/>
                <a:gd name="T11" fmla="*/ 1 h 3"/>
                <a:gd name="T12" fmla="*/ 26 w 28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3">
                  <a:moveTo>
                    <a:pt x="26" y="3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7" y="0"/>
                    <a:pt x="28" y="0"/>
                    <a:pt x="28" y="1"/>
                  </a:cubicBezTo>
                  <a:cubicBezTo>
                    <a:pt x="28" y="2"/>
                    <a:pt x="27" y="3"/>
                    <a:pt x="26" y="3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78">
              <a:extLst>
                <a:ext uri="{FF2B5EF4-FFF2-40B4-BE49-F238E27FC236}">
                  <a16:creationId xmlns="" xmlns:a16="http://schemas.microsoft.com/office/drawing/2014/main" id="{8519F7EA-4682-4153-8EB3-E51C58467230}"/>
                </a:ext>
              </a:extLst>
            </p:cNvPr>
            <p:cNvSpPr>
              <a:spLocks/>
            </p:cNvSpPr>
            <p:nvPr/>
          </p:nvSpPr>
          <p:spPr bwMode="auto">
            <a:xfrm>
              <a:off x="8764390" y="6598512"/>
              <a:ext cx="186360" cy="14154"/>
            </a:xfrm>
            <a:custGeom>
              <a:avLst/>
              <a:gdLst>
                <a:gd name="T0" fmla="*/ 35 w 38"/>
                <a:gd name="T1" fmla="*/ 3 h 3"/>
                <a:gd name="T2" fmla="*/ 3 w 38"/>
                <a:gd name="T3" fmla="*/ 3 h 3"/>
                <a:gd name="T4" fmla="*/ 0 w 38"/>
                <a:gd name="T5" fmla="*/ 2 h 3"/>
                <a:gd name="T6" fmla="*/ 3 w 38"/>
                <a:gd name="T7" fmla="*/ 0 h 3"/>
                <a:gd name="T8" fmla="*/ 35 w 38"/>
                <a:gd name="T9" fmla="*/ 0 h 3"/>
                <a:gd name="T10" fmla="*/ 38 w 38"/>
                <a:gd name="T11" fmla="*/ 2 h 3"/>
                <a:gd name="T12" fmla="*/ 35 w 38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3">
                  <a:moveTo>
                    <a:pt x="35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7" y="0"/>
                    <a:pt x="38" y="1"/>
                    <a:pt x="38" y="2"/>
                  </a:cubicBezTo>
                  <a:cubicBezTo>
                    <a:pt x="38" y="3"/>
                    <a:pt x="37" y="3"/>
                    <a:pt x="35" y="3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79">
              <a:extLst>
                <a:ext uri="{FF2B5EF4-FFF2-40B4-BE49-F238E27FC236}">
                  <a16:creationId xmlns="" xmlns:a16="http://schemas.microsoft.com/office/drawing/2014/main" id="{4DDC4E9C-A1BD-4E47-9979-BAAD24433941}"/>
                </a:ext>
              </a:extLst>
            </p:cNvPr>
            <p:cNvSpPr>
              <a:spLocks/>
            </p:cNvSpPr>
            <p:nvPr/>
          </p:nvSpPr>
          <p:spPr bwMode="auto">
            <a:xfrm>
              <a:off x="8764390" y="6548973"/>
              <a:ext cx="240617" cy="21231"/>
            </a:xfrm>
            <a:custGeom>
              <a:avLst/>
              <a:gdLst>
                <a:gd name="T0" fmla="*/ 47 w 49"/>
                <a:gd name="T1" fmla="*/ 4 h 4"/>
                <a:gd name="T2" fmla="*/ 2 w 49"/>
                <a:gd name="T3" fmla="*/ 4 h 4"/>
                <a:gd name="T4" fmla="*/ 0 w 49"/>
                <a:gd name="T5" fmla="*/ 2 h 4"/>
                <a:gd name="T6" fmla="*/ 2 w 49"/>
                <a:gd name="T7" fmla="*/ 0 h 4"/>
                <a:gd name="T8" fmla="*/ 47 w 49"/>
                <a:gd name="T9" fmla="*/ 0 h 4"/>
                <a:gd name="T10" fmla="*/ 49 w 49"/>
                <a:gd name="T11" fmla="*/ 2 h 4"/>
                <a:gd name="T12" fmla="*/ 47 w 49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4">
                  <a:moveTo>
                    <a:pt x="47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8" y="0"/>
                    <a:pt x="49" y="1"/>
                    <a:pt x="49" y="2"/>
                  </a:cubicBezTo>
                  <a:cubicBezTo>
                    <a:pt x="49" y="3"/>
                    <a:pt x="48" y="4"/>
                    <a:pt x="47" y="4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Rectangle 80">
              <a:extLst>
                <a:ext uri="{FF2B5EF4-FFF2-40B4-BE49-F238E27FC236}">
                  <a16:creationId xmlns="" xmlns:a16="http://schemas.microsoft.com/office/drawing/2014/main" id="{A1474D1C-79F7-419C-9577-84556885E3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18936" y="4574500"/>
              <a:ext cx="132103" cy="13210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81">
              <a:extLst>
                <a:ext uri="{FF2B5EF4-FFF2-40B4-BE49-F238E27FC236}">
                  <a16:creationId xmlns="" xmlns:a16="http://schemas.microsoft.com/office/drawing/2014/main" id="{225F124A-9117-4F53-B012-B6E79BF6D37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09500" y="4565064"/>
              <a:ext cx="150975" cy="150975"/>
            </a:xfrm>
            <a:custGeom>
              <a:avLst/>
              <a:gdLst>
                <a:gd name="T0" fmla="*/ 64 w 64"/>
                <a:gd name="T1" fmla="*/ 64 h 64"/>
                <a:gd name="T2" fmla="*/ 0 w 64"/>
                <a:gd name="T3" fmla="*/ 64 h 64"/>
                <a:gd name="T4" fmla="*/ 0 w 64"/>
                <a:gd name="T5" fmla="*/ 0 h 64"/>
                <a:gd name="T6" fmla="*/ 64 w 64"/>
                <a:gd name="T7" fmla="*/ 0 h 64"/>
                <a:gd name="T8" fmla="*/ 64 w 64"/>
                <a:gd name="T9" fmla="*/ 64 h 64"/>
                <a:gd name="T10" fmla="*/ 8 w 64"/>
                <a:gd name="T11" fmla="*/ 54 h 64"/>
                <a:gd name="T12" fmla="*/ 56 w 64"/>
                <a:gd name="T13" fmla="*/ 54 h 64"/>
                <a:gd name="T14" fmla="*/ 56 w 64"/>
                <a:gd name="T15" fmla="*/ 8 h 64"/>
                <a:gd name="T16" fmla="*/ 8 w 64"/>
                <a:gd name="T17" fmla="*/ 8 h 64"/>
                <a:gd name="T18" fmla="*/ 8 w 64"/>
                <a:gd name="T19" fmla="*/ 5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64">
                  <a:moveTo>
                    <a:pt x="64" y="64"/>
                  </a:moveTo>
                  <a:lnTo>
                    <a:pt x="0" y="64"/>
                  </a:lnTo>
                  <a:lnTo>
                    <a:pt x="0" y="0"/>
                  </a:lnTo>
                  <a:lnTo>
                    <a:pt x="64" y="0"/>
                  </a:lnTo>
                  <a:lnTo>
                    <a:pt x="64" y="64"/>
                  </a:lnTo>
                  <a:close/>
                  <a:moveTo>
                    <a:pt x="8" y="54"/>
                  </a:moveTo>
                  <a:lnTo>
                    <a:pt x="56" y="54"/>
                  </a:lnTo>
                  <a:lnTo>
                    <a:pt x="56" y="8"/>
                  </a:lnTo>
                  <a:lnTo>
                    <a:pt x="8" y="8"/>
                  </a:lnTo>
                  <a:lnTo>
                    <a:pt x="8" y="54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82">
              <a:extLst>
                <a:ext uri="{FF2B5EF4-FFF2-40B4-BE49-F238E27FC236}">
                  <a16:creationId xmlns="" xmlns:a16="http://schemas.microsoft.com/office/drawing/2014/main" id="{81A35831-4331-4D5E-97EB-4E15EAC62942}"/>
                </a:ext>
              </a:extLst>
            </p:cNvPr>
            <p:cNvSpPr>
              <a:spLocks/>
            </p:cNvSpPr>
            <p:nvPr/>
          </p:nvSpPr>
          <p:spPr bwMode="auto">
            <a:xfrm>
              <a:off x="5542012" y="4583936"/>
              <a:ext cx="139180" cy="21231"/>
            </a:xfrm>
            <a:custGeom>
              <a:avLst/>
              <a:gdLst>
                <a:gd name="T0" fmla="*/ 2 w 28"/>
                <a:gd name="T1" fmla="*/ 4 h 4"/>
                <a:gd name="T2" fmla="*/ 26 w 28"/>
                <a:gd name="T3" fmla="*/ 4 h 4"/>
                <a:gd name="T4" fmla="*/ 28 w 28"/>
                <a:gd name="T5" fmla="*/ 2 h 4"/>
                <a:gd name="T6" fmla="*/ 26 w 28"/>
                <a:gd name="T7" fmla="*/ 0 h 4"/>
                <a:gd name="T8" fmla="*/ 2 w 28"/>
                <a:gd name="T9" fmla="*/ 0 h 4"/>
                <a:gd name="T10" fmla="*/ 0 w 28"/>
                <a:gd name="T11" fmla="*/ 2 h 4"/>
                <a:gd name="T12" fmla="*/ 2 w 28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4">
                  <a:moveTo>
                    <a:pt x="2" y="4"/>
                  </a:moveTo>
                  <a:cubicBezTo>
                    <a:pt x="26" y="4"/>
                    <a:pt x="26" y="4"/>
                    <a:pt x="26" y="4"/>
                  </a:cubicBezTo>
                  <a:cubicBezTo>
                    <a:pt x="27" y="4"/>
                    <a:pt x="28" y="3"/>
                    <a:pt x="28" y="2"/>
                  </a:cubicBezTo>
                  <a:cubicBezTo>
                    <a:pt x="28" y="1"/>
                    <a:pt x="27" y="0"/>
                    <a:pt x="2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83">
              <a:extLst>
                <a:ext uri="{FF2B5EF4-FFF2-40B4-BE49-F238E27FC236}">
                  <a16:creationId xmlns="" xmlns:a16="http://schemas.microsoft.com/office/drawing/2014/main" id="{FEBE8C1F-E724-48C2-8F5D-ECE5251F8897}"/>
                </a:ext>
              </a:extLst>
            </p:cNvPr>
            <p:cNvSpPr>
              <a:spLocks/>
            </p:cNvSpPr>
            <p:nvPr/>
          </p:nvSpPr>
          <p:spPr bwMode="auto">
            <a:xfrm>
              <a:off x="5499551" y="4678295"/>
              <a:ext cx="181642" cy="14154"/>
            </a:xfrm>
            <a:custGeom>
              <a:avLst/>
              <a:gdLst>
                <a:gd name="T0" fmla="*/ 2 w 37"/>
                <a:gd name="T1" fmla="*/ 3 h 3"/>
                <a:gd name="T2" fmla="*/ 35 w 37"/>
                <a:gd name="T3" fmla="*/ 3 h 3"/>
                <a:gd name="T4" fmla="*/ 37 w 37"/>
                <a:gd name="T5" fmla="*/ 1 h 3"/>
                <a:gd name="T6" fmla="*/ 35 w 37"/>
                <a:gd name="T7" fmla="*/ 0 h 3"/>
                <a:gd name="T8" fmla="*/ 2 w 37"/>
                <a:gd name="T9" fmla="*/ 0 h 3"/>
                <a:gd name="T10" fmla="*/ 0 w 37"/>
                <a:gd name="T11" fmla="*/ 1 h 3"/>
                <a:gd name="T12" fmla="*/ 2 w 37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3">
                  <a:moveTo>
                    <a:pt x="2" y="3"/>
                  </a:moveTo>
                  <a:cubicBezTo>
                    <a:pt x="35" y="3"/>
                    <a:pt x="35" y="3"/>
                    <a:pt x="35" y="3"/>
                  </a:cubicBezTo>
                  <a:cubicBezTo>
                    <a:pt x="36" y="3"/>
                    <a:pt x="37" y="2"/>
                    <a:pt x="37" y="1"/>
                  </a:cubicBezTo>
                  <a:cubicBezTo>
                    <a:pt x="37" y="0"/>
                    <a:pt x="36" y="0"/>
                    <a:pt x="35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1" y="3"/>
                    <a:pt x="2" y="3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84">
              <a:extLst>
                <a:ext uri="{FF2B5EF4-FFF2-40B4-BE49-F238E27FC236}">
                  <a16:creationId xmlns="" xmlns:a16="http://schemas.microsoft.com/office/drawing/2014/main" id="{1B5AD307-6A0B-4F38-8017-69BC20750578}"/>
                </a:ext>
              </a:extLst>
            </p:cNvPr>
            <p:cNvSpPr>
              <a:spLocks/>
            </p:cNvSpPr>
            <p:nvPr/>
          </p:nvSpPr>
          <p:spPr bwMode="auto">
            <a:xfrm>
              <a:off x="5440576" y="4628757"/>
              <a:ext cx="240617" cy="14154"/>
            </a:xfrm>
            <a:custGeom>
              <a:avLst/>
              <a:gdLst>
                <a:gd name="T0" fmla="*/ 2 w 49"/>
                <a:gd name="T1" fmla="*/ 3 h 3"/>
                <a:gd name="T2" fmla="*/ 47 w 49"/>
                <a:gd name="T3" fmla="*/ 3 h 3"/>
                <a:gd name="T4" fmla="*/ 49 w 49"/>
                <a:gd name="T5" fmla="*/ 2 h 3"/>
                <a:gd name="T6" fmla="*/ 47 w 49"/>
                <a:gd name="T7" fmla="*/ 0 h 3"/>
                <a:gd name="T8" fmla="*/ 2 w 49"/>
                <a:gd name="T9" fmla="*/ 0 h 3"/>
                <a:gd name="T10" fmla="*/ 0 w 49"/>
                <a:gd name="T11" fmla="*/ 2 h 3"/>
                <a:gd name="T12" fmla="*/ 2 w 49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3">
                  <a:moveTo>
                    <a:pt x="2" y="3"/>
                  </a:moveTo>
                  <a:cubicBezTo>
                    <a:pt x="47" y="3"/>
                    <a:pt x="47" y="3"/>
                    <a:pt x="47" y="3"/>
                  </a:cubicBezTo>
                  <a:cubicBezTo>
                    <a:pt x="48" y="3"/>
                    <a:pt x="49" y="3"/>
                    <a:pt x="49" y="2"/>
                  </a:cubicBezTo>
                  <a:cubicBezTo>
                    <a:pt x="49" y="1"/>
                    <a:pt x="48" y="0"/>
                    <a:pt x="47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3"/>
                    <a:pt x="2" y="3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Rectangle 85">
              <a:extLst>
                <a:ext uri="{FF2B5EF4-FFF2-40B4-BE49-F238E27FC236}">
                  <a16:creationId xmlns="" xmlns:a16="http://schemas.microsoft.com/office/drawing/2014/main" id="{E93951B2-298B-45B4-BCAF-281CC1BA5C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15062" y="5065170"/>
              <a:ext cx="40103" cy="1748011"/>
            </a:xfrm>
            <a:prstGeom prst="rect">
              <a:avLst/>
            </a:prstGeom>
            <a:solidFill>
              <a:srgbClr val="3F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86">
              <a:extLst>
                <a:ext uri="{FF2B5EF4-FFF2-40B4-BE49-F238E27FC236}">
                  <a16:creationId xmlns="" xmlns:a16="http://schemas.microsoft.com/office/drawing/2014/main" id="{2AC83552-C5F2-4685-96C7-217AAF23594B}"/>
                </a:ext>
              </a:extLst>
            </p:cNvPr>
            <p:cNvSpPr>
              <a:spLocks/>
            </p:cNvSpPr>
            <p:nvPr/>
          </p:nvSpPr>
          <p:spPr bwMode="auto">
            <a:xfrm>
              <a:off x="9613625" y="4874091"/>
              <a:ext cx="250053" cy="401028"/>
            </a:xfrm>
            <a:custGeom>
              <a:avLst/>
              <a:gdLst>
                <a:gd name="T0" fmla="*/ 26 w 51"/>
                <a:gd name="T1" fmla="*/ 82 h 82"/>
                <a:gd name="T2" fmla="*/ 24 w 51"/>
                <a:gd name="T3" fmla="*/ 82 h 82"/>
                <a:gd name="T4" fmla="*/ 0 w 51"/>
                <a:gd name="T5" fmla="*/ 58 h 82"/>
                <a:gd name="T6" fmla="*/ 0 w 51"/>
                <a:gd name="T7" fmla="*/ 25 h 82"/>
                <a:gd name="T8" fmla="*/ 24 w 51"/>
                <a:gd name="T9" fmla="*/ 0 h 82"/>
                <a:gd name="T10" fmla="*/ 26 w 51"/>
                <a:gd name="T11" fmla="*/ 0 h 82"/>
                <a:gd name="T12" fmla="*/ 51 w 51"/>
                <a:gd name="T13" fmla="*/ 25 h 82"/>
                <a:gd name="T14" fmla="*/ 51 w 51"/>
                <a:gd name="T15" fmla="*/ 58 h 82"/>
                <a:gd name="T16" fmla="*/ 26 w 51"/>
                <a:gd name="T17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82">
                  <a:moveTo>
                    <a:pt x="26" y="82"/>
                  </a:moveTo>
                  <a:cubicBezTo>
                    <a:pt x="24" y="82"/>
                    <a:pt x="24" y="82"/>
                    <a:pt x="24" y="82"/>
                  </a:cubicBezTo>
                  <a:cubicBezTo>
                    <a:pt x="11" y="82"/>
                    <a:pt x="0" y="71"/>
                    <a:pt x="0" y="58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1"/>
                    <a:pt x="11" y="0"/>
                    <a:pt x="24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40" y="0"/>
                    <a:pt x="51" y="11"/>
                    <a:pt x="51" y="25"/>
                  </a:cubicBezTo>
                  <a:cubicBezTo>
                    <a:pt x="51" y="58"/>
                    <a:pt x="51" y="58"/>
                    <a:pt x="51" y="58"/>
                  </a:cubicBezTo>
                  <a:cubicBezTo>
                    <a:pt x="51" y="71"/>
                    <a:pt x="40" y="82"/>
                    <a:pt x="26" y="82"/>
                  </a:cubicBezTo>
                  <a:close/>
                </a:path>
              </a:pathLst>
            </a:custGeom>
            <a:solidFill>
              <a:srgbClr val="B6D0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87">
              <a:extLst>
                <a:ext uri="{FF2B5EF4-FFF2-40B4-BE49-F238E27FC236}">
                  <a16:creationId xmlns="" xmlns:a16="http://schemas.microsoft.com/office/drawing/2014/main" id="{30E297FA-8CF6-4B3F-BC63-D9A4FAE78633}"/>
                </a:ext>
              </a:extLst>
            </p:cNvPr>
            <p:cNvSpPr>
              <a:spLocks/>
            </p:cNvSpPr>
            <p:nvPr/>
          </p:nvSpPr>
          <p:spPr bwMode="auto">
            <a:xfrm>
              <a:off x="9891986" y="5143016"/>
              <a:ext cx="63693" cy="23590"/>
            </a:xfrm>
            <a:custGeom>
              <a:avLst/>
              <a:gdLst>
                <a:gd name="T0" fmla="*/ 2 w 13"/>
                <a:gd name="T1" fmla="*/ 4 h 5"/>
                <a:gd name="T2" fmla="*/ 10 w 13"/>
                <a:gd name="T3" fmla="*/ 5 h 5"/>
                <a:gd name="T4" fmla="*/ 11 w 13"/>
                <a:gd name="T5" fmla="*/ 2 h 5"/>
                <a:gd name="T6" fmla="*/ 2 w 13"/>
                <a:gd name="T7" fmla="*/ 1 h 5"/>
                <a:gd name="T8" fmla="*/ 2 w 13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5">
                  <a:moveTo>
                    <a:pt x="2" y="4"/>
                  </a:moveTo>
                  <a:cubicBezTo>
                    <a:pt x="5" y="4"/>
                    <a:pt x="7" y="5"/>
                    <a:pt x="10" y="5"/>
                  </a:cubicBezTo>
                  <a:cubicBezTo>
                    <a:pt x="12" y="5"/>
                    <a:pt x="13" y="2"/>
                    <a:pt x="11" y="2"/>
                  </a:cubicBezTo>
                  <a:cubicBezTo>
                    <a:pt x="8" y="2"/>
                    <a:pt x="5" y="1"/>
                    <a:pt x="2" y="1"/>
                  </a:cubicBezTo>
                  <a:cubicBezTo>
                    <a:pt x="0" y="0"/>
                    <a:pt x="0" y="3"/>
                    <a:pt x="2" y="4"/>
                  </a:cubicBezTo>
                  <a:close/>
                </a:path>
              </a:pathLst>
            </a:custGeom>
            <a:solidFill>
              <a:srgbClr val="3F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88">
              <a:extLst>
                <a:ext uri="{FF2B5EF4-FFF2-40B4-BE49-F238E27FC236}">
                  <a16:creationId xmlns="" xmlns:a16="http://schemas.microsoft.com/office/drawing/2014/main" id="{17495687-E70E-495D-B9DB-F4931C81142A}"/>
                </a:ext>
              </a:extLst>
            </p:cNvPr>
            <p:cNvSpPr>
              <a:spLocks/>
            </p:cNvSpPr>
            <p:nvPr/>
          </p:nvSpPr>
          <p:spPr bwMode="auto">
            <a:xfrm>
              <a:off x="9882550" y="5051016"/>
              <a:ext cx="58975" cy="18872"/>
            </a:xfrm>
            <a:custGeom>
              <a:avLst/>
              <a:gdLst>
                <a:gd name="T0" fmla="*/ 3 w 12"/>
                <a:gd name="T1" fmla="*/ 4 h 4"/>
                <a:gd name="T2" fmla="*/ 10 w 12"/>
                <a:gd name="T3" fmla="*/ 3 h 4"/>
                <a:gd name="T4" fmla="*/ 10 w 12"/>
                <a:gd name="T5" fmla="*/ 0 h 4"/>
                <a:gd name="T6" fmla="*/ 2 w 12"/>
                <a:gd name="T7" fmla="*/ 1 h 4"/>
                <a:gd name="T8" fmla="*/ 3 w 12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4">
                  <a:moveTo>
                    <a:pt x="3" y="4"/>
                  </a:moveTo>
                  <a:cubicBezTo>
                    <a:pt x="6" y="3"/>
                    <a:pt x="8" y="3"/>
                    <a:pt x="10" y="3"/>
                  </a:cubicBezTo>
                  <a:cubicBezTo>
                    <a:pt x="12" y="4"/>
                    <a:pt x="12" y="0"/>
                    <a:pt x="10" y="0"/>
                  </a:cubicBezTo>
                  <a:cubicBezTo>
                    <a:pt x="8" y="0"/>
                    <a:pt x="5" y="0"/>
                    <a:pt x="2" y="1"/>
                  </a:cubicBezTo>
                  <a:cubicBezTo>
                    <a:pt x="0" y="1"/>
                    <a:pt x="1" y="4"/>
                    <a:pt x="3" y="4"/>
                  </a:cubicBezTo>
                  <a:close/>
                </a:path>
              </a:pathLst>
            </a:custGeom>
            <a:solidFill>
              <a:srgbClr val="3F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89">
              <a:extLst>
                <a:ext uri="{FF2B5EF4-FFF2-40B4-BE49-F238E27FC236}">
                  <a16:creationId xmlns="" xmlns:a16="http://schemas.microsoft.com/office/drawing/2014/main" id="{824B557F-6CAC-4C0F-8EDB-2639C7CC829E}"/>
                </a:ext>
              </a:extLst>
            </p:cNvPr>
            <p:cNvSpPr>
              <a:spLocks/>
            </p:cNvSpPr>
            <p:nvPr/>
          </p:nvSpPr>
          <p:spPr bwMode="auto">
            <a:xfrm>
              <a:off x="9882550" y="4951938"/>
              <a:ext cx="54257" cy="35385"/>
            </a:xfrm>
            <a:custGeom>
              <a:avLst/>
              <a:gdLst>
                <a:gd name="T0" fmla="*/ 2 w 11"/>
                <a:gd name="T1" fmla="*/ 6 h 7"/>
                <a:gd name="T2" fmla="*/ 9 w 11"/>
                <a:gd name="T3" fmla="*/ 4 h 7"/>
                <a:gd name="T4" fmla="*/ 8 w 11"/>
                <a:gd name="T5" fmla="*/ 1 h 7"/>
                <a:gd name="T6" fmla="*/ 2 w 11"/>
                <a:gd name="T7" fmla="*/ 3 h 7"/>
                <a:gd name="T8" fmla="*/ 2 w 11"/>
                <a:gd name="T9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7">
                  <a:moveTo>
                    <a:pt x="2" y="6"/>
                  </a:moveTo>
                  <a:cubicBezTo>
                    <a:pt x="5" y="5"/>
                    <a:pt x="7" y="4"/>
                    <a:pt x="9" y="4"/>
                  </a:cubicBezTo>
                  <a:cubicBezTo>
                    <a:pt x="11" y="3"/>
                    <a:pt x="10" y="0"/>
                    <a:pt x="8" y="1"/>
                  </a:cubicBezTo>
                  <a:cubicBezTo>
                    <a:pt x="6" y="1"/>
                    <a:pt x="4" y="2"/>
                    <a:pt x="2" y="3"/>
                  </a:cubicBezTo>
                  <a:cubicBezTo>
                    <a:pt x="0" y="4"/>
                    <a:pt x="0" y="7"/>
                    <a:pt x="2" y="6"/>
                  </a:cubicBezTo>
                  <a:close/>
                </a:path>
              </a:pathLst>
            </a:custGeom>
            <a:solidFill>
              <a:srgbClr val="3F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90">
              <a:extLst>
                <a:ext uri="{FF2B5EF4-FFF2-40B4-BE49-F238E27FC236}">
                  <a16:creationId xmlns="" xmlns:a16="http://schemas.microsoft.com/office/drawing/2014/main" id="{69F3EDE7-4819-4A79-99E9-313C8FE7999A}"/>
                </a:ext>
              </a:extLst>
            </p:cNvPr>
            <p:cNvSpPr>
              <a:spLocks/>
            </p:cNvSpPr>
            <p:nvPr/>
          </p:nvSpPr>
          <p:spPr bwMode="auto">
            <a:xfrm>
              <a:off x="9505112" y="5147734"/>
              <a:ext cx="58975" cy="30667"/>
            </a:xfrm>
            <a:custGeom>
              <a:avLst/>
              <a:gdLst>
                <a:gd name="T0" fmla="*/ 3 w 12"/>
                <a:gd name="T1" fmla="*/ 5 h 6"/>
                <a:gd name="T2" fmla="*/ 10 w 12"/>
                <a:gd name="T3" fmla="*/ 4 h 6"/>
                <a:gd name="T4" fmla="*/ 9 w 12"/>
                <a:gd name="T5" fmla="*/ 1 h 6"/>
                <a:gd name="T6" fmla="*/ 2 w 12"/>
                <a:gd name="T7" fmla="*/ 2 h 6"/>
                <a:gd name="T8" fmla="*/ 3 w 12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6">
                  <a:moveTo>
                    <a:pt x="3" y="5"/>
                  </a:moveTo>
                  <a:cubicBezTo>
                    <a:pt x="5" y="5"/>
                    <a:pt x="8" y="5"/>
                    <a:pt x="10" y="4"/>
                  </a:cubicBezTo>
                  <a:cubicBezTo>
                    <a:pt x="12" y="3"/>
                    <a:pt x="11" y="0"/>
                    <a:pt x="9" y="1"/>
                  </a:cubicBezTo>
                  <a:cubicBezTo>
                    <a:pt x="7" y="2"/>
                    <a:pt x="5" y="2"/>
                    <a:pt x="2" y="2"/>
                  </a:cubicBezTo>
                  <a:cubicBezTo>
                    <a:pt x="0" y="3"/>
                    <a:pt x="1" y="6"/>
                    <a:pt x="3" y="5"/>
                  </a:cubicBezTo>
                  <a:close/>
                </a:path>
              </a:pathLst>
            </a:custGeom>
            <a:solidFill>
              <a:srgbClr val="3F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91">
              <a:extLst>
                <a:ext uri="{FF2B5EF4-FFF2-40B4-BE49-F238E27FC236}">
                  <a16:creationId xmlns="" xmlns:a16="http://schemas.microsoft.com/office/drawing/2014/main" id="{E0B3E589-282D-4B47-A884-5D47946E0A4F}"/>
                </a:ext>
              </a:extLst>
            </p:cNvPr>
            <p:cNvSpPr>
              <a:spLocks/>
            </p:cNvSpPr>
            <p:nvPr/>
          </p:nvSpPr>
          <p:spPr bwMode="auto">
            <a:xfrm>
              <a:off x="9490958" y="5051016"/>
              <a:ext cx="63693" cy="23590"/>
            </a:xfrm>
            <a:custGeom>
              <a:avLst/>
              <a:gdLst>
                <a:gd name="T0" fmla="*/ 2 w 13"/>
                <a:gd name="T1" fmla="*/ 3 h 5"/>
                <a:gd name="T2" fmla="*/ 10 w 13"/>
                <a:gd name="T3" fmla="*/ 5 h 5"/>
                <a:gd name="T4" fmla="*/ 11 w 13"/>
                <a:gd name="T5" fmla="*/ 2 h 5"/>
                <a:gd name="T6" fmla="*/ 2 w 13"/>
                <a:gd name="T7" fmla="*/ 0 h 5"/>
                <a:gd name="T8" fmla="*/ 2 w 13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5">
                  <a:moveTo>
                    <a:pt x="2" y="3"/>
                  </a:moveTo>
                  <a:cubicBezTo>
                    <a:pt x="5" y="3"/>
                    <a:pt x="8" y="4"/>
                    <a:pt x="10" y="5"/>
                  </a:cubicBezTo>
                  <a:cubicBezTo>
                    <a:pt x="12" y="5"/>
                    <a:pt x="13" y="2"/>
                    <a:pt x="11" y="2"/>
                  </a:cubicBezTo>
                  <a:cubicBezTo>
                    <a:pt x="8" y="1"/>
                    <a:pt x="5" y="0"/>
                    <a:pt x="2" y="0"/>
                  </a:cubicBezTo>
                  <a:cubicBezTo>
                    <a:pt x="0" y="0"/>
                    <a:pt x="0" y="3"/>
                    <a:pt x="2" y="3"/>
                  </a:cubicBezTo>
                  <a:close/>
                </a:path>
              </a:pathLst>
            </a:custGeom>
            <a:solidFill>
              <a:srgbClr val="3F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92">
              <a:extLst>
                <a:ext uri="{FF2B5EF4-FFF2-40B4-BE49-F238E27FC236}">
                  <a16:creationId xmlns="" xmlns:a16="http://schemas.microsoft.com/office/drawing/2014/main" id="{15650CA4-8C14-4EE3-8ADE-E6CB1DEB48EE}"/>
                </a:ext>
              </a:extLst>
            </p:cNvPr>
            <p:cNvSpPr>
              <a:spLocks/>
            </p:cNvSpPr>
            <p:nvPr/>
          </p:nvSpPr>
          <p:spPr bwMode="auto">
            <a:xfrm>
              <a:off x="9505112" y="4923630"/>
              <a:ext cx="54257" cy="33026"/>
            </a:xfrm>
            <a:custGeom>
              <a:avLst/>
              <a:gdLst>
                <a:gd name="T0" fmla="*/ 2 w 11"/>
                <a:gd name="T1" fmla="*/ 4 h 7"/>
                <a:gd name="T2" fmla="*/ 8 w 11"/>
                <a:gd name="T3" fmla="*/ 6 h 7"/>
                <a:gd name="T4" fmla="*/ 9 w 11"/>
                <a:gd name="T5" fmla="*/ 3 h 7"/>
                <a:gd name="T6" fmla="*/ 3 w 11"/>
                <a:gd name="T7" fmla="*/ 1 h 7"/>
                <a:gd name="T8" fmla="*/ 2 w 11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7">
                  <a:moveTo>
                    <a:pt x="2" y="4"/>
                  </a:moveTo>
                  <a:cubicBezTo>
                    <a:pt x="4" y="4"/>
                    <a:pt x="6" y="5"/>
                    <a:pt x="8" y="6"/>
                  </a:cubicBezTo>
                  <a:cubicBezTo>
                    <a:pt x="10" y="7"/>
                    <a:pt x="11" y="4"/>
                    <a:pt x="9" y="3"/>
                  </a:cubicBezTo>
                  <a:cubicBezTo>
                    <a:pt x="7" y="2"/>
                    <a:pt x="5" y="1"/>
                    <a:pt x="3" y="1"/>
                  </a:cubicBezTo>
                  <a:cubicBezTo>
                    <a:pt x="1" y="0"/>
                    <a:pt x="0" y="3"/>
                    <a:pt x="2" y="4"/>
                  </a:cubicBezTo>
                  <a:close/>
                </a:path>
              </a:pathLst>
            </a:custGeom>
            <a:solidFill>
              <a:srgbClr val="3F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93">
              <a:extLst>
                <a:ext uri="{FF2B5EF4-FFF2-40B4-BE49-F238E27FC236}">
                  <a16:creationId xmlns="" xmlns:a16="http://schemas.microsoft.com/office/drawing/2014/main" id="{5DED7559-B84E-4F7D-9CA3-C3623377065A}"/>
                </a:ext>
              </a:extLst>
            </p:cNvPr>
            <p:cNvSpPr>
              <a:spLocks/>
            </p:cNvSpPr>
            <p:nvPr/>
          </p:nvSpPr>
          <p:spPr bwMode="auto">
            <a:xfrm>
              <a:off x="9641933" y="6603230"/>
              <a:ext cx="191078" cy="235899"/>
            </a:xfrm>
            <a:custGeom>
              <a:avLst/>
              <a:gdLst>
                <a:gd name="T0" fmla="*/ 0 w 81"/>
                <a:gd name="T1" fmla="*/ 100 h 100"/>
                <a:gd name="T2" fmla="*/ 11 w 81"/>
                <a:gd name="T3" fmla="*/ 0 h 100"/>
                <a:gd name="T4" fmla="*/ 67 w 81"/>
                <a:gd name="T5" fmla="*/ 0 h 100"/>
                <a:gd name="T6" fmla="*/ 81 w 81"/>
                <a:gd name="T7" fmla="*/ 98 h 100"/>
                <a:gd name="T8" fmla="*/ 0 w 81"/>
                <a:gd name="T9" fmla="*/ 10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100">
                  <a:moveTo>
                    <a:pt x="0" y="100"/>
                  </a:moveTo>
                  <a:lnTo>
                    <a:pt x="11" y="0"/>
                  </a:lnTo>
                  <a:lnTo>
                    <a:pt x="67" y="0"/>
                  </a:lnTo>
                  <a:lnTo>
                    <a:pt x="81" y="98"/>
                  </a:lnTo>
                  <a:lnTo>
                    <a:pt x="0" y="100"/>
                  </a:ln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94">
              <a:extLst>
                <a:ext uri="{FF2B5EF4-FFF2-40B4-BE49-F238E27FC236}">
                  <a16:creationId xmlns="" xmlns:a16="http://schemas.microsoft.com/office/drawing/2014/main" id="{0169842D-0CD5-409E-824C-775771582D1D}"/>
                </a:ext>
              </a:extLst>
            </p:cNvPr>
            <p:cNvSpPr>
              <a:spLocks/>
            </p:cNvSpPr>
            <p:nvPr/>
          </p:nvSpPr>
          <p:spPr bwMode="auto">
            <a:xfrm>
              <a:off x="5405191" y="5584147"/>
              <a:ext cx="514259" cy="823287"/>
            </a:xfrm>
            <a:custGeom>
              <a:avLst/>
              <a:gdLst>
                <a:gd name="T0" fmla="*/ 102 w 105"/>
                <a:gd name="T1" fmla="*/ 28 h 168"/>
                <a:gd name="T2" fmla="*/ 84 w 105"/>
                <a:gd name="T3" fmla="*/ 7 h 168"/>
                <a:gd name="T4" fmla="*/ 65 w 105"/>
                <a:gd name="T5" fmla="*/ 61 h 168"/>
                <a:gd name="T6" fmla="*/ 54 w 105"/>
                <a:gd name="T7" fmla="*/ 36 h 168"/>
                <a:gd name="T8" fmla="*/ 43 w 105"/>
                <a:gd name="T9" fmla="*/ 78 h 168"/>
                <a:gd name="T10" fmla="*/ 42 w 105"/>
                <a:gd name="T11" fmla="*/ 100 h 168"/>
                <a:gd name="T12" fmla="*/ 19 w 105"/>
                <a:gd name="T13" fmla="*/ 54 h 168"/>
                <a:gd name="T14" fmla="*/ 0 w 105"/>
                <a:gd name="T15" fmla="*/ 75 h 168"/>
                <a:gd name="T16" fmla="*/ 20 w 105"/>
                <a:gd name="T17" fmla="*/ 120 h 168"/>
                <a:gd name="T18" fmla="*/ 41 w 105"/>
                <a:gd name="T19" fmla="*/ 125 h 168"/>
                <a:gd name="T20" fmla="*/ 44 w 105"/>
                <a:gd name="T21" fmla="*/ 164 h 168"/>
                <a:gd name="T22" fmla="*/ 44 w 105"/>
                <a:gd name="T23" fmla="*/ 164 h 168"/>
                <a:gd name="T24" fmla="*/ 44 w 105"/>
                <a:gd name="T25" fmla="*/ 164 h 168"/>
                <a:gd name="T26" fmla="*/ 54 w 105"/>
                <a:gd name="T27" fmla="*/ 164 h 168"/>
                <a:gd name="T28" fmla="*/ 54 w 105"/>
                <a:gd name="T29" fmla="*/ 164 h 168"/>
                <a:gd name="T30" fmla="*/ 60 w 105"/>
                <a:gd name="T31" fmla="*/ 164 h 168"/>
                <a:gd name="T32" fmla="*/ 66 w 105"/>
                <a:gd name="T33" fmla="*/ 85 h 168"/>
                <a:gd name="T34" fmla="*/ 88 w 105"/>
                <a:gd name="T35" fmla="*/ 79 h 168"/>
                <a:gd name="T36" fmla="*/ 102 w 105"/>
                <a:gd name="T37" fmla="*/ 2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5" h="168">
                  <a:moveTo>
                    <a:pt x="102" y="28"/>
                  </a:moveTo>
                  <a:cubicBezTo>
                    <a:pt x="101" y="20"/>
                    <a:pt x="96" y="0"/>
                    <a:pt x="84" y="7"/>
                  </a:cubicBezTo>
                  <a:cubicBezTo>
                    <a:pt x="65" y="17"/>
                    <a:pt x="88" y="55"/>
                    <a:pt x="65" y="61"/>
                  </a:cubicBezTo>
                  <a:cubicBezTo>
                    <a:pt x="64" y="46"/>
                    <a:pt x="60" y="36"/>
                    <a:pt x="54" y="36"/>
                  </a:cubicBezTo>
                  <a:cubicBezTo>
                    <a:pt x="39" y="38"/>
                    <a:pt x="43" y="71"/>
                    <a:pt x="43" y="78"/>
                  </a:cubicBezTo>
                  <a:cubicBezTo>
                    <a:pt x="43" y="85"/>
                    <a:pt x="42" y="93"/>
                    <a:pt x="42" y="100"/>
                  </a:cubicBezTo>
                  <a:cubicBezTo>
                    <a:pt x="25" y="103"/>
                    <a:pt x="29" y="60"/>
                    <a:pt x="19" y="54"/>
                  </a:cubicBezTo>
                  <a:cubicBezTo>
                    <a:pt x="3" y="45"/>
                    <a:pt x="0" y="66"/>
                    <a:pt x="0" y="75"/>
                  </a:cubicBezTo>
                  <a:cubicBezTo>
                    <a:pt x="1" y="92"/>
                    <a:pt x="5" y="111"/>
                    <a:pt x="20" y="120"/>
                  </a:cubicBezTo>
                  <a:cubicBezTo>
                    <a:pt x="26" y="123"/>
                    <a:pt x="34" y="126"/>
                    <a:pt x="41" y="125"/>
                  </a:cubicBezTo>
                  <a:cubicBezTo>
                    <a:pt x="41" y="138"/>
                    <a:pt x="42" y="151"/>
                    <a:pt x="44" y="164"/>
                  </a:cubicBezTo>
                  <a:cubicBezTo>
                    <a:pt x="44" y="164"/>
                    <a:pt x="44" y="164"/>
                    <a:pt x="44" y="164"/>
                  </a:cubicBezTo>
                  <a:cubicBezTo>
                    <a:pt x="44" y="164"/>
                    <a:pt x="44" y="164"/>
                    <a:pt x="44" y="164"/>
                  </a:cubicBezTo>
                  <a:cubicBezTo>
                    <a:pt x="54" y="164"/>
                    <a:pt x="54" y="164"/>
                    <a:pt x="54" y="164"/>
                  </a:cubicBezTo>
                  <a:cubicBezTo>
                    <a:pt x="54" y="164"/>
                    <a:pt x="54" y="164"/>
                    <a:pt x="54" y="164"/>
                  </a:cubicBezTo>
                  <a:cubicBezTo>
                    <a:pt x="54" y="168"/>
                    <a:pt x="60" y="168"/>
                    <a:pt x="60" y="164"/>
                  </a:cubicBezTo>
                  <a:cubicBezTo>
                    <a:pt x="60" y="156"/>
                    <a:pt x="65" y="118"/>
                    <a:pt x="66" y="85"/>
                  </a:cubicBezTo>
                  <a:cubicBezTo>
                    <a:pt x="73" y="86"/>
                    <a:pt x="82" y="83"/>
                    <a:pt x="88" y="79"/>
                  </a:cubicBezTo>
                  <a:cubicBezTo>
                    <a:pt x="104" y="67"/>
                    <a:pt x="105" y="46"/>
                    <a:pt x="102" y="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95">
              <a:extLst>
                <a:ext uri="{FF2B5EF4-FFF2-40B4-BE49-F238E27FC236}">
                  <a16:creationId xmlns="" xmlns:a16="http://schemas.microsoft.com/office/drawing/2014/main" id="{90EC4DF0-C85D-40DC-8DF8-DE211A8B3FC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95755" y="5598301"/>
              <a:ext cx="535490" cy="813851"/>
            </a:xfrm>
            <a:custGeom>
              <a:avLst/>
              <a:gdLst>
                <a:gd name="T0" fmla="*/ 56 w 109"/>
                <a:gd name="T1" fmla="*/ 165 h 166"/>
                <a:gd name="T2" fmla="*/ 47 w 109"/>
                <a:gd name="T3" fmla="*/ 162 h 166"/>
                <a:gd name="T4" fmla="*/ 44 w 109"/>
                <a:gd name="T5" fmla="*/ 161 h 166"/>
                <a:gd name="T6" fmla="*/ 22 w 109"/>
                <a:gd name="T7" fmla="*/ 118 h 166"/>
                <a:gd name="T8" fmla="*/ 8 w 109"/>
                <a:gd name="T9" fmla="*/ 48 h 166"/>
                <a:gd name="T10" fmla="*/ 30 w 109"/>
                <a:gd name="T11" fmla="*/ 72 h 166"/>
                <a:gd name="T12" fmla="*/ 43 w 109"/>
                <a:gd name="T13" fmla="*/ 92 h 166"/>
                <a:gd name="T14" fmla="*/ 43 w 109"/>
                <a:gd name="T15" fmla="*/ 70 h 166"/>
                <a:gd name="T16" fmla="*/ 61 w 109"/>
                <a:gd name="T17" fmla="*/ 33 h 166"/>
                <a:gd name="T18" fmla="*/ 76 w 109"/>
                <a:gd name="T19" fmla="*/ 31 h 166"/>
                <a:gd name="T20" fmla="*/ 95 w 109"/>
                <a:gd name="T21" fmla="*/ 2 h 166"/>
                <a:gd name="T22" fmla="*/ 106 w 109"/>
                <a:gd name="T23" fmla="*/ 24 h 166"/>
                <a:gd name="T24" fmla="*/ 69 w 109"/>
                <a:gd name="T25" fmla="*/ 84 h 166"/>
                <a:gd name="T26" fmla="*/ 64 w 109"/>
                <a:gd name="T27" fmla="*/ 161 h 166"/>
                <a:gd name="T28" fmla="*/ 59 w 109"/>
                <a:gd name="T29" fmla="*/ 166 h 166"/>
                <a:gd name="T30" fmla="*/ 57 w 109"/>
                <a:gd name="T31" fmla="*/ 159 h 166"/>
                <a:gd name="T32" fmla="*/ 58 w 109"/>
                <a:gd name="T33" fmla="*/ 162 h 166"/>
                <a:gd name="T34" fmla="*/ 60 w 109"/>
                <a:gd name="T35" fmla="*/ 161 h 166"/>
                <a:gd name="T36" fmla="*/ 66 w 109"/>
                <a:gd name="T37" fmla="*/ 82 h 166"/>
                <a:gd name="T38" fmla="*/ 68 w 109"/>
                <a:gd name="T39" fmla="*/ 80 h 166"/>
                <a:gd name="T40" fmla="*/ 103 w 109"/>
                <a:gd name="T41" fmla="*/ 25 h 166"/>
                <a:gd name="T42" fmla="*/ 93 w 109"/>
                <a:gd name="T43" fmla="*/ 5 h 166"/>
                <a:gd name="T44" fmla="*/ 80 w 109"/>
                <a:gd name="T45" fmla="*/ 31 h 166"/>
                <a:gd name="T46" fmla="*/ 65 w 109"/>
                <a:gd name="T47" fmla="*/ 61 h 166"/>
                <a:gd name="T48" fmla="*/ 59 w 109"/>
                <a:gd name="T49" fmla="*/ 36 h 166"/>
                <a:gd name="T50" fmla="*/ 47 w 109"/>
                <a:gd name="T51" fmla="*/ 70 h 166"/>
                <a:gd name="T52" fmla="*/ 46 w 109"/>
                <a:gd name="T53" fmla="*/ 93 h 166"/>
                <a:gd name="T54" fmla="*/ 44 w 109"/>
                <a:gd name="T55" fmla="*/ 99 h 166"/>
                <a:gd name="T56" fmla="*/ 20 w 109"/>
                <a:gd name="T57" fmla="*/ 53 h 166"/>
                <a:gd name="T58" fmla="*/ 4 w 109"/>
                <a:gd name="T59" fmla="*/ 72 h 166"/>
                <a:gd name="T60" fmla="*/ 43 w 109"/>
                <a:gd name="T61" fmla="*/ 120 h 166"/>
                <a:gd name="T62" fmla="*/ 45 w 109"/>
                <a:gd name="T63" fmla="*/ 122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9" h="166">
                  <a:moveTo>
                    <a:pt x="59" y="166"/>
                  </a:moveTo>
                  <a:cubicBezTo>
                    <a:pt x="58" y="166"/>
                    <a:pt x="57" y="166"/>
                    <a:pt x="56" y="165"/>
                  </a:cubicBezTo>
                  <a:cubicBezTo>
                    <a:pt x="55" y="165"/>
                    <a:pt x="54" y="164"/>
                    <a:pt x="54" y="163"/>
                  </a:cubicBezTo>
                  <a:cubicBezTo>
                    <a:pt x="47" y="162"/>
                    <a:pt x="47" y="162"/>
                    <a:pt x="47" y="162"/>
                  </a:cubicBezTo>
                  <a:cubicBezTo>
                    <a:pt x="45" y="163"/>
                    <a:pt x="45" y="163"/>
                    <a:pt x="45" y="163"/>
                  </a:cubicBezTo>
                  <a:cubicBezTo>
                    <a:pt x="44" y="161"/>
                    <a:pt x="44" y="161"/>
                    <a:pt x="44" y="161"/>
                  </a:cubicBezTo>
                  <a:cubicBezTo>
                    <a:pt x="42" y="150"/>
                    <a:pt x="42" y="139"/>
                    <a:pt x="42" y="124"/>
                  </a:cubicBezTo>
                  <a:cubicBezTo>
                    <a:pt x="34" y="124"/>
                    <a:pt x="26" y="121"/>
                    <a:pt x="22" y="118"/>
                  </a:cubicBezTo>
                  <a:cubicBezTo>
                    <a:pt x="5" y="109"/>
                    <a:pt x="1" y="88"/>
                    <a:pt x="0" y="72"/>
                  </a:cubicBezTo>
                  <a:cubicBezTo>
                    <a:pt x="0" y="66"/>
                    <a:pt x="1" y="53"/>
                    <a:pt x="8" y="48"/>
                  </a:cubicBezTo>
                  <a:cubicBezTo>
                    <a:pt x="12" y="46"/>
                    <a:pt x="16" y="47"/>
                    <a:pt x="22" y="50"/>
                  </a:cubicBezTo>
                  <a:cubicBezTo>
                    <a:pt x="26" y="53"/>
                    <a:pt x="28" y="61"/>
                    <a:pt x="30" y="72"/>
                  </a:cubicBezTo>
                  <a:cubicBezTo>
                    <a:pt x="33" y="86"/>
                    <a:pt x="36" y="96"/>
                    <a:pt x="42" y="96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43" y="87"/>
                    <a:pt x="43" y="81"/>
                    <a:pt x="43" y="75"/>
                  </a:cubicBezTo>
                  <a:cubicBezTo>
                    <a:pt x="43" y="74"/>
                    <a:pt x="43" y="72"/>
                    <a:pt x="43" y="70"/>
                  </a:cubicBezTo>
                  <a:cubicBezTo>
                    <a:pt x="43" y="57"/>
                    <a:pt x="42" y="33"/>
                    <a:pt x="55" y="32"/>
                  </a:cubicBezTo>
                  <a:cubicBezTo>
                    <a:pt x="58" y="31"/>
                    <a:pt x="59" y="32"/>
                    <a:pt x="61" y="33"/>
                  </a:cubicBezTo>
                  <a:cubicBezTo>
                    <a:pt x="65" y="37"/>
                    <a:pt x="67" y="44"/>
                    <a:pt x="69" y="56"/>
                  </a:cubicBezTo>
                  <a:cubicBezTo>
                    <a:pt x="77" y="52"/>
                    <a:pt x="77" y="42"/>
                    <a:pt x="76" y="31"/>
                  </a:cubicBezTo>
                  <a:cubicBezTo>
                    <a:pt x="76" y="19"/>
                    <a:pt x="75" y="7"/>
                    <a:pt x="85" y="2"/>
                  </a:cubicBezTo>
                  <a:cubicBezTo>
                    <a:pt x="89" y="0"/>
                    <a:pt x="92" y="0"/>
                    <a:pt x="95" y="2"/>
                  </a:cubicBezTo>
                  <a:cubicBezTo>
                    <a:pt x="103" y="6"/>
                    <a:pt x="106" y="22"/>
                    <a:pt x="106" y="24"/>
                  </a:cubicBezTo>
                  <a:cubicBezTo>
                    <a:pt x="106" y="24"/>
                    <a:pt x="106" y="24"/>
                    <a:pt x="106" y="24"/>
                  </a:cubicBezTo>
                  <a:cubicBezTo>
                    <a:pt x="108" y="38"/>
                    <a:pt x="109" y="63"/>
                    <a:pt x="91" y="77"/>
                  </a:cubicBezTo>
                  <a:cubicBezTo>
                    <a:pt x="85" y="81"/>
                    <a:pt x="77" y="84"/>
                    <a:pt x="69" y="84"/>
                  </a:cubicBezTo>
                  <a:cubicBezTo>
                    <a:pt x="69" y="105"/>
                    <a:pt x="67" y="129"/>
                    <a:pt x="65" y="145"/>
                  </a:cubicBezTo>
                  <a:cubicBezTo>
                    <a:pt x="64" y="153"/>
                    <a:pt x="64" y="159"/>
                    <a:pt x="64" y="161"/>
                  </a:cubicBezTo>
                  <a:cubicBezTo>
                    <a:pt x="64" y="163"/>
                    <a:pt x="63" y="165"/>
                    <a:pt x="61" y="165"/>
                  </a:cubicBezTo>
                  <a:cubicBezTo>
                    <a:pt x="61" y="166"/>
                    <a:pt x="60" y="166"/>
                    <a:pt x="59" y="166"/>
                  </a:cubicBezTo>
                  <a:close/>
                  <a:moveTo>
                    <a:pt x="48" y="159"/>
                  </a:moveTo>
                  <a:cubicBezTo>
                    <a:pt x="57" y="159"/>
                    <a:pt x="57" y="159"/>
                    <a:pt x="57" y="159"/>
                  </a:cubicBezTo>
                  <a:cubicBezTo>
                    <a:pt x="57" y="161"/>
                    <a:pt x="57" y="161"/>
                    <a:pt x="57" y="161"/>
                  </a:cubicBezTo>
                  <a:cubicBezTo>
                    <a:pt x="57" y="162"/>
                    <a:pt x="58" y="162"/>
                    <a:pt x="58" y="162"/>
                  </a:cubicBezTo>
                  <a:cubicBezTo>
                    <a:pt x="58" y="163"/>
                    <a:pt x="59" y="163"/>
                    <a:pt x="60" y="162"/>
                  </a:cubicBezTo>
                  <a:cubicBezTo>
                    <a:pt x="60" y="162"/>
                    <a:pt x="60" y="162"/>
                    <a:pt x="60" y="161"/>
                  </a:cubicBezTo>
                  <a:cubicBezTo>
                    <a:pt x="60" y="159"/>
                    <a:pt x="61" y="153"/>
                    <a:pt x="62" y="144"/>
                  </a:cubicBezTo>
                  <a:cubicBezTo>
                    <a:pt x="63" y="128"/>
                    <a:pt x="65" y="104"/>
                    <a:pt x="66" y="82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8" y="80"/>
                    <a:pt x="68" y="80"/>
                    <a:pt x="68" y="80"/>
                  </a:cubicBezTo>
                  <a:cubicBezTo>
                    <a:pt x="75" y="81"/>
                    <a:pt x="84" y="78"/>
                    <a:pt x="89" y="74"/>
                  </a:cubicBezTo>
                  <a:cubicBezTo>
                    <a:pt x="106" y="62"/>
                    <a:pt x="105" y="38"/>
                    <a:pt x="103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2" y="19"/>
                    <a:pt x="99" y="8"/>
                    <a:pt x="93" y="5"/>
                  </a:cubicBezTo>
                  <a:cubicBezTo>
                    <a:pt x="91" y="4"/>
                    <a:pt x="89" y="4"/>
                    <a:pt x="87" y="5"/>
                  </a:cubicBezTo>
                  <a:cubicBezTo>
                    <a:pt x="79" y="9"/>
                    <a:pt x="79" y="20"/>
                    <a:pt x="80" y="31"/>
                  </a:cubicBezTo>
                  <a:cubicBezTo>
                    <a:pt x="80" y="43"/>
                    <a:pt x="81" y="56"/>
                    <a:pt x="67" y="60"/>
                  </a:cubicBezTo>
                  <a:cubicBezTo>
                    <a:pt x="65" y="61"/>
                    <a:pt x="65" y="61"/>
                    <a:pt x="65" y="61"/>
                  </a:cubicBezTo>
                  <a:cubicBezTo>
                    <a:pt x="65" y="59"/>
                    <a:pt x="65" y="59"/>
                    <a:pt x="65" y="59"/>
                  </a:cubicBezTo>
                  <a:cubicBezTo>
                    <a:pt x="64" y="43"/>
                    <a:pt x="61" y="38"/>
                    <a:pt x="59" y="36"/>
                  </a:cubicBezTo>
                  <a:cubicBezTo>
                    <a:pt x="58" y="35"/>
                    <a:pt x="57" y="35"/>
                    <a:pt x="56" y="35"/>
                  </a:cubicBezTo>
                  <a:cubicBezTo>
                    <a:pt x="46" y="36"/>
                    <a:pt x="46" y="59"/>
                    <a:pt x="47" y="70"/>
                  </a:cubicBezTo>
                  <a:cubicBezTo>
                    <a:pt x="47" y="72"/>
                    <a:pt x="47" y="74"/>
                    <a:pt x="47" y="75"/>
                  </a:cubicBezTo>
                  <a:cubicBezTo>
                    <a:pt x="47" y="81"/>
                    <a:pt x="46" y="87"/>
                    <a:pt x="46" y="93"/>
                  </a:cubicBezTo>
                  <a:cubicBezTo>
                    <a:pt x="46" y="99"/>
                    <a:pt x="46" y="99"/>
                    <a:pt x="46" y="99"/>
                  </a:cubicBezTo>
                  <a:cubicBezTo>
                    <a:pt x="44" y="99"/>
                    <a:pt x="44" y="99"/>
                    <a:pt x="44" y="99"/>
                  </a:cubicBezTo>
                  <a:cubicBezTo>
                    <a:pt x="33" y="101"/>
                    <a:pt x="30" y="86"/>
                    <a:pt x="27" y="72"/>
                  </a:cubicBezTo>
                  <a:cubicBezTo>
                    <a:pt x="25" y="64"/>
                    <a:pt x="23" y="55"/>
                    <a:pt x="20" y="53"/>
                  </a:cubicBezTo>
                  <a:cubicBezTo>
                    <a:pt x="16" y="50"/>
                    <a:pt x="13" y="50"/>
                    <a:pt x="10" y="51"/>
                  </a:cubicBezTo>
                  <a:cubicBezTo>
                    <a:pt x="5" y="55"/>
                    <a:pt x="4" y="66"/>
                    <a:pt x="4" y="72"/>
                  </a:cubicBezTo>
                  <a:cubicBezTo>
                    <a:pt x="4" y="87"/>
                    <a:pt x="8" y="107"/>
                    <a:pt x="23" y="115"/>
                  </a:cubicBezTo>
                  <a:cubicBezTo>
                    <a:pt x="29" y="118"/>
                    <a:pt x="37" y="121"/>
                    <a:pt x="43" y="120"/>
                  </a:cubicBezTo>
                  <a:cubicBezTo>
                    <a:pt x="45" y="120"/>
                    <a:pt x="45" y="120"/>
                    <a:pt x="45" y="120"/>
                  </a:cubicBezTo>
                  <a:cubicBezTo>
                    <a:pt x="45" y="122"/>
                    <a:pt x="45" y="122"/>
                    <a:pt x="45" y="122"/>
                  </a:cubicBezTo>
                  <a:cubicBezTo>
                    <a:pt x="45" y="137"/>
                    <a:pt x="46" y="149"/>
                    <a:pt x="48" y="159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96">
              <a:extLst>
                <a:ext uri="{FF2B5EF4-FFF2-40B4-BE49-F238E27FC236}">
                  <a16:creationId xmlns="" xmlns:a16="http://schemas.microsoft.com/office/drawing/2014/main" id="{2D566D3C-50A1-4873-B1E9-98D3044A79E2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6883" y="6397998"/>
              <a:ext cx="554362" cy="419900"/>
            </a:xfrm>
            <a:custGeom>
              <a:avLst/>
              <a:gdLst>
                <a:gd name="T0" fmla="*/ 90 w 113"/>
                <a:gd name="T1" fmla="*/ 86 h 86"/>
                <a:gd name="T2" fmla="*/ 23 w 113"/>
                <a:gd name="T3" fmla="*/ 86 h 86"/>
                <a:gd name="T4" fmla="*/ 15 w 113"/>
                <a:gd name="T5" fmla="*/ 80 h 86"/>
                <a:gd name="T6" fmla="*/ 0 w 113"/>
                <a:gd name="T7" fmla="*/ 1 h 86"/>
                <a:gd name="T8" fmla="*/ 7 w 113"/>
                <a:gd name="T9" fmla="*/ 0 h 86"/>
                <a:gd name="T10" fmla="*/ 22 w 113"/>
                <a:gd name="T11" fmla="*/ 79 h 86"/>
                <a:gd name="T12" fmla="*/ 23 w 113"/>
                <a:gd name="T13" fmla="*/ 79 h 86"/>
                <a:gd name="T14" fmla="*/ 90 w 113"/>
                <a:gd name="T15" fmla="*/ 79 h 86"/>
                <a:gd name="T16" fmla="*/ 91 w 113"/>
                <a:gd name="T17" fmla="*/ 79 h 86"/>
                <a:gd name="T18" fmla="*/ 106 w 113"/>
                <a:gd name="T19" fmla="*/ 0 h 86"/>
                <a:gd name="T20" fmla="*/ 113 w 113"/>
                <a:gd name="T21" fmla="*/ 1 h 86"/>
                <a:gd name="T22" fmla="*/ 97 w 113"/>
                <a:gd name="T23" fmla="*/ 80 h 86"/>
                <a:gd name="T24" fmla="*/ 90 w 113"/>
                <a:gd name="T25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3" h="86">
                  <a:moveTo>
                    <a:pt x="90" y="86"/>
                  </a:moveTo>
                  <a:cubicBezTo>
                    <a:pt x="23" y="86"/>
                    <a:pt x="23" y="86"/>
                    <a:pt x="23" y="86"/>
                  </a:cubicBezTo>
                  <a:cubicBezTo>
                    <a:pt x="19" y="86"/>
                    <a:pt x="16" y="83"/>
                    <a:pt x="15" y="8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22" y="79"/>
                    <a:pt x="22" y="79"/>
                    <a:pt x="23" y="79"/>
                  </a:cubicBezTo>
                  <a:cubicBezTo>
                    <a:pt x="90" y="79"/>
                    <a:pt x="90" y="79"/>
                    <a:pt x="90" y="79"/>
                  </a:cubicBezTo>
                  <a:cubicBezTo>
                    <a:pt x="90" y="79"/>
                    <a:pt x="91" y="79"/>
                    <a:pt x="91" y="79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97" y="80"/>
                    <a:pt x="97" y="80"/>
                    <a:pt x="97" y="80"/>
                  </a:cubicBezTo>
                  <a:cubicBezTo>
                    <a:pt x="97" y="83"/>
                    <a:pt x="94" y="86"/>
                    <a:pt x="90" y="86"/>
                  </a:cubicBez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97">
              <a:extLst>
                <a:ext uri="{FF2B5EF4-FFF2-40B4-BE49-F238E27FC236}">
                  <a16:creationId xmlns="" xmlns:a16="http://schemas.microsoft.com/office/drawing/2014/main" id="{24A3BC9F-0E3A-4C62-B7CB-CDC937814131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0370" y="6280049"/>
              <a:ext cx="585029" cy="127385"/>
            </a:xfrm>
            <a:custGeom>
              <a:avLst/>
              <a:gdLst>
                <a:gd name="T0" fmla="*/ 4 w 119"/>
                <a:gd name="T1" fmla="*/ 0 h 26"/>
                <a:gd name="T2" fmla="*/ 116 w 119"/>
                <a:gd name="T3" fmla="*/ 0 h 26"/>
                <a:gd name="T4" fmla="*/ 119 w 119"/>
                <a:gd name="T5" fmla="*/ 5 h 26"/>
                <a:gd name="T6" fmla="*/ 119 w 119"/>
                <a:gd name="T7" fmla="*/ 22 h 26"/>
                <a:gd name="T8" fmla="*/ 116 w 119"/>
                <a:gd name="T9" fmla="*/ 26 h 26"/>
                <a:gd name="T10" fmla="*/ 4 w 119"/>
                <a:gd name="T11" fmla="*/ 26 h 26"/>
                <a:gd name="T12" fmla="*/ 0 w 119"/>
                <a:gd name="T13" fmla="*/ 22 h 26"/>
                <a:gd name="T14" fmla="*/ 0 w 119"/>
                <a:gd name="T15" fmla="*/ 5 h 26"/>
                <a:gd name="T16" fmla="*/ 4 w 119"/>
                <a:gd name="T1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9" h="26">
                  <a:moveTo>
                    <a:pt x="4" y="0"/>
                  </a:moveTo>
                  <a:cubicBezTo>
                    <a:pt x="116" y="0"/>
                    <a:pt x="116" y="0"/>
                    <a:pt x="116" y="0"/>
                  </a:cubicBezTo>
                  <a:cubicBezTo>
                    <a:pt x="118" y="0"/>
                    <a:pt x="119" y="2"/>
                    <a:pt x="119" y="5"/>
                  </a:cubicBezTo>
                  <a:cubicBezTo>
                    <a:pt x="119" y="22"/>
                    <a:pt x="119" y="22"/>
                    <a:pt x="119" y="22"/>
                  </a:cubicBezTo>
                  <a:cubicBezTo>
                    <a:pt x="119" y="24"/>
                    <a:pt x="118" y="26"/>
                    <a:pt x="116" y="2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2" y="26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B6D0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98">
              <a:extLst>
                <a:ext uri="{FF2B5EF4-FFF2-40B4-BE49-F238E27FC236}">
                  <a16:creationId xmlns="" xmlns:a16="http://schemas.microsoft.com/office/drawing/2014/main" id="{03757C95-669E-4E01-87B6-22D4A37B109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55652" y="6270613"/>
              <a:ext cx="599183" cy="146257"/>
            </a:xfrm>
            <a:custGeom>
              <a:avLst/>
              <a:gdLst>
                <a:gd name="T0" fmla="*/ 117 w 122"/>
                <a:gd name="T1" fmla="*/ 30 h 30"/>
                <a:gd name="T2" fmla="*/ 5 w 122"/>
                <a:gd name="T3" fmla="*/ 30 h 30"/>
                <a:gd name="T4" fmla="*/ 0 w 122"/>
                <a:gd name="T5" fmla="*/ 24 h 30"/>
                <a:gd name="T6" fmla="*/ 0 w 122"/>
                <a:gd name="T7" fmla="*/ 7 h 30"/>
                <a:gd name="T8" fmla="*/ 5 w 122"/>
                <a:gd name="T9" fmla="*/ 0 h 30"/>
                <a:gd name="T10" fmla="*/ 117 w 122"/>
                <a:gd name="T11" fmla="*/ 0 h 30"/>
                <a:gd name="T12" fmla="*/ 122 w 122"/>
                <a:gd name="T13" fmla="*/ 7 h 30"/>
                <a:gd name="T14" fmla="*/ 122 w 122"/>
                <a:gd name="T15" fmla="*/ 24 h 30"/>
                <a:gd name="T16" fmla="*/ 117 w 122"/>
                <a:gd name="T17" fmla="*/ 30 h 30"/>
                <a:gd name="T18" fmla="*/ 5 w 122"/>
                <a:gd name="T19" fmla="*/ 4 h 30"/>
                <a:gd name="T20" fmla="*/ 3 w 122"/>
                <a:gd name="T21" fmla="*/ 7 h 30"/>
                <a:gd name="T22" fmla="*/ 3 w 122"/>
                <a:gd name="T23" fmla="*/ 24 h 30"/>
                <a:gd name="T24" fmla="*/ 5 w 122"/>
                <a:gd name="T25" fmla="*/ 27 h 30"/>
                <a:gd name="T26" fmla="*/ 117 w 122"/>
                <a:gd name="T27" fmla="*/ 27 h 30"/>
                <a:gd name="T28" fmla="*/ 119 w 122"/>
                <a:gd name="T29" fmla="*/ 24 h 30"/>
                <a:gd name="T30" fmla="*/ 119 w 122"/>
                <a:gd name="T31" fmla="*/ 7 h 30"/>
                <a:gd name="T32" fmla="*/ 117 w 122"/>
                <a:gd name="T33" fmla="*/ 4 h 30"/>
                <a:gd name="T34" fmla="*/ 5 w 122"/>
                <a:gd name="T35" fmla="*/ 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2" h="30">
                  <a:moveTo>
                    <a:pt x="117" y="30"/>
                  </a:moveTo>
                  <a:cubicBezTo>
                    <a:pt x="5" y="30"/>
                    <a:pt x="5" y="30"/>
                    <a:pt x="5" y="30"/>
                  </a:cubicBezTo>
                  <a:cubicBezTo>
                    <a:pt x="2" y="30"/>
                    <a:pt x="0" y="27"/>
                    <a:pt x="0" y="24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20" y="0"/>
                    <a:pt x="122" y="3"/>
                    <a:pt x="122" y="7"/>
                  </a:cubicBezTo>
                  <a:cubicBezTo>
                    <a:pt x="122" y="24"/>
                    <a:pt x="122" y="24"/>
                    <a:pt x="122" y="24"/>
                  </a:cubicBezTo>
                  <a:cubicBezTo>
                    <a:pt x="122" y="27"/>
                    <a:pt x="120" y="30"/>
                    <a:pt x="117" y="30"/>
                  </a:cubicBezTo>
                  <a:close/>
                  <a:moveTo>
                    <a:pt x="5" y="4"/>
                  </a:moveTo>
                  <a:cubicBezTo>
                    <a:pt x="4" y="4"/>
                    <a:pt x="3" y="5"/>
                    <a:pt x="3" y="7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4" y="27"/>
                    <a:pt x="5" y="27"/>
                  </a:cubicBezTo>
                  <a:cubicBezTo>
                    <a:pt x="117" y="27"/>
                    <a:pt x="117" y="27"/>
                    <a:pt x="117" y="27"/>
                  </a:cubicBezTo>
                  <a:cubicBezTo>
                    <a:pt x="118" y="27"/>
                    <a:pt x="119" y="25"/>
                    <a:pt x="119" y="24"/>
                  </a:cubicBezTo>
                  <a:cubicBezTo>
                    <a:pt x="119" y="7"/>
                    <a:pt x="119" y="7"/>
                    <a:pt x="119" y="7"/>
                  </a:cubicBezTo>
                  <a:cubicBezTo>
                    <a:pt x="119" y="5"/>
                    <a:pt x="118" y="4"/>
                    <a:pt x="117" y="4"/>
                  </a:cubicBezTo>
                  <a:lnTo>
                    <a:pt x="5" y="4"/>
                  </a:ln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99">
              <a:extLst>
                <a:ext uri="{FF2B5EF4-FFF2-40B4-BE49-F238E27FC236}">
                  <a16:creationId xmlns="" xmlns:a16="http://schemas.microsoft.com/office/drawing/2014/main" id="{57985CFE-F4CE-4206-8829-158009E8F37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55652" y="6270613"/>
              <a:ext cx="599183" cy="146257"/>
            </a:xfrm>
            <a:custGeom>
              <a:avLst/>
              <a:gdLst>
                <a:gd name="T0" fmla="*/ 117 w 122"/>
                <a:gd name="T1" fmla="*/ 30 h 30"/>
                <a:gd name="T2" fmla="*/ 5 w 122"/>
                <a:gd name="T3" fmla="*/ 30 h 30"/>
                <a:gd name="T4" fmla="*/ 0 w 122"/>
                <a:gd name="T5" fmla="*/ 24 h 30"/>
                <a:gd name="T6" fmla="*/ 0 w 122"/>
                <a:gd name="T7" fmla="*/ 7 h 30"/>
                <a:gd name="T8" fmla="*/ 5 w 122"/>
                <a:gd name="T9" fmla="*/ 0 h 30"/>
                <a:gd name="T10" fmla="*/ 117 w 122"/>
                <a:gd name="T11" fmla="*/ 0 h 30"/>
                <a:gd name="T12" fmla="*/ 122 w 122"/>
                <a:gd name="T13" fmla="*/ 7 h 30"/>
                <a:gd name="T14" fmla="*/ 122 w 122"/>
                <a:gd name="T15" fmla="*/ 24 h 30"/>
                <a:gd name="T16" fmla="*/ 117 w 122"/>
                <a:gd name="T17" fmla="*/ 30 h 30"/>
                <a:gd name="T18" fmla="*/ 5 w 122"/>
                <a:gd name="T19" fmla="*/ 3 h 30"/>
                <a:gd name="T20" fmla="*/ 3 w 122"/>
                <a:gd name="T21" fmla="*/ 7 h 30"/>
                <a:gd name="T22" fmla="*/ 3 w 122"/>
                <a:gd name="T23" fmla="*/ 24 h 30"/>
                <a:gd name="T24" fmla="*/ 5 w 122"/>
                <a:gd name="T25" fmla="*/ 27 h 30"/>
                <a:gd name="T26" fmla="*/ 117 w 122"/>
                <a:gd name="T27" fmla="*/ 27 h 30"/>
                <a:gd name="T28" fmla="*/ 119 w 122"/>
                <a:gd name="T29" fmla="*/ 24 h 30"/>
                <a:gd name="T30" fmla="*/ 119 w 122"/>
                <a:gd name="T31" fmla="*/ 7 h 30"/>
                <a:gd name="T32" fmla="*/ 117 w 122"/>
                <a:gd name="T33" fmla="*/ 3 h 30"/>
                <a:gd name="T34" fmla="*/ 5 w 122"/>
                <a:gd name="T35" fmla="*/ 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2" h="30">
                  <a:moveTo>
                    <a:pt x="117" y="30"/>
                  </a:moveTo>
                  <a:cubicBezTo>
                    <a:pt x="5" y="30"/>
                    <a:pt x="5" y="30"/>
                    <a:pt x="5" y="30"/>
                  </a:cubicBezTo>
                  <a:cubicBezTo>
                    <a:pt x="2" y="30"/>
                    <a:pt x="0" y="27"/>
                    <a:pt x="0" y="24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20" y="0"/>
                    <a:pt x="122" y="3"/>
                    <a:pt x="122" y="7"/>
                  </a:cubicBezTo>
                  <a:cubicBezTo>
                    <a:pt x="122" y="24"/>
                    <a:pt x="122" y="24"/>
                    <a:pt x="122" y="24"/>
                  </a:cubicBezTo>
                  <a:cubicBezTo>
                    <a:pt x="122" y="27"/>
                    <a:pt x="120" y="30"/>
                    <a:pt x="117" y="30"/>
                  </a:cubicBezTo>
                  <a:close/>
                  <a:moveTo>
                    <a:pt x="5" y="3"/>
                  </a:moveTo>
                  <a:cubicBezTo>
                    <a:pt x="4" y="3"/>
                    <a:pt x="3" y="5"/>
                    <a:pt x="3" y="7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6"/>
                    <a:pt x="4" y="27"/>
                    <a:pt x="5" y="27"/>
                  </a:cubicBezTo>
                  <a:cubicBezTo>
                    <a:pt x="117" y="27"/>
                    <a:pt x="117" y="27"/>
                    <a:pt x="117" y="27"/>
                  </a:cubicBezTo>
                  <a:cubicBezTo>
                    <a:pt x="118" y="27"/>
                    <a:pt x="119" y="26"/>
                    <a:pt x="119" y="24"/>
                  </a:cubicBezTo>
                  <a:cubicBezTo>
                    <a:pt x="119" y="7"/>
                    <a:pt x="119" y="7"/>
                    <a:pt x="119" y="7"/>
                  </a:cubicBezTo>
                  <a:cubicBezTo>
                    <a:pt x="119" y="5"/>
                    <a:pt x="118" y="3"/>
                    <a:pt x="117" y="3"/>
                  </a:cubicBezTo>
                  <a:lnTo>
                    <a:pt x="5" y="3"/>
                  </a:lnTo>
                  <a:close/>
                </a:path>
              </a:pathLst>
            </a:custGeom>
            <a:solidFill>
              <a:srgbClr val="B6D0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00">
              <a:extLst>
                <a:ext uri="{FF2B5EF4-FFF2-40B4-BE49-F238E27FC236}">
                  <a16:creationId xmlns="" xmlns:a16="http://schemas.microsoft.com/office/drawing/2014/main" id="{733C15F2-5DFA-4B6F-9AA8-9D4975F4684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46216" y="6265895"/>
              <a:ext cx="618055" cy="160411"/>
            </a:xfrm>
            <a:custGeom>
              <a:avLst/>
              <a:gdLst>
                <a:gd name="T0" fmla="*/ 119 w 126"/>
                <a:gd name="T1" fmla="*/ 33 h 33"/>
                <a:gd name="T2" fmla="*/ 7 w 126"/>
                <a:gd name="T3" fmla="*/ 33 h 33"/>
                <a:gd name="T4" fmla="*/ 0 w 126"/>
                <a:gd name="T5" fmla="*/ 25 h 33"/>
                <a:gd name="T6" fmla="*/ 0 w 126"/>
                <a:gd name="T7" fmla="*/ 8 h 33"/>
                <a:gd name="T8" fmla="*/ 7 w 126"/>
                <a:gd name="T9" fmla="*/ 0 h 33"/>
                <a:gd name="T10" fmla="*/ 119 w 126"/>
                <a:gd name="T11" fmla="*/ 0 h 33"/>
                <a:gd name="T12" fmla="*/ 126 w 126"/>
                <a:gd name="T13" fmla="*/ 8 h 33"/>
                <a:gd name="T14" fmla="*/ 126 w 126"/>
                <a:gd name="T15" fmla="*/ 25 h 33"/>
                <a:gd name="T16" fmla="*/ 119 w 126"/>
                <a:gd name="T17" fmla="*/ 33 h 33"/>
                <a:gd name="T18" fmla="*/ 7 w 126"/>
                <a:gd name="T19" fmla="*/ 6 h 33"/>
                <a:gd name="T20" fmla="*/ 7 w 126"/>
                <a:gd name="T21" fmla="*/ 8 h 33"/>
                <a:gd name="T22" fmla="*/ 7 w 126"/>
                <a:gd name="T23" fmla="*/ 25 h 33"/>
                <a:gd name="T24" fmla="*/ 7 w 126"/>
                <a:gd name="T25" fmla="*/ 26 h 33"/>
                <a:gd name="T26" fmla="*/ 119 w 126"/>
                <a:gd name="T27" fmla="*/ 26 h 33"/>
                <a:gd name="T28" fmla="*/ 119 w 126"/>
                <a:gd name="T29" fmla="*/ 25 h 33"/>
                <a:gd name="T30" fmla="*/ 119 w 126"/>
                <a:gd name="T31" fmla="*/ 8 h 33"/>
                <a:gd name="T32" fmla="*/ 119 w 126"/>
                <a:gd name="T33" fmla="*/ 6 h 33"/>
                <a:gd name="T34" fmla="*/ 7 w 126"/>
                <a:gd name="T35" fmla="*/ 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6" h="33">
                  <a:moveTo>
                    <a:pt x="119" y="33"/>
                  </a:moveTo>
                  <a:cubicBezTo>
                    <a:pt x="7" y="33"/>
                    <a:pt x="7" y="33"/>
                    <a:pt x="7" y="33"/>
                  </a:cubicBezTo>
                  <a:cubicBezTo>
                    <a:pt x="3" y="33"/>
                    <a:pt x="0" y="29"/>
                    <a:pt x="0" y="2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23" y="0"/>
                    <a:pt x="126" y="3"/>
                    <a:pt x="126" y="8"/>
                  </a:cubicBezTo>
                  <a:cubicBezTo>
                    <a:pt x="126" y="25"/>
                    <a:pt x="126" y="25"/>
                    <a:pt x="126" y="25"/>
                  </a:cubicBezTo>
                  <a:cubicBezTo>
                    <a:pt x="126" y="29"/>
                    <a:pt x="123" y="33"/>
                    <a:pt x="119" y="33"/>
                  </a:cubicBezTo>
                  <a:close/>
                  <a:moveTo>
                    <a:pt x="7" y="6"/>
                  </a:moveTo>
                  <a:cubicBezTo>
                    <a:pt x="7" y="6"/>
                    <a:pt x="7" y="7"/>
                    <a:pt x="7" y="8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119" y="26"/>
                    <a:pt x="119" y="26"/>
                    <a:pt x="119" y="26"/>
                  </a:cubicBezTo>
                  <a:cubicBezTo>
                    <a:pt x="119" y="26"/>
                    <a:pt x="119" y="26"/>
                    <a:pt x="119" y="25"/>
                  </a:cubicBezTo>
                  <a:cubicBezTo>
                    <a:pt x="119" y="8"/>
                    <a:pt x="119" y="8"/>
                    <a:pt x="119" y="8"/>
                  </a:cubicBezTo>
                  <a:cubicBezTo>
                    <a:pt x="119" y="7"/>
                    <a:pt x="119" y="6"/>
                    <a:pt x="119" y="6"/>
                  </a:cubicBezTo>
                  <a:lnTo>
                    <a:pt x="7" y="6"/>
                  </a:ln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01">
              <a:extLst>
                <a:ext uri="{FF2B5EF4-FFF2-40B4-BE49-F238E27FC236}">
                  <a16:creationId xmlns="" xmlns:a16="http://schemas.microsoft.com/office/drawing/2014/main" id="{29EA1BA5-F494-4144-ACAF-80E0936751A7}"/>
                </a:ext>
              </a:extLst>
            </p:cNvPr>
            <p:cNvSpPr>
              <a:spLocks/>
            </p:cNvSpPr>
            <p:nvPr/>
          </p:nvSpPr>
          <p:spPr bwMode="auto">
            <a:xfrm>
              <a:off x="5431140" y="5937995"/>
              <a:ext cx="47180" cy="18872"/>
            </a:xfrm>
            <a:custGeom>
              <a:avLst/>
              <a:gdLst>
                <a:gd name="T0" fmla="*/ 2 w 10"/>
                <a:gd name="T1" fmla="*/ 3 h 4"/>
                <a:gd name="T2" fmla="*/ 8 w 10"/>
                <a:gd name="T3" fmla="*/ 4 h 4"/>
                <a:gd name="T4" fmla="*/ 8 w 10"/>
                <a:gd name="T5" fmla="*/ 1 h 4"/>
                <a:gd name="T6" fmla="*/ 2 w 10"/>
                <a:gd name="T7" fmla="*/ 0 h 4"/>
                <a:gd name="T8" fmla="*/ 2 w 10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4">
                  <a:moveTo>
                    <a:pt x="2" y="3"/>
                  </a:moveTo>
                  <a:cubicBezTo>
                    <a:pt x="4" y="3"/>
                    <a:pt x="6" y="3"/>
                    <a:pt x="8" y="4"/>
                  </a:cubicBezTo>
                  <a:cubicBezTo>
                    <a:pt x="10" y="4"/>
                    <a:pt x="10" y="1"/>
                    <a:pt x="8" y="1"/>
                  </a:cubicBezTo>
                  <a:cubicBezTo>
                    <a:pt x="6" y="0"/>
                    <a:pt x="4" y="0"/>
                    <a:pt x="2" y="0"/>
                  </a:cubicBezTo>
                  <a:cubicBezTo>
                    <a:pt x="0" y="0"/>
                    <a:pt x="0" y="3"/>
                    <a:pt x="2" y="3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02">
              <a:extLst>
                <a:ext uri="{FF2B5EF4-FFF2-40B4-BE49-F238E27FC236}">
                  <a16:creationId xmlns="" xmlns:a16="http://schemas.microsoft.com/office/drawing/2014/main" id="{F3081941-4603-4074-9792-1B2EA7E79EFA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8320" y="5824764"/>
              <a:ext cx="16513" cy="28308"/>
            </a:xfrm>
            <a:custGeom>
              <a:avLst/>
              <a:gdLst>
                <a:gd name="T0" fmla="*/ 0 w 3"/>
                <a:gd name="T1" fmla="*/ 2 h 6"/>
                <a:gd name="T2" fmla="*/ 0 w 3"/>
                <a:gd name="T3" fmla="*/ 4 h 6"/>
                <a:gd name="T4" fmla="*/ 3 w 3"/>
                <a:gd name="T5" fmla="*/ 4 h 6"/>
                <a:gd name="T6" fmla="*/ 3 w 3"/>
                <a:gd name="T7" fmla="*/ 2 h 6"/>
                <a:gd name="T8" fmla="*/ 0 w 3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">
                  <a:moveTo>
                    <a:pt x="0" y="2"/>
                  </a:moveTo>
                  <a:cubicBezTo>
                    <a:pt x="0" y="2"/>
                    <a:pt x="0" y="3"/>
                    <a:pt x="0" y="4"/>
                  </a:cubicBezTo>
                  <a:cubicBezTo>
                    <a:pt x="0" y="6"/>
                    <a:pt x="3" y="6"/>
                    <a:pt x="3" y="4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3" y="0"/>
                    <a:pt x="0" y="0"/>
                    <a:pt x="0" y="2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03">
              <a:extLst>
                <a:ext uri="{FF2B5EF4-FFF2-40B4-BE49-F238E27FC236}">
                  <a16:creationId xmlns="" xmlns:a16="http://schemas.microsoft.com/office/drawing/2014/main" id="{65FB25AE-F41C-4199-B5A4-180508275C43}"/>
                </a:ext>
              </a:extLst>
            </p:cNvPr>
            <p:cNvSpPr>
              <a:spLocks/>
            </p:cNvSpPr>
            <p:nvPr/>
          </p:nvSpPr>
          <p:spPr bwMode="auto">
            <a:xfrm>
              <a:off x="5518422" y="5942713"/>
              <a:ext cx="44821" cy="33026"/>
            </a:xfrm>
            <a:custGeom>
              <a:avLst/>
              <a:gdLst>
                <a:gd name="T0" fmla="*/ 3 w 9"/>
                <a:gd name="T1" fmla="*/ 6 h 7"/>
                <a:gd name="T2" fmla="*/ 7 w 9"/>
                <a:gd name="T3" fmla="*/ 4 h 7"/>
                <a:gd name="T4" fmla="*/ 5 w 9"/>
                <a:gd name="T5" fmla="*/ 1 h 7"/>
                <a:gd name="T6" fmla="*/ 1 w 9"/>
                <a:gd name="T7" fmla="*/ 3 h 7"/>
                <a:gd name="T8" fmla="*/ 3 w 9"/>
                <a:gd name="T9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7">
                  <a:moveTo>
                    <a:pt x="3" y="6"/>
                  </a:moveTo>
                  <a:cubicBezTo>
                    <a:pt x="4" y="5"/>
                    <a:pt x="6" y="5"/>
                    <a:pt x="7" y="4"/>
                  </a:cubicBezTo>
                  <a:cubicBezTo>
                    <a:pt x="9" y="3"/>
                    <a:pt x="7" y="0"/>
                    <a:pt x="5" y="1"/>
                  </a:cubicBezTo>
                  <a:cubicBezTo>
                    <a:pt x="4" y="2"/>
                    <a:pt x="3" y="3"/>
                    <a:pt x="1" y="3"/>
                  </a:cubicBezTo>
                  <a:cubicBezTo>
                    <a:pt x="0" y="4"/>
                    <a:pt x="1" y="7"/>
                    <a:pt x="3" y="6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04">
              <a:extLst>
                <a:ext uri="{FF2B5EF4-FFF2-40B4-BE49-F238E27FC236}">
                  <a16:creationId xmlns="" xmlns:a16="http://schemas.microsoft.com/office/drawing/2014/main" id="{20284F24-2419-453A-BEC0-6D86951A35D5}"/>
                </a:ext>
              </a:extLst>
            </p:cNvPr>
            <p:cNvSpPr>
              <a:spLocks/>
            </p:cNvSpPr>
            <p:nvPr/>
          </p:nvSpPr>
          <p:spPr bwMode="auto">
            <a:xfrm>
              <a:off x="5440576" y="6112561"/>
              <a:ext cx="42462" cy="40103"/>
            </a:xfrm>
            <a:custGeom>
              <a:avLst/>
              <a:gdLst>
                <a:gd name="T0" fmla="*/ 3 w 9"/>
                <a:gd name="T1" fmla="*/ 7 h 8"/>
                <a:gd name="T2" fmla="*/ 8 w 9"/>
                <a:gd name="T3" fmla="*/ 3 h 8"/>
                <a:gd name="T4" fmla="*/ 6 w 9"/>
                <a:gd name="T5" fmla="*/ 1 h 8"/>
                <a:gd name="T6" fmla="*/ 1 w 9"/>
                <a:gd name="T7" fmla="*/ 4 h 8"/>
                <a:gd name="T8" fmla="*/ 3 w 9"/>
                <a:gd name="T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3" y="7"/>
                  </a:moveTo>
                  <a:cubicBezTo>
                    <a:pt x="5" y="6"/>
                    <a:pt x="6" y="5"/>
                    <a:pt x="8" y="3"/>
                  </a:cubicBezTo>
                  <a:cubicBezTo>
                    <a:pt x="9" y="2"/>
                    <a:pt x="8" y="0"/>
                    <a:pt x="6" y="1"/>
                  </a:cubicBezTo>
                  <a:cubicBezTo>
                    <a:pt x="5" y="2"/>
                    <a:pt x="3" y="3"/>
                    <a:pt x="1" y="4"/>
                  </a:cubicBezTo>
                  <a:cubicBezTo>
                    <a:pt x="0" y="5"/>
                    <a:pt x="1" y="8"/>
                    <a:pt x="3" y="7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05">
              <a:extLst>
                <a:ext uri="{FF2B5EF4-FFF2-40B4-BE49-F238E27FC236}">
                  <a16:creationId xmlns="" xmlns:a16="http://schemas.microsoft.com/office/drawing/2014/main" id="{63508CB6-735F-4D84-A65C-65CA15ABD5CA}"/>
                </a:ext>
              </a:extLst>
            </p:cNvPr>
            <p:cNvSpPr>
              <a:spLocks/>
            </p:cNvSpPr>
            <p:nvPr/>
          </p:nvSpPr>
          <p:spPr bwMode="auto">
            <a:xfrm>
              <a:off x="5386319" y="5994611"/>
              <a:ext cx="37744" cy="30667"/>
            </a:xfrm>
            <a:custGeom>
              <a:avLst/>
              <a:gdLst>
                <a:gd name="T0" fmla="*/ 2 w 8"/>
                <a:gd name="T1" fmla="*/ 4 h 6"/>
                <a:gd name="T2" fmla="*/ 6 w 8"/>
                <a:gd name="T3" fmla="*/ 5 h 6"/>
                <a:gd name="T4" fmla="*/ 7 w 8"/>
                <a:gd name="T5" fmla="*/ 2 h 6"/>
                <a:gd name="T6" fmla="*/ 3 w 8"/>
                <a:gd name="T7" fmla="*/ 1 h 6"/>
                <a:gd name="T8" fmla="*/ 2 w 8"/>
                <a:gd name="T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2" y="4"/>
                  </a:moveTo>
                  <a:cubicBezTo>
                    <a:pt x="3" y="5"/>
                    <a:pt x="5" y="5"/>
                    <a:pt x="6" y="5"/>
                  </a:cubicBezTo>
                  <a:cubicBezTo>
                    <a:pt x="8" y="6"/>
                    <a:pt x="8" y="3"/>
                    <a:pt x="7" y="2"/>
                  </a:cubicBezTo>
                  <a:cubicBezTo>
                    <a:pt x="5" y="2"/>
                    <a:pt x="4" y="2"/>
                    <a:pt x="3" y="1"/>
                  </a:cubicBezTo>
                  <a:cubicBezTo>
                    <a:pt x="1" y="0"/>
                    <a:pt x="0" y="3"/>
                    <a:pt x="2" y="4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06">
              <a:extLst>
                <a:ext uri="{FF2B5EF4-FFF2-40B4-BE49-F238E27FC236}">
                  <a16:creationId xmlns="" xmlns:a16="http://schemas.microsoft.com/office/drawing/2014/main" id="{B861AFAA-FBF3-482A-9D55-64FF34F668A0}"/>
                </a:ext>
              </a:extLst>
            </p:cNvPr>
            <p:cNvSpPr>
              <a:spLocks/>
            </p:cNvSpPr>
            <p:nvPr/>
          </p:nvSpPr>
          <p:spPr bwMode="auto">
            <a:xfrm>
              <a:off x="5499551" y="6070099"/>
              <a:ext cx="33026" cy="28308"/>
            </a:xfrm>
            <a:custGeom>
              <a:avLst/>
              <a:gdLst>
                <a:gd name="T0" fmla="*/ 2 w 7"/>
                <a:gd name="T1" fmla="*/ 4 h 6"/>
                <a:gd name="T2" fmla="*/ 4 w 7"/>
                <a:gd name="T3" fmla="*/ 4 h 6"/>
                <a:gd name="T4" fmla="*/ 6 w 7"/>
                <a:gd name="T5" fmla="*/ 2 h 6"/>
                <a:gd name="T6" fmla="*/ 2 w 7"/>
                <a:gd name="T7" fmla="*/ 0 h 6"/>
                <a:gd name="T8" fmla="*/ 2 w 7"/>
                <a:gd name="T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2" y="4"/>
                  </a:moveTo>
                  <a:cubicBezTo>
                    <a:pt x="3" y="4"/>
                    <a:pt x="3" y="4"/>
                    <a:pt x="4" y="4"/>
                  </a:cubicBezTo>
                  <a:cubicBezTo>
                    <a:pt x="5" y="6"/>
                    <a:pt x="7" y="4"/>
                    <a:pt x="6" y="2"/>
                  </a:cubicBezTo>
                  <a:cubicBezTo>
                    <a:pt x="5" y="1"/>
                    <a:pt x="3" y="1"/>
                    <a:pt x="2" y="0"/>
                  </a:cubicBezTo>
                  <a:cubicBezTo>
                    <a:pt x="0" y="0"/>
                    <a:pt x="0" y="3"/>
                    <a:pt x="2" y="4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07">
              <a:extLst>
                <a:ext uri="{FF2B5EF4-FFF2-40B4-BE49-F238E27FC236}">
                  <a16:creationId xmlns="" xmlns:a16="http://schemas.microsoft.com/office/drawing/2014/main" id="{4B654835-7F62-44DB-A3A9-BD030DB14217}"/>
                </a:ext>
              </a:extLst>
            </p:cNvPr>
            <p:cNvSpPr>
              <a:spLocks/>
            </p:cNvSpPr>
            <p:nvPr/>
          </p:nvSpPr>
          <p:spPr bwMode="auto">
            <a:xfrm>
              <a:off x="5537294" y="6147945"/>
              <a:ext cx="25949" cy="49539"/>
            </a:xfrm>
            <a:custGeom>
              <a:avLst/>
              <a:gdLst>
                <a:gd name="T0" fmla="*/ 1 w 5"/>
                <a:gd name="T1" fmla="*/ 2 h 10"/>
                <a:gd name="T2" fmla="*/ 1 w 5"/>
                <a:gd name="T3" fmla="*/ 8 h 10"/>
                <a:gd name="T4" fmla="*/ 4 w 5"/>
                <a:gd name="T5" fmla="*/ 7 h 10"/>
                <a:gd name="T6" fmla="*/ 4 w 5"/>
                <a:gd name="T7" fmla="*/ 3 h 10"/>
                <a:gd name="T8" fmla="*/ 1 w 5"/>
                <a:gd name="T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0">
                  <a:moveTo>
                    <a:pt x="1" y="2"/>
                  </a:moveTo>
                  <a:cubicBezTo>
                    <a:pt x="0" y="4"/>
                    <a:pt x="1" y="6"/>
                    <a:pt x="1" y="8"/>
                  </a:cubicBezTo>
                  <a:cubicBezTo>
                    <a:pt x="2" y="10"/>
                    <a:pt x="5" y="8"/>
                    <a:pt x="4" y="7"/>
                  </a:cubicBezTo>
                  <a:cubicBezTo>
                    <a:pt x="4" y="5"/>
                    <a:pt x="4" y="4"/>
                    <a:pt x="4" y="3"/>
                  </a:cubicBezTo>
                  <a:cubicBezTo>
                    <a:pt x="4" y="1"/>
                    <a:pt x="1" y="0"/>
                    <a:pt x="1" y="2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08">
              <a:extLst>
                <a:ext uri="{FF2B5EF4-FFF2-40B4-BE49-F238E27FC236}">
                  <a16:creationId xmlns="" xmlns:a16="http://schemas.microsoft.com/office/drawing/2014/main" id="{6D4EF99C-D88E-4C73-98C8-D17D17848017}"/>
                </a:ext>
              </a:extLst>
            </p:cNvPr>
            <p:cNvSpPr>
              <a:spLocks/>
            </p:cNvSpPr>
            <p:nvPr/>
          </p:nvSpPr>
          <p:spPr bwMode="auto">
            <a:xfrm>
              <a:off x="5610423" y="6143227"/>
              <a:ext cx="40103" cy="23590"/>
            </a:xfrm>
            <a:custGeom>
              <a:avLst/>
              <a:gdLst>
                <a:gd name="T0" fmla="*/ 2 w 8"/>
                <a:gd name="T1" fmla="*/ 4 h 5"/>
                <a:gd name="T2" fmla="*/ 5 w 8"/>
                <a:gd name="T3" fmla="*/ 4 h 5"/>
                <a:gd name="T4" fmla="*/ 6 w 8"/>
                <a:gd name="T5" fmla="*/ 1 h 5"/>
                <a:gd name="T6" fmla="*/ 3 w 8"/>
                <a:gd name="T7" fmla="*/ 1 h 5"/>
                <a:gd name="T8" fmla="*/ 2 w 8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2" y="4"/>
                  </a:moveTo>
                  <a:cubicBezTo>
                    <a:pt x="3" y="4"/>
                    <a:pt x="4" y="4"/>
                    <a:pt x="5" y="4"/>
                  </a:cubicBezTo>
                  <a:cubicBezTo>
                    <a:pt x="7" y="5"/>
                    <a:pt x="8" y="2"/>
                    <a:pt x="6" y="1"/>
                  </a:cubicBezTo>
                  <a:cubicBezTo>
                    <a:pt x="5" y="1"/>
                    <a:pt x="4" y="1"/>
                    <a:pt x="3" y="1"/>
                  </a:cubicBezTo>
                  <a:cubicBezTo>
                    <a:pt x="1" y="0"/>
                    <a:pt x="0" y="3"/>
                    <a:pt x="2" y="4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09">
              <a:extLst>
                <a:ext uri="{FF2B5EF4-FFF2-40B4-BE49-F238E27FC236}">
                  <a16:creationId xmlns="" xmlns:a16="http://schemas.microsoft.com/office/drawing/2014/main" id="{46F8CDE1-273C-44E4-A852-0590D1D9FA61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9398" y="6001688"/>
              <a:ext cx="30667" cy="37744"/>
            </a:xfrm>
            <a:custGeom>
              <a:avLst/>
              <a:gdLst>
                <a:gd name="T0" fmla="*/ 0 w 6"/>
                <a:gd name="T1" fmla="*/ 2 h 8"/>
                <a:gd name="T2" fmla="*/ 2 w 6"/>
                <a:gd name="T3" fmla="*/ 7 h 8"/>
                <a:gd name="T4" fmla="*/ 4 w 6"/>
                <a:gd name="T5" fmla="*/ 4 h 8"/>
                <a:gd name="T6" fmla="*/ 3 w 6"/>
                <a:gd name="T7" fmla="*/ 2 h 8"/>
                <a:gd name="T8" fmla="*/ 0 w 6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">
                  <a:moveTo>
                    <a:pt x="0" y="2"/>
                  </a:moveTo>
                  <a:cubicBezTo>
                    <a:pt x="0" y="4"/>
                    <a:pt x="0" y="6"/>
                    <a:pt x="2" y="7"/>
                  </a:cubicBezTo>
                  <a:cubicBezTo>
                    <a:pt x="3" y="8"/>
                    <a:pt x="6" y="6"/>
                    <a:pt x="4" y="4"/>
                  </a:cubicBezTo>
                  <a:cubicBezTo>
                    <a:pt x="3" y="4"/>
                    <a:pt x="3" y="3"/>
                    <a:pt x="3" y="2"/>
                  </a:cubicBezTo>
                  <a:cubicBezTo>
                    <a:pt x="3" y="0"/>
                    <a:pt x="0" y="0"/>
                    <a:pt x="0" y="2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10">
              <a:extLst>
                <a:ext uri="{FF2B5EF4-FFF2-40B4-BE49-F238E27FC236}">
                  <a16:creationId xmlns="" xmlns:a16="http://schemas.microsoft.com/office/drawing/2014/main" id="{573F9254-F19D-4F26-A3EA-103BD79B6075}"/>
                </a:ext>
              </a:extLst>
            </p:cNvPr>
            <p:cNvSpPr>
              <a:spLocks/>
            </p:cNvSpPr>
            <p:nvPr/>
          </p:nvSpPr>
          <p:spPr bwMode="auto">
            <a:xfrm>
              <a:off x="5645808" y="5893175"/>
              <a:ext cx="23590" cy="37744"/>
            </a:xfrm>
            <a:custGeom>
              <a:avLst/>
              <a:gdLst>
                <a:gd name="T0" fmla="*/ 1 w 5"/>
                <a:gd name="T1" fmla="*/ 2 h 8"/>
                <a:gd name="T2" fmla="*/ 0 w 5"/>
                <a:gd name="T3" fmla="*/ 6 h 8"/>
                <a:gd name="T4" fmla="*/ 3 w 5"/>
                <a:gd name="T5" fmla="*/ 5 h 8"/>
                <a:gd name="T6" fmla="*/ 4 w 5"/>
                <a:gd name="T7" fmla="*/ 4 h 8"/>
                <a:gd name="T8" fmla="*/ 1 w 5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">
                  <a:moveTo>
                    <a:pt x="1" y="2"/>
                  </a:moveTo>
                  <a:cubicBezTo>
                    <a:pt x="0" y="3"/>
                    <a:pt x="0" y="4"/>
                    <a:pt x="0" y="6"/>
                  </a:cubicBezTo>
                  <a:cubicBezTo>
                    <a:pt x="1" y="8"/>
                    <a:pt x="4" y="7"/>
                    <a:pt x="3" y="5"/>
                  </a:cubicBezTo>
                  <a:cubicBezTo>
                    <a:pt x="3" y="4"/>
                    <a:pt x="3" y="4"/>
                    <a:pt x="4" y="4"/>
                  </a:cubicBezTo>
                  <a:cubicBezTo>
                    <a:pt x="5" y="2"/>
                    <a:pt x="2" y="0"/>
                    <a:pt x="1" y="2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11">
              <a:extLst>
                <a:ext uri="{FF2B5EF4-FFF2-40B4-BE49-F238E27FC236}">
                  <a16:creationId xmlns="" xmlns:a16="http://schemas.microsoft.com/office/drawing/2014/main" id="{DF0DA6BB-612E-4BBA-940E-86BDA1D05E77}"/>
                </a:ext>
              </a:extLst>
            </p:cNvPr>
            <p:cNvSpPr>
              <a:spLocks/>
            </p:cNvSpPr>
            <p:nvPr/>
          </p:nvSpPr>
          <p:spPr bwMode="auto">
            <a:xfrm>
              <a:off x="5733090" y="5937995"/>
              <a:ext cx="16513" cy="33026"/>
            </a:xfrm>
            <a:custGeom>
              <a:avLst/>
              <a:gdLst>
                <a:gd name="T0" fmla="*/ 0 w 3"/>
                <a:gd name="T1" fmla="*/ 2 h 7"/>
                <a:gd name="T2" fmla="*/ 0 w 3"/>
                <a:gd name="T3" fmla="*/ 5 h 7"/>
                <a:gd name="T4" fmla="*/ 3 w 3"/>
                <a:gd name="T5" fmla="*/ 5 h 7"/>
                <a:gd name="T6" fmla="*/ 3 w 3"/>
                <a:gd name="T7" fmla="*/ 2 h 7"/>
                <a:gd name="T8" fmla="*/ 0 w 3"/>
                <a:gd name="T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7">
                  <a:moveTo>
                    <a:pt x="0" y="2"/>
                  </a:moveTo>
                  <a:cubicBezTo>
                    <a:pt x="0" y="3"/>
                    <a:pt x="0" y="4"/>
                    <a:pt x="0" y="5"/>
                  </a:cubicBezTo>
                  <a:cubicBezTo>
                    <a:pt x="0" y="7"/>
                    <a:pt x="3" y="7"/>
                    <a:pt x="3" y="5"/>
                  </a:cubicBezTo>
                  <a:cubicBezTo>
                    <a:pt x="3" y="4"/>
                    <a:pt x="3" y="3"/>
                    <a:pt x="3" y="2"/>
                  </a:cubicBezTo>
                  <a:cubicBezTo>
                    <a:pt x="3" y="0"/>
                    <a:pt x="0" y="0"/>
                    <a:pt x="0" y="2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12">
              <a:extLst>
                <a:ext uri="{FF2B5EF4-FFF2-40B4-BE49-F238E27FC236}">
                  <a16:creationId xmlns="" xmlns:a16="http://schemas.microsoft.com/office/drawing/2014/main" id="{3C68C1E4-823E-4258-8598-907BDAAD8381}"/>
                </a:ext>
              </a:extLst>
            </p:cNvPr>
            <p:cNvSpPr>
              <a:spLocks/>
            </p:cNvSpPr>
            <p:nvPr/>
          </p:nvSpPr>
          <p:spPr bwMode="auto">
            <a:xfrm>
              <a:off x="5582115" y="5902611"/>
              <a:ext cx="35385" cy="35385"/>
            </a:xfrm>
            <a:custGeom>
              <a:avLst/>
              <a:gdLst>
                <a:gd name="T0" fmla="*/ 2 w 7"/>
                <a:gd name="T1" fmla="*/ 4 h 7"/>
                <a:gd name="T2" fmla="*/ 4 w 7"/>
                <a:gd name="T3" fmla="*/ 6 h 7"/>
                <a:gd name="T4" fmla="*/ 6 w 7"/>
                <a:gd name="T5" fmla="*/ 3 h 7"/>
                <a:gd name="T6" fmla="*/ 4 w 7"/>
                <a:gd name="T7" fmla="*/ 1 h 7"/>
                <a:gd name="T8" fmla="*/ 2 w 7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2" y="4"/>
                  </a:moveTo>
                  <a:cubicBezTo>
                    <a:pt x="3" y="5"/>
                    <a:pt x="3" y="5"/>
                    <a:pt x="4" y="6"/>
                  </a:cubicBezTo>
                  <a:cubicBezTo>
                    <a:pt x="6" y="7"/>
                    <a:pt x="7" y="4"/>
                    <a:pt x="6" y="3"/>
                  </a:cubicBezTo>
                  <a:cubicBezTo>
                    <a:pt x="5" y="2"/>
                    <a:pt x="4" y="2"/>
                    <a:pt x="4" y="1"/>
                  </a:cubicBezTo>
                  <a:cubicBezTo>
                    <a:pt x="2" y="0"/>
                    <a:pt x="0" y="3"/>
                    <a:pt x="2" y="4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13">
              <a:extLst>
                <a:ext uri="{FF2B5EF4-FFF2-40B4-BE49-F238E27FC236}">
                  <a16:creationId xmlns="" xmlns:a16="http://schemas.microsoft.com/office/drawing/2014/main" id="{FE0D0ED9-EF49-4F7F-9248-6F64FE878EE0}"/>
                </a:ext>
              </a:extLst>
            </p:cNvPr>
            <p:cNvSpPr>
              <a:spLocks/>
            </p:cNvSpPr>
            <p:nvPr/>
          </p:nvSpPr>
          <p:spPr bwMode="auto">
            <a:xfrm>
              <a:off x="5610423" y="5779943"/>
              <a:ext cx="30667" cy="40103"/>
            </a:xfrm>
            <a:custGeom>
              <a:avLst/>
              <a:gdLst>
                <a:gd name="T0" fmla="*/ 1 w 6"/>
                <a:gd name="T1" fmla="*/ 3 h 8"/>
                <a:gd name="T2" fmla="*/ 2 w 6"/>
                <a:gd name="T3" fmla="*/ 6 h 8"/>
                <a:gd name="T4" fmla="*/ 5 w 6"/>
                <a:gd name="T5" fmla="*/ 6 h 8"/>
                <a:gd name="T6" fmla="*/ 3 w 6"/>
                <a:gd name="T7" fmla="*/ 1 h 8"/>
                <a:gd name="T8" fmla="*/ 1 w 6"/>
                <a:gd name="T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">
                  <a:moveTo>
                    <a:pt x="1" y="3"/>
                  </a:moveTo>
                  <a:cubicBezTo>
                    <a:pt x="2" y="4"/>
                    <a:pt x="2" y="5"/>
                    <a:pt x="2" y="6"/>
                  </a:cubicBezTo>
                  <a:cubicBezTo>
                    <a:pt x="2" y="8"/>
                    <a:pt x="6" y="8"/>
                    <a:pt x="5" y="6"/>
                  </a:cubicBezTo>
                  <a:cubicBezTo>
                    <a:pt x="5" y="4"/>
                    <a:pt x="5" y="2"/>
                    <a:pt x="3" y="1"/>
                  </a:cubicBezTo>
                  <a:cubicBezTo>
                    <a:pt x="2" y="0"/>
                    <a:pt x="0" y="2"/>
                    <a:pt x="1" y="3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14">
              <a:extLst>
                <a:ext uri="{FF2B5EF4-FFF2-40B4-BE49-F238E27FC236}">
                  <a16:creationId xmlns="" xmlns:a16="http://schemas.microsoft.com/office/drawing/2014/main" id="{A07A68D1-C1E6-47D5-B7D3-D55D829E4E36}"/>
                </a:ext>
              </a:extLst>
            </p:cNvPr>
            <p:cNvSpPr>
              <a:spLocks/>
            </p:cNvSpPr>
            <p:nvPr/>
          </p:nvSpPr>
          <p:spPr bwMode="auto">
            <a:xfrm>
              <a:off x="5655244" y="5739840"/>
              <a:ext cx="14154" cy="40103"/>
            </a:xfrm>
            <a:custGeom>
              <a:avLst/>
              <a:gdLst>
                <a:gd name="T0" fmla="*/ 0 w 3"/>
                <a:gd name="T1" fmla="*/ 2 h 8"/>
                <a:gd name="T2" fmla="*/ 0 w 3"/>
                <a:gd name="T3" fmla="*/ 6 h 8"/>
                <a:gd name="T4" fmla="*/ 3 w 3"/>
                <a:gd name="T5" fmla="*/ 6 h 8"/>
                <a:gd name="T6" fmla="*/ 3 w 3"/>
                <a:gd name="T7" fmla="*/ 2 h 8"/>
                <a:gd name="T8" fmla="*/ 0 w 3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8">
                  <a:moveTo>
                    <a:pt x="0" y="2"/>
                  </a:moveTo>
                  <a:cubicBezTo>
                    <a:pt x="0" y="3"/>
                    <a:pt x="0" y="5"/>
                    <a:pt x="0" y="6"/>
                  </a:cubicBezTo>
                  <a:cubicBezTo>
                    <a:pt x="0" y="8"/>
                    <a:pt x="3" y="8"/>
                    <a:pt x="3" y="6"/>
                  </a:cubicBezTo>
                  <a:cubicBezTo>
                    <a:pt x="3" y="5"/>
                    <a:pt x="3" y="3"/>
                    <a:pt x="3" y="2"/>
                  </a:cubicBezTo>
                  <a:cubicBezTo>
                    <a:pt x="3" y="0"/>
                    <a:pt x="0" y="0"/>
                    <a:pt x="0" y="2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15">
              <a:extLst>
                <a:ext uri="{FF2B5EF4-FFF2-40B4-BE49-F238E27FC236}">
                  <a16:creationId xmlns="" xmlns:a16="http://schemas.microsoft.com/office/drawing/2014/main" id="{49998855-59BF-4DA4-B9A2-6E2A87EA26AF}"/>
                </a:ext>
              </a:extLst>
            </p:cNvPr>
            <p:cNvSpPr>
              <a:spLocks/>
            </p:cNvSpPr>
            <p:nvPr/>
          </p:nvSpPr>
          <p:spPr bwMode="auto">
            <a:xfrm>
              <a:off x="5744885" y="5824764"/>
              <a:ext cx="28308" cy="28308"/>
            </a:xfrm>
            <a:custGeom>
              <a:avLst/>
              <a:gdLst>
                <a:gd name="T0" fmla="*/ 1 w 6"/>
                <a:gd name="T1" fmla="*/ 3 h 6"/>
                <a:gd name="T2" fmla="*/ 3 w 6"/>
                <a:gd name="T3" fmla="*/ 5 h 6"/>
                <a:gd name="T4" fmla="*/ 5 w 6"/>
                <a:gd name="T5" fmla="*/ 2 h 6"/>
                <a:gd name="T6" fmla="*/ 4 w 6"/>
                <a:gd name="T7" fmla="*/ 1 h 6"/>
                <a:gd name="T8" fmla="*/ 1 w 6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1" y="3"/>
                  </a:moveTo>
                  <a:cubicBezTo>
                    <a:pt x="2" y="4"/>
                    <a:pt x="2" y="4"/>
                    <a:pt x="3" y="5"/>
                  </a:cubicBezTo>
                  <a:cubicBezTo>
                    <a:pt x="4" y="6"/>
                    <a:pt x="6" y="4"/>
                    <a:pt x="5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2" y="0"/>
                    <a:pt x="0" y="2"/>
                    <a:pt x="1" y="3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16">
              <a:extLst>
                <a:ext uri="{FF2B5EF4-FFF2-40B4-BE49-F238E27FC236}">
                  <a16:creationId xmlns="" xmlns:a16="http://schemas.microsoft.com/office/drawing/2014/main" id="{E19EBC1C-6AC3-4AD8-B4E9-FD35C1C58CA0}"/>
                </a:ext>
              </a:extLst>
            </p:cNvPr>
            <p:cNvSpPr>
              <a:spLocks/>
            </p:cNvSpPr>
            <p:nvPr/>
          </p:nvSpPr>
          <p:spPr bwMode="auto">
            <a:xfrm>
              <a:off x="5754321" y="5730404"/>
              <a:ext cx="42462" cy="21231"/>
            </a:xfrm>
            <a:custGeom>
              <a:avLst/>
              <a:gdLst>
                <a:gd name="T0" fmla="*/ 2 w 9"/>
                <a:gd name="T1" fmla="*/ 4 h 4"/>
                <a:gd name="T2" fmla="*/ 7 w 9"/>
                <a:gd name="T3" fmla="*/ 4 h 4"/>
                <a:gd name="T4" fmla="*/ 7 w 9"/>
                <a:gd name="T5" fmla="*/ 1 h 4"/>
                <a:gd name="T6" fmla="*/ 2 w 9"/>
                <a:gd name="T7" fmla="*/ 1 h 4"/>
                <a:gd name="T8" fmla="*/ 2 w 9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">
                  <a:moveTo>
                    <a:pt x="2" y="4"/>
                  </a:moveTo>
                  <a:cubicBezTo>
                    <a:pt x="4" y="4"/>
                    <a:pt x="5" y="4"/>
                    <a:pt x="7" y="4"/>
                  </a:cubicBezTo>
                  <a:cubicBezTo>
                    <a:pt x="9" y="4"/>
                    <a:pt x="9" y="1"/>
                    <a:pt x="7" y="1"/>
                  </a:cubicBezTo>
                  <a:cubicBezTo>
                    <a:pt x="5" y="1"/>
                    <a:pt x="4" y="1"/>
                    <a:pt x="2" y="1"/>
                  </a:cubicBezTo>
                  <a:cubicBezTo>
                    <a:pt x="0" y="0"/>
                    <a:pt x="0" y="4"/>
                    <a:pt x="2" y="4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17">
              <a:extLst>
                <a:ext uri="{FF2B5EF4-FFF2-40B4-BE49-F238E27FC236}">
                  <a16:creationId xmlns="" xmlns:a16="http://schemas.microsoft.com/office/drawing/2014/main" id="{2B84F47A-EC72-4D8E-A9E8-42DF5E96E941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7911" y="5607737"/>
              <a:ext cx="40103" cy="40103"/>
            </a:xfrm>
            <a:custGeom>
              <a:avLst/>
              <a:gdLst>
                <a:gd name="T0" fmla="*/ 2 w 8"/>
                <a:gd name="T1" fmla="*/ 4 h 8"/>
                <a:gd name="T2" fmla="*/ 5 w 8"/>
                <a:gd name="T3" fmla="*/ 7 h 8"/>
                <a:gd name="T4" fmla="*/ 7 w 8"/>
                <a:gd name="T5" fmla="*/ 4 h 8"/>
                <a:gd name="T6" fmla="*/ 4 w 8"/>
                <a:gd name="T7" fmla="*/ 2 h 8"/>
                <a:gd name="T8" fmla="*/ 2 w 8"/>
                <a:gd name="T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2" y="4"/>
                  </a:moveTo>
                  <a:cubicBezTo>
                    <a:pt x="3" y="5"/>
                    <a:pt x="4" y="6"/>
                    <a:pt x="5" y="7"/>
                  </a:cubicBezTo>
                  <a:cubicBezTo>
                    <a:pt x="6" y="8"/>
                    <a:pt x="8" y="6"/>
                    <a:pt x="7" y="4"/>
                  </a:cubicBezTo>
                  <a:cubicBezTo>
                    <a:pt x="6" y="3"/>
                    <a:pt x="5" y="2"/>
                    <a:pt x="4" y="2"/>
                  </a:cubicBezTo>
                  <a:cubicBezTo>
                    <a:pt x="3" y="0"/>
                    <a:pt x="0" y="2"/>
                    <a:pt x="2" y="4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18">
              <a:extLst>
                <a:ext uri="{FF2B5EF4-FFF2-40B4-BE49-F238E27FC236}">
                  <a16:creationId xmlns="" xmlns:a16="http://schemas.microsoft.com/office/drawing/2014/main" id="{D706B4F5-C2D9-499D-9297-2A3035B6280A}"/>
                </a:ext>
              </a:extLst>
            </p:cNvPr>
            <p:cNvSpPr>
              <a:spLocks/>
            </p:cNvSpPr>
            <p:nvPr/>
          </p:nvSpPr>
          <p:spPr bwMode="auto">
            <a:xfrm>
              <a:off x="5846322" y="5579429"/>
              <a:ext cx="14154" cy="44821"/>
            </a:xfrm>
            <a:custGeom>
              <a:avLst/>
              <a:gdLst>
                <a:gd name="T0" fmla="*/ 0 w 3"/>
                <a:gd name="T1" fmla="*/ 2 h 9"/>
                <a:gd name="T2" fmla="*/ 0 w 3"/>
                <a:gd name="T3" fmla="*/ 7 h 9"/>
                <a:gd name="T4" fmla="*/ 3 w 3"/>
                <a:gd name="T5" fmla="*/ 7 h 9"/>
                <a:gd name="T6" fmla="*/ 3 w 3"/>
                <a:gd name="T7" fmla="*/ 2 h 9"/>
                <a:gd name="T8" fmla="*/ 0 w 3"/>
                <a:gd name="T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9">
                  <a:moveTo>
                    <a:pt x="0" y="2"/>
                  </a:moveTo>
                  <a:cubicBezTo>
                    <a:pt x="0" y="3"/>
                    <a:pt x="0" y="5"/>
                    <a:pt x="0" y="7"/>
                  </a:cubicBezTo>
                  <a:cubicBezTo>
                    <a:pt x="0" y="9"/>
                    <a:pt x="3" y="9"/>
                    <a:pt x="3" y="7"/>
                  </a:cubicBezTo>
                  <a:cubicBezTo>
                    <a:pt x="3" y="5"/>
                    <a:pt x="3" y="3"/>
                    <a:pt x="3" y="2"/>
                  </a:cubicBezTo>
                  <a:cubicBezTo>
                    <a:pt x="3" y="0"/>
                    <a:pt x="0" y="0"/>
                    <a:pt x="0" y="2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19">
              <a:extLst>
                <a:ext uri="{FF2B5EF4-FFF2-40B4-BE49-F238E27FC236}">
                  <a16:creationId xmlns="" xmlns:a16="http://schemas.microsoft.com/office/drawing/2014/main" id="{133ED4B6-11CD-4AB4-83DD-56D094E8B3F4}"/>
                </a:ext>
              </a:extLst>
            </p:cNvPr>
            <p:cNvSpPr>
              <a:spLocks/>
            </p:cNvSpPr>
            <p:nvPr/>
          </p:nvSpPr>
          <p:spPr bwMode="auto">
            <a:xfrm>
              <a:off x="5855758" y="5706814"/>
              <a:ext cx="30667" cy="33026"/>
            </a:xfrm>
            <a:custGeom>
              <a:avLst/>
              <a:gdLst>
                <a:gd name="T0" fmla="*/ 4 w 6"/>
                <a:gd name="T1" fmla="*/ 5 h 7"/>
                <a:gd name="T2" fmla="*/ 5 w 6"/>
                <a:gd name="T3" fmla="*/ 3 h 7"/>
                <a:gd name="T4" fmla="*/ 2 w 6"/>
                <a:gd name="T5" fmla="*/ 1 h 7"/>
                <a:gd name="T6" fmla="*/ 1 w 6"/>
                <a:gd name="T7" fmla="*/ 3 h 7"/>
                <a:gd name="T8" fmla="*/ 4 w 6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4" y="5"/>
                  </a:moveTo>
                  <a:cubicBezTo>
                    <a:pt x="4" y="4"/>
                    <a:pt x="4" y="3"/>
                    <a:pt x="5" y="3"/>
                  </a:cubicBezTo>
                  <a:cubicBezTo>
                    <a:pt x="6" y="1"/>
                    <a:pt x="3" y="0"/>
                    <a:pt x="2" y="1"/>
                  </a:cubicBezTo>
                  <a:cubicBezTo>
                    <a:pt x="2" y="2"/>
                    <a:pt x="1" y="3"/>
                    <a:pt x="1" y="3"/>
                  </a:cubicBezTo>
                  <a:cubicBezTo>
                    <a:pt x="0" y="5"/>
                    <a:pt x="2" y="7"/>
                    <a:pt x="4" y="5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20">
              <a:extLst>
                <a:ext uri="{FF2B5EF4-FFF2-40B4-BE49-F238E27FC236}">
                  <a16:creationId xmlns="" xmlns:a16="http://schemas.microsoft.com/office/drawing/2014/main" id="{6A8FEDBA-062D-436C-8535-E1F4CAF91133}"/>
                </a:ext>
              </a:extLst>
            </p:cNvPr>
            <p:cNvSpPr>
              <a:spLocks/>
            </p:cNvSpPr>
            <p:nvPr/>
          </p:nvSpPr>
          <p:spPr bwMode="auto">
            <a:xfrm>
              <a:off x="5808578" y="5853072"/>
              <a:ext cx="37744" cy="30667"/>
            </a:xfrm>
            <a:custGeom>
              <a:avLst/>
              <a:gdLst>
                <a:gd name="T0" fmla="*/ 3 w 8"/>
                <a:gd name="T1" fmla="*/ 5 h 6"/>
                <a:gd name="T2" fmla="*/ 6 w 8"/>
                <a:gd name="T3" fmla="*/ 4 h 6"/>
                <a:gd name="T4" fmla="*/ 6 w 8"/>
                <a:gd name="T5" fmla="*/ 1 h 6"/>
                <a:gd name="T6" fmla="*/ 2 w 8"/>
                <a:gd name="T7" fmla="*/ 2 h 6"/>
                <a:gd name="T8" fmla="*/ 3 w 8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3" y="5"/>
                  </a:moveTo>
                  <a:cubicBezTo>
                    <a:pt x="4" y="5"/>
                    <a:pt x="5" y="5"/>
                    <a:pt x="6" y="4"/>
                  </a:cubicBezTo>
                  <a:cubicBezTo>
                    <a:pt x="8" y="3"/>
                    <a:pt x="7" y="0"/>
                    <a:pt x="6" y="1"/>
                  </a:cubicBezTo>
                  <a:cubicBezTo>
                    <a:pt x="4" y="2"/>
                    <a:pt x="3" y="2"/>
                    <a:pt x="2" y="2"/>
                  </a:cubicBezTo>
                  <a:cubicBezTo>
                    <a:pt x="0" y="3"/>
                    <a:pt x="1" y="6"/>
                    <a:pt x="3" y="5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21">
              <a:extLst>
                <a:ext uri="{FF2B5EF4-FFF2-40B4-BE49-F238E27FC236}">
                  <a16:creationId xmlns="" xmlns:a16="http://schemas.microsoft.com/office/drawing/2014/main" id="{ADD2C87E-213F-461F-91A8-9775A8716D36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6989" y="5838918"/>
              <a:ext cx="37744" cy="18872"/>
            </a:xfrm>
            <a:custGeom>
              <a:avLst/>
              <a:gdLst>
                <a:gd name="T0" fmla="*/ 3 w 8"/>
                <a:gd name="T1" fmla="*/ 4 h 4"/>
                <a:gd name="T2" fmla="*/ 6 w 8"/>
                <a:gd name="T3" fmla="*/ 3 h 4"/>
                <a:gd name="T4" fmla="*/ 5 w 8"/>
                <a:gd name="T5" fmla="*/ 0 h 4"/>
                <a:gd name="T6" fmla="*/ 2 w 8"/>
                <a:gd name="T7" fmla="*/ 1 h 4"/>
                <a:gd name="T8" fmla="*/ 3 w 8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">
                  <a:moveTo>
                    <a:pt x="3" y="4"/>
                  </a:moveTo>
                  <a:cubicBezTo>
                    <a:pt x="4" y="4"/>
                    <a:pt x="5" y="4"/>
                    <a:pt x="6" y="3"/>
                  </a:cubicBezTo>
                  <a:cubicBezTo>
                    <a:pt x="8" y="3"/>
                    <a:pt x="7" y="0"/>
                    <a:pt x="5" y="0"/>
                  </a:cubicBezTo>
                  <a:cubicBezTo>
                    <a:pt x="4" y="1"/>
                    <a:pt x="3" y="1"/>
                    <a:pt x="2" y="1"/>
                  </a:cubicBezTo>
                  <a:cubicBezTo>
                    <a:pt x="0" y="1"/>
                    <a:pt x="1" y="4"/>
                    <a:pt x="3" y="4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22">
              <a:extLst>
                <a:ext uri="{FF2B5EF4-FFF2-40B4-BE49-F238E27FC236}">
                  <a16:creationId xmlns="" xmlns:a16="http://schemas.microsoft.com/office/drawing/2014/main" id="{1EADABA3-4C21-4DC0-A4A7-C457C48BF0B7}"/>
                </a:ext>
              </a:extLst>
            </p:cNvPr>
            <p:cNvSpPr>
              <a:spLocks/>
            </p:cNvSpPr>
            <p:nvPr/>
          </p:nvSpPr>
          <p:spPr bwMode="auto">
            <a:xfrm>
              <a:off x="5846322" y="5921482"/>
              <a:ext cx="14154" cy="21231"/>
            </a:xfrm>
            <a:custGeom>
              <a:avLst/>
              <a:gdLst>
                <a:gd name="T0" fmla="*/ 0 w 3"/>
                <a:gd name="T1" fmla="*/ 2 h 4"/>
                <a:gd name="T2" fmla="*/ 0 w 3"/>
                <a:gd name="T3" fmla="*/ 2 h 4"/>
                <a:gd name="T4" fmla="*/ 3 w 3"/>
                <a:gd name="T5" fmla="*/ 2 h 4"/>
                <a:gd name="T6" fmla="*/ 3 w 3"/>
                <a:gd name="T7" fmla="*/ 2 h 4"/>
                <a:gd name="T8" fmla="*/ 0 w 3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4"/>
                    <a:pt x="3" y="4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0"/>
                    <a:pt x="0" y="0"/>
                    <a:pt x="0" y="2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23">
              <a:extLst>
                <a:ext uri="{FF2B5EF4-FFF2-40B4-BE49-F238E27FC236}">
                  <a16:creationId xmlns="" xmlns:a16="http://schemas.microsoft.com/office/drawing/2014/main" id="{EDD2E1B0-AF50-400B-B06F-C1B73343920E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0065" y="6138509"/>
              <a:ext cx="33026" cy="28308"/>
            </a:xfrm>
            <a:custGeom>
              <a:avLst/>
              <a:gdLst>
                <a:gd name="T0" fmla="*/ 3 w 7"/>
                <a:gd name="T1" fmla="*/ 5 h 6"/>
                <a:gd name="T2" fmla="*/ 5 w 7"/>
                <a:gd name="T3" fmla="*/ 4 h 6"/>
                <a:gd name="T4" fmla="*/ 4 w 7"/>
                <a:gd name="T5" fmla="*/ 1 h 6"/>
                <a:gd name="T6" fmla="*/ 2 w 7"/>
                <a:gd name="T7" fmla="*/ 3 h 6"/>
                <a:gd name="T8" fmla="*/ 3 w 7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3" y="5"/>
                  </a:moveTo>
                  <a:cubicBezTo>
                    <a:pt x="4" y="5"/>
                    <a:pt x="5" y="4"/>
                    <a:pt x="5" y="4"/>
                  </a:cubicBezTo>
                  <a:cubicBezTo>
                    <a:pt x="7" y="3"/>
                    <a:pt x="5" y="0"/>
                    <a:pt x="4" y="1"/>
                  </a:cubicBezTo>
                  <a:cubicBezTo>
                    <a:pt x="3" y="2"/>
                    <a:pt x="2" y="2"/>
                    <a:pt x="2" y="3"/>
                  </a:cubicBezTo>
                  <a:cubicBezTo>
                    <a:pt x="0" y="4"/>
                    <a:pt x="1" y="6"/>
                    <a:pt x="3" y="5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24">
              <a:extLst>
                <a:ext uri="{FF2B5EF4-FFF2-40B4-BE49-F238E27FC236}">
                  <a16:creationId xmlns="" xmlns:a16="http://schemas.microsoft.com/office/drawing/2014/main" id="{FDE04FC8-6605-4EB3-AEE0-7610AB0AE6D1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0629" y="6192766"/>
              <a:ext cx="47180" cy="33026"/>
            </a:xfrm>
            <a:custGeom>
              <a:avLst/>
              <a:gdLst>
                <a:gd name="T0" fmla="*/ 3 w 10"/>
                <a:gd name="T1" fmla="*/ 6 h 7"/>
                <a:gd name="T2" fmla="*/ 8 w 10"/>
                <a:gd name="T3" fmla="*/ 3 h 7"/>
                <a:gd name="T4" fmla="*/ 7 w 10"/>
                <a:gd name="T5" fmla="*/ 0 h 7"/>
                <a:gd name="T6" fmla="*/ 1 w 10"/>
                <a:gd name="T7" fmla="*/ 3 h 7"/>
                <a:gd name="T8" fmla="*/ 3 w 10"/>
                <a:gd name="T9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7">
                  <a:moveTo>
                    <a:pt x="3" y="6"/>
                  </a:moveTo>
                  <a:cubicBezTo>
                    <a:pt x="5" y="4"/>
                    <a:pt x="6" y="4"/>
                    <a:pt x="8" y="3"/>
                  </a:cubicBezTo>
                  <a:cubicBezTo>
                    <a:pt x="10" y="3"/>
                    <a:pt x="9" y="0"/>
                    <a:pt x="7" y="0"/>
                  </a:cubicBezTo>
                  <a:cubicBezTo>
                    <a:pt x="5" y="1"/>
                    <a:pt x="3" y="2"/>
                    <a:pt x="1" y="3"/>
                  </a:cubicBezTo>
                  <a:cubicBezTo>
                    <a:pt x="0" y="5"/>
                    <a:pt x="2" y="7"/>
                    <a:pt x="3" y="6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25">
              <a:extLst>
                <a:ext uri="{FF2B5EF4-FFF2-40B4-BE49-F238E27FC236}">
                  <a16:creationId xmlns="" xmlns:a16="http://schemas.microsoft.com/office/drawing/2014/main" id="{34F0552B-D293-4BE1-8FA0-4653CA2821CC}"/>
                </a:ext>
              </a:extLst>
            </p:cNvPr>
            <p:cNvSpPr>
              <a:spLocks/>
            </p:cNvSpPr>
            <p:nvPr/>
          </p:nvSpPr>
          <p:spPr bwMode="auto">
            <a:xfrm>
              <a:off x="5641090" y="6211638"/>
              <a:ext cx="23590" cy="33026"/>
            </a:xfrm>
            <a:custGeom>
              <a:avLst/>
              <a:gdLst>
                <a:gd name="T0" fmla="*/ 1 w 5"/>
                <a:gd name="T1" fmla="*/ 4 h 7"/>
                <a:gd name="T2" fmla="*/ 1 w 5"/>
                <a:gd name="T3" fmla="*/ 5 h 7"/>
                <a:gd name="T4" fmla="*/ 4 w 5"/>
                <a:gd name="T5" fmla="*/ 3 h 7"/>
                <a:gd name="T6" fmla="*/ 3 w 5"/>
                <a:gd name="T7" fmla="*/ 2 h 7"/>
                <a:gd name="T8" fmla="*/ 1 w 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">
                  <a:moveTo>
                    <a:pt x="1" y="4"/>
                  </a:moveTo>
                  <a:cubicBezTo>
                    <a:pt x="1" y="4"/>
                    <a:pt x="1" y="4"/>
                    <a:pt x="1" y="5"/>
                  </a:cubicBezTo>
                  <a:cubicBezTo>
                    <a:pt x="2" y="7"/>
                    <a:pt x="5" y="5"/>
                    <a:pt x="4" y="3"/>
                  </a:cubicBezTo>
                  <a:cubicBezTo>
                    <a:pt x="4" y="3"/>
                    <a:pt x="3" y="2"/>
                    <a:pt x="3" y="2"/>
                  </a:cubicBezTo>
                  <a:cubicBezTo>
                    <a:pt x="2" y="0"/>
                    <a:pt x="0" y="2"/>
                    <a:pt x="1" y="4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26">
              <a:extLst>
                <a:ext uri="{FF2B5EF4-FFF2-40B4-BE49-F238E27FC236}">
                  <a16:creationId xmlns="" xmlns:a16="http://schemas.microsoft.com/office/drawing/2014/main" id="{C111A367-FB84-48AD-825B-BC4554FEB227}"/>
                </a:ext>
              </a:extLst>
            </p:cNvPr>
            <p:cNvSpPr>
              <a:spLocks/>
            </p:cNvSpPr>
            <p:nvPr/>
          </p:nvSpPr>
          <p:spPr bwMode="auto">
            <a:xfrm>
              <a:off x="5577397" y="6225792"/>
              <a:ext cx="44821" cy="25949"/>
            </a:xfrm>
            <a:custGeom>
              <a:avLst/>
              <a:gdLst>
                <a:gd name="T0" fmla="*/ 2 w 9"/>
                <a:gd name="T1" fmla="*/ 4 h 5"/>
                <a:gd name="T2" fmla="*/ 7 w 9"/>
                <a:gd name="T3" fmla="*/ 5 h 5"/>
                <a:gd name="T4" fmla="*/ 6 w 9"/>
                <a:gd name="T5" fmla="*/ 2 h 5"/>
                <a:gd name="T6" fmla="*/ 3 w 9"/>
                <a:gd name="T7" fmla="*/ 1 h 5"/>
                <a:gd name="T8" fmla="*/ 2 w 9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2" y="4"/>
                  </a:moveTo>
                  <a:cubicBezTo>
                    <a:pt x="3" y="5"/>
                    <a:pt x="5" y="5"/>
                    <a:pt x="7" y="5"/>
                  </a:cubicBezTo>
                  <a:cubicBezTo>
                    <a:pt x="9" y="4"/>
                    <a:pt x="8" y="1"/>
                    <a:pt x="6" y="2"/>
                  </a:cubicBezTo>
                  <a:cubicBezTo>
                    <a:pt x="5" y="2"/>
                    <a:pt x="4" y="2"/>
                    <a:pt x="3" y="1"/>
                  </a:cubicBezTo>
                  <a:cubicBezTo>
                    <a:pt x="1" y="0"/>
                    <a:pt x="0" y="3"/>
                    <a:pt x="2" y="4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27">
              <a:extLst>
                <a:ext uri="{FF2B5EF4-FFF2-40B4-BE49-F238E27FC236}">
                  <a16:creationId xmlns="" xmlns:a16="http://schemas.microsoft.com/office/drawing/2014/main" id="{B2DDA515-810B-46E5-BD25-2862EA06A72A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0065" y="6079535"/>
              <a:ext cx="54257" cy="23590"/>
            </a:xfrm>
            <a:custGeom>
              <a:avLst/>
              <a:gdLst>
                <a:gd name="T0" fmla="*/ 2 w 11"/>
                <a:gd name="T1" fmla="*/ 4 h 5"/>
                <a:gd name="T2" fmla="*/ 9 w 11"/>
                <a:gd name="T3" fmla="*/ 4 h 5"/>
                <a:gd name="T4" fmla="*/ 9 w 11"/>
                <a:gd name="T5" fmla="*/ 0 h 5"/>
                <a:gd name="T6" fmla="*/ 2 w 11"/>
                <a:gd name="T7" fmla="*/ 1 h 5"/>
                <a:gd name="T8" fmla="*/ 2 w 11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">
                  <a:moveTo>
                    <a:pt x="2" y="4"/>
                  </a:moveTo>
                  <a:cubicBezTo>
                    <a:pt x="4" y="4"/>
                    <a:pt x="7" y="4"/>
                    <a:pt x="9" y="4"/>
                  </a:cubicBezTo>
                  <a:cubicBezTo>
                    <a:pt x="11" y="3"/>
                    <a:pt x="11" y="0"/>
                    <a:pt x="9" y="0"/>
                  </a:cubicBezTo>
                  <a:cubicBezTo>
                    <a:pt x="7" y="1"/>
                    <a:pt x="4" y="1"/>
                    <a:pt x="2" y="1"/>
                  </a:cubicBezTo>
                  <a:cubicBezTo>
                    <a:pt x="0" y="2"/>
                    <a:pt x="0" y="5"/>
                    <a:pt x="2" y="4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28">
              <a:extLst>
                <a:ext uri="{FF2B5EF4-FFF2-40B4-BE49-F238E27FC236}">
                  <a16:creationId xmlns="" xmlns:a16="http://schemas.microsoft.com/office/drawing/2014/main" id="{0DBB5C62-C30A-4136-AD9C-E4A09732D9F6}"/>
                </a:ext>
              </a:extLst>
            </p:cNvPr>
            <p:cNvSpPr>
              <a:spLocks/>
            </p:cNvSpPr>
            <p:nvPr/>
          </p:nvSpPr>
          <p:spPr bwMode="auto">
            <a:xfrm>
              <a:off x="7018739" y="4928348"/>
              <a:ext cx="573234" cy="528413"/>
            </a:xfrm>
            <a:custGeom>
              <a:avLst/>
              <a:gdLst>
                <a:gd name="T0" fmla="*/ 12 w 117"/>
                <a:gd name="T1" fmla="*/ 103 h 108"/>
                <a:gd name="T2" fmla="*/ 112 w 117"/>
                <a:gd name="T3" fmla="*/ 12 h 108"/>
                <a:gd name="T4" fmla="*/ 105 w 117"/>
                <a:gd name="T5" fmla="*/ 5 h 108"/>
                <a:gd name="T6" fmla="*/ 5 w 117"/>
                <a:gd name="T7" fmla="*/ 96 h 108"/>
                <a:gd name="T8" fmla="*/ 12 w 117"/>
                <a:gd name="T9" fmla="*/ 10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108">
                  <a:moveTo>
                    <a:pt x="12" y="103"/>
                  </a:moveTo>
                  <a:cubicBezTo>
                    <a:pt x="46" y="73"/>
                    <a:pt x="79" y="43"/>
                    <a:pt x="112" y="12"/>
                  </a:cubicBezTo>
                  <a:cubicBezTo>
                    <a:pt x="117" y="8"/>
                    <a:pt x="110" y="0"/>
                    <a:pt x="105" y="5"/>
                  </a:cubicBezTo>
                  <a:cubicBezTo>
                    <a:pt x="72" y="35"/>
                    <a:pt x="38" y="65"/>
                    <a:pt x="5" y="96"/>
                  </a:cubicBezTo>
                  <a:cubicBezTo>
                    <a:pt x="0" y="100"/>
                    <a:pt x="7" y="108"/>
                    <a:pt x="12" y="103"/>
                  </a:cubicBezTo>
                  <a:close/>
                </a:path>
              </a:pathLst>
            </a:custGeom>
            <a:solidFill>
              <a:srgbClr val="D7E7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29">
              <a:extLst>
                <a:ext uri="{FF2B5EF4-FFF2-40B4-BE49-F238E27FC236}">
                  <a16:creationId xmlns="" xmlns:a16="http://schemas.microsoft.com/office/drawing/2014/main" id="{CBF0287D-3D55-4A40-BE55-2E2CCC92D55B}"/>
                </a:ext>
              </a:extLst>
            </p:cNvPr>
            <p:cNvSpPr>
              <a:spLocks/>
            </p:cNvSpPr>
            <p:nvPr/>
          </p:nvSpPr>
          <p:spPr bwMode="auto">
            <a:xfrm>
              <a:off x="7573101" y="5157170"/>
              <a:ext cx="577952" cy="526054"/>
            </a:xfrm>
            <a:custGeom>
              <a:avLst/>
              <a:gdLst>
                <a:gd name="T0" fmla="*/ 13 w 118"/>
                <a:gd name="T1" fmla="*/ 102 h 107"/>
                <a:gd name="T2" fmla="*/ 113 w 118"/>
                <a:gd name="T3" fmla="*/ 12 h 107"/>
                <a:gd name="T4" fmla="*/ 106 w 118"/>
                <a:gd name="T5" fmla="*/ 4 h 107"/>
                <a:gd name="T6" fmla="*/ 5 w 118"/>
                <a:gd name="T7" fmla="*/ 95 h 107"/>
                <a:gd name="T8" fmla="*/ 13 w 118"/>
                <a:gd name="T9" fmla="*/ 102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107">
                  <a:moveTo>
                    <a:pt x="13" y="102"/>
                  </a:moveTo>
                  <a:cubicBezTo>
                    <a:pt x="46" y="72"/>
                    <a:pt x="80" y="42"/>
                    <a:pt x="113" y="12"/>
                  </a:cubicBezTo>
                  <a:cubicBezTo>
                    <a:pt x="118" y="7"/>
                    <a:pt x="111" y="0"/>
                    <a:pt x="106" y="4"/>
                  </a:cubicBezTo>
                  <a:cubicBezTo>
                    <a:pt x="72" y="34"/>
                    <a:pt x="39" y="65"/>
                    <a:pt x="5" y="95"/>
                  </a:cubicBezTo>
                  <a:cubicBezTo>
                    <a:pt x="0" y="100"/>
                    <a:pt x="8" y="107"/>
                    <a:pt x="13" y="102"/>
                  </a:cubicBezTo>
                  <a:close/>
                </a:path>
              </a:pathLst>
            </a:custGeom>
            <a:solidFill>
              <a:srgbClr val="D7E7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30">
              <a:extLst>
                <a:ext uri="{FF2B5EF4-FFF2-40B4-BE49-F238E27FC236}">
                  <a16:creationId xmlns="" xmlns:a16="http://schemas.microsoft.com/office/drawing/2014/main" id="{BF128F33-9E3A-445B-ABB1-819E725A1618}"/>
                </a:ext>
              </a:extLst>
            </p:cNvPr>
            <p:cNvSpPr>
              <a:spLocks/>
            </p:cNvSpPr>
            <p:nvPr/>
          </p:nvSpPr>
          <p:spPr bwMode="auto">
            <a:xfrm>
              <a:off x="6969200" y="4760860"/>
              <a:ext cx="1118160" cy="1087494"/>
            </a:xfrm>
            <a:custGeom>
              <a:avLst/>
              <a:gdLst>
                <a:gd name="T0" fmla="*/ 12 w 228"/>
                <a:gd name="T1" fmla="*/ 218 h 222"/>
                <a:gd name="T2" fmla="*/ 223 w 228"/>
                <a:gd name="T3" fmla="*/ 12 h 222"/>
                <a:gd name="T4" fmla="*/ 215 w 228"/>
                <a:gd name="T5" fmla="*/ 5 h 222"/>
                <a:gd name="T6" fmla="*/ 5 w 228"/>
                <a:gd name="T7" fmla="*/ 210 h 222"/>
                <a:gd name="T8" fmla="*/ 12 w 228"/>
                <a:gd name="T9" fmla="*/ 218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8" h="222">
                  <a:moveTo>
                    <a:pt x="12" y="218"/>
                  </a:moveTo>
                  <a:cubicBezTo>
                    <a:pt x="82" y="149"/>
                    <a:pt x="153" y="81"/>
                    <a:pt x="223" y="12"/>
                  </a:cubicBezTo>
                  <a:cubicBezTo>
                    <a:pt x="228" y="8"/>
                    <a:pt x="220" y="0"/>
                    <a:pt x="215" y="5"/>
                  </a:cubicBezTo>
                  <a:cubicBezTo>
                    <a:pt x="145" y="73"/>
                    <a:pt x="75" y="142"/>
                    <a:pt x="5" y="210"/>
                  </a:cubicBezTo>
                  <a:cubicBezTo>
                    <a:pt x="0" y="215"/>
                    <a:pt x="7" y="222"/>
                    <a:pt x="12" y="218"/>
                  </a:cubicBezTo>
                  <a:close/>
                </a:path>
              </a:pathLst>
            </a:custGeom>
            <a:solidFill>
              <a:srgbClr val="D7E7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Rectangle 131">
              <a:extLst>
                <a:ext uri="{FF2B5EF4-FFF2-40B4-BE49-F238E27FC236}">
                  <a16:creationId xmlns="" xmlns:a16="http://schemas.microsoft.com/office/drawing/2014/main" id="{83636451-548D-4002-9B31-C931BE0692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82748" y="2696745"/>
              <a:ext cx="25949" cy="1422470"/>
            </a:xfrm>
            <a:prstGeom prst="rect">
              <a:avLst/>
            </a:pr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Oval 132">
              <a:extLst>
                <a:ext uri="{FF2B5EF4-FFF2-40B4-BE49-F238E27FC236}">
                  <a16:creationId xmlns="" xmlns:a16="http://schemas.microsoft.com/office/drawing/2014/main" id="{C0305A76-2201-4571-81A0-1BD5F4A386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04901" y="4029573"/>
              <a:ext cx="181642" cy="176924"/>
            </a:xfrm>
            <a:prstGeom prst="ellipse">
              <a:avLst/>
            </a:pr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33">
              <a:extLst>
                <a:ext uri="{FF2B5EF4-FFF2-40B4-BE49-F238E27FC236}">
                  <a16:creationId xmlns="" xmlns:a16="http://schemas.microsoft.com/office/drawing/2014/main" id="{97E66B30-108B-49C3-BC91-9762B6B13228}"/>
                </a:ext>
              </a:extLst>
            </p:cNvPr>
            <p:cNvSpPr>
              <a:spLocks/>
            </p:cNvSpPr>
            <p:nvPr/>
          </p:nvSpPr>
          <p:spPr bwMode="auto">
            <a:xfrm>
              <a:off x="8523773" y="4187626"/>
              <a:ext cx="158052" cy="235899"/>
            </a:xfrm>
            <a:custGeom>
              <a:avLst/>
              <a:gdLst>
                <a:gd name="T0" fmla="*/ 15 w 32"/>
                <a:gd name="T1" fmla="*/ 48 h 48"/>
                <a:gd name="T2" fmla="*/ 4 w 32"/>
                <a:gd name="T3" fmla="*/ 43 h 48"/>
                <a:gd name="T4" fmla="*/ 0 w 32"/>
                <a:gd name="T5" fmla="*/ 31 h 48"/>
                <a:gd name="T6" fmla="*/ 2 w 32"/>
                <a:gd name="T7" fmla="*/ 29 h 48"/>
                <a:gd name="T8" fmla="*/ 5 w 32"/>
                <a:gd name="T9" fmla="*/ 31 h 48"/>
                <a:gd name="T10" fmla="*/ 8 w 32"/>
                <a:gd name="T11" fmla="*/ 40 h 48"/>
                <a:gd name="T12" fmla="*/ 15 w 32"/>
                <a:gd name="T13" fmla="*/ 43 h 48"/>
                <a:gd name="T14" fmla="*/ 27 w 32"/>
                <a:gd name="T15" fmla="*/ 30 h 48"/>
                <a:gd name="T16" fmla="*/ 15 w 32"/>
                <a:gd name="T17" fmla="*/ 18 h 48"/>
                <a:gd name="T18" fmla="*/ 13 w 32"/>
                <a:gd name="T19" fmla="*/ 16 h 48"/>
                <a:gd name="T20" fmla="*/ 13 w 32"/>
                <a:gd name="T21" fmla="*/ 2 h 48"/>
                <a:gd name="T22" fmla="*/ 15 w 32"/>
                <a:gd name="T23" fmla="*/ 0 h 48"/>
                <a:gd name="T24" fmla="*/ 17 w 32"/>
                <a:gd name="T25" fmla="*/ 2 h 48"/>
                <a:gd name="T26" fmla="*/ 17 w 32"/>
                <a:gd name="T27" fmla="*/ 13 h 48"/>
                <a:gd name="T28" fmla="*/ 32 w 32"/>
                <a:gd name="T29" fmla="*/ 30 h 48"/>
                <a:gd name="T30" fmla="*/ 15 w 32"/>
                <a:gd name="T31" fmla="*/ 48 h 48"/>
                <a:gd name="T32" fmla="*/ 15 w 32"/>
                <a:gd name="T33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" h="48">
                  <a:moveTo>
                    <a:pt x="15" y="48"/>
                  </a:moveTo>
                  <a:cubicBezTo>
                    <a:pt x="15" y="48"/>
                    <a:pt x="9" y="48"/>
                    <a:pt x="4" y="43"/>
                  </a:cubicBezTo>
                  <a:cubicBezTo>
                    <a:pt x="1" y="40"/>
                    <a:pt x="0" y="36"/>
                    <a:pt x="0" y="31"/>
                  </a:cubicBezTo>
                  <a:cubicBezTo>
                    <a:pt x="0" y="30"/>
                    <a:pt x="1" y="29"/>
                    <a:pt x="2" y="29"/>
                  </a:cubicBezTo>
                  <a:cubicBezTo>
                    <a:pt x="4" y="29"/>
                    <a:pt x="5" y="30"/>
                    <a:pt x="5" y="31"/>
                  </a:cubicBezTo>
                  <a:cubicBezTo>
                    <a:pt x="5" y="35"/>
                    <a:pt x="6" y="38"/>
                    <a:pt x="8" y="40"/>
                  </a:cubicBezTo>
                  <a:cubicBezTo>
                    <a:pt x="11" y="43"/>
                    <a:pt x="15" y="43"/>
                    <a:pt x="15" y="43"/>
                  </a:cubicBezTo>
                  <a:cubicBezTo>
                    <a:pt x="22" y="43"/>
                    <a:pt x="27" y="37"/>
                    <a:pt x="27" y="30"/>
                  </a:cubicBezTo>
                  <a:cubicBezTo>
                    <a:pt x="27" y="24"/>
                    <a:pt x="22" y="18"/>
                    <a:pt x="15" y="18"/>
                  </a:cubicBezTo>
                  <a:cubicBezTo>
                    <a:pt x="14" y="18"/>
                    <a:pt x="13" y="17"/>
                    <a:pt x="13" y="16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1"/>
                    <a:pt x="14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26" y="14"/>
                    <a:pt x="32" y="22"/>
                    <a:pt x="32" y="30"/>
                  </a:cubicBezTo>
                  <a:cubicBezTo>
                    <a:pt x="32" y="40"/>
                    <a:pt x="25" y="48"/>
                    <a:pt x="15" y="48"/>
                  </a:cubicBezTo>
                  <a:cubicBezTo>
                    <a:pt x="15" y="48"/>
                    <a:pt x="15" y="48"/>
                    <a:pt x="15" y="48"/>
                  </a:cubicBez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34">
              <a:extLst>
                <a:ext uri="{FF2B5EF4-FFF2-40B4-BE49-F238E27FC236}">
                  <a16:creationId xmlns="" xmlns:a16="http://schemas.microsoft.com/office/drawing/2014/main" id="{7040963B-3479-49BC-93B3-2027D34FC4DD}"/>
                </a:ext>
              </a:extLst>
            </p:cNvPr>
            <p:cNvSpPr>
              <a:spLocks/>
            </p:cNvSpPr>
            <p:nvPr/>
          </p:nvSpPr>
          <p:spPr bwMode="auto">
            <a:xfrm>
              <a:off x="8113309" y="4383422"/>
              <a:ext cx="514259" cy="92001"/>
            </a:xfrm>
            <a:custGeom>
              <a:avLst/>
              <a:gdLst>
                <a:gd name="T0" fmla="*/ 2 w 105"/>
                <a:gd name="T1" fmla="*/ 19 h 19"/>
                <a:gd name="T2" fmla="*/ 1 w 105"/>
                <a:gd name="T3" fmla="*/ 17 h 19"/>
                <a:gd name="T4" fmla="*/ 2 w 105"/>
                <a:gd name="T5" fmla="*/ 15 h 19"/>
                <a:gd name="T6" fmla="*/ 102 w 105"/>
                <a:gd name="T7" fmla="*/ 0 h 19"/>
                <a:gd name="T8" fmla="*/ 105 w 105"/>
                <a:gd name="T9" fmla="*/ 2 h 19"/>
                <a:gd name="T10" fmla="*/ 103 w 105"/>
                <a:gd name="T11" fmla="*/ 4 h 19"/>
                <a:gd name="T12" fmla="*/ 3 w 105"/>
                <a:gd name="T13" fmla="*/ 19 h 19"/>
                <a:gd name="T14" fmla="*/ 2 w 105"/>
                <a:gd name="T1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5" h="19">
                  <a:moveTo>
                    <a:pt x="2" y="19"/>
                  </a:moveTo>
                  <a:cubicBezTo>
                    <a:pt x="1" y="19"/>
                    <a:pt x="1" y="18"/>
                    <a:pt x="1" y="17"/>
                  </a:cubicBezTo>
                  <a:cubicBezTo>
                    <a:pt x="0" y="16"/>
                    <a:pt x="1" y="15"/>
                    <a:pt x="2" y="15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103" y="0"/>
                    <a:pt x="104" y="1"/>
                    <a:pt x="105" y="2"/>
                  </a:cubicBezTo>
                  <a:cubicBezTo>
                    <a:pt x="105" y="3"/>
                    <a:pt x="104" y="4"/>
                    <a:pt x="103" y="4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2" y="19"/>
                  </a:cubicBez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35">
              <a:extLst>
                <a:ext uri="{FF2B5EF4-FFF2-40B4-BE49-F238E27FC236}">
                  <a16:creationId xmlns="" xmlns:a16="http://schemas.microsoft.com/office/drawing/2014/main" id="{2A95500B-A0CF-4333-8A0F-101BD7878969}"/>
                </a:ext>
              </a:extLst>
            </p:cNvPr>
            <p:cNvSpPr>
              <a:spLocks/>
            </p:cNvSpPr>
            <p:nvPr/>
          </p:nvSpPr>
          <p:spPr bwMode="auto">
            <a:xfrm>
              <a:off x="8601620" y="4383422"/>
              <a:ext cx="471798" cy="254771"/>
            </a:xfrm>
            <a:custGeom>
              <a:avLst/>
              <a:gdLst>
                <a:gd name="T0" fmla="*/ 94 w 96"/>
                <a:gd name="T1" fmla="*/ 52 h 52"/>
                <a:gd name="T2" fmla="*/ 93 w 96"/>
                <a:gd name="T3" fmla="*/ 52 h 52"/>
                <a:gd name="T4" fmla="*/ 1 w 96"/>
                <a:gd name="T5" fmla="*/ 4 h 52"/>
                <a:gd name="T6" fmla="*/ 0 w 96"/>
                <a:gd name="T7" fmla="*/ 1 h 52"/>
                <a:gd name="T8" fmla="*/ 3 w 96"/>
                <a:gd name="T9" fmla="*/ 0 h 52"/>
                <a:gd name="T10" fmla="*/ 95 w 96"/>
                <a:gd name="T11" fmla="*/ 48 h 52"/>
                <a:gd name="T12" fmla="*/ 96 w 96"/>
                <a:gd name="T13" fmla="*/ 51 h 52"/>
                <a:gd name="T14" fmla="*/ 94 w 96"/>
                <a:gd name="T15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6" h="52">
                  <a:moveTo>
                    <a:pt x="94" y="52"/>
                  </a:moveTo>
                  <a:cubicBezTo>
                    <a:pt x="93" y="52"/>
                    <a:pt x="93" y="52"/>
                    <a:pt x="93" y="52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2"/>
                    <a:pt x="0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95" y="48"/>
                    <a:pt x="95" y="48"/>
                    <a:pt x="95" y="48"/>
                  </a:cubicBezTo>
                  <a:cubicBezTo>
                    <a:pt x="96" y="49"/>
                    <a:pt x="96" y="50"/>
                    <a:pt x="96" y="51"/>
                  </a:cubicBezTo>
                  <a:cubicBezTo>
                    <a:pt x="95" y="52"/>
                    <a:pt x="94" y="52"/>
                    <a:pt x="94" y="52"/>
                  </a:cubicBez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36">
              <a:extLst>
                <a:ext uri="{FF2B5EF4-FFF2-40B4-BE49-F238E27FC236}">
                  <a16:creationId xmlns="" xmlns:a16="http://schemas.microsoft.com/office/drawing/2014/main" id="{86CEBC40-372D-443D-B04B-F20B9C3EBFD0}"/>
                </a:ext>
              </a:extLst>
            </p:cNvPr>
            <p:cNvSpPr>
              <a:spLocks/>
            </p:cNvSpPr>
            <p:nvPr/>
          </p:nvSpPr>
          <p:spPr bwMode="auto">
            <a:xfrm>
              <a:off x="7724076" y="4442397"/>
              <a:ext cx="1564009" cy="1146469"/>
            </a:xfrm>
            <a:custGeom>
              <a:avLst/>
              <a:gdLst>
                <a:gd name="T0" fmla="*/ 265 w 319"/>
                <a:gd name="T1" fmla="*/ 231 h 234"/>
                <a:gd name="T2" fmla="*/ 21 w 319"/>
                <a:gd name="T3" fmla="*/ 189 h 234"/>
                <a:gd name="T4" fmla="*/ 2 w 319"/>
                <a:gd name="T5" fmla="*/ 162 h 234"/>
                <a:gd name="T6" fmla="*/ 27 w 319"/>
                <a:gd name="T7" fmla="*/ 21 h 234"/>
                <a:gd name="T8" fmla="*/ 54 w 319"/>
                <a:gd name="T9" fmla="*/ 2 h 234"/>
                <a:gd name="T10" fmla="*/ 297 w 319"/>
                <a:gd name="T11" fmla="*/ 45 h 234"/>
                <a:gd name="T12" fmla="*/ 317 w 319"/>
                <a:gd name="T13" fmla="*/ 72 h 234"/>
                <a:gd name="T14" fmla="*/ 292 w 319"/>
                <a:gd name="T15" fmla="*/ 212 h 234"/>
                <a:gd name="T16" fmla="*/ 265 w 319"/>
                <a:gd name="T17" fmla="*/ 231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9" h="234">
                  <a:moveTo>
                    <a:pt x="265" y="231"/>
                  </a:moveTo>
                  <a:cubicBezTo>
                    <a:pt x="21" y="189"/>
                    <a:pt x="21" y="189"/>
                    <a:pt x="21" y="189"/>
                  </a:cubicBezTo>
                  <a:cubicBezTo>
                    <a:pt x="8" y="187"/>
                    <a:pt x="0" y="175"/>
                    <a:pt x="2" y="162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9" y="9"/>
                    <a:pt x="41" y="0"/>
                    <a:pt x="54" y="2"/>
                  </a:cubicBezTo>
                  <a:cubicBezTo>
                    <a:pt x="297" y="45"/>
                    <a:pt x="297" y="45"/>
                    <a:pt x="297" y="45"/>
                  </a:cubicBezTo>
                  <a:cubicBezTo>
                    <a:pt x="310" y="47"/>
                    <a:pt x="319" y="59"/>
                    <a:pt x="317" y="72"/>
                  </a:cubicBezTo>
                  <a:cubicBezTo>
                    <a:pt x="292" y="212"/>
                    <a:pt x="292" y="212"/>
                    <a:pt x="292" y="212"/>
                  </a:cubicBezTo>
                  <a:cubicBezTo>
                    <a:pt x="290" y="225"/>
                    <a:pt x="278" y="234"/>
                    <a:pt x="265" y="2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37">
              <a:extLst>
                <a:ext uri="{FF2B5EF4-FFF2-40B4-BE49-F238E27FC236}">
                  <a16:creationId xmlns="" xmlns:a16="http://schemas.microsoft.com/office/drawing/2014/main" id="{406BA340-29C4-4BC4-B8B5-EE96C96B6A1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14640" y="4428243"/>
              <a:ext cx="1585240" cy="1165340"/>
            </a:xfrm>
            <a:custGeom>
              <a:avLst/>
              <a:gdLst>
                <a:gd name="T0" fmla="*/ 270 w 323"/>
                <a:gd name="T1" fmla="*/ 238 h 238"/>
                <a:gd name="T2" fmla="*/ 266 w 323"/>
                <a:gd name="T3" fmla="*/ 237 h 238"/>
                <a:gd name="T4" fmla="*/ 24 w 323"/>
                <a:gd name="T5" fmla="*/ 195 h 238"/>
                <a:gd name="T6" fmla="*/ 6 w 323"/>
                <a:gd name="T7" fmla="*/ 184 h 238"/>
                <a:gd name="T8" fmla="*/ 1 w 323"/>
                <a:gd name="T9" fmla="*/ 163 h 238"/>
                <a:gd name="T10" fmla="*/ 25 w 323"/>
                <a:gd name="T11" fmla="*/ 25 h 238"/>
                <a:gd name="T12" fmla="*/ 57 w 323"/>
                <a:gd name="T13" fmla="*/ 2 h 238"/>
                <a:gd name="T14" fmla="*/ 299 w 323"/>
                <a:gd name="T15" fmla="*/ 44 h 238"/>
                <a:gd name="T16" fmla="*/ 317 w 323"/>
                <a:gd name="T17" fmla="*/ 56 h 238"/>
                <a:gd name="T18" fmla="*/ 322 w 323"/>
                <a:gd name="T19" fmla="*/ 76 h 238"/>
                <a:gd name="T20" fmla="*/ 297 w 323"/>
                <a:gd name="T21" fmla="*/ 215 h 238"/>
                <a:gd name="T22" fmla="*/ 270 w 323"/>
                <a:gd name="T23" fmla="*/ 238 h 238"/>
                <a:gd name="T24" fmla="*/ 52 w 323"/>
                <a:gd name="T25" fmla="*/ 8 h 238"/>
                <a:gd name="T26" fmla="*/ 31 w 323"/>
                <a:gd name="T27" fmla="*/ 26 h 238"/>
                <a:gd name="T28" fmla="*/ 7 w 323"/>
                <a:gd name="T29" fmla="*/ 164 h 238"/>
                <a:gd name="T30" fmla="*/ 11 w 323"/>
                <a:gd name="T31" fmla="*/ 180 h 238"/>
                <a:gd name="T32" fmla="*/ 25 w 323"/>
                <a:gd name="T33" fmla="*/ 189 h 238"/>
                <a:gd name="T34" fmla="*/ 267 w 323"/>
                <a:gd name="T35" fmla="*/ 231 h 238"/>
                <a:gd name="T36" fmla="*/ 291 w 323"/>
                <a:gd name="T37" fmla="*/ 214 h 238"/>
                <a:gd name="T38" fmla="*/ 315 w 323"/>
                <a:gd name="T39" fmla="*/ 75 h 238"/>
                <a:gd name="T40" fmla="*/ 312 w 323"/>
                <a:gd name="T41" fmla="*/ 59 h 238"/>
                <a:gd name="T42" fmla="*/ 298 w 323"/>
                <a:gd name="T43" fmla="*/ 51 h 238"/>
                <a:gd name="T44" fmla="*/ 56 w 323"/>
                <a:gd name="T45" fmla="*/ 8 h 238"/>
                <a:gd name="T46" fmla="*/ 52 w 323"/>
                <a:gd name="T47" fmla="*/ 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3" h="238">
                  <a:moveTo>
                    <a:pt x="270" y="238"/>
                  </a:moveTo>
                  <a:cubicBezTo>
                    <a:pt x="269" y="238"/>
                    <a:pt x="267" y="237"/>
                    <a:pt x="266" y="237"/>
                  </a:cubicBezTo>
                  <a:cubicBezTo>
                    <a:pt x="24" y="195"/>
                    <a:pt x="24" y="195"/>
                    <a:pt x="24" y="195"/>
                  </a:cubicBezTo>
                  <a:cubicBezTo>
                    <a:pt x="16" y="194"/>
                    <a:pt x="10" y="190"/>
                    <a:pt x="6" y="184"/>
                  </a:cubicBezTo>
                  <a:cubicBezTo>
                    <a:pt x="2" y="178"/>
                    <a:pt x="0" y="171"/>
                    <a:pt x="1" y="163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8" y="10"/>
                    <a:pt x="42" y="0"/>
                    <a:pt x="57" y="2"/>
                  </a:cubicBezTo>
                  <a:cubicBezTo>
                    <a:pt x="299" y="44"/>
                    <a:pt x="299" y="44"/>
                    <a:pt x="299" y="44"/>
                  </a:cubicBezTo>
                  <a:cubicBezTo>
                    <a:pt x="306" y="46"/>
                    <a:pt x="313" y="50"/>
                    <a:pt x="317" y="56"/>
                  </a:cubicBezTo>
                  <a:cubicBezTo>
                    <a:pt x="321" y="62"/>
                    <a:pt x="323" y="69"/>
                    <a:pt x="322" y="76"/>
                  </a:cubicBezTo>
                  <a:cubicBezTo>
                    <a:pt x="297" y="215"/>
                    <a:pt x="297" y="215"/>
                    <a:pt x="297" y="215"/>
                  </a:cubicBezTo>
                  <a:cubicBezTo>
                    <a:pt x="295" y="228"/>
                    <a:pt x="283" y="238"/>
                    <a:pt x="270" y="238"/>
                  </a:cubicBezTo>
                  <a:close/>
                  <a:moveTo>
                    <a:pt x="52" y="8"/>
                  </a:moveTo>
                  <a:cubicBezTo>
                    <a:pt x="42" y="8"/>
                    <a:pt x="33" y="15"/>
                    <a:pt x="31" y="26"/>
                  </a:cubicBezTo>
                  <a:cubicBezTo>
                    <a:pt x="7" y="164"/>
                    <a:pt x="7" y="164"/>
                    <a:pt x="7" y="164"/>
                  </a:cubicBezTo>
                  <a:cubicBezTo>
                    <a:pt x="6" y="170"/>
                    <a:pt x="8" y="176"/>
                    <a:pt x="11" y="180"/>
                  </a:cubicBezTo>
                  <a:cubicBezTo>
                    <a:pt x="14" y="185"/>
                    <a:pt x="19" y="188"/>
                    <a:pt x="25" y="189"/>
                  </a:cubicBezTo>
                  <a:cubicBezTo>
                    <a:pt x="267" y="231"/>
                    <a:pt x="267" y="231"/>
                    <a:pt x="267" y="231"/>
                  </a:cubicBezTo>
                  <a:cubicBezTo>
                    <a:pt x="278" y="233"/>
                    <a:pt x="289" y="225"/>
                    <a:pt x="291" y="214"/>
                  </a:cubicBezTo>
                  <a:cubicBezTo>
                    <a:pt x="315" y="75"/>
                    <a:pt x="315" y="75"/>
                    <a:pt x="315" y="75"/>
                  </a:cubicBezTo>
                  <a:cubicBezTo>
                    <a:pt x="316" y="70"/>
                    <a:pt x="315" y="64"/>
                    <a:pt x="312" y="59"/>
                  </a:cubicBezTo>
                  <a:cubicBezTo>
                    <a:pt x="309" y="55"/>
                    <a:pt x="304" y="52"/>
                    <a:pt x="298" y="51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55" y="8"/>
                    <a:pt x="54" y="8"/>
                    <a:pt x="52" y="8"/>
                  </a:cubicBez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38">
              <a:extLst>
                <a:ext uri="{FF2B5EF4-FFF2-40B4-BE49-F238E27FC236}">
                  <a16:creationId xmlns="" xmlns:a16="http://schemas.microsoft.com/office/drawing/2014/main" id="{C9512069-F40C-4563-89EA-E7CDAD339E4E}"/>
                </a:ext>
              </a:extLst>
            </p:cNvPr>
            <p:cNvSpPr>
              <a:spLocks/>
            </p:cNvSpPr>
            <p:nvPr/>
          </p:nvSpPr>
          <p:spPr bwMode="auto">
            <a:xfrm>
              <a:off x="7792487" y="4520243"/>
              <a:ext cx="1422470" cy="990775"/>
            </a:xfrm>
            <a:custGeom>
              <a:avLst/>
              <a:gdLst>
                <a:gd name="T0" fmla="*/ 249 w 290"/>
                <a:gd name="T1" fmla="*/ 200 h 202"/>
                <a:gd name="T2" fmla="*/ 14 w 290"/>
                <a:gd name="T3" fmla="*/ 159 h 202"/>
                <a:gd name="T4" fmla="*/ 2 w 290"/>
                <a:gd name="T5" fmla="*/ 142 h 202"/>
                <a:gd name="T6" fmla="*/ 24 w 290"/>
                <a:gd name="T7" fmla="*/ 14 h 202"/>
                <a:gd name="T8" fmla="*/ 41 w 290"/>
                <a:gd name="T9" fmla="*/ 1 h 202"/>
                <a:gd name="T10" fmla="*/ 277 w 290"/>
                <a:gd name="T11" fmla="*/ 42 h 202"/>
                <a:gd name="T12" fmla="*/ 289 w 290"/>
                <a:gd name="T13" fmla="*/ 60 h 202"/>
                <a:gd name="T14" fmla="*/ 267 w 290"/>
                <a:gd name="T15" fmla="*/ 188 h 202"/>
                <a:gd name="T16" fmla="*/ 249 w 290"/>
                <a:gd name="T17" fmla="*/ 20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0" h="202">
                  <a:moveTo>
                    <a:pt x="249" y="200"/>
                  </a:moveTo>
                  <a:cubicBezTo>
                    <a:pt x="14" y="159"/>
                    <a:pt x="14" y="159"/>
                    <a:pt x="14" y="159"/>
                  </a:cubicBezTo>
                  <a:cubicBezTo>
                    <a:pt x="6" y="158"/>
                    <a:pt x="0" y="150"/>
                    <a:pt x="2" y="142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6" y="6"/>
                    <a:pt x="33" y="0"/>
                    <a:pt x="41" y="1"/>
                  </a:cubicBezTo>
                  <a:cubicBezTo>
                    <a:pt x="277" y="42"/>
                    <a:pt x="277" y="42"/>
                    <a:pt x="277" y="42"/>
                  </a:cubicBezTo>
                  <a:cubicBezTo>
                    <a:pt x="285" y="44"/>
                    <a:pt x="290" y="52"/>
                    <a:pt x="289" y="60"/>
                  </a:cubicBezTo>
                  <a:cubicBezTo>
                    <a:pt x="267" y="188"/>
                    <a:pt x="267" y="188"/>
                    <a:pt x="267" y="188"/>
                  </a:cubicBezTo>
                  <a:cubicBezTo>
                    <a:pt x="265" y="196"/>
                    <a:pt x="257" y="202"/>
                    <a:pt x="249" y="200"/>
                  </a:cubicBezTo>
                  <a:close/>
                </a:path>
              </a:pathLst>
            </a:custGeom>
            <a:solidFill>
              <a:srgbClr val="B6D0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139">
              <a:extLst>
                <a:ext uri="{FF2B5EF4-FFF2-40B4-BE49-F238E27FC236}">
                  <a16:creationId xmlns="" xmlns:a16="http://schemas.microsoft.com/office/drawing/2014/main" id="{78FD6BD9-C6D5-4A51-B205-535A806292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83051" y="4506089"/>
              <a:ext cx="1453136" cy="1009647"/>
            </a:xfrm>
            <a:custGeom>
              <a:avLst/>
              <a:gdLst>
                <a:gd name="T0" fmla="*/ 253 w 296"/>
                <a:gd name="T1" fmla="*/ 206 h 206"/>
                <a:gd name="T2" fmla="*/ 250 w 296"/>
                <a:gd name="T3" fmla="*/ 206 h 206"/>
                <a:gd name="T4" fmla="*/ 16 w 296"/>
                <a:gd name="T5" fmla="*/ 165 h 206"/>
                <a:gd name="T6" fmla="*/ 4 w 296"/>
                <a:gd name="T7" fmla="*/ 158 h 206"/>
                <a:gd name="T8" fmla="*/ 1 w 296"/>
                <a:gd name="T9" fmla="*/ 144 h 206"/>
                <a:gd name="T10" fmla="*/ 23 w 296"/>
                <a:gd name="T11" fmla="*/ 17 h 206"/>
                <a:gd name="T12" fmla="*/ 45 w 296"/>
                <a:gd name="T13" fmla="*/ 2 h 206"/>
                <a:gd name="T14" fmla="*/ 279 w 296"/>
                <a:gd name="T15" fmla="*/ 42 h 206"/>
                <a:gd name="T16" fmla="*/ 294 w 296"/>
                <a:gd name="T17" fmla="*/ 64 h 206"/>
                <a:gd name="T18" fmla="*/ 272 w 296"/>
                <a:gd name="T19" fmla="*/ 191 h 206"/>
                <a:gd name="T20" fmla="*/ 264 w 296"/>
                <a:gd name="T21" fmla="*/ 203 h 206"/>
                <a:gd name="T22" fmla="*/ 253 w 296"/>
                <a:gd name="T23" fmla="*/ 206 h 206"/>
                <a:gd name="T24" fmla="*/ 251 w 296"/>
                <a:gd name="T25" fmla="*/ 200 h 206"/>
                <a:gd name="T26" fmla="*/ 261 w 296"/>
                <a:gd name="T27" fmla="*/ 198 h 206"/>
                <a:gd name="T28" fmla="*/ 266 w 296"/>
                <a:gd name="T29" fmla="*/ 190 h 206"/>
                <a:gd name="T30" fmla="*/ 288 w 296"/>
                <a:gd name="T31" fmla="*/ 63 h 206"/>
                <a:gd name="T32" fmla="*/ 278 w 296"/>
                <a:gd name="T33" fmla="*/ 48 h 206"/>
                <a:gd name="T34" fmla="*/ 44 w 296"/>
                <a:gd name="T35" fmla="*/ 8 h 206"/>
                <a:gd name="T36" fmla="*/ 29 w 296"/>
                <a:gd name="T37" fmla="*/ 18 h 206"/>
                <a:gd name="T38" fmla="*/ 7 w 296"/>
                <a:gd name="T39" fmla="*/ 145 h 206"/>
                <a:gd name="T40" fmla="*/ 9 w 296"/>
                <a:gd name="T41" fmla="*/ 154 h 206"/>
                <a:gd name="T42" fmla="*/ 17 w 296"/>
                <a:gd name="T43" fmla="*/ 159 h 206"/>
                <a:gd name="T44" fmla="*/ 251 w 296"/>
                <a:gd name="T45" fmla="*/ 20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96" h="206">
                  <a:moveTo>
                    <a:pt x="253" y="206"/>
                  </a:moveTo>
                  <a:cubicBezTo>
                    <a:pt x="252" y="206"/>
                    <a:pt x="251" y="206"/>
                    <a:pt x="250" y="206"/>
                  </a:cubicBezTo>
                  <a:cubicBezTo>
                    <a:pt x="16" y="165"/>
                    <a:pt x="16" y="165"/>
                    <a:pt x="16" y="165"/>
                  </a:cubicBezTo>
                  <a:cubicBezTo>
                    <a:pt x="11" y="165"/>
                    <a:pt x="7" y="162"/>
                    <a:pt x="4" y="158"/>
                  </a:cubicBezTo>
                  <a:cubicBezTo>
                    <a:pt x="1" y="154"/>
                    <a:pt x="0" y="149"/>
                    <a:pt x="1" y="144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5" y="7"/>
                    <a:pt x="34" y="0"/>
                    <a:pt x="45" y="2"/>
                  </a:cubicBezTo>
                  <a:cubicBezTo>
                    <a:pt x="279" y="42"/>
                    <a:pt x="279" y="42"/>
                    <a:pt x="279" y="42"/>
                  </a:cubicBezTo>
                  <a:cubicBezTo>
                    <a:pt x="289" y="44"/>
                    <a:pt x="296" y="54"/>
                    <a:pt x="294" y="64"/>
                  </a:cubicBezTo>
                  <a:cubicBezTo>
                    <a:pt x="272" y="191"/>
                    <a:pt x="272" y="191"/>
                    <a:pt x="272" y="191"/>
                  </a:cubicBezTo>
                  <a:cubicBezTo>
                    <a:pt x="271" y="196"/>
                    <a:pt x="268" y="200"/>
                    <a:pt x="264" y="203"/>
                  </a:cubicBezTo>
                  <a:cubicBezTo>
                    <a:pt x="261" y="205"/>
                    <a:pt x="257" y="206"/>
                    <a:pt x="253" y="206"/>
                  </a:cubicBezTo>
                  <a:close/>
                  <a:moveTo>
                    <a:pt x="251" y="200"/>
                  </a:moveTo>
                  <a:cubicBezTo>
                    <a:pt x="254" y="200"/>
                    <a:pt x="258" y="200"/>
                    <a:pt x="261" y="198"/>
                  </a:cubicBezTo>
                  <a:cubicBezTo>
                    <a:pt x="263" y="196"/>
                    <a:pt x="265" y="193"/>
                    <a:pt x="266" y="190"/>
                  </a:cubicBezTo>
                  <a:cubicBezTo>
                    <a:pt x="288" y="63"/>
                    <a:pt x="288" y="63"/>
                    <a:pt x="288" y="63"/>
                  </a:cubicBezTo>
                  <a:cubicBezTo>
                    <a:pt x="289" y="56"/>
                    <a:pt x="284" y="49"/>
                    <a:pt x="278" y="4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37" y="6"/>
                    <a:pt x="30" y="11"/>
                    <a:pt x="29" y="18"/>
                  </a:cubicBezTo>
                  <a:cubicBezTo>
                    <a:pt x="7" y="145"/>
                    <a:pt x="7" y="145"/>
                    <a:pt x="7" y="145"/>
                  </a:cubicBezTo>
                  <a:cubicBezTo>
                    <a:pt x="6" y="148"/>
                    <a:pt x="7" y="151"/>
                    <a:pt x="9" y="154"/>
                  </a:cubicBezTo>
                  <a:cubicBezTo>
                    <a:pt x="11" y="157"/>
                    <a:pt x="14" y="159"/>
                    <a:pt x="17" y="159"/>
                  </a:cubicBezTo>
                  <a:lnTo>
                    <a:pt x="251" y="200"/>
                  </a:ln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140">
              <a:extLst>
                <a:ext uri="{FF2B5EF4-FFF2-40B4-BE49-F238E27FC236}">
                  <a16:creationId xmlns="" xmlns:a16="http://schemas.microsoft.com/office/drawing/2014/main" id="{E1BA7744-DF6F-434E-9EE4-DA82DA48768F}"/>
                </a:ext>
              </a:extLst>
            </p:cNvPr>
            <p:cNvSpPr>
              <a:spLocks/>
            </p:cNvSpPr>
            <p:nvPr/>
          </p:nvSpPr>
          <p:spPr bwMode="auto">
            <a:xfrm>
              <a:off x="8469516" y="5133580"/>
              <a:ext cx="462362" cy="351489"/>
            </a:xfrm>
            <a:custGeom>
              <a:avLst/>
              <a:gdLst>
                <a:gd name="T0" fmla="*/ 0 w 196"/>
                <a:gd name="T1" fmla="*/ 116 h 149"/>
                <a:gd name="T2" fmla="*/ 127 w 196"/>
                <a:gd name="T3" fmla="*/ 0 h 149"/>
                <a:gd name="T4" fmla="*/ 196 w 196"/>
                <a:gd name="T5" fmla="*/ 149 h 149"/>
                <a:gd name="T6" fmla="*/ 0 w 196"/>
                <a:gd name="T7" fmla="*/ 116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6" h="149">
                  <a:moveTo>
                    <a:pt x="0" y="116"/>
                  </a:moveTo>
                  <a:lnTo>
                    <a:pt x="127" y="0"/>
                  </a:lnTo>
                  <a:lnTo>
                    <a:pt x="196" y="149"/>
                  </a:lnTo>
                  <a:lnTo>
                    <a:pt x="0" y="1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141">
              <a:extLst>
                <a:ext uri="{FF2B5EF4-FFF2-40B4-BE49-F238E27FC236}">
                  <a16:creationId xmlns="" xmlns:a16="http://schemas.microsoft.com/office/drawing/2014/main" id="{86A4F6A6-3B32-4F49-96A5-FB8DA9B71F9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45926" y="5114708"/>
              <a:ext cx="504823" cy="386874"/>
            </a:xfrm>
            <a:custGeom>
              <a:avLst/>
              <a:gdLst>
                <a:gd name="T0" fmla="*/ 214 w 214"/>
                <a:gd name="T1" fmla="*/ 164 h 164"/>
                <a:gd name="T2" fmla="*/ 0 w 214"/>
                <a:gd name="T3" fmla="*/ 126 h 164"/>
                <a:gd name="T4" fmla="*/ 137 w 214"/>
                <a:gd name="T5" fmla="*/ 0 h 164"/>
                <a:gd name="T6" fmla="*/ 214 w 214"/>
                <a:gd name="T7" fmla="*/ 164 h 164"/>
                <a:gd name="T8" fmla="*/ 19 w 214"/>
                <a:gd name="T9" fmla="*/ 120 h 164"/>
                <a:gd name="T10" fmla="*/ 199 w 214"/>
                <a:gd name="T11" fmla="*/ 151 h 164"/>
                <a:gd name="T12" fmla="*/ 135 w 214"/>
                <a:gd name="T13" fmla="*/ 14 h 164"/>
                <a:gd name="T14" fmla="*/ 19 w 214"/>
                <a:gd name="T15" fmla="*/ 12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4" h="164">
                  <a:moveTo>
                    <a:pt x="214" y="164"/>
                  </a:moveTo>
                  <a:lnTo>
                    <a:pt x="0" y="126"/>
                  </a:lnTo>
                  <a:lnTo>
                    <a:pt x="137" y="0"/>
                  </a:lnTo>
                  <a:lnTo>
                    <a:pt x="214" y="164"/>
                  </a:lnTo>
                  <a:close/>
                  <a:moveTo>
                    <a:pt x="19" y="120"/>
                  </a:moveTo>
                  <a:lnTo>
                    <a:pt x="199" y="151"/>
                  </a:lnTo>
                  <a:lnTo>
                    <a:pt x="135" y="14"/>
                  </a:lnTo>
                  <a:lnTo>
                    <a:pt x="19" y="120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42">
              <a:extLst>
                <a:ext uri="{FF2B5EF4-FFF2-40B4-BE49-F238E27FC236}">
                  <a16:creationId xmlns="" xmlns:a16="http://schemas.microsoft.com/office/drawing/2014/main" id="{D2313D64-B28A-43D6-A2D2-D9046324C754}"/>
                </a:ext>
              </a:extLst>
            </p:cNvPr>
            <p:cNvSpPr>
              <a:spLocks/>
            </p:cNvSpPr>
            <p:nvPr/>
          </p:nvSpPr>
          <p:spPr bwMode="auto">
            <a:xfrm>
              <a:off x="7877410" y="4819835"/>
              <a:ext cx="823287" cy="627491"/>
            </a:xfrm>
            <a:custGeom>
              <a:avLst/>
              <a:gdLst>
                <a:gd name="T0" fmla="*/ 0 w 349"/>
                <a:gd name="T1" fmla="*/ 206 h 266"/>
                <a:gd name="T2" fmla="*/ 224 w 349"/>
                <a:gd name="T3" fmla="*/ 0 h 266"/>
                <a:gd name="T4" fmla="*/ 349 w 349"/>
                <a:gd name="T5" fmla="*/ 266 h 266"/>
                <a:gd name="T6" fmla="*/ 0 w 349"/>
                <a:gd name="T7" fmla="*/ 206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9" h="266">
                  <a:moveTo>
                    <a:pt x="0" y="206"/>
                  </a:moveTo>
                  <a:lnTo>
                    <a:pt x="224" y="0"/>
                  </a:lnTo>
                  <a:lnTo>
                    <a:pt x="349" y="266"/>
                  </a:lnTo>
                  <a:lnTo>
                    <a:pt x="0" y="2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43">
              <a:extLst>
                <a:ext uri="{FF2B5EF4-FFF2-40B4-BE49-F238E27FC236}">
                  <a16:creationId xmlns="" xmlns:a16="http://schemas.microsoft.com/office/drawing/2014/main" id="{B7BA6925-F755-4A12-8B1D-9A0B726916C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56179" y="4800963"/>
              <a:ext cx="863390" cy="660517"/>
            </a:xfrm>
            <a:custGeom>
              <a:avLst/>
              <a:gdLst>
                <a:gd name="T0" fmla="*/ 366 w 366"/>
                <a:gd name="T1" fmla="*/ 280 h 280"/>
                <a:gd name="T2" fmla="*/ 0 w 366"/>
                <a:gd name="T3" fmla="*/ 216 h 280"/>
                <a:gd name="T4" fmla="*/ 235 w 366"/>
                <a:gd name="T5" fmla="*/ 0 h 280"/>
                <a:gd name="T6" fmla="*/ 366 w 366"/>
                <a:gd name="T7" fmla="*/ 280 h 280"/>
                <a:gd name="T8" fmla="*/ 19 w 366"/>
                <a:gd name="T9" fmla="*/ 209 h 280"/>
                <a:gd name="T10" fmla="*/ 350 w 366"/>
                <a:gd name="T11" fmla="*/ 268 h 280"/>
                <a:gd name="T12" fmla="*/ 233 w 366"/>
                <a:gd name="T13" fmla="*/ 14 h 280"/>
                <a:gd name="T14" fmla="*/ 19 w 366"/>
                <a:gd name="T15" fmla="*/ 209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6" h="280">
                  <a:moveTo>
                    <a:pt x="366" y="280"/>
                  </a:moveTo>
                  <a:lnTo>
                    <a:pt x="0" y="216"/>
                  </a:lnTo>
                  <a:lnTo>
                    <a:pt x="235" y="0"/>
                  </a:lnTo>
                  <a:lnTo>
                    <a:pt x="366" y="280"/>
                  </a:lnTo>
                  <a:close/>
                  <a:moveTo>
                    <a:pt x="19" y="209"/>
                  </a:moveTo>
                  <a:lnTo>
                    <a:pt x="350" y="268"/>
                  </a:lnTo>
                  <a:lnTo>
                    <a:pt x="233" y="14"/>
                  </a:lnTo>
                  <a:lnTo>
                    <a:pt x="19" y="209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144">
              <a:extLst>
                <a:ext uri="{FF2B5EF4-FFF2-40B4-BE49-F238E27FC236}">
                  <a16:creationId xmlns="" xmlns:a16="http://schemas.microsoft.com/office/drawing/2014/main" id="{1D161BDA-6CD3-495D-AE24-0D24C7838396}"/>
                </a:ext>
              </a:extLst>
            </p:cNvPr>
            <p:cNvSpPr>
              <a:spLocks/>
            </p:cNvSpPr>
            <p:nvPr/>
          </p:nvSpPr>
          <p:spPr bwMode="auto">
            <a:xfrm>
              <a:off x="8882339" y="4819835"/>
              <a:ext cx="162770" cy="155693"/>
            </a:xfrm>
            <a:custGeom>
              <a:avLst/>
              <a:gdLst>
                <a:gd name="T0" fmla="*/ 32 w 33"/>
                <a:gd name="T1" fmla="*/ 19 h 32"/>
                <a:gd name="T2" fmla="*/ 14 w 33"/>
                <a:gd name="T3" fmla="*/ 31 h 32"/>
                <a:gd name="T4" fmla="*/ 2 w 33"/>
                <a:gd name="T5" fmla="*/ 14 h 32"/>
                <a:gd name="T6" fmla="*/ 19 w 33"/>
                <a:gd name="T7" fmla="*/ 1 h 32"/>
                <a:gd name="T8" fmla="*/ 32 w 33"/>
                <a:gd name="T9" fmla="*/ 1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2">
                  <a:moveTo>
                    <a:pt x="32" y="19"/>
                  </a:moveTo>
                  <a:cubicBezTo>
                    <a:pt x="30" y="27"/>
                    <a:pt x="22" y="32"/>
                    <a:pt x="14" y="31"/>
                  </a:cubicBezTo>
                  <a:cubicBezTo>
                    <a:pt x="6" y="30"/>
                    <a:pt x="0" y="22"/>
                    <a:pt x="2" y="14"/>
                  </a:cubicBezTo>
                  <a:cubicBezTo>
                    <a:pt x="3" y="5"/>
                    <a:pt x="11" y="0"/>
                    <a:pt x="19" y="1"/>
                  </a:cubicBezTo>
                  <a:cubicBezTo>
                    <a:pt x="27" y="3"/>
                    <a:pt x="33" y="10"/>
                    <a:pt x="32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145">
              <a:extLst>
                <a:ext uri="{FF2B5EF4-FFF2-40B4-BE49-F238E27FC236}">
                  <a16:creationId xmlns="" xmlns:a16="http://schemas.microsoft.com/office/drawing/2014/main" id="{74137AD4-C15D-48E0-97F9-17B6ECCF668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72903" y="4810399"/>
              <a:ext cx="176924" cy="169847"/>
            </a:xfrm>
            <a:custGeom>
              <a:avLst/>
              <a:gdLst>
                <a:gd name="T0" fmla="*/ 19 w 36"/>
                <a:gd name="T1" fmla="*/ 35 h 35"/>
                <a:gd name="T2" fmla="*/ 16 w 36"/>
                <a:gd name="T3" fmla="*/ 35 h 35"/>
                <a:gd name="T4" fmla="*/ 2 w 36"/>
                <a:gd name="T5" fmla="*/ 15 h 35"/>
                <a:gd name="T6" fmla="*/ 9 w 36"/>
                <a:gd name="T7" fmla="*/ 4 h 35"/>
                <a:gd name="T8" fmla="*/ 22 w 36"/>
                <a:gd name="T9" fmla="*/ 1 h 35"/>
                <a:gd name="T10" fmla="*/ 33 w 36"/>
                <a:gd name="T11" fmla="*/ 8 h 35"/>
                <a:gd name="T12" fmla="*/ 36 w 36"/>
                <a:gd name="T13" fmla="*/ 21 h 35"/>
                <a:gd name="T14" fmla="*/ 29 w 36"/>
                <a:gd name="T15" fmla="*/ 32 h 35"/>
                <a:gd name="T16" fmla="*/ 19 w 36"/>
                <a:gd name="T17" fmla="*/ 35 h 35"/>
                <a:gd name="T18" fmla="*/ 19 w 36"/>
                <a:gd name="T19" fmla="*/ 5 h 35"/>
                <a:gd name="T20" fmla="*/ 11 w 36"/>
                <a:gd name="T21" fmla="*/ 7 h 35"/>
                <a:gd name="T22" fmla="*/ 6 w 36"/>
                <a:gd name="T23" fmla="*/ 16 h 35"/>
                <a:gd name="T24" fmla="*/ 8 w 36"/>
                <a:gd name="T25" fmla="*/ 26 h 35"/>
                <a:gd name="T26" fmla="*/ 16 w 36"/>
                <a:gd name="T27" fmla="*/ 31 h 35"/>
                <a:gd name="T28" fmla="*/ 26 w 36"/>
                <a:gd name="T29" fmla="*/ 29 h 35"/>
                <a:gd name="T30" fmla="*/ 31 w 36"/>
                <a:gd name="T31" fmla="*/ 20 h 35"/>
                <a:gd name="T32" fmla="*/ 31 w 36"/>
                <a:gd name="T33" fmla="*/ 20 h 35"/>
                <a:gd name="T34" fmla="*/ 21 w 36"/>
                <a:gd name="T35" fmla="*/ 5 h 35"/>
                <a:gd name="T36" fmla="*/ 19 w 36"/>
                <a:gd name="T37" fmla="*/ 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6" h="35">
                  <a:moveTo>
                    <a:pt x="19" y="35"/>
                  </a:moveTo>
                  <a:cubicBezTo>
                    <a:pt x="18" y="35"/>
                    <a:pt x="17" y="35"/>
                    <a:pt x="16" y="35"/>
                  </a:cubicBezTo>
                  <a:cubicBezTo>
                    <a:pt x="6" y="33"/>
                    <a:pt x="0" y="24"/>
                    <a:pt x="2" y="15"/>
                  </a:cubicBezTo>
                  <a:cubicBezTo>
                    <a:pt x="3" y="11"/>
                    <a:pt x="5" y="7"/>
                    <a:pt x="9" y="4"/>
                  </a:cubicBezTo>
                  <a:cubicBezTo>
                    <a:pt x="13" y="1"/>
                    <a:pt x="17" y="0"/>
                    <a:pt x="22" y="1"/>
                  </a:cubicBezTo>
                  <a:cubicBezTo>
                    <a:pt x="26" y="2"/>
                    <a:pt x="30" y="4"/>
                    <a:pt x="33" y="8"/>
                  </a:cubicBezTo>
                  <a:cubicBezTo>
                    <a:pt x="35" y="12"/>
                    <a:pt x="36" y="17"/>
                    <a:pt x="36" y="21"/>
                  </a:cubicBezTo>
                  <a:cubicBezTo>
                    <a:pt x="35" y="26"/>
                    <a:pt x="32" y="29"/>
                    <a:pt x="29" y="32"/>
                  </a:cubicBezTo>
                  <a:cubicBezTo>
                    <a:pt x="26" y="34"/>
                    <a:pt x="22" y="35"/>
                    <a:pt x="19" y="35"/>
                  </a:cubicBezTo>
                  <a:close/>
                  <a:moveTo>
                    <a:pt x="19" y="5"/>
                  </a:moveTo>
                  <a:cubicBezTo>
                    <a:pt x="16" y="5"/>
                    <a:pt x="13" y="6"/>
                    <a:pt x="11" y="7"/>
                  </a:cubicBezTo>
                  <a:cubicBezTo>
                    <a:pt x="8" y="9"/>
                    <a:pt x="6" y="12"/>
                    <a:pt x="6" y="16"/>
                  </a:cubicBezTo>
                  <a:cubicBezTo>
                    <a:pt x="5" y="19"/>
                    <a:pt x="6" y="23"/>
                    <a:pt x="8" y="26"/>
                  </a:cubicBezTo>
                  <a:cubicBezTo>
                    <a:pt x="10" y="28"/>
                    <a:pt x="13" y="30"/>
                    <a:pt x="16" y="31"/>
                  </a:cubicBezTo>
                  <a:cubicBezTo>
                    <a:pt x="20" y="32"/>
                    <a:pt x="23" y="31"/>
                    <a:pt x="26" y="29"/>
                  </a:cubicBezTo>
                  <a:cubicBezTo>
                    <a:pt x="29" y="27"/>
                    <a:pt x="31" y="24"/>
                    <a:pt x="31" y="20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3" y="13"/>
                    <a:pt x="28" y="7"/>
                    <a:pt x="21" y="5"/>
                  </a:cubicBezTo>
                  <a:cubicBezTo>
                    <a:pt x="20" y="5"/>
                    <a:pt x="19" y="5"/>
                    <a:pt x="19" y="5"/>
                  </a:cubicBez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47">
              <a:extLst>
                <a:ext uri="{FF2B5EF4-FFF2-40B4-BE49-F238E27FC236}">
                  <a16:creationId xmlns="" xmlns:a16="http://schemas.microsoft.com/office/drawing/2014/main" id="{EE456B8D-F2AB-473B-90D7-B1439EE842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09013" y="1918279"/>
              <a:ext cx="368002" cy="3253046"/>
            </a:xfrm>
            <a:custGeom>
              <a:avLst/>
              <a:gdLst>
                <a:gd name="T0" fmla="*/ 156 w 156"/>
                <a:gd name="T1" fmla="*/ 1379 h 1379"/>
                <a:gd name="T2" fmla="*/ 0 w 156"/>
                <a:gd name="T3" fmla="*/ 1379 h 1379"/>
                <a:gd name="T4" fmla="*/ 0 w 156"/>
                <a:gd name="T5" fmla="*/ 0 h 1379"/>
                <a:gd name="T6" fmla="*/ 156 w 156"/>
                <a:gd name="T7" fmla="*/ 0 h 1379"/>
                <a:gd name="T8" fmla="*/ 156 w 156"/>
                <a:gd name="T9" fmla="*/ 1379 h 1379"/>
                <a:gd name="T10" fmla="*/ 14 w 156"/>
                <a:gd name="T11" fmla="*/ 1363 h 1379"/>
                <a:gd name="T12" fmla="*/ 139 w 156"/>
                <a:gd name="T13" fmla="*/ 1363 h 1379"/>
                <a:gd name="T14" fmla="*/ 139 w 156"/>
                <a:gd name="T15" fmla="*/ 17 h 1379"/>
                <a:gd name="T16" fmla="*/ 14 w 156"/>
                <a:gd name="T17" fmla="*/ 17 h 1379"/>
                <a:gd name="T18" fmla="*/ 14 w 156"/>
                <a:gd name="T19" fmla="*/ 1363 h 1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6" h="1379">
                  <a:moveTo>
                    <a:pt x="156" y="1379"/>
                  </a:moveTo>
                  <a:lnTo>
                    <a:pt x="0" y="1379"/>
                  </a:lnTo>
                  <a:lnTo>
                    <a:pt x="0" y="0"/>
                  </a:lnTo>
                  <a:lnTo>
                    <a:pt x="156" y="0"/>
                  </a:lnTo>
                  <a:lnTo>
                    <a:pt x="156" y="1379"/>
                  </a:lnTo>
                  <a:close/>
                  <a:moveTo>
                    <a:pt x="14" y="1363"/>
                  </a:moveTo>
                  <a:lnTo>
                    <a:pt x="139" y="1363"/>
                  </a:lnTo>
                  <a:lnTo>
                    <a:pt x="139" y="17"/>
                  </a:lnTo>
                  <a:lnTo>
                    <a:pt x="14" y="17"/>
                  </a:lnTo>
                  <a:lnTo>
                    <a:pt x="14" y="1363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148">
              <a:extLst>
                <a:ext uri="{FF2B5EF4-FFF2-40B4-BE49-F238E27FC236}">
                  <a16:creationId xmlns="" xmlns:a16="http://schemas.microsoft.com/office/drawing/2014/main" id="{3ACB72B2-8DD6-4955-B9F3-339448C991F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13731" y="1918279"/>
              <a:ext cx="356207" cy="358566"/>
            </a:xfrm>
            <a:custGeom>
              <a:avLst/>
              <a:gdLst>
                <a:gd name="T0" fmla="*/ 151 w 151"/>
                <a:gd name="T1" fmla="*/ 152 h 152"/>
                <a:gd name="T2" fmla="*/ 0 w 151"/>
                <a:gd name="T3" fmla="*/ 152 h 152"/>
                <a:gd name="T4" fmla="*/ 0 w 151"/>
                <a:gd name="T5" fmla="*/ 0 h 152"/>
                <a:gd name="T6" fmla="*/ 151 w 151"/>
                <a:gd name="T7" fmla="*/ 0 h 152"/>
                <a:gd name="T8" fmla="*/ 151 w 151"/>
                <a:gd name="T9" fmla="*/ 152 h 152"/>
                <a:gd name="T10" fmla="*/ 14 w 151"/>
                <a:gd name="T11" fmla="*/ 137 h 152"/>
                <a:gd name="T12" fmla="*/ 135 w 151"/>
                <a:gd name="T13" fmla="*/ 137 h 152"/>
                <a:gd name="T14" fmla="*/ 135 w 151"/>
                <a:gd name="T15" fmla="*/ 15 h 152"/>
                <a:gd name="T16" fmla="*/ 14 w 151"/>
                <a:gd name="T17" fmla="*/ 15 h 152"/>
                <a:gd name="T18" fmla="*/ 14 w 151"/>
                <a:gd name="T19" fmla="*/ 137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152">
                  <a:moveTo>
                    <a:pt x="151" y="152"/>
                  </a:moveTo>
                  <a:lnTo>
                    <a:pt x="0" y="152"/>
                  </a:lnTo>
                  <a:lnTo>
                    <a:pt x="0" y="0"/>
                  </a:lnTo>
                  <a:lnTo>
                    <a:pt x="151" y="0"/>
                  </a:lnTo>
                  <a:lnTo>
                    <a:pt x="151" y="152"/>
                  </a:lnTo>
                  <a:close/>
                  <a:moveTo>
                    <a:pt x="14" y="137"/>
                  </a:moveTo>
                  <a:lnTo>
                    <a:pt x="135" y="137"/>
                  </a:lnTo>
                  <a:lnTo>
                    <a:pt x="135" y="15"/>
                  </a:lnTo>
                  <a:lnTo>
                    <a:pt x="14" y="15"/>
                  </a:lnTo>
                  <a:lnTo>
                    <a:pt x="14" y="13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149">
              <a:extLst>
                <a:ext uri="{FF2B5EF4-FFF2-40B4-BE49-F238E27FC236}">
                  <a16:creationId xmlns="" xmlns:a16="http://schemas.microsoft.com/office/drawing/2014/main" id="{E594C0FB-A0F8-4676-B1AC-B79B6918B2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1922996"/>
              <a:ext cx="346771" cy="349130"/>
            </a:xfrm>
            <a:custGeom>
              <a:avLst/>
              <a:gdLst>
                <a:gd name="T0" fmla="*/ 135 w 147"/>
                <a:gd name="T1" fmla="*/ 148 h 148"/>
                <a:gd name="T2" fmla="*/ 0 w 147"/>
                <a:gd name="T3" fmla="*/ 11 h 148"/>
                <a:gd name="T4" fmla="*/ 10 w 147"/>
                <a:gd name="T5" fmla="*/ 0 h 148"/>
                <a:gd name="T6" fmla="*/ 147 w 147"/>
                <a:gd name="T7" fmla="*/ 137 h 148"/>
                <a:gd name="T8" fmla="*/ 135 w 147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8">
                  <a:moveTo>
                    <a:pt x="135" y="148"/>
                  </a:moveTo>
                  <a:lnTo>
                    <a:pt x="0" y="11"/>
                  </a:lnTo>
                  <a:lnTo>
                    <a:pt x="10" y="0"/>
                  </a:lnTo>
                  <a:lnTo>
                    <a:pt x="147" y="137"/>
                  </a:lnTo>
                  <a:lnTo>
                    <a:pt x="135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150">
              <a:extLst>
                <a:ext uri="{FF2B5EF4-FFF2-40B4-BE49-F238E27FC236}">
                  <a16:creationId xmlns="" xmlns:a16="http://schemas.microsoft.com/office/drawing/2014/main" id="{FC124158-1166-4FE0-8A75-7B321D05A67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1922996"/>
              <a:ext cx="346771" cy="349130"/>
            </a:xfrm>
            <a:custGeom>
              <a:avLst/>
              <a:gdLst>
                <a:gd name="T0" fmla="*/ 10 w 147"/>
                <a:gd name="T1" fmla="*/ 148 h 148"/>
                <a:gd name="T2" fmla="*/ 0 w 147"/>
                <a:gd name="T3" fmla="*/ 137 h 148"/>
                <a:gd name="T4" fmla="*/ 135 w 147"/>
                <a:gd name="T5" fmla="*/ 0 h 148"/>
                <a:gd name="T6" fmla="*/ 147 w 147"/>
                <a:gd name="T7" fmla="*/ 11 h 148"/>
                <a:gd name="T8" fmla="*/ 10 w 147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8">
                  <a:moveTo>
                    <a:pt x="10" y="148"/>
                  </a:moveTo>
                  <a:lnTo>
                    <a:pt x="0" y="137"/>
                  </a:lnTo>
                  <a:lnTo>
                    <a:pt x="135" y="0"/>
                  </a:lnTo>
                  <a:lnTo>
                    <a:pt x="147" y="11"/>
                  </a:lnTo>
                  <a:lnTo>
                    <a:pt x="10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151">
              <a:extLst>
                <a:ext uri="{FF2B5EF4-FFF2-40B4-BE49-F238E27FC236}">
                  <a16:creationId xmlns="" xmlns:a16="http://schemas.microsoft.com/office/drawing/2014/main" id="{9778C12C-97CB-40EE-ACE6-6C826F141AB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13731" y="2241460"/>
              <a:ext cx="356207" cy="358566"/>
            </a:xfrm>
            <a:custGeom>
              <a:avLst/>
              <a:gdLst>
                <a:gd name="T0" fmla="*/ 151 w 151"/>
                <a:gd name="T1" fmla="*/ 152 h 152"/>
                <a:gd name="T2" fmla="*/ 0 w 151"/>
                <a:gd name="T3" fmla="*/ 152 h 152"/>
                <a:gd name="T4" fmla="*/ 0 w 151"/>
                <a:gd name="T5" fmla="*/ 0 h 152"/>
                <a:gd name="T6" fmla="*/ 151 w 151"/>
                <a:gd name="T7" fmla="*/ 0 h 152"/>
                <a:gd name="T8" fmla="*/ 151 w 151"/>
                <a:gd name="T9" fmla="*/ 152 h 152"/>
                <a:gd name="T10" fmla="*/ 14 w 151"/>
                <a:gd name="T11" fmla="*/ 135 h 152"/>
                <a:gd name="T12" fmla="*/ 135 w 151"/>
                <a:gd name="T13" fmla="*/ 135 h 152"/>
                <a:gd name="T14" fmla="*/ 135 w 151"/>
                <a:gd name="T15" fmla="*/ 15 h 152"/>
                <a:gd name="T16" fmla="*/ 14 w 151"/>
                <a:gd name="T17" fmla="*/ 15 h 152"/>
                <a:gd name="T18" fmla="*/ 14 w 151"/>
                <a:gd name="T19" fmla="*/ 135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152">
                  <a:moveTo>
                    <a:pt x="151" y="152"/>
                  </a:moveTo>
                  <a:lnTo>
                    <a:pt x="0" y="152"/>
                  </a:lnTo>
                  <a:lnTo>
                    <a:pt x="0" y="0"/>
                  </a:lnTo>
                  <a:lnTo>
                    <a:pt x="151" y="0"/>
                  </a:lnTo>
                  <a:lnTo>
                    <a:pt x="151" y="152"/>
                  </a:lnTo>
                  <a:close/>
                  <a:moveTo>
                    <a:pt x="14" y="135"/>
                  </a:moveTo>
                  <a:lnTo>
                    <a:pt x="135" y="135"/>
                  </a:lnTo>
                  <a:lnTo>
                    <a:pt x="135" y="15"/>
                  </a:lnTo>
                  <a:lnTo>
                    <a:pt x="14" y="15"/>
                  </a:lnTo>
                  <a:lnTo>
                    <a:pt x="14" y="135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152">
              <a:extLst>
                <a:ext uri="{FF2B5EF4-FFF2-40B4-BE49-F238E27FC236}">
                  <a16:creationId xmlns="" xmlns:a16="http://schemas.microsoft.com/office/drawing/2014/main" id="{B7FA813C-4FB2-42E5-9263-BB09D01C784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2246178"/>
              <a:ext cx="346771" cy="349130"/>
            </a:xfrm>
            <a:custGeom>
              <a:avLst/>
              <a:gdLst>
                <a:gd name="T0" fmla="*/ 135 w 147"/>
                <a:gd name="T1" fmla="*/ 148 h 148"/>
                <a:gd name="T2" fmla="*/ 0 w 147"/>
                <a:gd name="T3" fmla="*/ 11 h 148"/>
                <a:gd name="T4" fmla="*/ 10 w 147"/>
                <a:gd name="T5" fmla="*/ 0 h 148"/>
                <a:gd name="T6" fmla="*/ 147 w 147"/>
                <a:gd name="T7" fmla="*/ 135 h 148"/>
                <a:gd name="T8" fmla="*/ 135 w 147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8">
                  <a:moveTo>
                    <a:pt x="135" y="148"/>
                  </a:moveTo>
                  <a:lnTo>
                    <a:pt x="0" y="11"/>
                  </a:lnTo>
                  <a:lnTo>
                    <a:pt x="10" y="0"/>
                  </a:lnTo>
                  <a:lnTo>
                    <a:pt x="147" y="135"/>
                  </a:lnTo>
                  <a:lnTo>
                    <a:pt x="135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153">
              <a:extLst>
                <a:ext uri="{FF2B5EF4-FFF2-40B4-BE49-F238E27FC236}">
                  <a16:creationId xmlns="" xmlns:a16="http://schemas.microsoft.com/office/drawing/2014/main" id="{B59D9397-32F9-4CC0-B014-3ACBCF0259A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2246178"/>
              <a:ext cx="346771" cy="349130"/>
            </a:xfrm>
            <a:custGeom>
              <a:avLst/>
              <a:gdLst>
                <a:gd name="T0" fmla="*/ 10 w 147"/>
                <a:gd name="T1" fmla="*/ 148 h 148"/>
                <a:gd name="T2" fmla="*/ 0 w 147"/>
                <a:gd name="T3" fmla="*/ 135 h 148"/>
                <a:gd name="T4" fmla="*/ 135 w 147"/>
                <a:gd name="T5" fmla="*/ 0 h 148"/>
                <a:gd name="T6" fmla="*/ 147 w 147"/>
                <a:gd name="T7" fmla="*/ 11 h 148"/>
                <a:gd name="T8" fmla="*/ 10 w 147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8">
                  <a:moveTo>
                    <a:pt x="10" y="148"/>
                  </a:moveTo>
                  <a:lnTo>
                    <a:pt x="0" y="135"/>
                  </a:lnTo>
                  <a:lnTo>
                    <a:pt x="135" y="0"/>
                  </a:lnTo>
                  <a:lnTo>
                    <a:pt x="147" y="11"/>
                  </a:lnTo>
                  <a:lnTo>
                    <a:pt x="10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154">
              <a:extLst>
                <a:ext uri="{FF2B5EF4-FFF2-40B4-BE49-F238E27FC236}">
                  <a16:creationId xmlns="" xmlns:a16="http://schemas.microsoft.com/office/drawing/2014/main" id="{C0594989-E72F-4D1F-9115-6E844E0BC8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13731" y="2559923"/>
              <a:ext cx="356207" cy="358566"/>
            </a:xfrm>
            <a:custGeom>
              <a:avLst/>
              <a:gdLst>
                <a:gd name="T0" fmla="*/ 151 w 151"/>
                <a:gd name="T1" fmla="*/ 152 h 152"/>
                <a:gd name="T2" fmla="*/ 0 w 151"/>
                <a:gd name="T3" fmla="*/ 152 h 152"/>
                <a:gd name="T4" fmla="*/ 0 w 151"/>
                <a:gd name="T5" fmla="*/ 0 h 152"/>
                <a:gd name="T6" fmla="*/ 151 w 151"/>
                <a:gd name="T7" fmla="*/ 0 h 152"/>
                <a:gd name="T8" fmla="*/ 151 w 151"/>
                <a:gd name="T9" fmla="*/ 152 h 152"/>
                <a:gd name="T10" fmla="*/ 14 w 151"/>
                <a:gd name="T11" fmla="*/ 137 h 152"/>
                <a:gd name="T12" fmla="*/ 135 w 151"/>
                <a:gd name="T13" fmla="*/ 137 h 152"/>
                <a:gd name="T14" fmla="*/ 135 w 151"/>
                <a:gd name="T15" fmla="*/ 17 h 152"/>
                <a:gd name="T16" fmla="*/ 14 w 151"/>
                <a:gd name="T17" fmla="*/ 17 h 152"/>
                <a:gd name="T18" fmla="*/ 14 w 151"/>
                <a:gd name="T19" fmla="*/ 137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152">
                  <a:moveTo>
                    <a:pt x="151" y="152"/>
                  </a:moveTo>
                  <a:lnTo>
                    <a:pt x="0" y="152"/>
                  </a:lnTo>
                  <a:lnTo>
                    <a:pt x="0" y="0"/>
                  </a:lnTo>
                  <a:lnTo>
                    <a:pt x="151" y="0"/>
                  </a:lnTo>
                  <a:lnTo>
                    <a:pt x="151" y="152"/>
                  </a:lnTo>
                  <a:close/>
                  <a:moveTo>
                    <a:pt x="14" y="137"/>
                  </a:moveTo>
                  <a:lnTo>
                    <a:pt x="135" y="137"/>
                  </a:lnTo>
                  <a:lnTo>
                    <a:pt x="135" y="17"/>
                  </a:lnTo>
                  <a:lnTo>
                    <a:pt x="14" y="17"/>
                  </a:lnTo>
                  <a:lnTo>
                    <a:pt x="14" y="13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155">
              <a:extLst>
                <a:ext uri="{FF2B5EF4-FFF2-40B4-BE49-F238E27FC236}">
                  <a16:creationId xmlns="" xmlns:a16="http://schemas.microsoft.com/office/drawing/2014/main" id="{7311FC0D-DAED-48E6-9FB2-6AF625D037B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2564641"/>
              <a:ext cx="346771" cy="349130"/>
            </a:xfrm>
            <a:custGeom>
              <a:avLst/>
              <a:gdLst>
                <a:gd name="T0" fmla="*/ 135 w 147"/>
                <a:gd name="T1" fmla="*/ 148 h 148"/>
                <a:gd name="T2" fmla="*/ 0 w 147"/>
                <a:gd name="T3" fmla="*/ 13 h 148"/>
                <a:gd name="T4" fmla="*/ 10 w 147"/>
                <a:gd name="T5" fmla="*/ 0 h 148"/>
                <a:gd name="T6" fmla="*/ 147 w 147"/>
                <a:gd name="T7" fmla="*/ 137 h 148"/>
                <a:gd name="T8" fmla="*/ 135 w 147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8">
                  <a:moveTo>
                    <a:pt x="135" y="148"/>
                  </a:moveTo>
                  <a:lnTo>
                    <a:pt x="0" y="13"/>
                  </a:lnTo>
                  <a:lnTo>
                    <a:pt x="10" y="0"/>
                  </a:lnTo>
                  <a:lnTo>
                    <a:pt x="147" y="137"/>
                  </a:lnTo>
                  <a:lnTo>
                    <a:pt x="135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156">
              <a:extLst>
                <a:ext uri="{FF2B5EF4-FFF2-40B4-BE49-F238E27FC236}">
                  <a16:creationId xmlns="" xmlns:a16="http://schemas.microsoft.com/office/drawing/2014/main" id="{6A7883F6-B86C-44FD-BF75-6EE781746B0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2564641"/>
              <a:ext cx="346771" cy="349130"/>
            </a:xfrm>
            <a:custGeom>
              <a:avLst/>
              <a:gdLst>
                <a:gd name="T0" fmla="*/ 10 w 147"/>
                <a:gd name="T1" fmla="*/ 148 h 148"/>
                <a:gd name="T2" fmla="*/ 0 w 147"/>
                <a:gd name="T3" fmla="*/ 137 h 148"/>
                <a:gd name="T4" fmla="*/ 135 w 147"/>
                <a:gd name="T5" fmla="*/ 0 h 148"/>
                <a:gd name="T6" fmla="*/ 147 w 147"/>
                <a:gd name="T7" fmla="*/ 13 h 148"/>
                <a:gd name="T8" fmla="*/ 10 w 147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8">
                  <a:moveTo>
                    <a:pt x="10" y="148"/>
                  </a:moveTo>
                  <a:lnTo>
                    <a:pt x="0" y="137"/>
                  </a:lnTo>
                  <a:lnTo>
                    <a:pt x="135" y="0"/>
                  </a:lnTo>
                  <a:lnTo>
                    <a:pt x="147" y="13"/>
                  </a:lnTo>
                  <a:lnTo>
                    <a:pt x="10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157">
              <a:extLst>
                <a:ext uri="{FF2B5EF4-FFF2-40B4-BE49-F238E27FC236}">
                  <a16:creationId xmlns="" xmlns:a16="http://schemas.microsoft.com/office/drawing/2014/main" id="{8C55E58E-7FD7-4C82-83BE-36B61A17909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13731" y="2883105"/>
              <a:ext cx="356207" cy="358566"/>
            </a:xfrm>
            <a:custGeom>
              <a:avLst/>
              <a:gdLst>
                <a:gd name="T0" fmla="*/ 151 w 151"/>
                <a:gd name="T1" fmla="*/ 152 h 152"/>
                <a:gd name="T2" fmla="*/ 0 w 151"/>
                <a:gd name="T3" fmla="*/ 152 h 152"/>
                <a:gd name="T4" fmla="*/ 0 w 151"/>
                <a:gd name="T5" fmla="*/ 0 h 152"/>
                <a:gd name="T6" fmla="*/ 151 w 151"/>
                <a:gd name="T7" fmla="*/ 0 h 152"/>
                <a:gd name="T8" fmla="*/ 151 w 151"/>
                <a:gd name="T9" fmla="*/ 152 h 152"/>
                <a:gd name="T10" fmla="*/ 14 w 151"/>
                <a:gd name="T11" fmla="*/ 137 h 152"/>
                <a:gd name="T12" fmla="*/ 135 w 151"/>
                <a:gd name="T13" fmla="*/ 137 h 152"/>
                <a:gd name="T14" fmla="*/ 135 w 151"/>
                <a:gd name="T15" fmla="*/ 15 h 152"/>
                <a:gd name="T16" fmla="*/ 14 w 151"/>
                <a:gd name="T17" fmla="*/ 15 h 152"/>
                <a:gd name="T18" fmla="*/ 14 w 151"/>
                <a:gd name="T19" fmla="*/ 137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152">
                  <a:moveTo>
                    <a:pt x="151" y="152"/>
                  </a:moveTo>
                  <a:lnTo>
                    <a:pt x="0" y="152"/>
                  </a:lnTo>
                  <a:lnTo>
                    <a:pt x="0" y="0"/>
                  </a:lnTo>
                  <a:lnTo>
                    <a:pt x="151" y="0"/>
                  </a:lnTo>
                  <a:lnTo>
                    <a:pt x="151" y="152"/>
                  </a:lnTo>
                  <a:close/>
                  <a:moveTo>
                    <a:pt x="14" y="137"/>
                  </a:moveTo>
                  <a:lnTo>
                    <a:pt x="135" y="137"/>
                  </a:lnTo>
                  <a:lnTo>
                    <a:pt x="135" y="15"/>
                  </a:lnTo>
                  <a:lnTo>
                    <a:pt x="14" y="15"/>
                  </a:lnTo>
                  <a:lnTo>
                    <a:pt x="14" y="13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158">
              <a:extLst>
                <a:ext uri="{FF2B5EF4-FFF2-40B4-BE49-F238E27FC236}">
                  <a16:creationId xmlns="" xmlns:a16="http://schemas.microsoft.com/office/drawing/2014/main" id="{F561768D-ED13-4E21-AE01-F88D0A877AA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2887823"/>
              <a:ext cx="346771" cy="349130"/>
            </a:xfrm>
            <a:custGeom>
              <a:avLst/>
              <a:gdLst>
                <a:gd name="T0" fmla="*/ 135 w 147"/>
                <a:gd name="T1" fmla="*/ 148 h 148"/>
                <a:gd name="T2" fmla="*/ 0 w 147"/>
                <a:gd name="T3" fmla="*/ 11 h 148"/>
                <a:gd name="T4" fmla="*/ 10 w 147"/>
                <a:gd name="T5" fmla="*/ 0 h 148"/>
                <a:gd name="T6" fmla="*/ 147 w 147"/>
                <a:gd name="T7" fmla="*/ 138 h 148"/>
                <a:gd name="T8" fmla="*/ 135 w 147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8">
                  <a:moveTo>
                    <a:pt x="135" y="148"/>
                  </a:moveTo>
                  <a:lnTo>
                    <a:pt x="0" y="11"/>
                  </a:lnTo>
                  <a:lnTo>
                    <a:pt x="10" y="0"/>
                  </a:lnTo>
                  <a:lnTo>
                    <a:pt x="147" y="138"/>
                  </a:lnTo>
                  <a:lnTo>
                    <a:pt x="135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159">
              <a:extLst>
                <a:ext uri="{FF2B5EF4-FFF2-40B4-BE49-F238E27FC236}">
                  <a16:creationId xmlns="" xmlns:a16="http://schemas.microsoft.com/office/drawing/2014/main" id="{E9682EB0-4068-43A9-AD07-2BECB550BCB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2887823"/>
              <a:ext cx="346771" cy="349130"/>
            </a:xfrm>
            <a:custGeom>
              <a:avLst/>
              <a:gdLst>
                <a:gd name="T0" fmla="*/ 10 w 147"/>
                <a:gd name="T1" fmla="*/ 148 h 148"/>
                <a:gd name="T2" fmla="*/ 0 w 147"/>
                <a:gd name="T3" fmla="*/ 138 h 148"/>
                <a:gd name="T4" fmla="*/ 135 w 147"/>
                <a:gd name="T5" fmla="*/ 0 h 148"/>
                <a:gd name="T6" fmla="*/ 147 w 147"/>
                <a:gd name="T7" fmla="*/ 11 h 148"/>
                <a:gd name="T8" fmla="*/ 10 w 147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8">
                  <a:moveTo>
                    <a:pt x="10" y="148"/>
                  </a:moveTo>
                  <a:lnTo>
                    <a:pt x="0" y="138"/>
                  </a:lnTo>
                  <a:lnTo>
                    <a:pt x="135" y="0"/>
                  </a:lnTo>
                  <a:lnTo>
                    <a:pt x="147" y="11"/>
                  </a:lnTo>
                  <a:lnTo>
                    <a:pt x="10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160">
              <a:extLst>
                <a:ext uri="{FF2B5EF4-FFF2-40B4-BE49-F238E27FC236}">
                  <a16:creationId xmlns="" xmlns:a16="http://schemas.microsoft.com/office/drawing/2014/main" id="{B602E592-25E8-4534-95AD-63C28D50E7C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13731" y="3206286"/>
              <a:ext cx="356207" cy="358566"/>
            </a:xfrm>
            <a:custGeom>
              <a:avLst/>
              <a:gdLst>
                <a:gd name="T0" fmla="*/ 151 w 151"/>
                <a:gd name="T1" fmla="*/ 152 h 152"/>
                <a:gd name="T2" fmla="*/ 0 w 151"/>
                <a:gd name="T3" fmla="*/ 152 h 152"/>
                <a:gd name="T4" fmla="*/ 0 w 151"/>
                <a:gd name="T5" fmla="*/ 0 h 152"/>
                <a:gd name="T6" fmla="*/ 151 w 151"/>
                <a:gd name="T7" fmla="*/ 0 h 152"/>
                <a:gd name="T8" fmla="*/ 151 w 151"/>
                <a:gd name="T9" fmla="*/ 152 h 152"/>
                <a:gd name="T10" fmla="*/ 14 w 151"/>
                <a:gd name="T11" fmla="*/ 135 h 152"/>
                <a:gd name="T12" fmla="*/ 135 w 151"/>
                <a:gd name="T13" fmla="*/ 135 h 152"/>
                <a:gd name="T14" fmla="*/ 135 w 151"/>
                <a:gd name="T15" fmla="*/ 15 h 152"/>
                <a:gd name="T16" fmla="*/ 14 w 151"/>
                <a:gd name="T17" fmla="*/ 15 h 152"/>
                <a:gd name="T18" fmla="*/ 14 w 151"/>
                <a:gd name="T19" fmla="*/ 135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152">
                  <a:moveTo>
                    <a:pt x="151" y="152"/>
                  </a:moveTo>
                  <a:lnTo>
                    <a:pt x="0" y="152"/>
                  </a:lnTo>
                  <a:lnTo>
                    <a:pt x="0" y="0"/>
                  </a:lnTo>
                  <a:lnTo>
                    <a:pt x="151" y="0"/>
                  </a:lnTo>
                  <a:lnTo>
                    <a:pt x="151" y="152"/>
                  </a:lnTo>
                  <a:close/>
                  <a:moveTo>
                    <a:pt x="14" y="135"/>
                  </a:moveTo>
                  <a:lnTo>
                    <a:pt x="135" y="135"/>
                  </a:lnTo>
                  <a:lnTo>
                    <a:pt x="135" y="15"/>
                  </a:lnTo>
                  <a:lnTo>
                    <a:pt x="14" y="15"/>
                  </a:lnTo>
                  <a:lnTo>
                    <a:pt x="14" y="135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161">
              <a:extLst>
                <a:ext uri="{FF2B5EF4-FFF2-40B4-BE49-F238E27FC236}">
                  <a16:creationId xmlns="" xmlns:a16="http://schemas.microsoft.com/office/drawing/2014/main" id="{2140BBC2-3D60-4B86-9DF6-99A93D08D59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3213363"/>
              <a:ext cx="346771" cy="346771"/>
            </a:xfrm>
            <a:custGeom>
              <a:avLst/>
              <a:gdLst>
                <a:gd name="T0" fmla="*/ 135 w 147"/>
                <a:gd name="T1" fmla="*/ 147 h 147"/>
                <a:gd name="T2" fmla="*/ 0 w 147"/>
                <a:gd name="T3" fmla="*/ 10 h 147"/>
                <a:gd name="T4" fmla="*/ 10 w 147"/>
                <a:gd name="T5" fmla="*/ 0 h 147"/>
                <a:gd name="T6" fmla="*/ 147 w 147"/>
                <a:gd name="T7" fmla="*/ 135 h 147"/>
                <a:gd name="T8" fmla="*/ 135 w 147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7">
                  <a:moveTo>
                    <a:pt x="135" y="147"/>
                  </a:moveTo>
                  <a:lnTo>
                    <a:pt x="0" y="10"/>
                  </a:lnTo>
                  <a:lnTo>
                    <a:pt x="10" y="0"/>
                  </a:lnTo>
                  <a:lnTo>
                    <a:pt x="147" y="135"/>
                  </a:lnTo>
                  <a:lnTo>
                    <a:pt x="135" y="14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162">
              <a:extLst>
                <a:ext uri="{FF2B5EF4-FFF2-40B4-BE49-F238E27FC236}">
                  <a16:creationId xmlns="" xmlns:a16="http://schemas.microsoft.com/office/drawing/2014/main" id="{A7F9DAB3-1EAA-4094-88D0-EE3E140B0EE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3213363"/>
              <a:ext cx="346771" cy="346771"/>
            </a:xfrm>
            <a:custGeom>
              <a:avLst/>
              <a:gdLst>
                <a:gd name="T0" fmla="*/ 10 w 147"/>
                <a:gd name="T1" fmla="*/ 147 h 147"/>
                <a:gd name="T2" fmla="*/ 0 w 147"/>
                <a:gd name="T3" fmla="*/ 135 h 147"/>
                <a:gd name="T4" fmla="*/ 135 w 147"/>
                <a:gd name="T5" fmla="*/ 0 h 147"/>
                <a:gd name="T6" fmla="*/ 147 w 147"/>
                <a:gd name="T7" fmla="*/ 10 h 147"/>
                <a:gd name="T8" fmla="*/ 10 w 147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7">
                  <a:moveTo>
                    <a:pt x="10" y="147"/>
                  </a:moveTo>
                  <a:lnTo>
                    <a:pt x="0" y="135"/>
                  </a:lnTo>
                  <a:lnTo>
                    <a:pt x="135" y="0"/>
                  </a:lnTo>
                  <a:lnTo>
                    <a:pt x="147" y="10"/>
                  </a:lnTo>
                  <a:lnTo>
                    <a:pt x="10" y="14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163">
              <a:extLst>
                <a:ext uri="{FF2B5EF4-FFF2-40B4-BE49-F238E27FC236}">
                  <a16:creationId xmlns="" xmlns:a16="http://schemas.microsoft.com/office/drawing/2014/main" id="{AD8B3CE3-7AF1-4834-87E1-CF458F95D7D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13731" y="3524750"/>
              <a:ext cx="356207" cy="358566"/>
            </a:xfrm>
            <a:custGeom>
              <a:avLst/>
              <a:gdLst>
                <a:gd name="T0" fmla="*/ 151 w 151"/>
                <a:gd name="T1" fmla="*/ 152 h 152"/>
                <a:gd name="T2" fmla="*/ 0 w 151"/>
                <a:gd name="T3" fmla="*/ 152 h 152"/>
                <a:gd name="T4" fmla="*/ 0 w 151"/>
                <a:gd name="T5" fmla="*/ 0 h 152"/>
                <a:gd name="T6" fmla="*/ 151 w 151"/>
                <a:gd name="T7" fmla="*/ 0 h 152"/>
                <a:gd name="T8" fmla="*/ 151 w 151"/>
                <a:gd name="T9" fmla="*/ 152 h 152"/>
                <a:gd name="T10" fmla="*/ 14 w 151"/>
                <a:gd name="T11" fmla="*/ 138 h 152"/>
                <a:gd name="T12" fmla="*/ 135 w 151"/>
                <a:gd name="T13" fmla="*/ 138 h 152"/>
                <a:gd name="T14" fmla="*/ 135 w 151"/>
                <a:gd name="T15" fmla="*/ 17 h 152"/>
                <a:gd name="T16" fmla="*/ 14 w 151"/>
                <a:gd name="T17" fmla="*/ 17 h 152"/>
                <a:gd name="T18" fmla="*/ 14 w 151"/>
                <a:gd name="T19" fmla="*/ 138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152">
                  <a:moveTo>
                    <a:pt x="151" y="152"/>
                  </a:moveTo>
                  <a:lnTo>
                    <a:pt x="0" y="152"/>
                  </a:lnTo>
                  <a:lnTo>
                    <a:pt x="0" y="0"/>
                  </a:lnTo>
                  <a:lnTo>
                    <a:pt x="151" y="0"/>
                  </a:lnTo>
                  <a:lnTo>
                    <a:pt x="151" y="152"/>
                  </a:lnTo>
                  <a:close/>
                  <a:moveTo>
                    <a:pt x="14" y="138"/>
                  </a:moveTo>
                  <a:lnTo>
                    <a:pt x="135" y="138"/>
                  </a:lnTo>
                  <a:lnTo>
                    <a:pt x="135" y="17"/>
                  </a:lnTo>
                  <a:lnTo>
                    <a:pt x="14" y="17"/>
                  </a:lnTo>
                  <a:lnTo>
                    <a:pt x="14" y="13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164">
              <a:extLst>
                <a:ext uri="{FF2B5EF4-FFF2-40B4-BE49-F238E27FC236}">
                  <a16:creationId xmlns="" xmlns:a16="http://schemas.microsoft.com/office/drawing/2014/main" id="{F26B1540-A213-49A4-ACBF-2984A7B38EE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3531827"/>
              <a:ext cx="346771" cy="346771"/>
            </a:xfrm>
            <a:custGeom>
              <a:avLst/>
              <a:gdLst>
                <a:gd name="T0" fmla="*/ 135 w 147"/>
                <a:gd name="T1" fmla="*/ 147 h 147"/>
                <a:gd name="T2" fmla="*/ 0 w 147"/>
                <a:gd name="T3" fmla="*/ 12 h 147"/>
                <a:gd name="T4" fmla="*/ 10 w 147"/>
                <a:gd name="T5" fmla="*/ 0 h 147"/>
                <a:gd name="T6" fmla="*/ 147 w 147"/>
                <a:gd name="T7" fmla="*/ 137 h 147"/>
                <a:gd name="T8" fmla="*/ 135 w 147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7">
                  <a:moveTo>
                    <a:pt x="135" y="147"/>
                  </a:moveTo>
                  <a:lnTo>
                    <a:pt x="0" y="12"/>
                  </a:lnTo>
                  <a:lnTo>
                    <a:pt x="10" y="0"/>
                  </a:lnTo>
                  <a:lnTo>
                    <a:pt x="147" y="137"/>
                  </a:lnTo>
                  <a:lnTo>
                    <a:pt x="135" y="14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165">
              <a:extLst>
                <a:ext uri="{FF2B5EF4-FFF2-40B4-BE49-F238E27FC236}">
                  <a16:creationId xmlns="" xmlns:a16="http://schemas.microsoft.com/office/drawing/2014/main" id="{E3995BD3-CA29-4DBE-BBB2-2D36389E4DE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3531827"/>
              <a:ext cx="346771" cy="346771"/>
            </a:xfrm>
            <a:custGeom>
              <a:avLst/>
              <a:gdLst>
                <a:gd name="T0" fmla="*/ 10 w 147"/>
                <a:gd name="T1" fmla="*/ 147 h 147"/>
                <a:gd name="T2" fmla="*/ 0 w 147"/>
                <a:gd name="T3" fmla="*/ 137 h 147"/>
                <a:gd name="T4" fmla="*/ 135 w 147"/>
                <a:gd name="T5" fmla="*/ 0 h 147"/>
                <a:gd name="T6" fmla="*/ 147 w 147"/>
                <a:gd name="T7" fmla="*/ 12 h 147"/>
                <a:gd name="T8" fmla="*/ 10 w 147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7">
                  <a:moveTo>
                    <a:pt x="10" y="147"/>
                  </a:moveTo>
                  <a:lnTo>
                    <a:pt x="0" y="137"/>
                  </a:lnTo>
                  <a:lnTo>
                    <a:pt x="135" y="0"/>
                  </a:lnTo>
                  <a:lnTo>
                    <a:pt x="147" y="12"/>
                  </a:lnTo>
                  <a:lnTo>
                    <a:pt x="10" y="14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166">
              <a:extLst>
                <a:ext uri="{FF2B5EF4-FFF2-40B4-BE49-F238E27FC236}">
                  <a16:creationId xmlns="" xmlns:a16="http://schemas.microsoft.com/office/drawing/2014/main" id="{757F1FF0-A343-49A0-9245-AEEEEA922A7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13731" y="3850290"/>
              <a:ext cx="356207" cy="356207"/>
            </a:xfrm>
            <a:custGeom>
              <a:avLst/>
              <a:gdLst>
                <a:gd name="T0" fmla="*/ 151 w 151"/>
                <a:gd name="T1" fmla="*/ 151 h 151"/>
                <a:gd name="T2" fmla="*/ 0 w 151"/>
                <a:gd name="T3" fmla="*/ 151 h 151"/>
                <a:gd name="T4" fmla="*/ 0 w 151"/>
                <a:gd name="T5" fmla="*/ 0 h 151"/>
                <a:gd name="T6" fmla="*/ 151 w 151"/>
                <a:gd name="T7" fmla="*/ 0 h 151"/>
                <a:gd name="T8" fmla="*/ 151 w 151"/>
                <a:gd name="T9" fmla="*/ 151 h 151"/>
                <a:gd name="T10" fmla="*/ 14 w 151"/>
                <a:gd name="T11" fmla="*/ 137 h 151"/>
                <a:gd name="T12" fmla="*/ 135 w 151"/>
                <a:gd name="T13" fmla="*/ 137 h 151"/>
                <a:gd name="T14" fmla="*/ 135 w 151"/>
                <a:gd name="T15" fmla="*/ 14 h 151"/>
                <a:gd name="T16" fmla="*/ 14 w 151"/>
                <a:gd name="T17" fmla="*/ 14 h 151"/>
                <a:gd name="T18" fmla="*/ 14 w 151"/>
                <a:gd name="T19" fmla="*/ 13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151">
                  <a:moveTo>
                    <a:pt x="151" y="151"/>
                  </a:moveTo>
                  <a:lnTo>
                    <a:pt x="0" y="151"/>
                  </a:lnTo>
                  <a:lnTo>
                    <a:pt x="0" y="0"/>
                  </a:lnTo>
                  <a:lnTo>
                    <a:pt x="151" y="0"/>
                  </a:lnTo>
                  <a:lnTo>
                    <a:pt x="151" y="151"/>
                  </a:lnTo>
                  <a:close/>
                  <a:moveTo>
                    <a:pt x="14" y="137"/>
                  </a:moveTo>
                  <a:lnTo>
                    <a:pt x="135" y="137"/>
                  </a:lnTo>
                  <a:lnTo>
                    <a:pt x="135" y="14"/>
                  </a:lnTo>
                  <a:lnTo>
                    <a:pt x="14" y="14"/>
                  </a:lnTo>
                  <a:lnTo>
                    <a:pt x="14" y="13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167">
              <a:extLst>
                <a:ext uri="{FF2B5EF4-FFF2-40B4-BE49-F238E27FC236}">
                  <a16:creationId xmlns="" xmlns:a16="http://schemas.microsoft.com/office/drawing/2014/main" id="{5C8102CF-5ED4-4BB4-AC34-781C6E80F24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3855008"/>
              <a:ext cx="346771" cy="346771"/>
            </a:xfrm>
            <a:custGeom>
              <a:avLst/>
              <a:gdLst>
                <a:gd name="T0" fmla="*/ 135 w 147"/>
                <a:gd name="T1" fmla="*/ 147 h 147"/>
                <a:gd name="T2" fmla="*/ 0 w 147"/>
                <a:gd name="T3" fmla="*/ 10 h 147"/>
                <a:gd name="T4" fmla="*/ 10 w 147"/>
                <a:gd name="T5" fmla="*/ 0 h 147"/>
                <a:gd name="T6" fmla="*/ 147 w 147"/>
                <a:gd name="T7" fmla="*/ 137 h 147"/>
                <a:gd name="T8" fmla="*/ 135 w 147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7">
                  <a:moveTo>
                    <a:pt x="135" y="147"/>
                  </a:moveTo>
                  <a:lnTo>
                    <a:pt x="0" y="10"/>
                  </a:lnTo>
                  <a:lnTo>
                    <a:pt x="10" y="0"/>
                  </a:lnTo>
                  <a:lnTo>
                    <a:pt x="147" y="137"/>
                  </a:lnTo>
                  <a:lnTo>
                    <a:pt x="135" y="14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168">
              <a:extLst>
                <a:ext uri="{FF2B5EF4-FFF2-40B4-BE49-F238E27FC236}">
                  <a16:creationId xmlns="" xmlns:a16="http://schemas.microsoft.com/office/drawing/2014/main" id="{7F7A4137-AC81-45DE-B212-CCAA4682353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3855008"/>
              <a:ext cx="346771" cy="346771"/>
            </a:xfrm>
            <a:custGeom>
              <a:avLst/>
              <a:gdLst>
                <a:gd name="T0" fmla="*/ 10 w 147"/>
                <a:gd name="T1" fmla="*/ 147 h 147"/>
                <a:gd name="T2" fmla="*/ 0 w 147"/>
                <a:gd name="T3" fmla="*/ 137 h 147"/>
                <a:gd name="T4" fmla="*/ 135 w 147"/>
                <a:gd name="T5" fmla="*/ 0 h 147"/>
                <a:gd name="T6" fmla="*/ 147 w 147"/>
                <a:gd name="T7" fmla="*/ 10 h 147"/>
                <a:gd name="T8" fmla="*/ 10 w 147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7">
                  <a:moveTo>
                    <a:pt x="10" y="147"/>
                  </a:moveTo>
                  <a:lnTo>
                    <a:pt x="0" y="137"/>
                  </a:lnTo>
                  <a:lnTo>
                    <a:pt x="135" y="0"/>
                  </a:lnTo>
                  <a:lnTo>
                    <a:pt x="147" y="10"/>
                  </a:lnTo>
                  <a:lnTo>
                    <a:pt x="10" y="14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169">
              <a:extLst>
                <a:ext uri="{FF2B5EF4-FFF2-40B4-BE49-F238E27FC236}">
                  <a16:creationId xmlns="" xmlns:a16="http://schemas.microsoft.com/office/drawing/2014/main" id="{59845C66-C94B-417E-93C3-57850E6E3ED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13731" y="4173472"/>
              <a:ext cx="356207" cy="356207"/>
            </a:xfrm>
            <a:custGeom>
              <a:avLst/>
              <a:gdLst>
                <a:gd name="T0" fmla="*/ 151 w 151"/>
                <a:gd name="T1" fmla="*/ 151 h 151"/>
                <a:gd name="T2" fmla="*/ 0 w 151"/>
                <a:gd name="T3" fmla="*/ 151 h 151"/>
                <a:gd name="T4" fmla="*/ 0 w 151"/>
                <a:gd name="T5" fmla="*/ 0 h 151"/>
                <a:gd name="T6" fmla="*/ 151 w 151"/>
                <a:gd name="T7" fmla="*/ 0 h 151"/>
                <a:gd name="T8" fmla="*/ 151 w 151"/>
                <a:gd name="T9" fmla="*/ 151 h 151"/>
                <a:gd name="T10" fmla="*/ 14 w 151"/>
                <a:gd name="T11" fmla="*/ 135 h 151"/>
                <a:gd name="T12" fmla="*/ 135 w 151"/>
                <a:gd name="T13" fmla="*/ 135 h 151"/>
                <a:gd name="T14" fmla="*/ 135 w 151"/>
                <a:gd name="T15" fmla="*/ 14 h 151"/>
                <a:gd name="T16" fmla="*/ 14 w 151"/>
                <a:gd name="T17" fmla="*/ 14 h 151"/>
                <a:gd name="T18" fmla="*/ 14 w 151"/>
                <a:gd name="T19" fmla="*/ 135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151">
                  <a:moveTo>
                    <a:pt x="151" y="151"/>
                  </a:moveTo>
                  <a:lnTo>
                    <a:pt x="0" y="151"/>
                  </a:lnTo>
                  <a:lnTo>
                    <a:pt x="0" y="0"/>
                  </a:lnTo>
                  <a:lnTo>
                    <a:pt x="151" y="0"/>
                  </a:lnTo>
                  <a:lnTo>
                    <a:pt x="151" y="151"/>
                  </a:lnTo>
                  <a:close/>
                  <a:moveTo>
                    <a:pt x="14" y="135"/>
                  </a:moveTo>
                  <a:lnTo>
                    <a:pt x="135" y="135"/>
                  </a:lnTo>
                  <a:lnTo>
                    <a:pt x="135" y="14"/>
                  </a:lnTo>
                  <a:lnTo>
                    <a:pt x="14" y="14"/>
                  </a:lnTo>
                  <a:lnTo>
                    <a:pt x="14" y="135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170">
              <a:extLst>
                <a:ext uri="{FF2B5EF4-FFF2-40B4-BE49-F238E27FC236}">
                  <a16:creationId xmlns="" xmlns:a16="http://schemas.microsoft.com/office/drawing/2014/main" id="{5B32E016-CBE7-467B-A00E-6B09B49D305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4178190"/>
              <a:ext cx="346771" cy="346771"/>
            </a:xfrm>
            <a:custGeom>
              <a:avLst/>
              <a:gdLst>
                <a:gd name="T0" fmla="*/ 135 w 147"/>
                <a:gd name="T1" fmla="*/ 147 h 147"/>
                <a:gd name="T2" fmla="*/ 0 w 147"/>
                <a:gd name="T3" fmla="*/ 10 h 147"/>
                <a:gd name="T4" fmla="*/ 10 w 147"/>
                <a:gd name="T5" fmla="*/ 0 h 147"/>
                <a:gd name="T6" fmla="*/ 147 w 147"/>
                <a:gd name="T7" fmla="*/ 135 h 147"/>
                <a:gd name="T8" fmla="*/ 135 w 147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7">
                  <a:moveTo>
                    <a:pt x="135" y="147"/>
                  </a:moveTo>
                  <a:lnTo>
                    <a:pt x="0" y="10"/>
                  </a:lnTo>
                  <a:lnTo>
                    <a:pt x="10" y="0"/>
                  </a:lnTo>
                  <a:lnTo>
                    <a:pt x="147" y="135"/>
                  </a:lnTo>
                  <a:lnTo>
                    <a:pt x="135" y="14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171">
              <a:extLst>
                <a:ext uri="{FF2B5EF4-FFF2-40B4-BE49-F238E27FC236}">
                  <a16:creationId xmlns="" xmlns:a16="http://schemas.microsoft.com/office/drawing/2014/main" id="{FE923712-5455-4A4C-A043-73E44BFA416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4178190"/>
              <a:ext cx="346771" cy="346771"/>
            </a:xfrm>
            <a:custGeom>
              <a:avLst/>
              <a:gdLst>
                <a:gd name="T0" fmla="*/ 10 w 147"/>
                <a:gd name="T1" fmla="*/ 147 h 147"/>
                <a:gd name="T2" fmla="*/ 0 w 147"/>
                <a:gd name="T3" fmla="*/ 135 h 147"/>
                <a:gd name="T4" fmla="*/ 135 w 147"/>
                <a:gd name="T5" fmla="*/ 0 h 147"/>
                <a:gd name="T6" fmla="*/ 147 w 147"/>
                <a:gd name="T7" fmla="*/ 10 h 147"/>
                <a:gd name="T8" fmla="*/ 10 w 147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7">
                  <a:moveTo>
                    <a:pt x="10" y="147"/>
                  </a:moveTo>
                  <a:lnTo>
                    <a:pt x="0" y="135"/>
                  </a:lnTo>
                  <a:lnTo>
                    <a:pt x="135" y="0"/>
                  </a:lnTo>
                  <a:lnTo>
                    <a:pt x="147" y="10"/>
                  </a:lnTo>
                  <a:lnTo>
                    <a:pt x="10" y="14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172">
              <a:extLst>
                <a:ext uri="{FF2B5EF4-FFF2-40B4-BE49-F238E27FC236}">
                  <a16:creationId xmlns="" xmlns:a16="http://schemas.microsoft.com/office/drawing/2014/main" id="{CE11E77F-2545-42ED-864A-0D35CD190A3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13731" y="4491935"/>
              <a:ext cx="356207" cy="356207"/>
            </a:xfrm>
            <a:custGeom>
              <a:avLst/>
              <a:gdLst>
                <a:gd name="T0" fmla="*/ 151 w 151"/>
                <a:gd name="T1" fmla="*/ 151 h 151"/>
                <a:gd name="T2" fmla="*/ 0 w 151"/>
                <a:gd name="T3" fmla="*/ 151 h 151"/>
                <a:gd name="T4" fmla="*/ 0 w 151"/>
                <a:gd name="T5" fmla="*/ 0 h 151"/>
                <a:gd name="T6" fmla="*/ 151 w 151"/>
                <a:gd name="T7" fmla="*/ 0 h 151"/>
                <a:gd name="T8" fmla="*/ 151 w 151"/>
                <a:gd name="T9" fmla="*/ 151 h 151"/>
                <a:gd name="T10" fmla="*/ 14 w 151"/>
                <a:gd name="T11" fmla="*/ 137 h 151"/>
                <a:gd name="T12" fmla="*/ 135 w 151"/>
                <a:gd name="T13" fmla="*/ 137 h 151"/>
                <a:gd name="T14" fmla="*/ 135 w 151"/>
                <a:gd name="T15" fmla="*/ 16 h 151"/>
                <a:gd name="T16" fmla="*/ 14 w 151"/>
                <a:gd name="T17" fmla="*/ 16 h 151"/>
                <a:gd name="T18" fmla="*/ 14 w 151"/>
                <a:gd name="T19" fmla="*/ 13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151">
                  <a:moveTo>
                    <a:pt x="151" y="151"/>
                  </a:moveTo>
                  <a:lnTo>
                    <a:pt x="0" y="151"/>
                  </a:lnTo>
                  <a:lnTo>
                    <a:pt x="0" y="0"/>
                  </a:lnTo>
                  <a:lnTo>
                    <a:pt x="151" y="0"/>
                  </a:lnTo>
                  <a:lnTo>
                    <a:pt x="151" y="151"/>
                  </a:lnTo>
                  <a:close/>
                  <a:moveTo>
                    <a:pt x="14" y="137"/>
                  </a:moveTo>
                  <a:lnTo>
                    <a:pt x="135" y="137"/>
                  </a:lnTo>
                  <a:lnTo>
                    <a:pt x="135" y="16"/>
                  </a:lnTo>
                  <a:lnTo>
                    <a:pt x="14" y="16"/>
                  </a:lnTo>
                  <a:lnTo>
                    <a:pt x="14" y="13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173">
              <a:extLst>
                <a:ext uri="{FF2B5EF4-FFF2-40B4-BE49-F238E27FC236}">
                  <a16:creationId xmlns="" xmlns:a16="http://schemas.microsoft.com/office/drawing/2014/main" id="{FFF55849-18ED-42C9-9E01-135E349E97E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4496653"/>
              <a:ext cx="346771" cy="346771"/>
            </a:xfrm>
            <a:custGeom>
              <a:avLst/>
              <a:gdLst>
                <a:gd name="T0" fmla="*/ 135 w 147"/>
                <a:gd name="T1" fmla="*/ 147 h 147"/>
                <a:gd name="T2" fmla="*/ 0 w 147"/>
                <a:gd name="T3" fmla="*/ 12 h 147"/>
                <a:gd name="T4" fmla="*/ 10 w 147"/>
                <a:gd name="T5" fmla="*/ 0 h 147"/>
                <a:gd name="T6" fmla="*/ 147 w 147"/>
                <a:gd name="T7" fmla="*/ 137 h 147"/>
                <a:gd name="T8" fmla="*/ 135 w 147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7">
                  <a:moveTo>
                    <a:pt x="135" y="147"/>
                  </a:moveTo>
                  <a:lnTo>
                    <a:pt x="0" y="12"/>
                  </a:lnTo>
                  <a:lnTo>
                    <a:pt x="10" y="0"/>
                  </a:lnTo>
                  <a:lnTo>
                    <a:pt x="147" y="137"/>
                  </a:lnTo>
                  <a:lnTo>
                    <a:pt x="135" y="14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174">
              <a:extLst>
                <a:ext uri="{FF2B5EF4-FFF2-40B4-BE49-F238E27FC236}">
                  <a16:creationId xmlns="" xmlns:a16="http://schemas.microsoft.com/office/drawing/2014/main" id="{5A4A1542-E99A-4D69-BC08-23C7D83CF84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4496653"/>
              <a:ext cx="346771" cy="346771"/>
            </a:xfrm>
            <a:custGeom>
              <a:avLst/>
              <a:gdLst>
                <a:gd name="T0" fmla="*/ 10 w 147"/>
                <a:gd name="T1" fmla="*/ 147 h 147"/>
                <a:gd name="T2" fmla="*/ 0 w 147"/>
                <a:gd name="T3" fmla="*/ 137 h 147"/>
                <a:gd name="T4" fmla="*/ 135 w 147"/>
                <a:gd name="T5" fmla="*/ 0 h 147"/>
                <a:gd name="T6" fmla="*/ 147 w 147"/>
                <a:gd name="T7" fmla="*/ 12 h 147"/>
                <a:gd name="T8" fmla="*/ 10 w 147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7">
                  <a:moveTo>
                    <a:pt x="10" y="147"/>
                  </a:moveTo>
                  <a:lnTo>
                    <a:pt x="0" y="137"/>
                  </a:lnTo>
                  <a:lnTo>
                    <a:pt x="135" y="0"/>
                  </a:lnTo>
                  <a:lnTo>
                    <a:pt x="147" y="12"/>
                  </a:lnTo>
                  <a:lnTo>
                    <a:pt x="10" y="14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175">
              <a:extLst>
                <a:ext uri="{FF2B5EF4-FFF2-40B4-BE49-F238E27FC236}">
                  <a16:creationId xmlns="" xmlns:a16="http://schemas.microsoft.com/office/drawing/2014/main" id="{73C82FFF-0515-43BD-A68B-F585E7B6249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13731" y="4815117"/>
              <a:ext cx="356207" cy="356207"/>
            </a:xfrm>
            <a:custGeom>
              <a:avLst/>
              <a:gdLst>
                <a:gd name="T0" fmla="*/ 151 w 151"/>
                <a:gd name="T1" fmla="*/ 151 h 151"/>
                <a:gd name="T2" fmla="*/ 0 w 151"/>
                <a:gd name="T3" fmla="*/ 151 h 151"/>
                <a:gd name="T4" fmla="*/ 0 w 151"/>
                <a:gd name="T5" fmla="*/ 0 h 151"/>
                <a:gd name="T6" fmla="*/ 151 w 151"/>
                <a:gd name="T7" fmla="*/ 0 h 151"/>
                <a:gd name="T8" fmla="*/ 151 w 151"/>
                <a:gd name="T9" fmla="*/ 151 h 151"/>
                <a:gd name="T10" fmla="*/ 14 w 151"/>
                <a:gd name="T11" fmla="*/ 135 h 151"/>
                <a:gd name="T12" fmla="*/ 135 w 151"/>
                <a:gd name="T13" fmla="*/ 135 h 151"/>
                <a:gd name="T14" fmla="*/ 135 w 151"/>
                <a:gd name="T15" fmla="*/ 14 h 151"/>
                <a:gd name="T16" fmla="*/ 14 w 151"/>
                <a:gd name="T17" fmla="*/ 14 h 151"/>
                <a:gd name="T18" fmla="*/ 14 w 151"/>
                <a:gd name="T19" fmla="*/ 135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151">
                  <a:moveTo>
                    <a:pt x="151" y="151"/>
                  </a:moveTo>
                  <a:lnTo>
                    <a:pt x="0" y="151"/>
                  </a:lnTo>
                  <a:lnTo>
                    <a:pt x="0" y="0"/>
                  </a:lnTo>
                  <a:lnTo>
                    <a:pt x="151" y="0"/>
                  </a:lnTo>
                  <a:lnTo>
                    <a:pt x="151" y="151"/>
                  </a:lnTo>
                  <a:close/>
                  <a:moveTo>
                    <a:pt x="14" y="135"/>
                  </a:moveTo>
                  <a:lnTo>
                    <a:pt x="135" y="135"/>
                  </a:lnTo>
                  <a:lnTo>
                    <a:pt x="135" y="14"/>
                  </a:lnTo>
                  <a:lnTo>
                    <a:pt x="14" y="14"/>
                  </a:lnTo>
                  <a:lnTo>
                    <a:pt x="14" y="135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176">
              <a:extLst>
                <a:ext uri="{FF2B5EF4-FFF2-40B4-BE49-F238E27FC236}">
                  <a16:creationId xmlns="" xmlns:a16="http://schemas.microsoft.com/office/drawing/2014/main" id="{BFE75407-1229-4DF8-A740-CA2CB419AB4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4819835"/>
              <a:ext cx="346771" cy="346771"/>
            </a:xfrm>
            <a:custGeom>
              <a:avLst/>
              <a:gdLst>
                <a:gd name="T0" fmla="*/ 135 w 147"/>
                <a:gd name="T1" fmla="*/ 147 h 147"/>
                <a:gd name="T2" fmla="*/ 0 w 147"/>
                <a:gd name="T3" fmla="*/ 10 h 147"/>
                <a:gd name="T4" fmla="*/ 10 w 147"/>
                <a:gd name="T5" fmla="*/ 0 h 147"/>
                <a:gd name="T6" fmla="*/ 147 w 147"/>
                <a:gd name="T7" fmla="*/ 137 h 147"/>
                <a:gd name="T8" fmla="*/ 135 w 147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7">
                  <a:moveTo>
                    <a:pt x="135" y="147"/>
                  </a:moveTo>
                  <a:lnTo>
                    <a:pt x="0" y="10"/>
                  </a:lnTo>
                  <a:lnTo>
                    <a:pt x="10" y="0"/>
                  </a:lnTo>
                  <a:lnTo>
                    <a:pt x="147" y="137"/>
                  </a:lnTo>
                  <a:lnTo>
                    <a:pt x="135" y="14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177">
              <a:extLst>
                <a:ext uri="{FF2B5EF4-FFF2-40B4-BE49-F238E27FC236}">
                  <a16:creationId xmlns="" xmlns:a16="http://schemas.microsoft.com/office/drawing/2014/main" id="{0710C9DA-3C6C-4B47-9662-EA159F3B33A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4819835"/>
              <a:ext cx="346771" cy="346771"/>
            </a:xfrm>
            <a:custGeom>
              <a:avLst/>
              <a:gdLst>
                <a:gd name="T0" fmla="*/ 10 w 147"/>
                <a:gd name="T1" fmla="*/ 147 h 147"/>
                <a:gd name="T2" fmla="*/ 0 w 147"/>
                <a:gd name="T3" fmla="*/ 137 h 147"/>
                <a:gd name="T4" fmla="*/ 135 w 147"/>
                <a:gd name="T5" fmla="*/ 0 h 147"/>
                <a:gd name="T6" fmla="*/ 147 w 147"/>
                <a:gd name="T7" fmla="*/ 10 h 147"/>
                <a:gd name="T8" fmla="*/ 10 w 147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7">
                  <a:moveTo>
                    <a:pt x="10" y="147"/>
                  </a:moveTo>
                  <a:lnTo>
                    <a:pt x="0" y="137"/>
                  </a:lnTo>
                  <a:lnTo>
                    <a:pt x="135" y="0"/>
                  </a:lnTo>
                  <a:lnTo>
                    <a:pt x="147" y="10"/>
                  </a:lnTo>
                  <a:lnTo>
                    <a:pt x="10" y="14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178">
              <a:extLst>
                <a:ext uri="{FF2B5EF4-FFF2-40B4-BE49-F238E27FC236}">
                  <a16:creationId xmlns="" xmlns:a16="http://schemas.microsoft.com/office/drawing/2014/main" id="{92A6A8F8-0D33-4F33-8A58-68E394A013E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750657" y="2236742"/>
              <a:ext cx="358566" cy="358566"/>
            </a:xfrm>
            <a:custGeom>
              <a:avLst/>
              <a:gdLst>
                <a:gd name="T0" fmla="*/ 152 w 152"/>
                <a:gd name="T1" fmla="*/ 152 h 152"/>
                <a:gd name="T2" fmla="*/ 0 w 152"/>
                <a:gd name="T3" fmla="*/ 152 h 152"/>
                <a:gd name="T4" fmla="*/ 0 w 152"/>
                <a:gd name="T5" fmla="*/ 0 h 152"/>
                <a:gd name="T6" fmla="*/ 152 w 152"/>
                <a:gd name="T7" fmla="*/ 0 h 152"/>
                <a:gd name="T8" fmla="*/ 152 w 152"/>
                <a:gd name="T9" fmla="*/ 152 h 152"/>
                <a:gd name="T10" fmla="*/ 17 w 152"/>
                <a:gd name="T11" fmla="*/ 135 h 152"/>
                <a:gd name="T12" fmla="*/ 137 w 152"/>
                <a:gd name="T13" fmla="*/ 135 h 152"/>
                <a:gd name="T14" fmla="*/ 137 w 152"/>
                <a:gd name="T15" fmla="*/ 15 h 152"/>
                <a:gd name="T16" fmla="*/ 17 w 152"/>
                <a:gd name="T17" fmla="*/ 15 h 152"/>
                <a:gd name="T18" fmla="*/ 17 w 152"/>
                <a:gd name="T19" fmla="*/ 135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2" h="152">
                  <a:moveTo>
                    <a:pt x="152" y="152"/>
                  </a:moveTo>
                  <a:lnTo>
                    <a:pt x="0" y="152"/>
                  </a:lnTo>
                  <a:lnTo>
                    <a:pt x="0" y="0"/>
                  </a:lnTo>
                  <a:lnTo>
                    <a:pt x="152" y="0"/>
                  </a:lnTo>
                  <a:lnTo>
                    <a:pt x="152" y="152"/>
                  </a:lnTo>
                  <a:close/>
                  <a:moveTo>
                    <a:pt x="17" y="135"/>
                  </a:moveTo>
                  <a:lnTo>
                    <a:pt x="137" y="135"/>
                  </a:lnTo>
                  <a:lnTo>
                    <a:pt x="137" y="15"/>
                  </a:lnTo>
                  <a:lnTo>
                    <a:pt x="17" y="15"/>
                  </a:lnTo>
                  <a:lnTo>
                    <a:pt x="17" y="135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179">
              <a:extLst>
                <a:ext uri="{FF2B5EF4-FFF2-40B4-BE49-F238E27FC236}">
                  <a16:creationId xmlns="" xmlns:a16="http://schemas.microsoft.com/office/drawing/2014/main" id="{F4C58807-2907-4B46-B303-9B69924B8EC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55375" y="2241460"/>
              <a:ext cx="349130" cy="349130"/>
            </a:xfrm>
            <a:custGeom>
              <a:avLst/>
              <a:gdLst>
                <a:gd name="T0" fmla="*/ 12 w 148"/>
                <a:gd name="T1" fmla="*/ 148 h 148"/>
                <a:gd name="T2" fmla="*/ 0 w 148"/>
                <a:gd name="T3" fmla="*/ 135 h 148"/>
                <a:gd name="T4" fmla="*/ 137 w 148"/>
                <a:gd name="T5" fmla="*/ 0 h 148"/>
                <a:gd name="T6" fmla="*/ 148 w 148"/>
                <a:gd name="T7" fmla="*/ 11 h 148"/>
                <a:gd name="T8" fmla="*/ 12 w 148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148">
                  <a:moveTo>
                    <a:pt x="12" y="148"/>
                  </a:moveTo>
                  <a:lnTo>
                    <a:pt x="0" y="135"/>
                  </a:lnTo>
                  <a:lnTo>
                    <a:pt x="137" y="0"/>
                  </a:lnTo>
                  <a:lnTo>
                    <a:pt x="148" y="11"/>
                  </a:lnTo>
                  <a:lnTo>
                    <a:pt x="12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180">
              <a:extLst>
                <a:ext uri="{FF2B5EF4-FFF2-40B4-BE49-F238E27FC236}">
                  <a16:creationId xmlns="" xmlns:a16="http://schemas.microsoft.com/office/drawing/2014/main" id="{7A14237C-DD0F-4FEB-8221-199F4EC6F1B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55375" y="2241460"/>
              <a:ext cx="349130" cy="349130"/>
            </a:xfrm>
            <a:custGeom>
              <a:avLst/>
              <a:gdLst>
                <a:gd name="T0" fmla="*/ 137 w 148"/>
                <a:gd name="T1" fmla="*/ 148 h 148"/>
                <a:gd name="T2" fmla="*/ 0 w 148"/>
                <a:gd name="T3" fmla="*/ 11 h 148"/>
                <a:gd name="T4" fmla="*/ 12 w 148"/>
                <a:gd name="T5" fmla="*/ 0 h 148"/>
                <a:gd name="T6" fmla="*/ 148 w 148"/>
                <a:gd name="T7" fmla="*/ 135 h 148"/>
                <a:gd name="T8" fmla="*/ 137 w 148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148">
                  <a:moveTo>
                    <a:pt x="137" y="148"/>
                  </a:moveTo>
                  <a:lnTo>
                    <a:pt x="0" y="11"/>
                  </a:lnTo>
                  <a:lnTo>
                    <a:pt x="12" y="0"/>
                  </a:lnTo>
                  <a:lnTo>
                    <a:pt x="148" y="135"/>
                  </a:lnTo>
                  <a:lnTo>
                    <a:pt x="137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181">
              <a:extLst>
                <a:ext uri="{FF2B5EF4-FFF2-40B4-BE49-F238E27FC236}">
                  <a16:creationId xmlns="" xmlns:a16="http://schemas.microsoft.com/office/drawing/2014/main" id="{386B6D9C-92CC-4F89-A5A0-FB5ABAE091B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432194" y="2236742"/>
              <a:ext cx="358566" cy="358566"/>
            </a:xfrm>
            <a:custGeom>
              <a:avLst/>
              <a:gdLst>
                <a:gd name="T0" fmla="*/ 152 w 152"/>
                <a:gd name="T1" fmla="*/ 152 h 152"/>
                <a:gd name="T2" fmla="*/ 0 w 152"/>
                <a:gd name="T3" fmla="*/ 152 h 152"/>
                <a:gd name="T4" fmla="*/ 0 w 152"/>
                <a:gd name="T5" fmla="*/ 0 h 152"/>
                <a:gd name="T6" fmla="*/ 152 w 152"/>
                <a:gd name="T7" fmla="*/ 0 h 152"/>
                <a:gd name="T8" fmla="*/ 152 w 152"/>
                <a:gd name="T9" fmla="*/ 152 h 152"/>
                <a:gd name="T10" fmla="*/ 14 w 152"/>
                <a:gd name="T11" fmla="*/ 135 h 152"/>
                <a:gd name="T12" fmla="*/ 135 w 152"/>
                <a:gd name="T13" fmla="*/ 135 h 152"/>
                <a:gd name="T14" fmla="*/ 135 w 152"/>
                <a:gd name="T15" fmla="*/ 15 h 152"/>
                <a:gd name="T16" fmla="*/ 14 w 152"/>
                <a:gd name="T17" fmla="*/ 15 h 152"/>
                <a:gd name="T18" fmla="*/ 14 w 152"/>
                <a:gd name="T19" fmla="*/ 135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2" h="152">
                  <a:moveTo>
                    <a:pt x="152" y="152"/>
                  </a:moveTo>
                  <a:lnTo>
                    <a:pt x="0" y="152"/>
                  </a:lnTo>
                  <a:lnTo>
                    <a:pt x="0" y="0"/>
                  </a:lnTo>
                  <a:lnTo>
                    <a:pt x="152" y="0"/>
                  </a:lnTo>
                  <a:lnTo>
                    <a:pt x="152" y="152"/>
                  </a:lnTo>
                  <a:close/>
                  <a:moveTo>
                    <a:pt x="14" y="135"/>
                  </a:moveTo>
                  <a:lnTo>
                    <a:pt x="135" y="135"/>
                  </a:lnTo>
                  <a:lnTo>
                    <a:pt x="135" y="15"/>
                  </a:lnTo>
                  <a:lnTo>
                    <a:pt x="14" y="15"/>
                  </a:lnTo>
                  <a:lnTo>
                    <a:pt x="14" y="135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182">
              <a:extLst>
                <a:ext uri="{FF2B5EF4-FFF2-40B4-BE49-F238E27FC236}">
                  <a16:creationId xmlns="" xmlns:a16="http://schemas.microsoft.com/office/drawing/2014/main" id="{D3872DBD-8E3E-4097-8358-06069320BED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36912" y="2241460"/>
              <a:ext cx="346771" cy="349130"/>
            </a:xfrm>
            <a:custGeom>
              <a:avLst/>
              <a:gdLst>
                <a:gd name="T0" fmla="*/ 10 w 147"/>
                <a:gd name="T1" fmla="*/ 148 h 148"/>
                <a:gd name="T2" fmla="*/ 0 w 147"/>
                <a:gd name="T3" fmla="*/ 135 h 148"/>
                <a:gd name="T4" fmla="*/ 135 w 147"/>
                <a:gd name="T5" fmla="*/ 0 h 148"/>
                <a:gd name="T6" fmla="*/ 147 w 147"/>
                <a:gd name="T7" fmla="*/ 11 h 148"/>
                <a:gd name="T8" fmla="*/ 10 w 147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8">
                  <a:moveTo>
                    <a:pt x="10" y="148"/>
                  </a:moveTo>
                  <a:lnTo>
                    <a:pt x="0" y="135"/>
                  </a:lnTo>
                  <a:lnTo>
                    <a:pt x="135" y="0"/>
                  </a:lnTo>
                  <a:lnTo>
                    <a:pt x="147" y="11"/>
                  </a:lnTo>
                  <a:lnTo>
                    <a:pt x="10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183">
              <a:extLst>
                <a:ext uri="{FF2B5EF4-FFF2-40B4-BE49-F238E27FC236}">
                  <a16:creationId xmlns="" xmlns:a16="http://schemas.microsoft.com/office/drawing/2014/main" id="{D86E6AFD-4DA0-435A-AA61-C1F67299B5D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36912" y="2241460"/>
              <a:ext cx="346771" cy="349130"/>
            </a:xfrm>
            <a:custGeom>
              <a:avLst/>
              <a:gdLst>
                <a:gd name="T0" fmla="*/ 135 w 147"/>
                <a:gd name="T1" fmla="*/ 148 h 148"/>
                <a:gd name="T2" fmla="*/ 0 w 147"/>
                <a:gd name="T3" fmla="*/ 11 h 148"/>
                <a:gd name="T4" fmla="*/ 10 w 147"/>
                <a:gd name="T5" fmla="*/ 0 h 148"/>
                <a:gd name="T6" fmla="*/ 147 w 147"/>
                <a:gd name="T7" fmla="*/ 135 h 148"/>
                <a:gd name="T8" fmla="*/ 135 w 147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8">
                  <a:moveTo>
                    <a:pt x="135" y="148"/>
                  </a:moveTo>
                  <a:lnTo>
                    <a:pt x="0" y="11"/>
                  </a:lnTo>
                  <a:lnTo>
                    <a:pt x="10" y="0"/>
                  </a:lnTo>
                  <a:lnTo>
                    <a:pt x="147" y="135"/>
                  </a:lnTo>
                  <a:lnTo>
                    <a:pt x="135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184">
              <a:extLst>
                <a:ext uri="{FF2B5EF4-FFF2-40B4-BE49-F238E27FC236}">
                  <a16:creationId xmlns="" xmlns:a16="http://schemas.microsoft.com/office/drawing/2014/main" id="{8A90FB75-DD6D-4759-9C66-4CA7C3635EB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09013" y="2236742"/>
              <a:ext cx="356207" cy="358566"/>
            </a:xfrm>
            <a:custGeom>
              <a:avLst/>
              <a:gdLst>
                <a:gd name="T0" fmla="*/ 151 w 151"/>
                <a:gd name="T1" fmla="*/ 152 h 152"/>
                <a:gd name="T2" fmla="*/ 0 w 151"/>
                <a:gd name="T3" fmla="*/ 152 h 152"/>
                <a:gd name="T4" fmla="*/ 0 w 151"/>
                <a:gd name="T5" fmla="*/ 0 h 152"/>
                <a:gd name="T6" fmla="*/ 151 w 151"/>
                <a:gd name="T7" fmla="*/ 0 h 152"/>
                <a:gd name="T8" fmla="*/ 151 w 151"/>
                <a:gd name="T9" fmla="*/ 152 h 152"/>
                <a:gd name="T10" fmla="*/ 16 w 151"/>
                <a:gd name="T11" fmla="*/ 135 h 152"/>
                <a:gd name="T12" fmla="*/ 137 w 151"/>
                <a:gd name="T13" fmla="*/ 135 h 152"/>
                <a:gd name="T14" fmla="*/ 137 w 151"/>
                <a:gd name="T15" fmla="*/ 15 h 152"/>
                <a:gd name="T16" fmla="*/ 16 w 151"/>
                <a:gd name="T17" fmla="*/ 15 h 152"/>
                <a:gd name="T18" fmla="*/ 16 w 151"/>
                <a:gd name="T19" fmla="*/ 135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152">
                  <a:moveTo>
                    <a:pt x="151" y="152"/>
                  </a:moveTo>
                  <a:lnTo>
                    <a:pt x="0" y="152"/>
                  </a:lnTo>
                  <a:lnTo>
                    <a:pt x="0" y="0"/>
                  </a:lnTo>
                  <a:lnTo>
                    <a:pt x="151" y="0"/>
                  </a:lnTo>
                  <a:lnTo>
                    <a:pt x="151" y="152"/>
                  </a:lnTo>
                  <a:close/>
                  <a:moveTo>
                    <a:pt x="16" y="135"/>
                  </a:moveTo>
                  <a:lnTo>
                    <a:pt x="137" y="135"/>
                  </a:lnTo>
                  <a:lnTo>
                    <a:pt x="137" y="15"/>
                  </a:lnTo>
                  <a:lnTo>
                    <a:pt x="16" y="15"/>
                  </a:lnTo>
                  <a:lnTo>
                    <a:pt x="16" y="135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185">
              <a:extLst>
                <a:ext uri="{FF2B5EF4-FFF2-40B4-BE49-F238E27FC236}">
                  <a16:creationId xmlns="" xmlns:a16="http://schemas.microsoft.com/office/drawing/2014/main" id="{E7643529-892C-447D-A995-A104F088FA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783472" y="2236742"/>
              <a:ext cx="363284" cy="358566"/>
            </a:xfrm>
            <a:custGeom>
              <a:avLst/>
              <a:gdLst>
                <a:gd name="T0" fmla="*/ 154 w 154"/>
                <a:gd name="T1" fmla="*/ 152 h 152"/>
                <a:gd name="T2" fmla="*/ 0 w 154"/>
                <a:gd name="T3" fmla="*/ 152 h 152"/>
                <a:gd name="T4" fmla="*/ 0 w 154"/>
                <a:gd name="T5" fmla="*/ 0 h 152"/>
                <a:gd name="T6" fmla="*/ 154 w 154"/>
                <a:gd name="T7" fmla="*/ 0 h 152"/>
                <a:gd name="T8" fmla="*/ 154 w 154"/>
                <a:gd name="T9" fmla="*/ 152 h 152"/>
                <a:gd name="T10" fmla="*/ 17 w 154"/>
                <a:gd name="T11" fmla="*/ 135 h 152"/>
                <a:gd name="T12" fmla="*/ 138 w 154"/>
                <a:gd name="T13" fmla="*/ 135 h 152"/>
                <a:gd name="T14" fmla="*/ 138 w 154"/>
                <a:gd name="T15" fmla="*/ 15 h 152"/>
                <a:gd name="T16" fmla="*/ 17 w 154"/>
                <a:gd name="T17" fmla="*/ 15 h 152"/>
                <a:gd name="T18" fmla="*/ 17 w 154"/>
                <a:gd name="T19" fmla="*/ 135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4" h="152">
                  <a:moveTo>
                    <a:pt x="154" y="152"/>
                  </a:moveTo>
                  <a:lnTo>
                    <a:pt x="0" y="152"/>
                  </a:lnTo>
                  <a:lnTo>
                    <a:pt x="0" y="0"/>
                  </a:lnTo>
                  <a:lnTo>
                    <a:pt x="154" y="0"/>
                  </a:lnTo>
                  <a:lnTo>
                    <a:pt x="154" y="152"/>
                  </a:lnTo>
                  <a:close/>
                  <a:moveTo>
                    <a:pt x="17" y="135"/>
                  </a:moveTo>
                  <a:lnTo>
                    <a:pt x="138" y="135"/>
                  </a:lnTo>
                  <a:lnTo>
                    <a:pt x="138" y="15"/>
                  </a:lnTo>
                  <a:lnTo>
                    <a:pt x="17" y="15"/>
                  </a:lnTo>
                  <a:lnTo>
                    <a:pt x="17" y="135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186">
              <a:extLst>
                <a:ext uri="{FF2B5EF4-FFF2-40B4-BE49-F238E27FC236}">
                  <a16:creationId xmlns="" xmlns:a16="http://schemas.microsoft.com/office/drawing/2014/main" id="{F3570C3F-02CF-4CED-84ED-1CB8740A6677}"/>
                </a:ext>
              </a:extLst>
            </p:cNvPr>
            <p:cNvSpPr>
              <a:spLocks/>
            </p:cNvSpPr>
            <p:nvPr/>
          </p:nvSpPr>
          <p:spPr bwMode="auto">
            <a:xfrm>
              <a:off x="9790549" y="2241460"/>
              <a:ext cx="346771" cy="349130"/>
            </a:xfrm>
            <a:custGeom>
              <a:avLst/>
              <a:gdLst>
                <a:gd name="T0" fmla="*/ 12 w 147"/>
                <a:gd name="T1" fmla="*/ 148 h 148"/>
                <a:gd name="T2" fmla="*/ 0 w 147"/>
                <a:gd name="T3" fmla="*/ 135 h 148"/>
                <a:gd name="T4" fmla="*/ 137 w 147"/>
                <a:gd name="T5" fmla="*/ 0 h 148"/>
                <a:gd name="T6" fmla="*/ 147 w 147"/>
                <a:gd name="T7" fmla="*/ 11 h 148"/>
                <a:gd name="T8" fmla="*/ 12 w 147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8">
                  <a:moveTo>
                    <a:pt x="12" y="148"/>
                  </a:moveTo>
                  <a:lnTo>
                    <a:pt x="0" y="135"/>
                  </a:lnTo>
                  <a:lnTo>
                    <a:pt x="137" y="0"/>
                  </a:lnTo>
                  <a:lnTo>
                    <a:pt x="147" y="11"/>
                  </a:lnTo>
                  <a:lnTo>
                    <a:pt x="12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187">
              <a:extLst>
                <a:ext uri="{FF2B5EF4-FFF2-40B4-BE49-F238E27FC236}">
                  <a16:creationId xmlns="" xmlns:a16="http://schemas.microsoft.com/office/drawing/2014/main" id="{08D53CB9-41BA-481C-A65D-07429FF6C1AB}"/>
                </a:ext>
              </a:extLst>
            </p:cNvPr>
            <p:cNvSpPr>
              <a:spLocks/>
            </p:cNvSpPr>
            <p:nvPr/>
          </p:nvSpPr>
          <p:spPr bwMode="auto">
            <a:xfrm>
              <a:off x="9790549" y="2241460"/>
              <a:ext cx="346771" cy="349130"/>
            </a:xfrm>
            <a:custGeom>
              <a:avLst/>
              <a:gdLst>
                <a:gd name="T0" fmla="*/ 137 w 147"/>
                <a:gd name="T1" fmla="*/ 148 h 148"/>
                <a:gd name="T2" fmla="*/ 0 w 147"/>
                <a:gd name="T3" fmla="*/ 11 h 148"/>
                <a:gd name="T4" fmla="*/ 12 w 147"/>
                <a:gd name="T5" fmla="*/ 0 h 148"/>
                <a:gd name="T6" fmla="*/ 147 w 147"/>
                <a:gd name="T7" fmla="*/ 135 h 148"/>
                <a:gd name="T8" fmla="*/ 137 w 147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8">
                  <a:moveTo>
                    <a:pt x="137" y="148"/>
                  </a:moveTo>
                  <a:lnTo>
                    <a:pt x="0" y="11"/>
                  </a:lnTo>
                  <a:lnTo>
                    <a:pt x="12" y="0"/>
                  </a:lnTo>
                  <a:lnTo>
                    <a:pt x="147" y="135"/>
                  </a:lnTo>
                  <a:lnTo>
                    <a:pt x="137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188">
              <a:extLst>
                <a:ext uri="{FF2B5EF4-FFF2-40B4-BE49-F238E27FC236}">
                  <a16:creationId xmlns="" xmlns:a16="http://schemas.microsoft.com/office/drawing/2014/main" id="{325A4F13-5A86-487D-A32F-C56C1273486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465009" y="2236742"/>
              <a:ext cx="358566" cy="358566"/>
            </a:xfrm>
            <a:custGeom>
              <a:avLst/>
              <a:gdLst>
                <a:gd name="T0" fmla="*/ 152 w 152"/>
                <a:gd name="T1" fmla="*/ 152 h 152"/>
                <a:gd name="T2" fmla="*/ 0 w 152"/>
                <a:gd name="T3" fmla="*/ 152 h 152"/>
                <a:gd name="T4" fmla="*/ 0 w 152"/>
                <a:gd name="T5" fmla="*/ 0 h 152"/>
                <a:gd name="T6" fmla="*/ 152 w 152"/>
                <a:gd name="T7" fmla="*/ 0 h 152"/>
                <a:gd name="T8" fmla="*/ 152 w 152"/>
                <a:gd name="T9" fmla="*/ 152 h 152"/>
                <a:gd name="T10" fmla="*/ 15 w 152"/>
                <a:gd name="T11" fmla="*/ 135 h 152"/>
                <a:gd name="T12" fmla="*/ 135 w 152"/>
                <a:gd name="T13" fmla="*/ 135 h 152"/>
                <a:gd name="T14" fmla="*/ 135 w 152"/>
                <a:gd name="T15" fmla="*/ 15 h 152"/>
                <a:gd name="T16" fmla="*/ 15 w 152"/>
                <a:gd name="T17" fmla="*/ 15 h 152"/>
                <a:gd name="T18" fmla="*/ 15 w 152"/>
                <a:gd name="T19" fmla="*/ 135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2" h="152">
                  <a:moveTo>
                    <a:pt x="152" y="152"/>
                  </a:moveTo>
                  <a:lnTo>
                    <a:pt x="0" y="152"/>
                  </a:lnTo>
                  <a:lnTo>
                    <a:pt x="0" y="0"/>
                  </a:lnTo>
                  <a:lnTo>
                    <a:pt x="152" y="0"/>
                  </a:lnTo>
                  <a:lnTo>
                    <a:pt x="152" y="152"/>
                  </a:lnTo>
                  <a:close/>
                  <a:moveTo>
                    <a:pt x="15" y="135"/>
                  </a:moveTo>
                  <a:lnTo>
                    <a:pt x="135" y="135"/>
                  </a:lnTo>
                  <a:lnTo>
                    <a:pt x="135" y="15"/>
                  </a:lnTo>
                  <a:lnTo>
                    <a:pt x="15" y="15"/>
                  </a:lnTo>
                  <a:lnTo>
                    <a:pt x="15" y="135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189">
              <a:extLst>
                <a:ext uri="{FF2B5EF4-FFF2-40B4-BE49-F238E27FC236}">
                  <a16:creationId xmlns="" xmlns:a16="http://schemas.microsoft.com/office/drawing/2014/main" id="{0ED271C4-6E15-45A7-A89C-BAD0F423C284}"/>
                </a:ext>
              </a:extLst>
            </p:cNvPr>
            <p:cNvSpPr>
              <a:spLocks/>
            </p:cNvSpPr>
            <p:nvPr/>
          </p:nvSpPr>
          <p:spPr bwMode="auto">
            <a:xfrm>
              <a:off x="9469727" y="2241460"/>
              <a:ext cx="349130" cy="349130"/>
            </a:xfrm>
            <a:custGeom>
              <a:avLst/>
              <a:gdLst>
                <a:gd name="T0" fmla="*/ 11 w 148"/>
                <a:gd name="T1" fmla="*/ 148 h 148"/>
                <a:gd name="T2" fmla="*/ 0 w 148"/>
                <a:gd name="T3" fmla="*/ 135 h 148"/>
                <a:gd name="T4" fmla="*/ 136 w 148"/>
                <a:gd name="T5" fmla="*/ 0 h 148"/>
                <a:gd name="T6" fmla="*/ 148 w 148"/>
                <a:gd name="T7" fmla="*/ 11 h 148"/>
                <a:gd name="T8" fmla="*/ 11 w 148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148">
                  <a:moveTo>
                    <a:pt x="11" y="148"/>
                  </a:moveTo>
                  <a:lnTo>
                    <a:pt x="0" y="135"/>
                  </a:lnTo>
                  <a:lnTo>
                    <a:pt x="136" y="0"/>
                  </a:lnTo>
                  <a:lnTo>
                    <a:pt x="148" y="11"/>
                  </a:lnTo>
                  <a:lnTo>
                    <a:pt x="11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190">
              <a:extLst>
                <a:ext uri="{FF2B5EF4-FFF2-40B4-BE49-F238E27FC236}">
                  <a16:creationId xmlns="" xmlns:a16="http://schemas.microsoft.com/office/drawing/2014/main" id="{2A3C0C22-31E9-43A5-9618-529830C57864}"/>
                </a:ext>
              </a:extLst>
            </p:cNvPr>
            <p:cNvSpPr>
              <a:spLocks/>
            </p:cNvSpPr>
            <p:nvPr/>
          </p:nvSpPr>
          <p:spPr bwMode="auto">
            <a:xfrm>
              <a:off x="9469727" y="2241460"/>
              <a:ext cx="349130" cy="349130"/>
            </a:xfrm>
            <a:custGeom>
              <a:avLst/>
              <a:gdLst>
                <a:gd name="T0" fmla="*/ 136 w 148"/>
                <a:gd name="T1" fmla="*/ 148 h 148"/>
                <a:gd name="T2" fmla="*/ 0 w 148"/>
                <a:gd name="T3" fmla="*/ 11 h 148"/>
                <a:gd name="T4" fmla="*/ 11 w 148"/>
                <a:gd name="T5" fmla="*/ 0 h 148"/>
                <a:gd name="T6" fmla="*/ 148 w 148"/>
                <a:gd name="T7" fmla="*/ 135 h 148"/>
                <a:gd name="T8" fmla="*/ 136 w 148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148">
                  <a:moveTo>
                    <a:pt x="136" y="148"/>
                  </a:moveTo>
                  <a:lnTo>
                    <a:pt x="0" y="11"/>
                  </a:lnTo>
                  <a:lnTo>
                    <a:pt x="11" y="0"/>
                  </a:lnTo>
                  <a:lnTo>
                    <a:pt x="148" y="135"/>
                  </a:lnTo>
                  <a:lnTo>
                    <a:pt x="136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191">
              <a:extLst>
                <a:ext uri="{FF2B5EF4-FFF2-40B4-BE49-F238E27FC236}">
                  <a16:creationId xmlns="" xmlns:a16="http://schemas.microsoft.com/office/drawing/2014/main" id="{56FEB312-38A8-4AC4-8650-DA7E61AA01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141828" y="2236742"/>
              <a:ext cx="358566" cy="358566"/>
            </a:xfrm>
            <a:custGeom>
              <a:avLst/>
              <a:gdLst>
                <a:gd name="T0" fmla="*/ 152 w 152"/>
                <a:gd name="T1" fmla="*/ 152 h 152"/>
                <a:gd name="T2" fmla="*/ 0 w 152"/>
                <a:gd name="T3" fmla="*/ 152 h 152"/>
                <a:gd name="T4" fmla="*/ 0 w 152"/>
                <a:gd name="T5" fmla="*/ 0 h 152"/>
                <a:gd name="T6" fmla="*/ 152 w 152"/>
                <a:gd name="T7" fmla="*/ 0 h 152"/>
                <a:gd name="T8" fmla="*/ 152 w 152"/>
                <a:gd name="T9" fmla="*/ 152 h 152"/>
                <a:gd name="T10" fmla="*/ 17 w 152"/>
                <a:gd name="T11" fmla="*/ 135 h 152"/>
                <a:gd name="T12" fmla="*/ 137 w 152"/>
                <a:gd name="T13" fmla="*/ 135 h 152"/>
                <a:gd name="T14" fmla="*/ 137 w 152"/>
                <a:gd name="T15" fmla="*/ 15 h 152"/>
                <a:gd name="T16" fmla="*/ 17 w 152"/>
                <a:gd name="T17" fmla="*/ 15 h 152"/>
                <a:gd name="T18" fmla="*/ 17 w 152"/>
                <a:gd name="T19" fmla="*/ 135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2" h="152">
                  <a:moveTo>
                    <a:pt x="152" y="152"/>
                  </a:moveTo>
                  <a:lnTo>
                    <a:pt x="0" y="152"/>
                  </a:lnTo>
                  <a:lnTo>
                    <a:pt x="0" y="0"/>
                  </a:lnTo>
                  <a:lnTo>
                    <a:pt x="152" y="0"/>
                  </a:lnTo>
                  <a:lnTo>
                    <a:pt x="152" y="152"/>
                  </a:lnTo>
                  <a:close/>
                  <a:moveTo>
                    <a:pt x="17" y="135"/>
                  </a:moveTo>
                  <a:lnTo>
                    <a:pt x="137" y="135"/>
                  </a:lnTo>
                  <a:lnTo>
                    <a:pt x="137" y="15"/>
                  </a:lnTo>
                  <a:lnTo>
                    <a:pt x="17" y="15"/>
                  </a:lnTo>
                  <a:lnTo>
                    <a:pt x="17" y="135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192">
              <a:extLst>
                <a:ext uri="{FF2B5EF4-FFF2-40B4-BE49-F238E27FC236}">
                  <a16:creationId xmlns="" xmlns:a16="http://schemas.microsoft.com/office/drawing/2014/main" id="{31B4D664-007C-456F-AD93-2627461823C0}"/>
                </a:ext>
              </a:extLst>
            </p:cNvPr>
            <p:cNvSpPr>
              <a:spLocks/>
            </p:cNvSpPr>
            <p:nvPr/>
          </p:nvSpPr>
          <p:spPr bwMode="auto">
            <a:xfrm>
              <a:off x="8818646" y="2241460"/>
              <a:ext cx="677030" cy="353848"/>
            </a:xfrm>
            <a:custGeom>
              <a:avLst/>
              <a:gdLst>
                <a:gd name="T0" fmla="*/ 70 w 138"/>
                <a:gd name="T1" fmla="*/ 72 h 72"/>
                <a:gd name="T2" fmla="*/ 4 w 138"/>
                <a:gd name="T3" fmla="*/ 72 h 72"/>
                <a:gd name="T4" fmla="*/ 1 w 138"/>
                <a:gd name="T5" fmla="*/ 69 h 72"/>
                <a:gd name="T6" fmla="*/ 1 w 138"/>
                <a:gd name="T7" fmla="*/ 65 h 72"/>
                <a:gd name="T8" fmla="*/ 67 w 138"/>
                <a:gd name="T9" fmla="*/ 0 h 72"/>
                <a:gd name="T10" fmla="*/ 72 w 138"/>
                <a:gd name="T11" fmla="*/ 5 h 72"/>
                <a:gd name="T12" fmla="*/ 13 w 138"/>
                <a:gd name="T13" fmla="*/ 64 h 72"/>
                <a:gd name="T14" fmla="*/ 68 w 138"/>
                <a:gd name="T15" fmla="*/ 64 h 72"/>
                <a:gd name="T16" fmla="*/ 133 w 138"/>
                <a:gd name="T17" fmla="*/ 0 h 72"/>
                <a:gd name="T18" fmla="*/ 138 w 138"/>
                <a:gd name="T19" fmla="*/ 5 h 72"/>
                <a:gd name="T20" fmla="*/ 72 w 138"/>
                <a:gd name="T21" fmla="*/ 71 h 72"/>
                <a:gd name="T22" fmla="*/ 70 w 138"/>
                <a:gd name="T23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8" h="72">
                  <a:moveTo>
                    <a:pt x="70" y="72"/>
                  </a:moveTo>
                  <a:cubicBezTo>
                    <a:pt x="4" y="72"/>
                    <a:pt x="4" y="72"/>
                    <a:pt x="4" y="72"/>
                  </a:cubicBezTo>
                  <a:cubicBezTo>
                    <a:pt x="3" y="72"/>
                    <a:pt x="1" y="71"/>
                    <a:pt x="1" y="69"/>
                  </a:cubicBezTo>
                  <a:cubicBezTo>
                    <a:pt x="0" y="68"/>
                    <a:pt x="0" y="66"/>
                    <a:pt x="1" y="65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13" y="64"/>
                    <a:pt x="13" y="64"/>
                    <a:pt x="13" y="64"/>
                  </a:cubicBezTo>
                  <a:cubicBezTo>
                    <a:pt x="68" y="64"/>
                    <a:pt x="68" y="64"/>
                    <a:pt x="68" y="64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38" y="5"/>
                    <a:pt x="138" y="5"/>
                    <a:pt x="138" y="5"/>
                  </a:cubicBezTo>
                  <a:cubicBezTo>
                    <a:pt x="72" y="71"/>
                    <a:pt x="72" y="71"/>
                    <a:pt x="72" y="71"/>
                  </a:cubicBezTo>
                  <a:cubicBezTo>
                    <a:pt x="72" y="71"/>
                    <a:pt x="71" y="72"/>
                    <a:pt x="70" y="72"/>
                  </a:cubicBez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193">
              <a:extLst>
                <a:ext uri="{FF2B5EF4-FFF2-40B4-BE49-F238E27FC236}">
                  <a16:creationId xmlns="" xmlns:a16="http://schemas.microsoft.com/office/drawing/2014/main" id="{8CA57A2A-9DD3-4E2D-B940-AEC8BAB45311}"/>
                </a:ext>
              </a:extLst>
            </p:cNvPr>
            <p:cNvSpPr>
              <a:spLocks/>
            </p:cNvSpPr>
            <p:nvPr/>
          </p:nvSpPr>
          <p:spPr bwMode="auto">
            <a:xfrm>
              <a:off x="9146546" y="2241460"/>
              <a:ext cx="349130" cy="349130"/>
            </a:xfrm>
            <a:custGeom>
              <a:avLst/>
              <a:gdLst>
                <a:gd name="T0" fmla="*/ 137 w 148"/>
                <a:gd name="T1" fmla="*/ 148 h 148"/>
                <a:gd name="T2" fmla="*/ 0 w 148"/>
                <a:gd name="T3" fmla="*/ 11 h 148"/>
                <a:gd name="T4" fmla="*/ 11 w 148"/>
                <a:gd name="T5" fmla="*/ 0 h 148"/>
                <a:gd name="T6" fmla="*/ 148 w 148"/>
                <a:gd name="T7" fmla="*/ 135 h 148"/>
                <a:gd name="T8" fmla="*/ 137 w 148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148">
                  <a:moveTo>
                    <a:pt x="137" y="148"/>
                  </a:moveTo>
                  <a:lnTo>
                    <a:pt x="0" y="11"/>
                  </a:lnTo>
                  <a:lnTo>
                    <a:pt x="11" y="0"/>
                  </a:lnTo>
                  <a:lnTo>
                    <a:pt x="148" y="135"/>
                  </a:lnTo>
                  <a:lnTo>
                    <a:pt x="137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194">
              <a:extLst>
                <a:ext uri="{FF2B5EF4-FFF2-40B4-BE49-F238E27FC236}">
                  <a16:creationId xmlns="" xmlns:a16="http://schemas.microsoft.com/office/drawing/2014/main" id="{ED416A19-3A62-4AF1-88E7-4D6807217BD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09013" y="5171324"/>
              <a:ext cx="368002" cy="358566"/>
            </a:xfrm>
            <a:custGeom>
              <a:avLst/>
              <a:gdLst>
                <a:gd name="T0" fmla="*/ 156 w 156"/>
                <a:gd name="T1" fmla="*/ 152 h 152"/>
                <a:gd name="T2" fmla="*/ 0 w 156"/>
                <a:gd name="T3" fmla="*/ 152 h 152"/>
                <a:gd name="T4" fmla="*/ 0 w 156"/>
                <a:gd name="T5" fmla="*/ 0 h 152"/>
                <a:gd name="T6" fmla="*/ 156 w 156"/>
                <a:gd name="T7" fmla="*/ 0 h 152"/>
                <a:gd name="T8" fmla="*/ 156 w 156"/>
                <a:gd name="T9" fmla="*/ 152 h 152"/>
                <a:gd name="T10" fmla="*/ 14 w 156"/>
                <a:gd name="T11" fmla="*/ 138 h 152"/>
                <a:gd name="T12" fmla="*/ 139 w 156"/>
                <a:gd name="T13" fmla="*/ 138 h 152"/>
                <a:gd name="T14" fmla="*/ 139 w 156"/>
                <a:gd name="T15" fmla="*/ 15 h 152"/>
                <a:gd name="T16" fmla="*/ 14 w 156"/>
                <a:gd name="T17" fmla="*/ 15 h 152"/>
                <a:gd name="T18" fmla="*/ 14 w 156"/>
                <a:gd name="T19" fmla="*/ 138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6" h="152">
                  <a:moveTo>
                    <a:pt x="156" y="152"/>
                  </a:moveTo>
                  <a:lnTo>
                    <a:pt x="0" y="152"/>
                  </a:lnTo>
                  <a:lnTo>
                    <a:pt x="0" y="0"/>
                  </a:lnTo>
                  <a:lnTo>
                    <a:pt x="156" y="0"/>
                  </a:lnTo>
                  <a:lnTo>
                    <a:pt x="156" y="152"/>
                  </a:lnTo>
                  <a:close/>
                  <a:moveTo>
                    <a:pt x="14" y="138"/>
                  </a:moveTo>
                  <a:lnTo>
                    <a:pt x="139" y="138"/>
                  </a:lnTo>
                  <a:lnTo>
                    <a:pt x="139" y="15"/>
                  </a:lnTo>
                  <a:lnTo>
                    <a:pt x="14" y="15"/>
                  </a:lnTo>
                  <a:lnTo>
                    <a:pt x="14" y="13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195">
              <a:extLst>
                <a:ext uri="{FF2B5EF4-FFF2-40B4-BE49-F238E27FC236}">
                  <a16:creationId xmlns="" xmlns:a16="http://schemas.microsoft.com/office/drawing/2014/main" id="{94FAB35C-CE7A-4BB1-81E1-252C3D61F26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731" y="5178401"/>
              <a:ext cx="356207" cy="346771"/>
            </a:xfrm>
            <a:custGeom>
              <a:avLst/>
              <a:gdLst>
                <a:gd name="T0" fmla="*/ 139 w 151"/>
                <a:gd name="T1" fmla="*/ 147 h 147"/>
                <a:gd name="T2" fmla="*/ 0 w 151"/>
                <a:gd name="T3" fmla="*/ 10 h 147"/>
                <a:gd name="T4" fmla="*/ 10 w 151"/>
                <a:gd name="T5" fmla="*/ 0 h 147"/>
                <a:gd name="T6" fmla="*/ 151 w 151"/>
                <a:gd name="T7" fmla="*/ 137 h 147"/>
                <a:gd name="T8" fmla="*/ 139 w 151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147">
                  <a:moveTo>
                    <a:pt x="139" y="147"/>
                  </a:moveTo>
                  <a:lnTo>
                    <a:pt x="0" y="10"/>
                  </a:lnTo>
                  <a:lnTo>
                    <a:pt x="10" y="0"/>
                  </a:lnTo>
                  <a:lnTo>
                    <a:pt x="151" y="137"/>
                  </a:lnTo>
                  <a:lnTo>
                    <a:pt x="139" y="14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196">
              <a:extLst>
                <a:ext uri="{FF2B5EF4-FFF2-40B4-BE49-F238E27FC236}">
                  <a16:creationId xmlns="" xmlns:a16="http://schemas.microsoft.com/office/drawing/2014/main" id="{96DC33FD-3AA5-4E21-ADEE-0883E3D1924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731" y="5178401"/>
              <a:ext cx="356207" cy="346771"/>
            </a:xfrm>
            <a:custGeom>
              <a:avLst/>
              <a:gdLst>
                <a:gd name="T0" fmla="*/ 10 w 151"/>
                <a:gd name="T1" fmla="*/ 147 h 147"/>
                <a:gd name="T2" fmla="*/ 0 w 151"/>
                <a:gd name="T3" fmla="*/ 137 h 147"/>
                <a:gd name="T4" fmla="*/ 139 w 151"/>
                <a:gd name="T5" fmla="*/ 0 h 147"/>
                <a:gd name="T6" fmla="*/ 151 w 151"/>
                <a:gd name="T7" fmla="*/ 10 h 147"/>
                <a:gd name="T8" fmla="*/ 10 w 151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147">
                  <a:moveTo>
                    <a:pt x="10" y="147"/>
                  </a:moveTo>
                  <a:lnTo>
                    <a:pt x="0" y="137"/>
                  </a:lnTo>
                  <a:lnTo>
                    <a:pt x="139" y="0"/>
                  </a:lnTo>
                  <a:lnTo>
                    <a:pt x="151" y="10"/>
                  </a:lnTo>
                  <a:lnTo>
                    <a:pt x="10" y="14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197">
              <a:extLst>
                <a:ext uri="{FF2B5EF4-FFF2-40B4-BE49-F238E27FC236}">
                  <a16:creationId xmlns="" xmlns:a16="http://schemas.microsoft.com/office/drawing/2014/main" id="{BC71E31E-CA7E-49EC-A8B6-00AB3F8652D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09013" y="6461691"/>
              <a:ext cx="368002" cy="356207"/>
            </a:xfrm>
            <a:custGeom>
              <a:avLst/>
              <a:gdLst>
                <a:gd name="T0" fmla="*/ 156 w 156"/>
                <a:gd name="T1" fmla="*/ 151 h 151"/>
                <a:gd name="T2" fmla="*/ 0 w 156"/>
                <a:gd name="T3" fmla="*/ 151 h 151"/>
                <a:gd name="T4" fmla="*/ 0 w 156"/>
                <a:gd name="T5" fmla="*/ 0 h 151"/>
                <a:gd name="T6" fmla="*/ 156 w 156"/>
                <a:gd name="T7" fmla="*/ 0 h 151"/>
                <a:gd name="T8" fmla="*/ 156 w 156"/>
                <a:gd name="T9" fmla="*/ 151 h 151"/>
                <a:gd name="T10" fmla="*/ 14 w 156"/>
                <a:gd name="T11" fmla="*/ 135 h 151"/>
                <a:gd name="T12" fmla="*/ 139 w 156"/>
                <a:gd name="T13" fmla="*/ 135 h 151"/>
                <a:gd name="T14" fmla="*/ 139 w 156"/>
                <a:gd name="T15" fmla="*/ 14 h 151"/>
                <a:gd name="T16" fmla="*/ 14 w 156"/>
                <a:gd name="T17" fmla="*/ 14 h 151"/>
                <a:gd name="T18" fmla="*/ 14 w 156"/>
                <a:gd name="T19" fmla="*/ 135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6" h="151">
                  <a:moveTo>
                    <a:pt x="156" y="151"/>
                  </a:moveTo>
                  <a:lnTo>
                    <a:pt x="0" y="151"/>
                  </a:lnTo>
                  <a:lnTo>
                    <a:pt x="0" y="0"/>
                  </a:lnTo>
                  <a:lnTo>
                    <a:pt x="156" y="0"/>
                  </a:lnTo>
                  <a:lnTo>
                    <a:pt x="156" y="151"/>
                  </a:lnTo>
                  <a:close/>
                  <a:moveTo>
                    <a:pt x="14" y="135"/>
                  </a:moveTo>
                  <a:lnTo>
                    <a:pt x="139" y="135"/>
                  </a:lnTo>
                  <a:lnTo>
                    <a:pt x="139" y="14"/>
                  </a:lnTo>
                  <a:lnTo>
                    <a:pt x="14" y="14"/>
                  </a:lnTo>
                  <a:lnTo>
                    <a:pt x="14" y="135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198">
              <a:extLst>
                <a:ext uri="{FF2B5EF4-FFF2-40B4-BE49-F238E27FC236}">
                  <a16:creationId xmlns="" xmlns:a16="http://schemas.microsoft.com/office/drawing/2014/main" id="{14D76CD7-6E06-4343-911B-58D38E656FE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731" y="6466409"/>
              <a:ext cx="356207" cy="346771"/>
            </a:xfrm>
            <a:custGeom>
              <a:avLst/>
              <a:gdLst>
                <a:gd name="T0" fmla="*/ 139 w 151"/>
                <a:gd name="T1" fmla="*/ 147 h 147"/>
                <a:gd name="T2" fmla="*/ 0 w 151"/>
                <a:gd name="T3" fmla="*/ 10 h 147"/>
                <a:gd name="T4" fmla="*/ 10 w 151"/>
                <a:gd name="T5" fmla="*/ 0 h 147"/>
                <a:gd name="T6" fmla="*/ 151 w 151"/>
                <a:gd name="T7" fmla="*/ 135 h 147"/>
                <a:gd name="T8" fmla="*/ 139 w 151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147">
                  <a:moveTo>
                    <a:pt x="139" y="147"/>
                  </a:moveTo>
                  <a:lnTo>
                    <a:pt x="0" y="10"/>
                  </a:lnTo>
                  <a:lnTo>
                    <a:pt x="10" y="0"/>
                  </a:lnTo>
                  <a:lnTo>
                    <a:pt x="151" y="135"/>
                  </a:lnTo>
                  <a:lnTo>
                    <a:pt x="139" y="14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199">
              <a:extLst>
                <a:ext uri="{FF2B5EF4-FFF2-40B4-BE49-F238E27FC236}">
                  <a16:creationId xmlns="" xmlns:a16="http://schemas.microsoft.com/office/drawing/2014/main" id="{376E9A74-0B1A-44D9-81EA-E1490D358FB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731" y="6466409"/>
              <a:ext cx="356207" cy="346771"/>
            </a:xfrm>
            <a:custGeom>
              <a:avLst/>
              <a:gdLst>
                <a:gd name="T0" fmla="*/ 10 w 151"/>
                <a:gd name="T1" fmla="*/ 147 h 147"/>
                <a:gd name="T2" fmla="*/ 0 w 151"/>
                <a:gd name="T3" fmla="*/ 135 h 147"/>
                <a:gd name="T4" fmla="*/ 139 w 151"/>
                <a:gd name="T5" fmla="*/ 0 h 147"/>
                <a:gd name="T6" fmla="*/ 151 w 151"/>
                <a:gd name="T7" fmla="*/ 10 h 147"/>
                <a:gd name="T8" fmla="*/ 10 w 151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147">
                  <a:moveTo>
                    <a:pt x="10" y="147"/>
                  </a:moveTo>
                  <a:lnTo>
                    <a:pt x="0" y="135"/>
                  </a:lnTo>
                  <a:lnTo>
                    <a:pt x="139" y="0"/>
                  </a:lnTo>
                  <a:lnTo>
                    <a:pt x="151" y="10"/>
                  </a:lnTo>
                  <a:lnTo>
                    <a:pt x="10" y="14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200">
              <a:extLst>
                <a:ext uri="{FF2B5EF4-FFF2-40B4-BE49-F238E27FC236}">
                  <a16:creationId xmlns="" xmlns:a16="http://schemas.microsoft.com/office/drawing/2014/main" id="{236B2ED8-B560-4BE1-8017-5B2CCA00AD1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09013" y="5461480"/>
              <a:ext cx="368002" cy="363284"/>
            </a:xfrm>
            <a:custGeom>
              <a:avLst/>
              <a:gdLst>
                <a:gd name="T0" fmla="*/ 156 w 156"/>
                <a:gd name="T1" fmla="*/ 154 h 154"/>
                <a:gd name="T2" fmla="*/ 0 w 156"/>
                <a:gd name="T3" fmla="*/ 154 h 154"/>
                <a:gd name="T4" fmla="*/ 0 w 156"/>
                <a:gd name="T5" fmla="*/ 0 h 154"/>
                <a:gd name="T6" fmla="*/ 156 w 156"/>
                <a:gd name="T7" fmla="*/ 0 h 154"/>
                <a:gd name="T8" fmla="*/ 156 w 156"/>
                <a:gd name="T9" fmla="*/ 154 h 154"/>
                <a:gd name="T10" fmla="*/ 14 w 156"/>
                <a:gd name="T11" fmla="*/ 137 h 154"/>
                <a:gd name="T12" fmla="*/ 139 w 156"/>
                <a:gd name="T13" fmla="*/ 137 h 154"/>
                <a:gd name="T14" fmla="*/ 139 w 156"/>
                <a:gd name="T15" fmla="*/ 17 h 154"/>
                <a:gd name="T16" fmla="*/ 14 w 156"/>
                <a:gd name="T17" fmla="*/ 17 h 154"/>
                <a:gd name="T18" fmla="*/ 14 w 156"/>
                <a:gd name="T19" fmla="*/ 137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6" h="154">
                  <a:moveTo>
                    <a:pt x="156" y="154"/>
                  </a:moveTo>
                  <a:lnTo>
                    <a:pt x="0" y="154"/>
                  </a:lnTo>
                  <a:lnTo>
                    <a:pt x="0" y="0"/>
                  </a:lnTo>
                  <a:lnTo>
                    <a:pt x="156" y="0"/>
                  </a:lnTo>
                  <a:lnTo>
                    <a:pt x="156" y="154"/>
                  </a:lnTo>
                  <a:close/>
                  <a:moveTo>
                    <a:pt x="14" y="137"/>
                  </a:moveTo>
                  <a:lnTo>
                    <a:pt x="139" y="137"/>
                  </a:lnTo>
                  <a:lnTo>
                    <a:pt x="139" y="17"/>
                  </a:lnTo>
                  <a:lnTo>
                    <a:pt x="14" y="17"/>
                  </a:lnTo>
                  <a:lnTo>
                    <a:pt x="14" y="13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201">
              <a:extLst>
                <a:ext uri="{FF2B5EF4-FFF2-40B4-BE49-F238E27FC236}">
                  <a16:creationId xmlns="" xmlns:a16="http://schemas.microsoft.com/office/drawing/2014/main" id="{31BAF021-7341-441F-AB91-A7757A489A1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731" y="5466198"/>
              <a:ext cx="356207" cy="349130"/>
            </a:xfrm>
            <a:custGeom>
              <a:avLst/>
              <a:gdLst>
                <a:gd name="T0" fmla="*/ 139 w 151"/>
                <a:gd name="T1" fmla="*/ 148 h 148"/>
                <a:gd name="T2" fmla="*/ 0 w 151"/>
                <a:gd name="T3" fmla="*/ 13 h 148"/>
                <a:gd name="T4" fmla="*/ 10 w 151"/>
                <a:gd name="T5" fmla="*/ 0 h 148"/>
                <a:gd name="T6" fmla="*/ 151 w 151"/>
                <a:gd name="T7" fmla="*/ 137 h 148"/>
                <a:gd name="T8" fmla="*/ 139 w 151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148">
                  <a:moveTo>
                    <a:pt x="139" y="148"/>
                  </a:moveTo>
                  <a:lnTo>
                    <a:pt x="0" y="13"/>
                  </a:lnTo>
                  <a:lnTo>
                    <a:pt x="10" y="0"/>
                  </a:lnTo>
                  <a:lnTo>
                    <a:pt x="151" y="137"/>
                  </a:lnTo>
                  <a:lnTo>
                    <a:pt x="139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202">
              <a:extLst>
                <a:ext uri="{FF2B5EF4-FFF2-40B4-BE49-F238E27FC236}">
                  <a16:creationId xmlns="" xmlns:a16="http://schemas.microsoft.com/office/drawing/2014/main" id="{ADC8D27A-FEB7-4995-8BB5-18CBCBABEB0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731" y="5466198"/>
              <a:ext cx="356207" cy="349130"/>
            </a:xfrm>
            <a:custGeom>
              <a:avLst/>
              <a:gdLst>
                <a:gd name="T0" fmla="*/ 10 w 151"/>
                <a:gd name="T1" fmla="*/ 148 h 148"/>
                <a:gd name="T2" fmla="*/ 0 w 151"/>
                <a:gd name="T3" fmla="*/ 137 h 148"/>
                <a:gd name="T4" fmla="*/ 139 w 151"/>
                <a:gd name="T5" fmla="*/ 0 h 148"/>
                <a:gd name="T6" fmla="*/ 151 w 151"/>
                <a:gd name="T7" fmla="*/ 13 h 148"/>
                <a:gd name="T8" fmla="*/ 10 w 151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148">
                  <a:moveTo>
                    <a:pt x="10" y="148"/>
                  </a:moveTo>
                  <a:lnTo>
                    <a:pt x="0" y="137"/>
                  </a:lnTo>
                  <a:lnTo>
                    <a:pt x="139" y="0"/>
                  </a:lnTo>
                  <a:lnTo>
                    <a:pt x="151" y="13"/>
                  </a:lnTo>
                  <a:lnTo>
                    <a:pt x="10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203">
              <a:extLst>
                <a:ext uri="{FF2B5EF4-FFF2-40B4-BE49-F238E27FC236}">
                  <a16:creationId xmlns="" xmlns:a16="http://schemas.microsoft.com/office/drawing/2014/main" id="{56960545-6050-4B02-90BD-BCF0F7AFD1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09013" y="5784661"/>
              <a:ext cx="368002" cy="358566"/>
            </a:xfrm>
            <a:custGeom>
              <a:avLst/>
              <a:gdLst>
                <a:gd name="T0" fmla="*/ 156 w 156"/>
                <a:gd name="T1" fmla="*/ 152 h 152"/>
                <a:gd name="T2" fmla="*/ 0 w 156"/>
                <a:gd name="T3" fmla="*/ 152 h 152"/>
                <a:gd name="T4" fmla="*/ 0 w 156"/>
                <a:gd name="T5" fmla="*/ 0 h 152"/>
                <a:gd name="T6" fmla="*/ 156 w 156"/>
                <a:gd name="T7" fmla="*/ 0 h 152"/>
                <a:gd name="T8" fmla="*/ 156 w 156"/>
                <a:gd name="T9" fmla="*/ 152 h 152"/>
                <a:gd name="T10" fmla="*/ 14 w 156"/>
                <a:gd name="T11" fmla="*/ 137 h 152"/>
                <a:gd name="T12" fmla="*/ 139 w 156"/>
                <a:gd name="T13" fmla="*/ 137 h 152"/>
                <a:gd name="T14" fmla="*/ 139 w 156"/>
                <a:gd name="T15" fmla="*/ 17 h 152"/>
                <a:gd name="T16" fmla="*/ 14 w 156"/>
                <a:gd name="T17" fmla="*/ 17 h 152"/>
                <a:gd name="T18" fmla="*/ 14 w 156"/>
                <a:gd name="T19" fmla="*/ 137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6" h="152">
                  <a:moveTo>
                    <a:pt x="156" y="152"/>
                  </a:moveTo>
                  <a:lnTo>
                    <a:pt x="0" y="152"/>
                  </a:lnTo>
                  <a:lnTo>
                    <a:pt x="0" y="0"/>
                  </a:lnTo>
                  <a:lnTo>
                    <a:pt x="156" y="0"/>
                  </a:lnTo>
                  <a:lnTo>
                    <a:pt x="156" y="152"/>
                  </a:lnTo>
                  <a:close/>
                  <a:moveTo>
                    <a:pt x="14" y="137"/>
                  </a:moveTo>
                  <a:lnTo>
                    <a:pt x="139" y="137"/>
                  </a:lnTo>
                  <a:lnTo>
                    <a:pt x="139" y="17"/>
                  </a:lnTo>
                  <a:lnTo>
                    <a:pt x="14" y="17"/>
                  </a:lnTo>
                  <a:lnTo>
                    <a:pt x="14" y="13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204">
              <a:extLst>
                <a:ext uri="{FF2B5EF4-FFF2-40B4-BE49-F238E27FC236}">
                  <a16:creationId xmlns="" xmlns:a16="http://schemas.microsoft.com/office/drawing/2014/main" id="{E16D3DA1-D120-41A6-A250-3F54C93EE15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731" y="5789379"/>
              <a:ext cx="356207" cy="349130"/>
            </a:xfrm>
            <a:custGeom>
              <a:avLst/>
              <a:gdLst>
                <a:gd name="T0" fmla="*/ 139 w 151"/>
                <a:gd name="T1" fmla="*/ 148 h 148"/>
                <a:gd name="T2" fmla="*/ 0 w 151"/>
                <a:gd name="T3" fmla="*/ 11 h 148"/>
                <a:gd name="T4" fmla="*/ 10 w 151"/>
                <a:gd name="T5" fmla="*/ 0 h 148"/>
                <a:gd name="T6" fmla="*/ 151 w 151"/>
                <a:gd name="T7" fmla="*/ 137 h 148"/>
                <a:gd name="T8" fmla="*/ 139 w 151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148">
                  <a:moveTo>
                    <a:pt x="139" y="148"/>
                  </a:moveTo>
                  <a:lnTo>
                    <a:pt x="0" y="11"/>
                  </a:lnTo>
                  <a:lnTo>
                    <a:pt x="10" y="0"/>
                  </a:lnTo>
                  <a:lnTo>
                    <a:pt x="151" y="137"/>
                  </a:lnTo>
                  <a:lnTo>
                    <a:pt x="139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206">
              <a:extLst>
                <a:ext uri="{FF2B5EF4-FFF2-40B4-BE49-F238E27FC236}">
                  <a16:creationId xmlns="" xmlns:a16="http://schemas.microsoft.com/office/drawing/2014/main" id="{40BCC9BF-D8AB-497F-813E-FB052982451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731" y="5789379"/>
              <a:ext cx="356208" cy="349130"/>
            </a:xfrm>
            <a:custGeom>
              <a:avLst/>
              <a:gdLst>
                <a:gd name="T0" fmla="*/ 10 w 151"/>
                <a:gd name="T1" fmla="*/ 148 h 148"/>
                <a:gd name="T2" fmla="*/ 0 w 151"/>
                <a:gd name="T3" fmla="*/ 137 h 148"/>
                <a:gd name="T4" fmla="*/ 139 w 151"/>
                <a:gd name="T5" fmla="*/ 0 h 148"/>
                <a:gd name="T6" fmla="*/ 151 w 151"/>
                <a:gd name="T7" fmla="*/ 11 h 148"/>
                <a:gd name="T8" fmla="*/ 10 w 151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148">
                  <a:moveTo>
                    <a:pt x="10" y="148"/>
                  </a:moveTo>
                  <a:lnTo>
                    <a:pt x="0" y="137"/>
                  </a:lnTo>
                  <a:lnTo>
                    <a:pt x="139" y="0"/>
                  </a:lnTo>
                  <a:lnTo>
                    <a:pt x="151" y="11"/>
                  </a:lnTo>
                  <a:lnTo>
                    <a:pt x="10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207">
              <a:extLst>
                <a:ext uri="{FF2B5EF4-FFF2-40B4-BE49-F238E27FC236}">
                  <a16:creationId xmlns="" xmlns:a16="http://schemas.microsoft.com/office/drawing/2014/main" id="{45E09DB7-1894-4A26-B336-A3CE34299CF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09014" y="6107841"/>
              <a:ext cx="368002" cy="358566"/>
            </a:xfrm>
            <a:custGeom>
              <a:avLst/>
              <a:gdLst>
                <a:gd name="T0" fmla="*/ 156 w 156"/>
                <a:gd name="T1" fmla="*/ 152 h 152"/>
                <a:gd name="T2" fmla="*/ 0 w 156"/>
                <a:gd name="T3" fmla="*/ 152 h 152"/>
                <a:gd name="T4" fmla="*/ 0 w 156"/>
                <a:gd name="T5" fmla="*/ 0 h 152"/>
                <a:gd name="T6" fmla="*/ 156 w 156"/>
                <a:gd name="T7" fmla="*/ 0 h 152"/>
                <a:gd name="T8" fmla="*/ 156 w 156"/>
                <a:gd name="T9" fmla="*/ 152 h 152"/>
                <a:gd name="T10" fmla="*/ 14 w 156"/>
                <a:gd name="T11" fmla="*/ 135 h 152"/>
                <a:gd name="T12" fmla="*/ 139 w 156"/>
                <a:gd name="T13" fmla="*/ 135 h 152"/>
                <a:gd name="T14" fmla="*/ 139 w 156"/>
                <a:gd name="T15" fmla="*/ 15 h 152"/>
                <a:gd name="T16" fmla="*/ 14 w 156"/>
                <a:gd name="T17" fmla="*/ 15 h 152"/>
                <a:gd name="T18" fmla="*/ 14 w 156"/>
                <a:gd name="T19" fmla="*/ 135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6" h="152">
                  <a:moveTo>
                    <a:pt x="156" y="152"/>
                  </a:moveTo>
                  <a:lnTo>
                    <a:pt x="0" y="152"/>
                  </a:lnTo>
                  <a:lnTo>
                    <a:pt x="0" y="0"/>
                  </a:lnTo>
                  <a:lnTo>
                    <a:pt x="156" y="0"/>
                  </a:lnTo>
                  <a:lnTo>
                    <a:pt x="156" y="152"/>
                  </a:lnTo>
                  <a:close/>
                  <a:moveTo>
                    <a:pt x="14" y="135"/>
                  </a:moveTo>
                  <a:lnTo>
                    <a:pt x="139" y="135"/>
                  </a:lnTo>
                  <a:lnTo>
                    <a:pt x="139" y="15"/>
                  </a:lnTo>
                  <a:lnTo>
                    <a:pt x="14" y="15"/>
                  </a:lnTo>
                  <a:lnTo>
                    <a:pt x="14" y="135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208">
              <a:extLst>
                <a:ext uri="{FF2B5EF4-FFF2-40B4-BE49-F238E27FC236}">
                  <a16:creationId xmlns="" xmlns:a16="http://schemas.microsoft.com/office/drawing/2014/main" id="{C735ED84-FA69-4666-BE07-8FD583FAA1B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731" y="6112559"/>
              <a:ext cx="356208" cy="349130"/>
            </a:xfrm>
            <a:custGeom>
              <a:avLst/>
              <a:gdLst>
                <a:gd name="T0" fmla="*/ 139 w 151"/>
                <a:gd name="T1" fmla="*/ 148 h 148"/>
                <a:gd name="T2" fmla="*/ 0 w 151"/>
                <a:gd name="T3" fmla="*/ 11 h 148"/>
                <a:gd name="T4" fmla="*/ 10 w 151"/>
                <a:gd name="T5" fmla="*/ 0 h 148"/>
                <a:gd name="T6" fmla="*/ 151 w 151"/>
                <a:gd name="T7" fmla="*/ 135 h 148"/>
                <a:gd name="T8" fmla="*/ 139 w 151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148">
                  <a:moveTo>
                    <a:pt x="139" y="148"/>
                  </a:moveTo>
                  <a:lnTo>
                    <a:pt x="0" y="11"/>
                  </a:lnTo>
                  <a:lnTo>
                    <a:pt x="10" y="0"/>
                  </a:lnTo>
                  <a:lnTo>
                    <a:pt x="151" y="135"/>
                  </a:lnTo>
                  <a:lnTo>
                    <a:pt x="139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209">
              <a:extLst>
                <a:ext uri="{FF2B5EF4-FFF2-40B4-BE49-F238E27FC236}">
                  <a16:creationId xmlns="" xmlns:a16="http://schemas.microsoft.com/office/drawing/2014/main" id="{B09C632C-7C46-4441-B610-D69B01C75E9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731" y="6112559"/>
              <a:ext cx="356208" cy="349130"/>
            </a:xfrm>
            <a:custGeom>
              <a:avLst/>
              <a:gdLst>
                <a:gd name="T0" fmla="*/ 10 w 151"/>
                <a:gd name="T1" fmla="*/ 148 h 148"/>
                <a:gd name="T2" fmla="*/ 0 w 151"/>
                <a:gd name="T3" fmla="*/ 135 h 148"/>
                <a:gd name="T4" fmla="*/ 139 w 151"/>
                <a:gd name="T5" fmla="*/ 0 h 148"/>
                <a:gd name="T6" fmla="*/ 151 w 151"/>
                <a:gd name="T7" fmla="*/ 11 h 148"/>
                <a:gd name="T8" fmla="*/ 10 w 151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148">
                  <a:moveTo>
                    <a:pt x="10" y="148"/>
                  </a:moveTo>
                  <a:lnTo>
                    <a:pt x="0" y="135"/>
                  </a:lnTo>
                  <a:lnTo>
                    <a:pt x="139" y="0"/>
                  </a:lnTo>
                  <a:lnTo>
                    <a:pt x="151" y="11"/>
                  </a:lnTo>
                  <a:lnTo>
                    <a:pt x="10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Line 210">
              <a:extLst>
                <a:ext uri="{FF2B5EF4-FFF2-40B4-BE49-F238E27FC236}">
                  <a16:creationId xmlns="" xmlns:a16="http://schemas.microsoft.com/office/drawing/2014/main" id="{63E548E1-5D7D-41D0-8940-0E7E7F2A41D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355863" y="3838494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Line 211">
              <a:extLst>
                <a:ext uri="{FF2B5EF4-FFF2-40B4-BE49-F238E27FC236}">
                  <a16:creationId xmlns="" xmlns:a16="http://schemas.microsoft.com/office/drawing/2014/main" id="{D4AA087F-F6A9-4F15-827D-3DEAF8E3169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355863" y="3838494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212">
              <a:extLst>
                <a:ext uri="{FF2B5EF4-FFF2-40B4-BE49-F238E27FC236}">
                  <a16:creationId xmlns="" xmlns:a16="http://schemas.microsoft.com/office/drawing/2014/main" id="{4763E252-E6F6-4357-9D48-539508E378A8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8119" y="3810186"/>
              <a:ext cx="77847" cy="58975"/>
            </a:xfrm>
            <a:custGeom>
              <a:avLst/>
              <a:gdLst>
                <a:gd name="T0" fmla="*/ 8 w 16"/>
                <a:gd name="T1" fmla="*/ 12 h 12"/>
                <a:gd name="T2" fmla="*/ 8 w 16"/>
                <a:gd name="T3" fmla="*/ 0 h 12"/>
                <a:gd name="T4" fmla="*/ 8 w 16"/>
                <a:gd name="T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2">
                  <a:moveTo>
                    <a:pt x="8" y="12"/>
                  </a:moveTo>
                  <a:cubicBezTo>
                    <a:pt x="16" y="12"/>
                    <a:pt x="16" y="0"/>
                    <a:pt x="8" y="0"/>
                  </a:cubicBezTo>
                  <a:cubicBezTo>
                    <a:pt x="0" y="0"/>
                    <a:pt x="0" y="12"/>
                    <a:pt x="8" y="12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Line 213">
              <a:extLst>
                <a:ext uri="{FF2B5EF4-FFF2-40B4-BE49-F238E27FC236}">
                  <a16:creationId xmlns="" xmlns:a16="http://schemas.microsoft.com/office/drawing/2014/main" id="{678B4AB7-C5C1-4204-B93C-6EC01CAD3C2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667882" y="3201567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Line 214">
              <a:extLst>
                <a:ext uri="{FF2B5EF4-FFF2-40B4-BE49-F238E27FC236}">
                  <a16:creationId xmlns="" xmlns:a16="http://schemas.microsoft.com/office/drawing/2014/main" id="{C3850BB1-404F-4787-998C-922C9FF3E64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667882" y="3201567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215">
              <a:extLst>
                <a:ext uri="{FF2B5EF4-FFF2-40B4-BE49-F238E27FC236}">
                  <a16:creationId xmlns="" xmlns:a16="http://schemas.microsoft.com/office/drawing/2014/main" id="{C0CFF94E-9DCB-4C3D-9B14-FE8B9F584549}"/>
                </a:ext>
              </a:extLst>
            </p:cNvPr>
            <p:cNvSpPr>
              <a:spLocks/>
            </p:cNvSpPr>
            <p:nvPr/>
          </p:nvSpPr>
          <p:spPr bwMode="auto">
            <a:xfrm>
              <a:off x="9627780" y="3173260"/>
              <a:ext cx="77847" cy="58975"/>
            </a:xfrm>
            <a:custGeom>
              <a:avLst/>
              <a:gdLst>
                <a:gd name="T0" fmla="*/ 8 w 16"/>
                <a:gd name="T1" fmla="*/ 12 h 12"/>
                <a:gd name="T2" fmla="*/ 8 w 16"/>
                <a:gd name="T3" fmla="*/ 0 h 12"/>
                <a:gd name="T4" fmla="*/ 8 w 16"/>
                <a:gd name="T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2">
                  <a:moveTo>
                    <a:pt x="8" y="12"/>
                  </a:moveTo>
                  <a:cubicBezTo>
                    <a:pt x="16" y="12"/>
                    <a:pt x="16" y="0"/>
                    <a:pt x="8" y="0"/>
                  </a:cubicBezTo>
                  <a:cubicBezTo>
                    <a:pt x="0" y="0"/>
                    <a:pt x="0" y="12"/>
                    <a:pt x="8" y="12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216">
              <a:extLst>
                <a:ext uri="{FF2B5EF4-FFF2-40B4-BE49-F238E27FC236}">
                  <a16:creationId xmlns="" xmlns:a16="http://schemas.microsoft.com/office/drawing/2014/main" id="{98A21700-6FD2-4109-A2CC-EDBBA901F72D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40813" y="5383632"/>
              <a:ext cx="9436" cy="0"/>
            </a:xfrm>
            <a:custGeom>
              <a:avLst/>
              <a:gdLst>
                <a:gd name="T0" fmla="*/ 0 w 2"/>
                <a:gd name="T1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217">
              <a:extLst>
                <a:ext uri="{FF2B5EF4-FFF2-40B4-BE49-F238E27FC236}">
                  <a16:creationId xmlns="" xmlns:a16="http://schemas.microsoft.com/office/drawing/2014/main" id="{122412AF-9025-47EF-B996-C0901CDCD093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05429" y="5352965"/>
              <a:ext cx="77847" cy="58975"/>
            </a:xfrm>
            <a:custGeom>
              <a:avLst/>
              <a:gdLst>
                <a:gd name="T0" fmla="*/ 7 w 16"/>
                <a:gd name="T1" fmla="*/ 12 h 12"/>
                <a:gd name="T2" fmla="*/ 9 w 16"/>
                <a:gd name="T3" fmla="*/ 12 h 12"/>
                <a:gd name="T4" fmla="*/ 16 w 16"/>
                <a:gd name="T5" fmla="*/ 6 h 12"/>
                <a:gd name="T6" fmla="*/ 9 w 16"/>
                <a:gd name="T7" fmla="*/ 0 h 12"/>
                <a:gd name="T8" fmla="*/ 7 w 16"/>
                <a:gd name="T9" fmla="*/ 0 h 12"/>
                <a:gd name="T10" fmla="*/ 0 w 16"/>
                <a:gd name="T11" fmla="*/ 6 h 12"/>
                <a:gd name="T12" fmla="*/ 7 w 16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2">
                  <a:moveTo>
                    <a:pt x="7" y="12"/>
                  </a:moveTo>
                  <a:cubicBezTo>
                    <a:pt x="7" y="12"/>
                    <a:pt x="8" y="12"/>
                    <a:pt x="9" y="12"/>
                  </a:cubicBezTo>
                  <a:cubicBezTo>
                    <a:pt x="13" y="12"/>
                    <a:pt x="16" y="10"/>
                    <a:pt x="16" y="6"/>
                  </a:cubicBezTo>
                  <a:cubicBezTo>
                    <a:pt x="15" y="3"/>
                    <a:pt x="13" y="0"/>
                    <a:pt x="9" y="0"/>
                  </a:cubicBezTo>
                  <a:cubicBezTo>
                    <a:pt x="8" y="0"/>
                    <a:pt x="7" y="0"/>
                    <a:pt x="7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0"/>
                    <a:pt x="3" y="12"/>
                    <a:pt x="7" y="12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Line 218">
              <a:extLst>
                <a:ext uri="{FF2B5EF4-FFF2-40B4-BE49-F238E27FC236}">
                  <a16:creationId xmlns="" xmlns:a16="http://schemas.microsoft.com/office/drawing/2014/main" id="{10F27A5E-876C-4616-8280-F44BF8D1292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50421" y="5829481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Line 219">
              <a:extLst>
                <a:ext uri="{FF2B5EF4-FFF2-40B4-BE49-F238E27FC236}">
                  <a16:creationId xmlns="" xmlns:a16="http://schemas.microsoft.com/office/drawing/2014/main" id="{1E66F5D1-263F-4868-87D7-DFAB3E27022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50421" y="5829481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220">
              <a:extLst>
                <a:ext uri="{FF2B5EF4-FFF2-40B4-BE49-F238E27FC236}">
                  <a16:creationId xmlns="" xmlns:a16="http://schemas.microsoft.com/office/drawing/2014/main" id="{7D92BE8C-A331-4205-8225-DE5C97134028}"/>
                </a:ext>
              </a:extLst>
            </p:cNvPr>
            <p:cNvSpPr>
              <a:spLocks/>
            </p:cNvSpPr>
            <p:nvPr/>
          </p:nvSpPr>
          <p:spPr bwMode="auto">
            <a:xfrm>
              <a:off x="5110318" y="5798814"/>
              <a:ext cx="80206" cy="63693"/>
            </a:xfrm>
            <a:custGeom>
              <a:avLst/>
              <a:gdLst>
                <a:gd name="T0" fmla="*/ 8 w 16"/>
                <a:gd name="T1" fmla="*/ 13 h 13"/>
                <a:gd name="T2" fmla="*/ 8 w 16"/>
                <a:gd name="T3" fmla="*/ 0 h 13"/>
                <a:gd name="T4" fmla="*/ 8 w 16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3">
                  <a:moveTo>
                    <a:pt x="8" y="13"/>
                  </a:moveTo>
                  <a:cubicBezTo>
                    <a:pt x="16" y="13"/>
                    <a:pt x="16" y="0"/>
                    <a:pt x="8" y="0"/>
                  </a:cubicBezTo>
                  <a:cubicBezTo>
                    <a:pt x="0" y="0"/>
                    <a:pt x="0" y="13"/>
                    <a:pt x="8" y="13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Line 221">
              <a:extLst>
                <a:ext uri="{FF2B5EF4-FFF2-40B4-BE49-F238E27FC236}">
                  <a16:creationId xmlns="" xmlns:a16="http://schemas.microsoft.com/office/drawing/2014/main" id="{A6630C49-44BE-461E-A013-D1F6C050FEF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068488" y="2904335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Line 222">
              <a:extLst>
                <a:ext uri="{FF2B5EF4-FFF2-40B4-BE49-F238E27FC236}">
                  <a16:creationId xmlns="" xmlns:a16="http://schemas.microsoft.com/office/drawing/2014/main" id="{7C5A8D65-C46E-43A6-A257-4A6B0543492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068488" y="2904335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223">
              <a:extLst>
                <a:ext uri="{FF2B5EF4-FFF2-40B4-BE49-F238E27FC236}">
                  <a16:creationId xmlns="" xmlns:a16="http://schemas.microsoft.com/office/drawing/2014/main" id="{A7BE1271-54B9-4EBB-81A2-1C94A33FEBB3}"/>
                </a:ext>
              </a:extLst>
            </p:cNvPr>
            <p:cNvSpPr>
              <a:spLocks/>
            </p:cNvSpPr>
            <p:nvPr/>
          </p:nvSpPr>
          <p:spPr bwMode="auto">
            <a:xfrm>
              <a:off x="8028386" y="2873669"/>
              <a:ext cx="80206" cy="58975"/>
            </a:xfrm>
            <a:custGeom>
              <a:avLst/>
              <a:gdLst>
                <a:gd name="T0" fmla="*/ 8 w 16"/>
                <a:gd name="T1" fmla="*/ 12 h 12"/>
                <a:gd name="T2" fmla="*/ 8 w 16"/>
                <a:gd name="T3" fmla="*/ 0 h 12"/>
                <a:gd name="T4" fmla="*/ 8 w 16"/>
                <a:gd name="T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2">
                  <a:moveTo>
                    <a:pt x="8" y="12"/>
                  </a:moveTo>
                  <a:cubicBezTo>
                    <a:pt x="16" y="12"/>
                    <a:pt x="16" y="0"/>
                    <a:pt x="8" y="0"/>
                  </a:cubicBezTo>
                  <a:cubicBezTo>
                    <a:pt x="0" y="0"/>
                    <a:pt x="0" y="12"/>
                    <a:pt x="8" y="12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675698" y="3657120"/>
            <a:ext cx="4535055" cy="656792"/>
          </a:xfrm>
        </p:spPr>
        <p:txBody>
          <a:bodyPr anchor="b">
            <a:normAutofit/>
          </a:bodyPr>
          <a:lstStyle/>
          <a:p>
            <a:r>
              <a:rPr lang="en-US" altLang="zh-CN" sz="2800" dirty="0"/>
              <a:t>Section Header Here</a:t>
            </a:r>
            <a:endParaRPr lang="zh-CN" altLang="en-US" sz="3200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669925" y="4517062"/>
            <a:ext cx="4546600" cy="1015623"/>
          </a:xfrm>
        </p:spPr>
        <p:txBody>
          <a:bodyPr>
            <a:normAutofit/>
          </a:bodyPr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Supporting text here.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When you copy &amp; paste, choose "keep text only" option.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805403" y="2310040"/>
            <a:ext cx="1186236" cy="1031388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/04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0309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0D2A5CC-344E-47D9-BBC3-57BA192F1D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3F1A40FF-42E3-4BCF-AA98-F9F69618C8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D40F33A1-7265-4EBC-95D0-D86D8B22FE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19</a:t>
            </a:fld>
            <a:endParaRPr lang="zh-CN" altLang="en-US"/>
          </a:p>
        </p:txBody>
      </p:sp>
      <p:grpSp>
        <p:nvGrpSpPr>
          <p:cNvPr id="5" name="2958602b-15d1-4f80-b2cc-ebad61232c0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3AE72C64-83D7-4CAE-81A3-8240E340F08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-1587" y="1908555"/>
            <a:ext cx="12193588" cy="4235070"/>
            <a:chOff x="-1587" y="1908555"/>
            <a:chExt cx="12193588" cy="4235070"/>
          </a:xfrm>
        </p:grpSpPr>
        <p:sp>
          <p:nvSpPr>
            <p:cNvPr id="6" name="ïslîḓê">
              <a:extLst>
                <a:ext uri="{FF2B5EF4-FFF2-40B4-BE49-F238E27FC236}">
                  <a16:creationId xmlns="" xmlns:a16="http://schemas.microsoft.com/office/drawing/2014/main" id="{4B4D1D34-AED0-4D38-8AE6-DBAA678B7BC4}"/>
                </a:ext>
              </a:extLst>
            </p:cNvPr>
            <p:cNvSpPr/>
            <p:nvPr/>
          </p:nvSpPr>
          <p:spPr bwMode="auto">
            <a:xfrm>
              <a:off x="-1587" y="3709283"/>
              <a:ext cx="12193588" cy="243434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dk1"/>
                </a:solidFill>
              </a:endParaRPr>
            </a:p>
          </p:txBody>
        </p:sp>
        <p:grpSp>
          <p:nvGrpSpPr>
            <p:cNvPr id="7" name="ïṣḷíḓe">
              <a:extLst>
                <a:ext uri="{FF2B5EF4-FFF2-40B4-BE49-F238E27FC236}">
                  <a16:creationId xmlns="" xmlns:a16="http://schemas.microsoft.com/office/drawing/2014/main" id="{408B6B45-6A0A-45E5-B0AD-277E3BD0296C}"/>
                </a:ext>
              </a:extLst>
            </p:cNvPr>
            <p:cNvGrpSpPr/>
            <p:nvPr/>
          </p:nvGrpSpPr>
          <p:grpSpPr>
            <a:xfrm>
              <a:off x="3956674" y="1908555"/>
              <a:ext cx="4278654" cy="3459988"/>
              <a:chOff x="3956674" y="1908555"/>
              <a:chExt cx="4278654" cy="3459988"/>
            </a:xfrm>
          </p:grpSpPr>
          <p:sp>
            <p:nvSpPr>
              <p:cNvPr id="16" name="íSḻiďe">
                <a:extLst>
                  <a:ext uri="{FF2B5EF4-FFF2-40B4-BE49-F238E27FC236}">
                    <a16:creationId xmlns="" xmlns:a16="http://schemas.microsoft.com/office/drawing/2014/main" id="{E644B365-FEB1-4EC6-9249-2E42A5269818}"/>
                  </a:ext>
                </a:extLst>
              </p:cNvPr>
              <p:cNvSpPr/>
              <p:nvPr/>
            </p:nvSpPr>
            <p:spPr bwMode="auto">
              <a:xfrm rot="16200000">
                <a:off x="3048843" y="2816387"/>
                <a:ext cx="3459987" cy="1644326"/>
              </a:xfrm>
              <a:custGeom>
                <a:avLst/>
                <a:gdLst>
                  <a:gd name="connsiteX0" fmla="*/ 1141754 w 4807214"/>
                  <a:gd name="connsiteY0" fmla="*/ 0 h 2284583"/>
                  <a:gd name="connsiteX1" fmla="*/ 1482657 w 4807214"/>
                  <a:gd name="connsiteY1" fmla="*/ 142363 h 2284583"/>
                  <a:gd name="connsiteX2" fmla="*/ 1837912 w 4807214"/>
                  <a:gd name="connsiteY2" fmla="*/ 498418 h 2284583"/>
                  <a:gd name="connsiteX3" fmla="*/ 1884770 w 4807214"/>
                  <a:gd name="connsiteY3" fmla="*/ 545381 h 2284583"/>
                  <a:gd name="connsiteX4" fmla="*/ 1887979 w 4807214"/>
                  <a:gd name="connsiteY4" fmla="*/ 548595 h 2284583"/>
                  <a:gd name="connsiteX5" fmla="*/ 2202332 w 4807214"/>
                  <a:gd name="connsiteY5" fmla="*/ 863423 h 2284583"/>
                  <a:gd name="connsiteX6" fmla="*/ 2603030 w 4807214"/>
                  <a:gd name="connsiteY6" fmla="*/ 863423 h 2284583"/>
                  <a:gd name="connsiteX7" fmla="*/ 3068706 w 4807214"/>
                  <a:gd name="connsiteY7" fmla="*/ 397045 h 2284583"/>
                  <a:gd name="connsiteX8" fmla="*/ 3071483 w 4807214"/>
                  <a:gd name="connsiteY8" fmla="*/ 397045 h 2284583"/>
                  <a:gd name="connsiteX9" fmla="*/ 3079823 w 4807214"/>
                  <a:gd name="connsiteY9" fmla="*/ 388773 h 2284583"/>
                  <a:gd name="connsiteX10" fmla="*/ 3328250 w 4807214"/>
                  <a:gd name="connsiteY10" fmla="*/ 142363 h 2284583"/>
                  <a:gd name="connsiteX11" fmla="*/ 4010224 w 4807214"/>
                  <a:gd name="connsiteY11" fmla="*/ 142363 h 2284583"/>
                  <a:gd name="connsiteX12" fmla="*/ 4665136 w 4807214"/>
                  <a:gd name="connsiteY12" fmla="*/ 798587 h 2284583"/>
                  <a:gd name="connsiteX13" fmla="*/ 4665136 w 4807214"/>
                  <a:gd name="connsiteY13" fmla="*/ 1481929 h 2284583"/>
                  <a:gd name="connsiteX14" fmla="*/ 4010224 w 4807214"/>
                  <a:gd name="connsiteY14" fmla="*/ 2143576 h 2284583"/>
                  <a:gd name="connsiteX15" fmla="*/ 3701712 w 4807214"/>
                  <a:gd name="connsiteY15" fmla="*/ 2284583 h 2284583"/>
                  <a:gd name="connsiteX16" fmla="*/ 3701712 w 4807214"/>
                  <a:gd name="connsiteY16" fmla="*/ 2089343 h 2284583"/>
                  <a:gd name="connsiteX17" fmla="*/ 3869499 w 4807214"/>
                  <a:gd name="connsiteY17" fmla="*/ 2007993 h 2284583"/>
                  <a:gd name="connsiteX18" fmla="*/ 4529824 w 4807214"/>
                  <a:gd name="connsiteY18" fmla="*/ 1346345 h 2284583"/>
                  <a:gd name="connsiteX19" fmla="*/ 4529824 w 4807214"/>
                  <a:gd name="connsiteY19" fmla="*/ 939594 h 2284583"/>
                  <a:gd name="connsiteX20" fmla="*/ 3869499 w 4807214"/>
                  <a:gd name="connsiteY20" fmla="*/ 277946 h 2284583"/>
                  <a:gd name="connsiteX21" fmla="*/ 3463562 w 4807214"/>
                  <a:gd name="connsiteY21" fmla="*/ 277946 h 2284583"/>
                  <a:gd name="connsiteX22" fmla="*/ 3073862 w 4807214"/>
                  <a:gd name="connsiteY22" fmla="*/ 673851 h 2284583"/>
                  <a:gd name="connsiteX23" fmla="*/ 3069465 w 4807214"/>
                  <a:gd name="connsiteY23" fmla="*/ 673851 h 2284583"/>
                  <a:gd name="connsiteX24" fmla="*/ 3068473 w 4807214"/>
                  <a:gd name="connsiteY24" fmla="*/ 673851 h 2284583"/>
                  <a:gd name="connsiteX25" fmla="*/ 3022475 w 4807214"/>
                  <a:gd name="connsiteY25" fmla="*/ 719918 h 2284583"/>
                  <a:gd name="connsiteX26" fmla="*/ 2743816 w 4807214"/>
                  <a:gd name="connsiteY26" fmla="*/ 998997 h 2284583"/>
                  <a:gd name="connsiteX27" fmla="*/ 2402681 w 4807214"/>
                  <a:gd name="connsiteY27" fmla="*/ 1139995 h 2284583"/>
                  <a:gd name="connsiteX28" fmla="*/ 2061547 w 4807214"/>
                  <a:gd name="connsiteY28" fmla="*/ 998997 h 2284583"/>
                  <a:gd name="connsiteX29" fmla="*/ 1460500 w 4807214"/>
                  <a:gd name="connsiteY29" fmla="*/ 397045 h 2284583"/>
                  <a:gd name="connsiteX30" fmla="*/ 1464581 w 4807214"/>
                  <a:gd name="connsiteY30" fmla="*/ 397045 h 2284583"/>
                  <a:gd name="connsiteX31" fmla="*/ 1415958 w 4807214"/>
                  <a:gd name="connsiteY31" fmla="*/ 347636 h 2284583"/>
                  <a:gd name="connsiteX32" fmla="*/ 1347378 w 4807214"/>
                  <a:gd name="connsiteY32" fmla="*/ 277946 h 2284583"/>
                  <a:gd name="connsiteX33" fmla="*/ 941541 w 4807214"/>
                  <a:gd name="connsiteY33" fmla="*/ 277946 h 2284583"/>
                  <a:gd name="connsiteX34" fmla="*/ 281380 w 4807214"/>
                  <a:gd name="connsiteY34" fmla="*/ 939594 h 2284583"/>
                  <a:gd name="connsiteX35" fmla="*/ 200213 w 4807214"/>
                  <a:gd name="connsiteY35" fmla="*/ 1140258 h 2284583"/>
                  <a:gd name="connsiteX36" fmla="*/ 281380 w 4807214"/>
                  <a:gd name="connsiteY36" fmla="*/ 1346345 h 2284583"/>
                  <a:gd name="connsiteX37" fmla="*/ 941541 w 4807214"/>
                  <a:gd name="connsiteY37" fmla="*/ 2007993 h 2284583"/>
                  <a:gd name="connsiteX38" fmla="*/ 1141754 w 4807214"/>
                  <a:gd name="connsiteY38" fmla="*/ 2089343 h 2284583"/>
                  <a:gd name="connsiteX39" fmla="*/ 1141754 w 4807214"/>
                  <a:gd name="connsiteY39" fmla="*/ 2284583 h 2284583"/>
                  <a:gd name="connsiteX40" fmla="*/ 800851 w 4807214"/>
                  <a:gd name="connsiteY40" fmla="*/ 2143576 h 2284583"/>
                  <a:gd name="connsiteX41" fmla="*/ 140690 w 4807214"/>
                  <a:gd name="connsiteY41" fmla="*/ 1481929 h 2284583"/>
                  <a:gd name="connsiteX42" fmla="*/ 0 w 4807214"/>
                  <a:gd name="connsiteY42" fmla="*/ 1140258 h 2284583"/>
                  <a:gd name="connsiteX43" fmla="*/ 140690 w 4807214"/>
                  <a:gd name="connsiteY43" fmla="*/ 798587 h 2284583"/>
                  <a:gd name="connsiteX44" fmla="*/ 800851 w 4807214"/>
                  <a:gd name="connsiteY44" fmla="*/ 142363 h 2284583"/>
                  <a:gd name="connsiteX45" fmla="*/ 1141754 w 4807214"/>
                  <a:gd name="connsiteY45" fmla="*/ 0 h 2284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4807214" h="2284583">
                    <a:moveTo>
                      <a:pt x="1141754" y="0"/>
                    </a:moveTo>
                    <a:cubicBezTo>
                      <a:pt x="1264857" y="0"/>
                      <a:pt x="1387961" y="47454"/>
                      <a:pt x="1482657" y="142363"/>
                    </a:cubicBezTo>
                    <a:cubicBezTo>
                      <a:pt x="1482657" y="142363"/>
                      <a:pt x="1482657" y="142363"/>
                      <a:pt x="1837912" y="498418"/>
                    </a:cubicBezTo>
                    <a:lnTo>
                      <a:pt x="1884770" y="545381"/>
                    </a:lnTo>
                    <a:lnTo>
                      <a:pt x="1887979" y="548595"/>
                    </a:lnTo>
                    <a:cubicBezTo>
                      <a:pt x="1956761" y="617481"/>
                      <a:pt x="2056809" y="717680"/>
                      <a:pt x="2202332" y="863423"/>
                    </a:cubicBezTo>
                    <a:cubicBezTo>
                      <a:pt x="2310629" y="971882"/>
                      <a:pt x="2494733" y="971882"/>
                      <a:pt x="2603030" y="863423"/>
                    </a:cubicBezTo>
                    <a:lnTo>
                      <a:pt x="3068706" y="397045"/>
                    </a:lnTo>
                    <a:lnTo>
                      <a:pt x="3071483" y="397045"/>
                    </a:lnTo>
                    <a:lnTo>
                      <a:pt x="3079823" y="388773"/>
                    </a:lnTo>
                    <a:cubicBezTo>
                      <a:pt x="3146149" y="322986"/>
                      <a:pt x="3227780" y="242017"/>
                      <a:pt x="3328250" y="142363"/>
                    </a:cubicBezTo>
                    <a:cubicBezTo>
                      <a:pt x="3512275" y="-47454"/>
                      <a:pt x="3820787" y="-47454"/>
                      <a:pt x="4010224" y="142363"/>
                    </a:cubicBezTo>
                    <a:cubicBezTo>
                      <a:pt x="4010224" y="142363"/>
                      <a:pt x="4010224" y="142363"/>
                      <a:pt x="4665136" y="798587"/>
                    </a:cubicBezTo>
                    <a:cubicBezTo>
                      <a:pt x="4854574" y="988404"/>
                      <a:pt x="4854574" y="1297535"/>
                      <a:pt x="4665136" y="1481929"/>
                    </a:cubicBezTo>
                    <a:cubicBezTo>
                      <a:pt x="4665136" y="1481929"/>
                      <a:pt x="4665136" y="1481929"/>
                      <a:pt x="4010224" y="2143576"/>
                    </a:cubicBezTo>
                    <a:cubicBezTo>
                      <a:pt x="3923624" y="2230350"/>
                      <a:pt x="3809962" y="2279160"/>
                      <a:pt x="3701712" y="2284583"/>
                    </a:cubicBezTo>
                    <a:cubicBezTo>
                      <a:pt x="3701712" y="2284583"/>
                      <a:pt x="3701712" y="2284583"/>
                      <a:pt x="3701712" y="2089343"/>
                    </a:cubicBezTo>
                    <a:cubicBezTo>
                      <a:pt x="3761249" y="2078496"/>
                      <a:pt x="3820787" y="2051379"/>
                      <a:pt x="3869499" y="2007993"/>
                    </a:cubicBezTo>
                    <a:cubicBezTo>
                      <a:pt x="3869499" y="2007993"/>
                      <a:pt x="3869499" y="2007993"/>
                      <a:pt x="4529824" y="1346345"/>
                    </a:cubicBezTo>
                    <a:cubicBezTo>
                      <a:pt x="4638074" y="1232455"/>
                      <a:pt x="4638074" y="1053485"/>
                      <a:pt x="4529824" y="939594"/>
                    </a:cubicBezTo>
                    <a:cubicBezTo>
                      <a:pt x="4529824" y="939594"/>
                      <a:pt x="4529824" y="939594"/>
                      <a:pt x="3869499" y="277946"/>
                    </a:cubicBezTo>
                    <a:cubicBezTo>
                      <a:pt x="3755837" y="169480"/>
                      <a:pt x="3577225" y="169480"/>
                      <a:pt x="3463562" y="277946"/>
                    </a:cubicBezTo>
                    <a:cubicBezTo>
                      <a:pt x="3463562" y="277946"/>
                      <a:pt x="3463562" y="277946"/>
                      <a:pt x="3073862" y="673851"/>
                    </a:cubicBezTo>
                    <a:cubicBezTo>
                      <a:pt x="3073862" y="673851"/>
                      <a:pt x="3073862" y="673851"/>
                      <a:pt x="3069465" y="673851"/>
                    </a:cubicBezTo>
                    <a:lnTo>
                      <a:pt x="3068473" y="673851"/>
                    </a:lnTo>
                    <a:lnTo>
                      <a:pt x="3022475" y="719918"/>
                    </a:lnTo>
                    <a:cubicBezTo>
                      <a:pt x="2948078" y="794428"/>
                      <a:pt x="2856512" y="886131"/>
                      <a:pt x="2743816" y="998997"/>
                    </a:cubicBezTo>
                    <a:cubicBezTo>
                      <a:pt x="2651764" y="1096611"/>
                      <a:pt x="2527222" y="1139995"/>
                      <a:pt x="2402681" y="1139995"/>
                    </a:cubicBezTo>
                    <a:cubicBezTo>
                      <a:pt x="2278140" y="1139995"/>
                      <a:pt x="2153599" y="1096611"/>
                      <a:pt x="2061547" y="998997"/>
                    </a:cubicBezTo>
                    <a:cubicBezTo>
                      <a:pt x="2061547" y="998997"/>
                      <a:pt x="2061547" y="998997"/>
                      <a:pt x="1460500" y="397045"/>
                    </a:cubicBezTo>
                    <a:lnTo>
                      <a:pt x="1464581" y="397045"/>
                    </a:lnTo>
                    <a:lnTo>
                      <a:pt x="1415958" y="347636"/>
                    </a:lnTo>
                    <a:cubicBezTo>
                      <a:pt x="1394556" y="325888"/>
                      <a:pt x="1371728" y="302690"/>
                      <a:pt x="1347378" y="277946"/>
                    </a:cubicBezTo>
                    <a:cubicBezTo>
                      <a:pt x="1233743" y="169480"/>
                      <a:pt x="1049764" y="169480"/>
                      <a:pt x="941541" y="277946"/>
                    </a:cubicBezTo>
                    <a:cubicBezTo>
                      <a:pt x="941541" y="277946"/>
                      <a:pt x="941541" y="277946"/>
                      <a:pt x="281380" y="939594"/>
                    </a:cubicBezTo>
                    <a:cubicBezTo>
                      <a:pt x="227268" y="993828"/>
                      <a:pt x="200213" y="1064331"/>
                      <a:pt x="200213" y="1140258"/>
                    </a:cubicBezTo>
                    <a:cubicBezTo>
                      <a:pt x="200213" y="1221608"/>
                      <a:pt x="227268" y="1292112"/>
                      <a:pt x="281380" y="1346345"/>
                    </a:cubicBezTo>
                    <a:cubicBezTo>
                      <a:pt x="281380" y="1346345"/>
                      <a:pt x="281380" y="1346345"/>
                      <a:pt x="941541" y="2007993"/>
                    </a:cubicBezTo>
                    <a:cubicBezTo>
                      <a:pt x="995652" y="2062226"/>
                      <a:pt x="1071409" y="2089343"/>
                      <a:pt x="1141754" y="2089343"/>
                    </a:cubicBezTo>
                    <a:cubicBezTo>
                      <a:pt x="1141754" y="2089343"/>
                      <a:pt x="1141754" y="2089343"/>
                      <a:pt x="1141754" y="2284583"/>
                    </a:cubicBezTo>
                    <a:cubicBezTo>
                      <a:pt x="1017297" y="2284583"/>
                      <a:pt x="898252" y="2241196"/>
                      <a:pt x="800851" y="2143576"/>
                    </a:cubicBezTo>
                    <a:cubicBezTo>
                      <a:pt x="800851" y="2143576"/>
                      <a:pt x="800851" y="2143576"/>
                      <a:pt x="140690" y="1481929"/>
                    </a:cubicBezTo>
                    <a:cubicBezTo>
                      <a:pt x="54111" y="1395155"/>
                      <a:pt x="0" y="1270418"/>
                      <a:pt x="0" y="1140258"/>
                    </a:cubicBezTo>
                    <a:cubicBezTo>
                      <a:pt x="0" y="1015521"/>
                      <a:pt x="54111" y="890784"/>
                      <a:pt x="140690" y="798587"/>
                    </a:cubicBezTo>
                    <a:cubicBezTo>
                      <a:pt x="140690" y="798587"/>
                      <a:pt x="140690" y="798587"/>
                      <a:pt x="800851" y="142363"/>
                    </a:cubicBezTo>
                    <a:cubicBezTo>
                      <a:pt x="895546" y="47454"/>
                      <a:pt x="1018650" y="0"/>
                      <a:pt x="1141754" y="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lIns="91440" tIns="45720" rIns="91440" bIns="45720" anchor="ctr"/>
              <a:lstStyle/>
              <a:p>
                <a:pPr algn="ctr"/>
                <a:endParaRPr/>
              </a:p>
            </p:txBody>
          </p:sp>
          <p:sp>
            <p:nvSpPr>
              <p:cNvPr id="17" name="îṣḷíḋé">
                <a:extLst>
                  <a:ext uri="{FF2B5EF4-FFF2-40B4-BE49-F238E27FC236}">
                    <a16:creationId xmlns="" xmlns:a16="http://schemas.microsoft.com/office/drawing/2014/main" id="{0F9551A6-BEE8-4369-83B6-F2E95CAA9922}"/>
                  </a:ext>
                </a:extLst>
              </p:cNvPr>
              <p:cNvSpPr/>
              <p:nvPr/>
            </p:nvSpPr>
            <p:spPr bwMode="auto">
              <a:xfrm rot="16200000" flipV="1">
                <a:off x="5683171" y="2816386"/>
                <a:ext cx="3459987" cy="1644326"/>
              </a:xfrm>
              <a:custGeom>
                <a:avLst/>
                <a:gdLst>
                  <a:gd name="connsiteX0" fmla="*/ 1141754 w 4807214"/>
                  <a:gd name="connsiteY0" fmla="*/ 0 h 2284583"/>
                  <a:gd name="connsiteX1" fmla="*/ 1482657 w 4807214"/>
                  <a:gd name="connsiteY1" fmla="*/ 142363 h 2284583"/>
                  <a:gd name="connsiteX2" fmla="*/ 1837912 w 4807214"/>
                  <a:gd name="connsiteY2" fmla="*/ 498418 h 2284583"/>
                  <a:gd name="connsiteX3" fmla="*/ 1884770 w 4807214"/>
                  <a:gd name="connsiteY3" fmla="*/ 545381 h 2284583"/>
                  <a:gd name="connsiteX4" fmla="*/ 1887979 w 4807214"/>
                  <a:gd name="connsiteY4" fmla="*/ 548595 h 2284583"/>
                  <a:gd name="connsiteX5" fmla="*/ 2202332 w 4807214"/>
                  <a:gd name="connsiteY5" fmla="*/ 863423 h 2284583"/>
                  <a:gd name="connsiteX6" fmla="*/ 2603030 w 4807214"/>
                  <a:gd name="connsiteY6" fmla="*/ 863423 h 2284583"/>
                  <a:gd name="connsiteX7" fmla="*/ 3068706 w 4807214"/>
                  <a:gd name="connsiteY7" fmla="*/ 397045 h 2284583"/>
                  <a:gd name="connsiteX8" fmla="*/ 3071483 w 4807214"/>
                  <a:gd name="connsiteY8" fmla="*/ 397045 h 2284583"/>
                  <a:gd name="connsiteX9" fmla="*/ 3079823 w 4807214"/>
                  <a:gd name="connsiteY9" fmla="*/ 388773 h 2284583"/>
                  <a:gd name="connsiteX10" fmla="*/ 3328250 w 4807214"/>
                  <a:gd name="connsiteY10" fmla="*/ 142363 h 2284583"/>
                  <a:gd name="connsiteX11" fmla="*/ 4010224 w 4807214"/>
                  <a:gd name="connsiteY11" fmla="*/ 142363 h 2284583"/>
                  <a:gd name="connsiteX12" fmla="*/ 4665136 w 4807214"/>
                  <a:gd name="connsiteY12" fmla="*/ 798587 h 2284583"/>
                  <a:gd name="connsiteX13" fmla="*/ 4665136 w 4807214"/>
                  <a:gd name="connsiteY13" fmla="*/ 1481929 h 2284583"/>
                  <a:gd name="connsiteX14" fmla="*/ 4010224 w 4807214"/>
                  <a:gd name="connsiteY14" fmla="*/ 2143576 h 2284583"/>
                  <a:gd name="connsiteX15" fmla="*/ 3701712 w 4807214"/>
                  <a:gd name="connsiteY15" fmla="*/ 2284583 h 2284583"/>
                  <a:gd name="connsiteX16" fmla="*/ 3701712 w 4807214"/>
                  <a:gd name="connsiteY16" fmla="*/ 2089343 h 2284583"/>
                  <a:gd name="connsiteX17" fmla="*/ 3869499 w 4807214"/>
                  <a:gd name="connsiteY17" fmla="*/ 2007993 h 2284583"/>
                  <a:gd name="connsiteX18" fmla="*/ 4529824 w 4807214"/>
                  <a:gd name="connsiteY18" fmla="*/ 1346345 h 2284583"/>
                  <a:gd name="connsiteX19" fmla="*/ 4529824 w 4807214"/>
                  <a:gd name="connsiteY19" fmla="*/ 939594 h 2284583"/>
                  <a:gd name="connsiteX20" fmla="*/ 3869499 w 4807214"/>
                  <a:gd name="connsiteY20" fmla="*/ 277946 h 2284583"/>
                  <a:gd name="connsiteX21" fmla="*/ 3463562 w 4807214"/>
                  <a:gd name="connsiteY21" fmla="*/ 277946 h 2284583"/>
                  <a:gd name="connsiteX22" fmla="*/ 3073862 w 4807214"/>
                  <a:gd name="connsiteY22" fmla="*/ 673851 h 2284583"/>
                  <a:gd name="connsiteX23" fmla="*/ 3069465 w 4807214"/>
                  <a:gd name="connsiteY23" fmla="*/ 673851 h 2284583"/>
                  <a:gd name="connsiteX24" fmla="*/ 3068473 w 4807214"/>
                  <a:gd name="connsiteY24" fmla="*/ 673851 h 2284583"/>
                  <a:gd name="connsiteX25" fmla="*/ 3022475 w 4807214"/>
                  <a:gd name="connsiteY25" fmla="*/ 719918 h 2284583"/>
                  <a:gd name="connsiteX26" fmla="*/ 2743816 w 4807214"/>
                  <a:gd name="connsiteY26" fmla="*/ 998997 h 2284583"/>
                  <a:gd name="connsiteX27" fmla="*/ 2402681 w 4807214"/>
                  <a:gd name="connsiteY27" fmla="*/ 1139995 h 2284583"/>
                  <a:gd name="connsiteX28" fmla="*/ 2061547 w 4807214"/>
                  <a:gd name="connsiteY28" fmla="*/ 998997 h 2284583"/>
                  <a:gd name="connsiteX29" fmla="*/ 1460500 w 4807214"/>
                  <a:gd name="connsiteY29" fmla="*/ 397045 h 2284583"/>
                  <a:gd name="connsiteX30" fmla="*/ 1464581 w 4807214"/>
                  <a:gd name="connsiteY30" fmla="*/ 397045 h 2284583"/>
                  <a:gd name="connsiteX31" fmla="*/ 1415958 w 4807214"/>
                  <a:gd name="connsiteY31" fmla="*/ 347636 h 2284583"/>
                  <a:gd name="connsiteX32" fmla="*/ 1347378 w 4807214"/>
                  <a:gd name="connsiteY32" fmla="*/ 277946 h 2284583"/>
                  <a:gd name="connsiteX33" fmla="*/ 941541 w 4807214"/>
                  <a:gd name="connsiteY33" fmla="*/ 277946 h 2284583"/>
                  <a:gd name="connsiteX34" fmla="*/ 281380 w 4807214"/>
                  <a:gd name="connsiteY34" fmla="*/ 939594 h 2284583"/>
                  <a:gd name="connsiteX35" fmla="*/ 200213 w 4807214"/>
                  <a:gd name="connsiteY35" fmla="*/ 1140258 h 2284583"/>
                  <a:gd name="connsiteX36" fmla="*/ 281380 w 4807214"/>
                  <a:gd name="connsiteY36" fmla="*/ 1346345 h 2284583"/>
                  <a:gd name="connsiteX37" fmla="*/ 941541 w 4807214"/>
                  <a:gd name="connsiteY37" fmla="*/ 2007993 h 2284583"/>
                  <a:gd name="connsiteX38" fmla="*/ 1141754 w 4807214"/>
                  <a:gd name="connsiteY38" fmla="*/ 2089343 h 2284583"/>
                  <a:gd name="connsiteX39" fmla="*/ 1141754 w 4807214"/>
                  <a:gd name="connsiteY39" fmla="*/ 2284583 h 2284583"/>
                  <a:gd name="connsiteX40" fmla="*/ 800851 w 4807214"/>
                  <a:gd name="connsiteY40" fmla="*/ 2143576 h 2284583"/>
                  <a:gd name="connsiteX41" fmla="*/ 140690 w 4807214"/>
                  <a:gd name="connsiteY41" fmla="*/ 1481929 h 2284583"/>
                  <a:gd name="connsiteX42" fmla="*/ 0 w 4807214"/>
                  <a:gd name="connsiteY42" fmla="*/ 1140258 h 2284583"/>
                  <a:gd name="connsiteX43" fmla="*/ 140690 w 4807214"/>
                  <a:gd name="connsiteY43" fmla="*/ 798587 h 2284583"/>
                  <a:gd name="connsiteX44" fmla="*/ 800851 w 4807214"/>
                  <a:gd name="connsiteY44" fmla="*/ 142363 h 2284583"/>
                  <a:gd name="connsiteX45" fmla="*/ 1141754 w 4807214"/>
                  <a:gd name="connsiteY45" fmla="*/ 0 h 2284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4807214" h="2284583">
                    <a:moveTo>
                      <a:pt x="1141754" y="0"/>
                    </a:moveTo>
                    <a:cubicBezTo>
                      <a:pt x="1264857" y="0"/>
                      <a:pt x="1387961" y="47454"/>
                      <a:pt x="1482657" y="142363"/>
                    </a:cubicBezTo>
                    <a:cubicBezTo>
                      <a:pt x="1482657" y="142363"/>
                      <a:pt x="1482657" y="142363"/>
                      <a:pt x="1837912" y="498418"/>
                    </a:cubicBezTo>
                    <a:lnTo>
                      <a:pt x="1884770" y="545381"/>
                    </a:lnTo>
                    <a:lnTo>
                      <a:pt x="1887979" y="548595"/>
                    </a:lnTo>
                    <a:cubicBezTo>
                      <a:pt x="1956761" y="617481"/>
                      <a:pt x="2056809" y="717680"/>
                      <a:pt x="2202332" y="863423"/>
                    </a:cubicBezTo>
                    <a:cubicBezTo>
                      <a:pt x="2310629" y="971882"/>
                      <a:pt x="2494733" y="971882"/>
                      <a:pt x="2603030" y="863423"/>
                    </a:cubicBezTo>
                    <a:lnTo>
                      <a:pt x="3068706" y="397045"/>
                    </a:lnTo>
                    <a:lnTo>
                      <a:pt x="3071483" y="397045"/>
                    </a:lnTo>
                    <a:lnTo>
                      <a:pt x="3079823" y="388773"/>
                    </a:lnTo>
                    <a:cubicBezTo>
                      <a:pt x="3146149" y="322986"/>
                      <a:pt x="3227780" y="242017"/>
                      <a:pt x="3328250" y="142363"/>
                    </a:cubicBezTo>
                    <a:cubicBezTo>
                      <a:pt x="3512275" y="-47454"/>
                      <a:pt x="3820787" y="-47454"/>
                      <a:pt x="4010224" y="142363"/>
                    </a:cubicBezTo>
                    <a:cubicBezTo>
                      <a:pt x="4010224" y="142363"/>
                      <a:pt x="4010224" y="142363"/>
                      <a:pt x="4665136" y="798587"/>
                    </a:cubicBezTo>
                    <a:cubicBezTo>
                      <a:pt x="4854574" y="988404"/>
                      <a:pt x="4854574" y="1297535"/>
                      <a:pt x="4665136" y="1481929"/>
                    </a:cubicBezTo>
                    <a:cubicBezTo>
                      <a:pt x="4665136" y="1481929"/>
                      <a:pt x="4665136" y="1481929"/>
                      <a:pt x="4010224" y="2143576"/>
                    </a:cubicBezTo>
                    <a:cubicBezTo>
                      <a:pt x="3923624" y="2230350"/>
                      <a:pt x="3809962" y="2279160"/>
                      <a:pt x="3701712" y="2284583"/>
                    </a:cubicBezTo>
                    <a:cubicBezTo>
                      <a:pt x="3701712" y="2284583"/>
                      <a:pt x="3701712" y="2284583"/>
                      <a:pt x="3701712" y="2089343"/>
                    </a:cubicBezTo>
                    <a:cubicBezTo>
                      <a:pt x="3761249" y="2078496"/>
                      <a:pt x="3820787" y="2051379"/>
                      <a:pt x="3869499" y="2007993"/>
                    </a:cubicBezTo>
                    <a:cubicBezTo>
                      <a:pt x="3869499" y="2007993"/>
                      <a:pt x="3869499" y="2007993"/>
                      <a:pt x="4529824" y="1346345"/>
                    </a:cubicBezTo>
                    <a:cubicBezTo>
                      <a:pt x="4638074" y="1232455"/>
                      <a:pt x="4638074" y="1053485"/>
                      <a:pt x="4529824" y="939594"/>
                    </a:cubicBezTo>
                    <a:cubicBezTo>
                      <a:pt x="4529824" y="939594"/>
                      <a:pt x="4529824" y="939594"/>
                      <a:pt x="3869499" y="277946"/>
                    </a:cubicBezTo>
                    <a:cubicBezTo>
                      <a:pt x="3755837" y="169480"/>
                      <a:pt x="3577225" y="169480"/>
                      <a:pt x="3463562" y="277946"/>
                    </a:cubicBezTo>
                    <a:cubicBezTo>
                      <a:pt x="3463562" y="277946"/>
                      <a:pt x="3463562" y="277946"/>
                      <a:pt x="3073862" y="673851"/>
                    </a:cubicBezTo>
                    <a:cubicBezTo>
                      <a:pt x="3073862" y="673851"/>
                      <a:pt x="3073862" y="673851"/>
                      <a:pt x="3069465" y="673851"/>
                    </a:cubicBezTo>
                    <a:lnTo>
                      <a:pt x="3068473" y="673851"/>
                    </a:lnTo>
                    <a:lnTo>
                      <a:pt x="3022475" y="719918"/>
                    </a:lnTo>
                    <a:cubicBezTo>
                      <a:pt x="2948078" y="794428"/>
                      <a:pt x="2856512" y="886131"/>
                      <a:pt x="2743816" y="998997"/>
                    </a:cubicBezTo>
                    <a:cubicBezTo>
                      <a:pt x="2651764" y="1096611"/>
                      <a:pt x="2527222" y="1139995"/>
                      <a:pt x="2402681" y="1139995"/>
                    </a:cubicBezTo>
                    <a:cubicBezTo>
                      <a:pt x="2278140" y="1139995"/>
                      <a:pt x="2153599" y="1096611"/>
                      <a:pt x="2061547" y="998997"/>
                    </a:cubicBezTo>
                    <a:cubicBezTo>
                      <a:pt x="2061547" y="998997"/>
                      <a:pt x="2061547" y="998997"/>
                      <a:pt x="1460500" y="397045"/>
                    </a:cubicBezTo>
                    <a:lnTo>
                      <a:pt x="1464581" y="397045"/>
                    </a:lnTo>
                    <a:lnTo>
                      <a:pt x="1415958" y="347636"/>
                    </a:lnTo>
                    <a:cubicBezTo>
                      <a:pt x="1394556" y="325888"/>
                      <a:pt x="1371728" y="302690"/>
                      <a:pt x="1347378" y="277946"/>
                    </a:cubicBezTo>
                    <a:cubicBezTo>
                      <a:pt x="1233743" y="169480"/>
                      <a:pt x="1049764" y="169480"/>
                      <a:pt x="941541" y="277946"/>
                    </a:cubicBezTo>
                    <a:cubicBezTo>
                      <a:pt x="941541" y="277946"/>
                      <a:pt x="941541" y="277946"/>
                      <a:pt x="281380" y="939594"/>
                    </a:cubicBezTo>
                    <a:cubicBezTo>
                      <a:pt x="227268" y="993828"/>
                      <a:pt x="200213" y="1064331"/>
                      <a:pt x="200213" y="1140258"/>
                    </a:cubicBezTo>
                    <a:cubicBezTo>
                      <a:pt x="200213" y="1221608"/>
                      <a:pt x="227268" y="1292112"/>
                      <a:pt x="281380" y="1346345"/>
                    </a:cubicBezTo>
                    <a:cubicBezTo>
                      <a:pt x="281380" y="1346345"/>
                      <a:pt x="281380" y="1346345"/>
                      <a:pt x="941541" y="2007993"/>
                    </a:cubicBezTo>
                    <a:cubicBezTo>
                      <a:pt x="995652" y="2062226"/>
                      <a:pt x="1071409" y="2089343"/>
                      <a:pt x="1141754" y="2089343"/>
                    </a:cubicBezTo>
                    <a:cubicBezTo>
                      <a:pt x="1141754" y="2089343"/>
                      <a:pt x="1141754" y="2089343"/>
                      <a:pt x="1141754" y="2284583"/>
                    </a:cubicBezTo>
                    <a:cubicBezTo>
                      <a:pt x="1017297" y="2284583"/>
                      <a:pt x="898252" y="2241196"/>
                      <a:pt x="800851" y="2143576"/>
                    </a:cubicBezTo>
                    <a:cubicBezTo>
                      <a:pt x="800851" y="2143576"/>
                      <a:pt x="800851" y="2143576"/>
                      <a:pt x="140690" y="1481929"/>
                    </a:cubicBezTo>
                    <a:cubicBezTo>
                      <a:pt x="54111" y="1395155"/>
                      <a:pt x="0" y="1270418"/>
                      <a:pt x="0" y="1140258"/>
                    </a:cubicBezTo>
                    <a:cubicBezTo>
                      <a:pt x="0" y="1015521"/>
                      <a:pt x="54111" y="890784"/>
                      <a:pt x="140690" y="798587"/>
                    </a:cubicBezTo>
                    <a:cubicBezTo>
                      <a:pt x="140690" y="798587"/>
                      <a:pt x="140690" y="798587"/>
                      <a:pt x="800851" y="142363"/>
                    </a:cubicBezTo>
                    <a:cubicBezTo>
                      <a:pt x="895546" y="47454"/>
                      <a:pt x="1018650" y="0"/>
                      <a:pt x="1141754" y="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lIns="91440" tIns="45720" rIns="91440" bIns="45720" anchor="ctr"/>
              <a:lstStyle/>
              <a:p>
                <a:pPr algn="ctr"/>
                <a:endParaRPr/>
              </a:p>
            </p:txBody>
          </p:sp>
          <p:grpSp>
            <p:nvGrpSpPr>
              <p:cNvPr id="18" name="iSḷïḑé">
                <a:extLst>
                  <a:ext uri="{FF2B5EF4-FFF2-40B4-BE49-F238E27FC236}">
                    <a16:creationId xmlns="" xmlns:a16="http://schemas.microsoft.com/office/drawing/2014/main" id="{2771CCF7-9A7E-459B-A85B-D3518EFF8D99}"/>
                  </a:ext>
                </a:extLst>
              </p:cNvPr>
              <p:cNvGrpSpPr/>
              <p:nvPr/>
            </p:nvGrpSpPr>
            <p:grpSpPr>
              <a:xfrm>
                <a:off x="5573324" y="3034019"/>
                <a:ext cx="1045351" cy="1045351"/>
                <a:chOff x="5644341" y="3186892"/>
                <a:chExt cx="903318" cy="903318"/>
              </a:xfrm>
            </p:grpSpPr>
            <p:sp>
              <p:nvSpPr>
                <p:cNvPr id="23" name="ïṩḷiḑe">
                  <a:extLst>
                    <a:ext uri="{FF2B5EF4-FFF2-40B4-BE49-F238E27FC236}">
                      <a16:creationId xmlns="" xmlns:a16="http://schemas.microsoft.com/office/drawing/2014/main" id="{EFC9FB7C-6810-4C5E-849E-BFF78107CD0B}"/>
                    </a:ext>
                  </a:extLst>
                </p:cNvPr>
                <p:cNvSpPr/>
                <p:nvPr/>
              </p:nvSpPr>
              <p:spPr>
                <a:xfrm>
                  <a:off x="5644341" y="3186892"/>
                  <a:ext cx="903318" cy="903318"/>
                </a:xfrm>
                <a:prstGeom prst="ellipse">
                  <a:avLst/>
                </a:prstGeom>
                <a:solidFill>
                  <a:schemeClr val="accent1"/>
                </a:solidFill>
                <a:ln w="762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91440" tIns="45720" rIns="91440" bIns="45720"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4" name="îsļiḑé">
                  <a:extLst>
                    <a:ext uri="{FF2B5EF4-FFF2-40B4-BE49-F238E27FC236}">
                      <a16:creationId xmlns="" xmlns:a16="http://schemas.microsoft.com/office/drawing/2014/main" id="{FEFFCE59-EE59-4427-A7F4-7184E643B306}"/>
                    </a:ext>
                  </a:extLst>
                </p:cNvPr>
                <p:cNvSpPr/>
                <p:nvPr/>
              </p:nvSpPr>
              <p:spPr bwMode="auto">
                <a:xfrm rot="10800000" flipV="1">
                  <a:off x="5848714" y="3409772"/>
                  <a:ext cx="494573" cy="457560"/>
                </a:xfrm>
                <a:custGeom>
                  <a:avLst/>
                  <a:gdLst/>
                  <a:ahLst/>
                  <a:cxnLst>
                    <a:cxn ang="0">
                      <a:pos x="39" y="36"/>
                    </a:cxn>
                    <a:cxn ang="0">
                      <a:pos x="41" y="44"/>
                    </a:cxn>
                    <a:cxn ang="0">
                      <a:pos x="35" y="50"/>
                    </a:cxn>
                    <a:cxn ang="0">
                      <a:pos x="27" y="53"/>
                    </a:cxn>
                    <a:cxn ang="0">
                      <a:pos x="18" y="53"/>
                    </a:cxn>
                    <a:cxn ang="0">
                      <a:pos x="11" y="50"/>
                    </a:cxn>
                    <a:cxn ang="0">
                      <a:pos x="4" y="44"/>
                    </a:cxn>
                    <a:cxn ang="0">
                      <a:pos x="6" y="36"/>
                    </a:cxn>
                    <a:cxn ang="0">
                      <a:pos x="0" y="28"/>
                    </a:cxn>
                    <a:cxn ang="0">
                      <a:pos x="7" y="23"/>
                    </a:cxn>
                    <a:cxn ang="0">
                      <a:pos x="4" y="18"/>
                    </a:cxn>
                    <a:cxn ang="0">
                      <a:pos x="15" y="16"/>
                    </a:cxn>
                    <a:cxn ang="0">
                      <a:pos x="19" y="8"/>
                    </a:cxn>
                    <a:cxn ang="0">
                      <a:pos x="28" y="15"/>
                    </a:cxn>
                    <a:cxn ang="0">
                      <a:pos x="35" y="12"/>
                    </a:cxn>
                    <a:cxn ang="0">
                      <a:pos x="41" y="19"/>
                    </a:cxn>
                    <a:cxn ang="0">
                      <a:pos x="45" y="27"/>
                    </a:cxn>
                    <a:cxn ang="0">
                      <a:pos x="23" y="22"/>
                    </a:cxn>
                    <a:cxn ang="0">
                      <a:pos x="32" y="31"/>
                    </a:cxn>
                    <a:cxn ang="0">
                      <a:pos x="63" y="16"/>
                    </a:cxn>
                    <a:cxn ang="0">
                      <a:pos x="64" y="24"/>
                    </a:cxn>
                    <a:cxn ang="0">
                      <a:pos x="55" y="22"/>
                    </a:cxn>
                    <a:cxn ang="0">
                      <a:pos x="46" y="24"/>
                    </a:cxn>
                    <a:cxn ang="0">
                      <a:pos x="46" y="16"/>
                    </a:cxn>
                    <a:cxn ang="0">
                      <a:pos x="46" y="9"/>
                    </a:cxn>
                    <a:cxn ang="0">
                      <a:pos x="46" y="2"/>
                    </a:cxn>
                    <a:cxn ang="0">
                      <a:pos x="55" y="4"/>
                    </a:cxn>
                    <a:cxn ang="0">
                      <a:pos x="59" y="0"/>
                    </a:cxn>
                    <a:cxn ang="0">
                      <a:pos x="62" y="7"/>
                    </a:cxn>
                    <a:cxn ang="0">
                      <a:pos x="68" y="15"/>
                    </a:cxn>
                    <a:cxn ang="0">
                      <a:pos x="62" y="55"/>
                    </a:cxn>
                    <a:cxn ang="0">
                      <a:pos x="59" y="63"/>
                    </a:cxn>
                    <a:cxn ang="0">
                      <a:pos x="54" y="59"/>
                    </a:cxn>
                    <a:cxn ang="0">
                      <a:pos x="45" y="60"/>
                    </a:cxn>
                    <a:cxn ang="0">
                      <a:pos x="41" y="52"/>
                    </a:cxn>
                    <a:cxn ang="0">
                      <a:pos x="47" y="44"/>
                    </a:cxn>
                    <a:cxn ang="0">
                      <a:pos x="50" y="36"/>
                    </a:cxn>
                    <a:cxn ang="0">
                      <a:pos x="56" y="40"/>
                    </a:cxn>
                    <a:cxn ang="0">
                      <a:pos x="64" y="39"/>
                    </a:cxn>
                    <a:cxn ang="0">
                      <a:pos x="63" y="46"/>
                    </a:cxn>
                    <a:cxn ang="0">
                      <a:pos x="55" y="8"/>
                    </a:cxn>
                    <a:cxn ang="0">
                      <a:pos x="59" y="13"/>
                    </a:cxn>
                    <a:cxn ang="0">
                      <a:pos x="50" y="49"/>
                    </a:cxn>
                    <a:cxn ang="0">
                      <a:pos x="55" y="45"/>
                    </a:cxn>
                  </a:cxnLst>
                  <a:rect l="0" t="0" r="r" b="b"/>
                  <a:pathLst>
                    <a:path w="68" h="63">
                      <a:moveTo>
                        <a:pt x="45" y="35"/>
                      </a:moveTo>
                      <a:cubicBezTo>
                        <a:pt x="45" y="35"/>
                        <a:pt x="45" y="36"/>
                        <a:pt x="45" y="36"/>
                      </a:cubicBezTo>
                      <a:cubicBezTo>
                        <a:pt x="39" y="36"/>
                        <a:pt x="39" y="36"/>
                        <a:pt x="39" y="36"/>
                      </a:cubicBezTo>
                      <a:cubicBezTo>
                        <a:pt x="39" y="37"/>
                        <a:pt x="38" y="38"/>
                        <a:pt x="38" y="39"/>
                      </a:cubicBezTo>
                      <a:cubicBezTo>
                        <a:pt x="39" y="41"/>
                        <a:pt x="40" y="42"/>
                        <a:pt x="41" y="43"/>
                      </a:cubicBezTo>
                      <a:cubicBezTo>
                        <a:pt x="41" y="43"/>
                        <a:pt x="41" y="44"/>
                        <a:pt x="41" y="44"/>
                      </a:cubicBezTo>
                      <a:cubicBezTo>
                        <a:pt x="41" y="44"/>
                        <a:pt x="41" y="44"/>
                        <a:pt x="41" y="45"/>
                      </a:cubicBezTo>
                      <a:cubicBezTo>
                        <a:pt x="40" y="46"/>
                        <a:pt x="36" y="50"/>
                        <a:pt x="35" y="50"/>
                      </a:cubicBezTo>
                      <a:cubicBezTo>
                        <a:pt x="35" y="50"/>
                        <a:pt x="35" y="50"/>
                        <a:pt x="35" y="50"/>
                      </a:cubicBezTo>
                      <a:cubicBezTo>
                        <a:pt x="31" y="47"/>
                        <a:pt x="31" y="47"/>
                        <a:pt x="31" y="47"/>
                      </a:cubicBezTo>
                      <a:cubicBezTo>
                        <a:pt x="30" y="47"/>
                        <a:pt x="29" y="47"/>
                        <a:pt x="28" y="48"/>
                      </a:cubicBezTo>
                      <a:cubicBezTo>
                        <a:pt x="28" y="49"/>
                        <a:pt x="27" y="51"/>
                        <a:pt x="27" y="53"/>
                      </a:cubicBezTo>
                      <a:cubicBezTo>
                        <a:pt x="27" y="54"/>
                        <a:pt x="26" y="54"/>
                        <a:pt x="26" y="54"/>
                      </a:cubicBezTo>
                      <a:cubicBezTo>
                        <a:pt x="19" y="54"/>
                        <a:pt x="19" y="54"/>
                        <a:pt x="19" y="54"/>
                      </a:cubicBezTo>
                      <a:cubicBezTo>
                        <a:pt x="19" y="54"/>
                        <a:pt x="18" y="54"/>
                        <a:pt x="18" y="53"/>
                      </a:cubicBezTo>
                      <a:cubicBezTo>
                        <a:pt x="17" y="48"/>
                        <a:pt x="17" y="48"/>
                        <a:pt x="17" y="48"/>
                      </a:cubicBezTo>
                      <a:cubicBezTo>
                        <a:pt x="16" y="47"/>
                        <a:pt x="16" y="47"/>
                        <a:pt x="15" y="47"/>
                      </a:cubicBezTo>
                      <a:cubicBezTo>
                        <a:pt x="11" y="50"/>
                        <a:pt x="11" y="50"/>
                        <a:pt x="11" y="50"/>
                      </a:cubicBezTo>
                      <a:cubicBezTo>
                        <a:pt x="10" y="50"/>
                        <a:pt x="10" y="50"/>
                        <a:pt x="10" y="50"/>
                      </a:cubicBezTo>
                      <a:cubicBezTo>
                        <a:pt x="10" y="50"/>
                        <a:pt x="9" y="50"/>
                        <a:pt x="9" y="50"/>
                      </a:cubicBezTo>
                      <a:cubicBezTo>
                        <a:pt x="8" y="49"/>
                        <a:pt x="4" y="45"/>
                        <a:pt x="4" y="44"/>
                      </a:cubicBezTo>
                      <a:cubicBezTo>
                        <a:pt x="4" y="44"/>
                        <a:pt x="4" y="44"/>
                        <a:pt x="4" y="43"/>
                      </a:cubicBezTo>
                      <a:cubicBezTo>
                        <a:pt x="5" y="42"/>
                        <a:pt x="6" y="41"/>
                        <a:pt x="7" y="39"/>
                      </a:cubicBezTo>
                      <a:cubicBezTo>
                        <a:pt x="7" y="38"/>
                        <a:pt x="6" y="37"/>
                        <a:pt x="6" y="36"/>
                      </a:cubicBezTo>
                      <a:cubicBezTo>
                        <a:pt x="1" y="35"/>
                        <a:pt x="1" y="35"/>
                        <a:pt x="1" y="35"/>
                      </a:cubicBezTo>
                      <a:cubicBezTo>
                        <a:pt x="0" y="35"/>
                        <a:pt x="0" y="35"/>
                        <a:pt x="0" y="34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27"/>
                        <a:pt x="0" y="27"/>
                        <a:pt x="1" y="27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5"/>
                        <a:pt x="7" y="24"/>
                        <a:pt x="7" y="23"/>
                      </a:cubicBezTo>
                      <a:cubicBezTo>
                        <a:pt x="6" y="22"/>
                        <a:pt x="5" y="20"/>
                        <a:pt x="4" y="19"/>
                      </a:cubicBezTo>
                      <a:cubicBezTo>
                        <a:pt x="4" y="19"/>
                        <a:pt x="4" y="19"/>
                        <a:pt x="4" y="18"/>
                      </a:cubicBezTo>
                      <a:cubicBezTo>
                        <a:pt x="4" y="18"/>
                        <a:pt x="4" y="18"/>
                        <a:pt x="4" y="18"/>
                      </a:cubicBezTo>
                      <a:cubicBezTo>
                        <a:pt x="5" y="17"/>
                        <a:pt x="9" y="12"/>
                        <a:pt x="10" y="12"/>
                      </a:cubicBezTo>
                      <a:cubicBezTo>
                        <a:pt x="10" y="12"/>
                        <a:pt x="10" y="12"/>
                        <a:pt x="11" y="13"/>
                      </a:cubicBezTo>
                      <a:cubicBezTo>
                        <a:pt x="15" y="16"/>
                        <a:pt x="15" y="16"/>
                        <a:pt x="15" y="16"/>
                      </a:cubicBezTo>
                      <a:cubicBezTo>
                        <a:pt x="16" y="15"/>
                        <a:pt x="16" y="15"/>
                        <a:pt x="17" y="15"/>
                      </a:cubicBezTo>
                      <a:cubicBezTo>
                        <a:pt x="18" y="13"/>
                        <a:pt x="18" y="11"/>
                        <a:pt x="18" y="9"/>
                      </a:cubicBezTo>
                      <a:cubicBezTo>
                        <a:pt x="18" y="9"/>
                        <a:pt x="19" y="8"/>
                        <a:pt x="19" y="8"/>
                      </a:cubicBezTo>
                      <a:cubicBezTo>
                        <a:pt x="26" y="8"/>
                        <a:pt x="26" y="8"/>
                        <a:pt x="26" y="8"/>
                      </a:cubicBezTo>
                      <a:cubicBezTo>
                        <a:pt x="26" y="8"/>
                        <a:pt x="27" y="9"/>
                        <a:pt x="27" y="9"/>
                      </a:cubicBezTo>
                      <a:cubicBezTo>
                        <a:pt x="28" y="15"/>
                        <a:pt x="28" y="15"/>
                        <a:pt x="28" y="15"/>
                      </a:cubicBezTo>
                      <a:cubicBezTo>
                        <a:pt x="29" y="15"/>
                        <a:pt x="30" y="15"/>
                        <a:pt x="31" y="16"/>
                      </a:cubicBezTo>
                      <a:cubicBezTo>
                        <a:pt x="35" y="13"/>
                        <a:pt x="35" y="13"/>
                        <a:pt x="35" y="13"/>
                      </a:cubicBezTo>
                      <a:cubicBezTo>
                        <a:pt x="35" y="12"/>
                        <a:pt x="35" y="12"/>
                        <a:pt x="35" y="12"/>
                      </a:cubicBezTo>
                      <a:cubicBezTo>
                        <a:pt x="36" y="12"/>
                        <a:pt x="36" y="12"/>
                        <a:pt x="36" y="13"/>
                      </a:cubicBezTo>
                      <a:cubicBezTo>
                        <a:pt x="37" y="13"/>
                        <a:pt x="41" y="17"/>
                        <a:pt x="41" y="18"/>
                      </a:cubicBezTo>
                      <a:cubicBezTo>
                        <a:pt x="41" y="19"/>
                        <a:pt x="41" y="19"/>
                        <a:pt x="41" y="19"/>
                      </a:cubicBezTo>
                      <a:cubicBezTo>
                        <a:pt x="40" y="20"/>
                        <a:pt x="39" y="22"/>
                        <a:pt x="38" y="23"/>
                      </a:cubicBezTo>
                      <a:cubicBezTo>
                        <a:pt x="38" y="24"/>
                        <a:pt x="39" y="25"/>
                        <a:pt x="39" y="26"/>
                      </a:cubicBezTo>
                      <a:cubicBezTo>
                        <a:pt x="45" y="27"/>
                        <a:pt x="45" y="27"/>
                        <a:pt x="45" y="27"/>
                      </a:cubicBezTo>
                      <a:cubicBezTo>
                        <a:pt x="45" y="27"/>
                        <a:pt x="45" y="27"/>
                        <a:pt x="45" y="28"/>
                      </a:cubicBezTo>
                      <a:lnTo>
                        <a:pt x="45" y="35"/>
                      </a:lnTo>
                      <a:close/>
                      <a:moveTo>
                        <a:pt x="23" y="22"/>
                      </a:moveTo>
                      <a:cubicBezTo>
                        <a:pt x="18" y="22"/>
                        <a:pt x="13" y="26"/>
                        <a:pt x="13" y="31"/>
                      </a:cubicBezTo>
                      <a:cubicBezTo>
                        <a:pt x="13" y="36"/>
                        <a:pt x="18" y="40"/>
                        <a:pt x="23" y="40"/>
                      </a:cubicBezTo>
                      <a:cubicBezTo>
                        <a:pt x="28" y="40"/>
                        <a:pt x="32" y="36"/>
                        <a:pt x="32" y="31"/>
                      </a:cubicBezTo>
                      <a:cubicBezTo>
                        <a:pt x="32" y="26"/>
                        <a:pt x="28" y="22"/>
                        <a:pt x="23" y="22"/>
                      </a:cubicBezTo>
                      <a:close/>
                      <a:moveTo>
                        <a:pt x="68" y="15"/>
                      </a:moveTo>
                      <a:cubicBezTo>
                        <a:pt x="68" y="16"/>
                        <a:pt x="64" y="16"/>
                        <a:pt x="63" y="16"/>
                      </a:cubicBezTo>
                      <a:cubicBezTo>
                        <a:pt x="63" y="17"/>
                        <a:pt x="62" y="18"/>
                        <a:pt x="62" y="18"/>
                      </a:cubicBezTo>
                      <a:cubicBezTo>
                        <a:pt x="62" y="19"/>
                        <a:pt x="64" y="23"/>
                        <a:pt x="64" y="23"/>
                      </a:cubicBezTo>
                      <a:cubicBezTo>
                        <a:pt x="64" y="23"/>
                        <a:pt x="64" y="23"/>
                        <a:pt x="64" y="24"/>
                      </a:cubicBezTo>
                      <a:cubicBezTo>
                        <a:pt x="63" y="24"/>
                        <a:pt x="59" y="26"/>
                        <a:pt x="59" y="26"/>
                      </a:cubicBezTo>
                      <a:cubicBezTo>
                        <a:pt x="59" y="26"/>
                        <a:pt x="56" y="22"/>
                        <a:pt x="56" y="22"/>
                      </a:cubicBezTo>
                      <a:cubicBezTo>
                        <a:pt x="55" y="22"/>
                        <a:pt x="55" y="22"/>
                        <a:pt x="55" y="22"/>
                      </a:cubicBezTo>
                      <a:cubicBezTo>
                        <a:pt x="54" y="22"/>
                        <a:pt x="54" y="22"/>
                        <a:pt x="54" y="22"/>
                      </a:cubicBezTo>
                      <a:cubicBezTo>
                        <a:pt x="53" y="22"/>
                        <a:pt x="50" y="26"/>
                        <a:pt x="50" y="26"/>
                      </a:cubicBezTo>
                      <a:cubicBezTo>
                        <a:pt x="50" y="26"/>
                        <a:pt x="46" y="24"/>
                        <a:pt x="46" y="24"/>
                      </a:cubicBezTo>
                      <a:cubicBezTo>
                        <a:pt x="45" y="23"/>
                        <a:pt x="45" y="23"/>
                        <a:pt x="45" y="23"/>
                      </a:cubicBezTo>
                      <a:cubicBezTo>
                        <a:pt x="45" y="23"/>
                        <a:pt x="47" y="19"/>
                        <a:pt x="47" y="18"/>
                      </a:cubicBezTo>
                      <a:cubicBezTo>
                        <a:pt x="47" y="18"/>
                        <a:pt x="46" y="17"/>
                        <a:pt x="46" y="16"/>
                      </a:cubicBezTo>
                      <a:cubicBezTo>
                        <a:pt x="45" y="16"/>
                        <a:pt x="41" y="16"/>
                        <a:pt x="41" y="15"/>
                      </a:cubicBezTo>
                      <a:cubicBezTo>
                        <a:pt x="41" y="10"/>
                        <a:pt x="41" y="10"/>
                        <a:pt x="41" y="10"/>
                      </a:cubicBezTo>
                      <a:cubicBezTo>
                        <a:pt x="41" y="10"/>
                        <a:pt x="45" y="9"/>
                        <a:pt x="46" y="9"/>
                      </a:cubicBezTo>
                      <a:cubicBezTo>
                        <a:pt x="46" y="9"/>
                        <a:pt x="47" y="8"/>
                        <a:pt x="47" y="7"/>
                      </a:cubicBezTo>
                      <a:cubicBezTo>
                        <a:pt x="47" y="7"/>
                        <a:pt x="45" y="3"/>
                        <a:pt x="45" y="2"/>
                      </a:cubicBezTo>
                      <a:cubicBezTo>
                        <a:pt x="45" y="2"/>
                        <a:pt x="45" y="2"/>
                        <a:pt x="46" y="2"/>
                      </a:cubicBezTo>
                      <a:cubicBezTo>
                        <a:pt x="46" y="2"/>
                        <a:pt x="50" y="0"/>
                        <a:pt x="50" y="0"/>
                      </a:cubicBezTo>
                      <a:cubicBezTo>
                        <a:pt x="50" y="0"/>
                        <a:pt x="53" y="3"/>
                        <a:pt x="54" y="4"/>
                      </a:cubicBezTo>
                      <a:cubicBezTo>
                        <a:pt x="54" y="4"/>
                        <a:pt x="54" y="4"/>
                        <a:pt x="55" y="4"/>
                      </a:cubicBezTo>
                      <a:cubicBezTo>
                        <a:pt x="55" y="4"/>
                        <a:pt x="55" y="4"/>
                        <a:pt x="56" y="4"/>
                      </a:cubicBezTo>
                      <a:cubicBezTo>
                        <a:pt x="57" y="2"/>
                        <a:pt x="58" y="1"/>
                        <a:pt x="59" y="0"/>
                      </a:cubicBezTo>
                      <a:cubicBezTo>
                        <a:pt x="59" y="0"/>
                        <a:pt x="59" y="0"/>
                        <a:pt x="59" y="0"/>
                      </a:cubicBezTo>
                      <a:cubicBezTo>
                        <a:pt x="59" y="0"/>
                        <a:pt x="63" y="2"/>
                        <a:pt x="64" y="2"/>
                      </a:cubicBezTo>
                      <a:cubicBezTo>
                        <a:pt x="64" y="2"/>
                        <a:pt x="64" y="2"/>
                        <a:pt x="64" y="2"/>
                      </a:cubicBezTo>
                      <a:cubicBezTo>
                        <a:pt x="64" y="3"/>
                        <a:pt x="62" y="7"/>
                        <a:pt x="62" y="7"/>
                      </a:cubicBezTo>
                      <a:cubicBezTo>
                        <a:pt x="62" y="8"/>
                        <a:pt x="63" y="9"/>
                        <a:pt x="63" y="9"/>
                      </a:cubicBezTo>
                      <a:cubicBezTo>
                        <a:pt x="64" y="9"/>
                        <a:pt x="68" y="10"/>
                        <a:pt x="68" y="10"/>
                      </a:cubicBezTo>
                      <a:lnTo>
                        <a:pt x="68" y="15"/>
                      </a:lnTo>
                      <a:close/>
                      <a:moveTo>
                        <a:pt x="68" y="52"/>
                      </a:moveTo>
                      <a:cubicBezTo>
                        <a:pt x="68" y="52"/>
                        <a:pt x="64" y="53"/>
                        <a:pt x="63" y="53"/>
                      </a:cubicBezTo>
                      <a:cubicBezTo>
                        <a:pt x="63" y="54"/>
                        <a:pt x="62" y="54"/>
                        <a:pt x="62" y="55"/>
                      </a:cubicBezTo>
                      <a:cubicBezTo>
                        <a:pt x="62" y="56"/>
                        <a:pt x="64" y="59"/>
                        <a:pt x="64" y="60"/>
                      </a:cubicBezTo>
                      <a:cubicBezTo>
                        <a:pt x="64" y="60"/>
                        <a:pt x="64" y="60"/>
                        <a:pt x="64" y="60"/>
                      </a:cubicBezTo>
                      <a:cubicBezTo>
                        <a:pt x="63" y="60"/>
                        <a:pt x="59" y="63"/>
                        <a:pt x="59" y="63"/>
                      </a:cubicBezTo>
                      <a:cubicBezTo>
                        <a:pt x="59" y="63"/>
                        <a:pt x="56" y="59"/>
                        <a:pt x="56" y="59"/>
                      </a:cubicBezTo>
                      <a:cubicBezTo>
                        <a:pt x="55" y="59"/>
                        <a:pt x="55" y="59"/>
                        <a:pt x="55" y="59"/>
                      </a:cubicBezTo>
                      <a:cubicBezTo>
                        <a:pt x="54" y="59"/>
                        <a:pt x="54" y="59"/>
                        <a:pt x="54" y="59"/>
                      </a:cubicBezTo>
                      <a:cubicBezTo>
                        <a:pt x="53" y="59"/>
                        <a:pt x="50" y="63"/>
                        <a:pt x="50" y="63"/>
                      </a:cubicBezTo>
                      <a:cubicBezTo>
                        <a:pt x="50" y="63"/>
                        <a:pt x="46" y="60"/>
                        <a:pt x="46" y="60"/>
                      </a:cubicBezTo>
                      <a:cubicBezTo>
                        <a:pt x="45" y="60"/>
                        <a:pt x="45" y="60"/>
                        <a:pt x="45" y="60"/>
                      </a:cubicBezTo>
                      <a:cubicBezTo>
                        <a:pt x="45" y="59"/>
                        <a:pt x="47" y="56"/>
                        <a:pt x="47" y="55"/>
                      </a:cubicBezTo>
                      <a:cubicBezTo>
                        <a:pt x="47" y="54"/>
                        <a:pt x="46" y="54"/>
                        <a:pt x="46" y="53"/>
                      </a:cubicBezTo>
                      <a:cubicBezTo>
                        <a:pt x="45" y="53"/>
                        <a:pt x="41" y="52"/>
                        <a:pt x="41" y="52"/>
                      </a:cubicBezTo>
                      <a:cubicBezTo>
                        <a:pt x="41" y="47"/>
                        <a:pt x="41" y="47"/>
                        <a:pt x="41" y="47"/>
                      </a:cubicBezTo>
                      <a:cubicBezTo>
                        <a:pt x="41" y="46"/>
                        <a:pt x="45" y="46"/>
                        <a:pt x="46" y="46"/>
                      </a:cubicBezTo>
                      <a:cubicBezTo>
                        <a:pt x="46" y="45"/>
                        <a:pt x="47" y="45"/>
                        <a:pt x="47" y="44"/>
                      </a:cubicBezTo>
                      <a:cubicBezTo>
                        <a:pt x="47" y="43"/>
                        <a:pt x="45" y="40"/>
                        <a:pt x="45" y="39"/>
                      </a:cubicBezTo>
                      <a:cubicBezTo>
                        <a:pt x="45" y="39"/>
                        <a:pt x="45" y="39"/>
                        <a:pt x="46" y="39"/>
                      </a:cubicBezTo>
                      <a:cubicBezTo>
                        <a:pt x="46" y="39"/>
                        <a:pt x="50" y="36"/>
                        <a:pt x="50" y="36"/>
                      </a:cubicBezTo>
                      <a:cubicBezTo>
                        <a:pt x="50" y="36"/>
                        <a:pt x="53" y="40"/>
                        <a:pt x="54" y="40"/>
                      </a:cubicBezTo>
                      <a:cubicBezTo>
                        <a:pt x="54" y="40"/>
                        <a:pt x="54" y="40"/>
                        <a:pt x="55" y="40"/>
                      </a:cubicBezTo>
                      <a:cubicBezTo>
                        <a:pt x="55" y="40"/>
                        <a:pt x="55" y="40"/>
                        <a:pt x="56" y="40"/>
                      </a:cubicBezTo>
                      <a:cubicBezTo>
                        <a:pt x="57" y="39"/>
                        <a:pt x="58" y="38"/>
                        <a:pt x="59" y="36"/>
                      </a:cubicBezTo>
                      <a:cubicBezTo>
                        <a:pt x="59" y="36"/>
                        <a:pt x="59" y="36"/>
                        <a:pt x="59" y="36"/>
                      </a:cubicBezTo>
                      <a:cubicBezTo>
                        <a:pt x="59" y="36"/>
                        <a:pt x="63" y="39"/>
                        <a:pt x="64" y="39"/>
                      </a:cubicBezTo>
                      <a:cubicBezTo>
                        <a:pt x="64" y="39"/>
                        <a:pt x="64" y="39"/>
                        <a:pt x="64" y="39"/>
                      </a:cubicBezTo>
                      <a:cubicBezTo>
                        <a:pt x="64" y="40"/>
                        <a:pt x="62" y="43"/>
                        <a:pt x="62" y="44"/>
                      </a:cubicBezTo>
                      <a:cubicBezTo>
                        <a:pt x="62" y="45"/>
                        <a:pt x="63" y="45"/>
                        <a:pt x="63" y="46"/>
                      </a:cubicBezTo>
                      <a:cubicBezTo>
                        <a:pt x="64" y="46"/>
                        <a:pt x="68" y="46"/>
                        <a:pt x="68" y="47"/>
                      </a:cubicBezTo>
                      <a:lnTo>
                        <a:pt x="68" y="52"/>
                      </a:lnTo>
                      <a:close/>
                      <a:moveTo>
                        <a:pt x="55" y="8"/>
                      </a:moveTo>
                      <a:cubicBezTo>
                        <a:pt x="52" y="8"/>
                        <a:pt x="50" y="10"/>
                        <a:pt x="50" y="13"/>
                      </a:cubicBezTo>
                      <a:cubicBezTo>
                        <a:pt x="50" y="15"/>
                        <a:pt x="52" y="17"/>
                        <a:pt x="55" y="17"/>
                      </a:cubicBezTo>
                      <a:cubicBezTo>
                        <a:pt x="57" y="17"/>
                        <a:pt x="59" y="15"/>
                        <a:pt x="59" y="13"/>
                      </a:cubicBezTo>
                      <a:cubicBezTo>
                        <a:pt x="59" y="10"/>
                        <a:pt x="57" y="8"/>
                        <a:pt x="55" y="8"/>
                      </a:cubicBezTo>
                      <a:close/>
                      <a:moveTo>
                        <a:pt x="55" y="45"/>
                      </a:moveTo>
                      <a:cubicBezTo>
                        <a:pt x="52" y="45"/>
                        <a:pt x="50" y="47"/>
                        <a:pt x="50" y="49"/>
                      </a:cubicBezTo>
                      <a:cubicBezTo>
                        <a:pt x="50" y="52"/>
                        <a:pt x="52" y="54"/>
                        <a:pt x="55" y="54"/>
                      </a:cubicBezTo>
                      <a:cubicBezTo>
                        <a:pt x="57" y="54"/>
                        <a:pt x="59" y="52"/>
                        <a:pt x="59" y="49"/>
                      </a:cubicBezTo>
                      <a:cubicBezTo>
                        <a:pt x="59" y="47"/>
                        <a:pt x="57" y="45"/>
                        <a:pt x="55" y="4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lIns="91440" tIns="45720" rIns="91440" bIns="45720"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19" name="í$ļide">
                <a:extLst>
                  <a:ext uri="{FF2B5EF4-FFF2-40B4-BE49-F238E27FC236}">
                    <a16:creationId xmlns="" xmlns:a16="http://schemas.microsoft.com/office/drawing/2014/main" id="{FECBCF3A-D1F4-4C06-841D-EF4F23131246}"/>
                  </a:ext>
                </a:extLst>
              </p:cNvPr>
              <p:cNvSpPr/>
              <p:nvPr/>
            </p:nvSpPr>
            <p:spPr>
              <a:xfrm>
                <a:off x="5092983" y="4077697"/>
                <a:ext cx="899123" cy="899123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sz="1400" b="1" dirty="0"/>
                  <a:t>Text</a:t>
                </a:r>
                <a:endParaRPr lang="zh-CN" altLang="en-US" sz="1400" b="1" dirty="0"/>
              </a:p>
            </p:txBody>
          </p:sp>
          <p:sp>
            <p:nvSpPr>
              <p:cNvPr id="20" name="îSļîḍè">
                <a:extLst>
                  <a:ext uri="{FF2B5EF4-FFF2-40B4-BE49-F238E27FC236}">
                    <a16:creationId xmlns="" xmlns:a16="http://schemas.microsoft.com/office/drawing/2014/main" id="{F7045035-1886-4201-9BC8-1F5B70B6E993}"/>
                  </a:ext>
                </a:extLst>
              </p:cNvPr>
              <p:cNvSpPr/>
              <p:nvPr/>
            </p:nvSpPr>
            <p:spPr>
              <a:xfrm>
                <a:off x="6141441" y="4077697"/>
                <a:ext cx="899123" cy="899123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sz="1400" b="1" dirty="0"/>
                  <a:t>Text</a:t>
                </a:r>
                <a:endParaRPr lang="zh-CN" altLang="en-US" sz="1400" b="1" dirty="0"/>
              </a:p>
            </p:txBody>
          </p:sp>
          <p:sp>
            <p:nvSpPr>
              <p:cNvPr id="21" name="isḻiḑè">
                <a:extLst>
                  <a:ext uri="{FF2B5EF4-FFF2-40B4-BE49-F238E27FC236}">
                    <a16:creationId xmlns="" xmlns:a16="http://schemas.microsoft.com/office/drawing/2014/main" id="{F2D8767A-FDB3-444C-8F0A-755BB8DB237B}"/>
                  </a:ext>
                </a:extLst>
              </p:cNvPr>
              <p:cNvSpPr/>
              <p:nvPr/>
            </p:nvSpPr>
            <p:spPr>
              <a:xfrm>
                <a:off x="6141441" y="2136568"/>
                <a:ext cx="899123" cy="899123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sz="1400" b="1" dirty="0"/>
                  <a:t>Text</a:t>
                </a:r>
                <a:endParaRPr lang="zh-CN" altLang="en-US" sz="1400" b="1" dirty="0"/>
              </a:p>
            </p:txBody>
          </p:sp>
          <p:sp>
            <p:nvSpPr>
              <p:cNvPr id="22" name="íṩļïḍe">
                <a:extLst>
                  <a:ext uri="{FF2B5EF4-FFF2-40B4-BE49-F238E27FC236}">
                    <a16:creationId xmlns="" xmlns:a16="http://schemas.microsoft.com/office/drawing/2014/main" id="{8BB739B3-C02A-430E-9F77-8579A37BC6A1}"/>
                  </a:ext>
                </a:extLst>
              </p:cNvPr>
              <p:cNvSpPr/>
              <p:nvPr/>
            </p:nvSpPr>
            <p:spPr>
              <a:xfrm>
                <a:off x="5092983" y="2136568"/>
                <a:ext cx="899123" cy="899123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sz="1400" b="1" dirty="0"/>
                  <a:t>Text</a:t>
                </a:r>
                <a:endParaRPr lang="zh-CN" altLang="en-US" sz="1400" b="1" dirty="0"/>
              </a:p>
            </p:txBody>
          </p:sp>
        </p:grpSp>
        <p:sp>
          <p:nvSpPr>
            <p:cNvPr id="8" name="íṧľïdé">
              <a:extLst>
                <a:ext uri="{FF2B5EF4-FFF2-40B4-BE49-F238E27FC236}">
                  <a16:creationId xmlns="" xmlns:a16="http://schemas.microsoft.com/office/drawing/2014/main" id="{96173C4B-8969-43F1-B3F9-B8AB52C18FB8}"/>
                </a:ext>
              </a:extLst>
            </p:cNvPr>
            <p:cNvSpPr txBox="1"/>
            <p:nvPr/>
          </p:nvSpPr>
          <p:spPr>
            <a:xfrm>
              <a:off x="673100" y="1940312"/>
              <a:ext cx="3220718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 lnSpcReduction="10000"/>
            </a:bodyPr>
            <a:lstStyle/>
            <a:p>
              <a:pPr>
                <a:buSzPct val="25000"/>
              </a:pPr>
              <a:r>
                <a:rPr lang="de-DE" sz="2000" b="1" dirty="0"/>
                <a:t>Text here</a:t>
              </a:r>
            </a:p>
          </p:txBody>
        </p:sp>
        <p:sp>
          <p:nvSpPr>
            <p:cNvPr id="9" name="íṡļíḓé">
              <a:extLst>
                <a:ext uri="{FF2B5EF4-FFF2-40B4-BE49-F238E27FC236}">
                  <a16:creationId xmlns="" xmlns:a16="http://schemas.microsoft.com/office/drawing/2014/main" id="{3CBE3163-8965-4ADB-8919-8F4B4C2F5C1D}"/>
                </a:ext>
              </a:extLst>
            </p:cNvPr>
            <p:cNvSpPr txBox="1"/>
            <p:nvPr/>
          </p:nvSpPr>
          <p:spPr>
            <a:xfrm>
              <a:off x="673100" y="2332824"/>
              <a:ext cx="3220718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..</a:t>
              </a:r>
            </a:p>
          </p:txBody>
        </p:sp>
        <p:sp>
          <p:nvSpPr>
            <p:cNvPr id="10" name="îŝľîḓe">
              <a:extLst>
                <a:ext uri="{FF2B5EF4-FFF2-40B4-BE49-F238E27FC236}">
                  <a16:creationId xmlns="" xmlns:a16="http://schemas.microsoft.com/office/drawing/2014/main" id="{81D8EA71-BC9B-47FE-8538-361A8C0BBCB4}"/>
                </a:ext>
              </a:extLst>
            </p:cNvPr>
            <p:cNvSpPr txBox="1"/>
            <p:nvPr/>
          </p:nvSpPr>
          <p:spPr>
            <a:xfrm>
              <a:off x="673100" y="4118056"/>
              <a:ext cx="3220718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 lnSpcReduction="10000"/>
            </a:bodyPr>
            <a:lstStyle/>
            <a:p>
              <a:pPr>
                <a:buSzPct val="25000"/>
              </a:pPr>
              <a:r>
                <a:rPr lang="de-DE" sz="2000" b="1" dirty="0"/>
                <a:t>Text here</a:t>
              </a:r>
            </a:p>
          </p:txBody>
        </p:sp>
        <p:sp>
          <p:nvSpPr>
            <p:cNvPr id="11" name="iṡḻíďé">
              <a:extLst>
                <a:ext uri="{FF2B5EF4-FFF2-40B4-BE49-F238E27FC236}">
                  <a16:creationId xmlns="" xmlns:a16="http://schemas.microsoft.com/office/drawing/2014/main" id="{955EA7E6-4E2B-461B-8C97-2F15B79B8DAD}"/>
                </a:ext>
              </a:extLst>
            </p:cNvPr>
            <p:cNvSpPr txBox="1"/>
            <p:nvPr/>
          </p:nvSpPr>
          <p:spPr>
            <a:xfrm>
              <a:off x="673100" y="4510568"/>
              <a:ext cx="3220718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..</a:t>
              </a:r>
            </a:p>
          </p:txBody>
        </p:sp>
        <p:sp>
          <p:nvSpPr>
            <p:cNvPr id="12" name="íṡļiḓe">
              <a:extLst>
                <a:ext uri="{FF2B5EF4-FFF2-40B4-BE49-F238E27FC236}">
                  <a16:creationId xmlns="" xmlns:a16="http://schemas.microsoft.com/office/drawing/2014/main" id="{6C9151FB-FD35-4803-B54A-1F85F3FE3B18}"/>
                </a:ext>
              </a:extLst>
            </p:cNvPr>
            <p:cNvSpPr txBox="1"/>
            <p:nvPr/>
          </p:nvSpPr>
          <p:spPr>
            <a:xfrm>
              <a:off x="8298182" y="1940312"/>
              <a:ext cx="3220718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 lnSpcReduction="10000"/>
            </a:bodyPr>
            <a:lstStyle/>
            <a:p>
              <a:pPr algn="r">
                <a:buSzPct val="25000"/>
              </a:pPr>
              <a:r>
                <a:rPr lang="de-DE" sz="2000" b="1" dirty="0"/>
                <a:t>Text here</a:t>
              </a:r>
            </a:p>
          </p:txBody>
        </p:sp>
        <p:sp>
          <p:nvSpPr>
            <p:cNvPr id="13" name="iṣḷíḓè">
              <a:extLst>
                <a:ext uri="{FF2B5EF4-FFF2-40B4-BE49-F238E27FC236}">
                  <a16:creationId xmlns="" xmlns:a16="http://schemas.microsoft.com/office/drawing/2014/main" id="{EEC9D23B-6ACB-4526-A032-548AA5230D19}"/>
                </a:ext>
              </a:extLst>
            </p:cNvPr>
            <p:cNvSpPr txBox="1"/>
            <p:nvPr/>
          </p:nvSpPr>
          <p:spPr>
            <a:xfrm>
              <a:off x="8298182" y="2332824"/>
              <a:ext cx="3220718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 algn="r"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..</a:t>
              </a:r>
            </a:p>
          </p:txBody>
        </p:sp>
        <p:sp>
          <p:nvSpPr>
            <p:cNvPr id="14" name="îṣḻide">
              <a:extLst>
                <a:ext uri="{FF2B5EF4-FFF2-40B4-BE49-F238E27FC236}">
                  <a16:creationId xmlns="" xmlns:a16="http://schemas.microsoft.com/office/drawing/2014/main" id="{85BAEF83-C5BC-475B-BFAF-D60899EDAA6A}"/>
                </a:ext>
              </a:extLst>
            </p:cNvPr>
            <p:cNvSpPr txBox="1"/>
            <p:nvPr/>
          </p:nvSpPr>
          <p:spPr>
            <a:xfrm>
              <a:off x="8298182" y="4118056"/>
              <a:ext cx="3220718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 lnSpcReduction="10000"/>
            </a:bodyPr>
            <a:lstStyle/>
            <a:p>
              <a:pPr algn="r">
                <a:buSzPct val="25000"/>
              </a:pPr>
              <a:r>
                <a:rPr lang="de-DE" sz="2000" b="1" dirty="0"/>
                <a:t>Text here</a:t>
              </a:r>
            </a:p>
          </p:txBody>
        </p:sp>
        <p:sp>
          <p:nvSpPr>
            <p:cNvPr id="15" name="ïšľiḑê">
              <a:extLst>
                <a:ext uri="{FF2B5EF4-FFF2-40B4-BE49-F238E27FC236}">
                  <a16:creationId xmlns="" xmlns:a16="http://schemas.microsoft.com/office/drawing/2014/main" id="{AAFB2647-46C9-40F9-8523-2388DBA5A86E}"/>
                </a:ext>
              </a:extLst>
            </p:cNvPr>
            <p:cNvSpPr txBox="1"/>
            <p:nvPr/>
          </p:nvSpPr>
          <p:spPr>
            <a:xfrm>
              <a:off x="8298182" y="4510568"/>
              <a:ext cx="3220718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 algn="r"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99401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2b751056-6b97-492c-b763-340acee7e99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3479BFAB-A93F-484D-AA17-E16357C58BE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606178" y="1649884"/>
            <a:ext cx="9925822" cy="4175996"/>
            <a:chOff x="1606178" y="1649884"/>
            <a:chExt cx="9925822" cy="4175996"/>
          </a:xfrm>
        </p:grpSpPr>
        <p:sp>
          <p:nvSpPr>
            <p:cNvPr id="12" name="işlíďè">
              <a:extLst>
                <a:ext uri="{FF2B5EF4-FFF2-40B4-BE49-F238E27FC236}">
                  <a16:creationId xmlns="" xmlns:a16="http://schemas.microsoft.com/office/drawing/2014/main" id="{8FD92289-EEE6-4CF4-BEAC-2B06A1B2F8C5}"/>
                </a:ext>
              </a:extLst>
            </p:cNvPr>
            <p:cNvSpPr txBox="1"/>
            <p:nvPr/>
          </p:nvSpPr>
          <p:spPr bwMode="auto">
            <a:xfrm>
              <a:off x="5434057" y="1678417"/>
              <a:ext cx="6086431" cy="616284"/>
            </a:xfrm>
            <a:prstGeom prst="roundRect">
              <a:avLst>
                <a:gd name="adj" fmla="val 5000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defTabSz="914377">
                <a:lnSpc>
                  <a:spcPct val="100000"/>
                </a:lnSpc>
                <a:spcBef>
                  <a:spcPct val="0"/>
                </a:spcBef>
                <a:buFontTx/>
                <a:buNone/>
                <a:defRPr sz="2000" b="1"/>
              </a:lvl1pPr>
              <a:lvl2pPr marL="457189" defTabSz="914377"/>
              <a:lvl3pPr marL="914377" defTabSz="914377"/>
              <a:lvl4pPr marL="1371566" defTabSz="914377"/>
              <a:lvl5pPr marL="1828754" defTabSz="914377"/>
              <a:lvl6pPr marL="2285943" defTabSz="914377"/>
              <a:lvl7pPr marL="2743131" defTabSz="914377"/>
              <a:lvl8pPr marL="3200320" defTabSz="914377"/>
              <a:lvl9pPr marL="3657509" defTabSz="914377"/>
            </a:lstStyle>
            <a:p>
              <a:r>
                <a:rPr lang="en-US" altLang="zh-CN" dirty="0"/>
                <a:t>Text here</a:t>
              </a:r>
            </a:p>
          </p:txBody>
        </p:sp>
        <p:sp>
          <p:nvSpPr>
            <p:cNvPr id="13" name="íSļïdè">
              <a:extLst>
                <a:ext uri="{FF2B5EF4-FFF2-40B4-BE49-F238E27FC236}">
                  <a16:creationId xmlns="" xmlns:a16="http://schemas.microsoft.com/office/drawing/2014/main" id="{82D999EA-7228-42CB-AC94-D1FEE338A649}"/>
                </a:ext>
              </a:extLst>
            </p:cNvPr>
            <p:cNvSpPr/>
            <p:nvPr/>
          </p:nvSpPr>
          <p:spPr bwMode="auto">
            <a:xfrm>
              <a:off x="4794374" y="1731352"/>
              <a:ext cx="520576" cy="521068"/>
            </a:xfrm>
            <a:prstGeom prst="ellipse">
              <a:avLst/>
            </a:prstGeom>
            <a:solidFill>
              <a:schemeClr val="tx2"/>
            </a:solidFill>
            <a:ln w="285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b="1"/>
                <a:t>1</a:t>
              </a:r>
              <a:endParaRPr lang="zh-CN" altLang="en-US" b="1"/>
            </a:p>
          </p:txBody>
        </p:sp>
        <p:sp>
          <p:nvSpPr>
            <p:cNvPr id="14" name="ís1îḍé">
              <a:extLst>
                <a:ext uri="{FF2B5EF4-FFF2-40B4-BE49-F238E27FC236}">
                  <a16:creationId xmlns="" xmlns:a16="http://schemas.microsoft.com/office/drawing/2014/main" id="{A0C3CDBB-AD54-488B-B01F-736B458FBB83}"/>
                </a:ext>
              </a:extLst>
            </p:cNvPr>
            <p:cNvSpPr/>
            <p:nvPr/>
          </p:nvSpPr>
          <p:spPr bwMode="auto">
            <a:xfrm>
              <a:off x="4794374" y="2442549"/>
              <a:ext cx="520576" cy="521068"/>
            </a:xfrm>
            <a:prstGeom prst="ellipse">
              <a:avLst/>
            </a:prstGeom>
            <a:solidFill>
              <a:schemeClr val="tx2"/>
            </a:solidFill>
            <a:ln w="285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>
                <a:defRPr/>
              </a:pPr>
              <a:r>
                <a:rPr lang="en-US" altLang="zh-CN" b="1" dirty="0"/>
                <a:t>2</a:t>
              </a:r>
              <a:endParaRPr lang="zh-CN" altLang="en-US" b="1" dirty="0"/>
            </a:p>
          </p:txBody>
        </p:sp>
        <p:sp>
          <p:nvSpPr>
            <p:cNvPr id="15" name="išľïďé">
              <a:extLst>
                <a:ext uri="{FF2B5EF4-FFF2-40B4-BE49-F238E27FC236}">
                  <a16:creationId xmlns="" xmlns:a16="http://schemas.microsoft.com/office/drawing/2014/main" id="{E1C4C518-5C99-4383-8B35-431FED88DF79}"/>
                </a:ext>
              </a:extLst>
            </p:cNvPr>
            <p:cNvSpPr/>
            <p:nvPr/>
          </p:nvSpPr>
          <p:spPr bwMode="auto">
            <a:xfrm>
              <a:off x="4794374" y="3168042"/>
              <a:ext cx="520576" cy="521068"/>
            </a:xfrm>
            <a:prstGeom prst="ellipse">
              <a:avLst/>
            </a:prstGeom>
            <a:solidFill>
              <a:srgbClr val="768395"/>
            </a:solidFill>
            <a:ln w="285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>
                <a:defRPr/>
              </a:pPr>
              <a:r>
                <a:rPr lang="en-US" altLang="zh-CN" b="1" dirty="0"/>
                <a:t>3</a:t>
              </a:r>
              <a:endParaRPr lang="zh-CN" altLang="en-US" b="1" dirty="0"/>
            </a:p>
          </p:txBody>
        </p:sp>
        <p:sp>
          <p:nvSpPr>
            <p:cNvPr id="16" name="íṣļiḓè">
              <a:extLst>
                <a:ext uri="{FF2B5EF4-FFF2-40B4-BE49-F238E27FC236}">
                  <a16:creationId xmlns="" xmlns:a16="http://schemas.microsoft.com/office/drawing/2014/main" id="{6C704D7D-F4DC-4B4C-8B3B-49EAE4040BB9}"/>
                </a:ext>
              </a:extLst>
            </p:cNvPr>
            <p:cNvSpPr/>
            <p:nvPr/>
          </p:nvSpPr>
          <p:spPr bwMode="auto">
            <a:xfrm>
              <a:off x="4794374" y="3868125"/>
              <a:ext cx="520576" cy="521068"/>
            </a:xfrm>
            <a:prstGeom prst="ellipse">
              <a:avLst/>
            </a:prstGeom>
            <a:solidFill>
              <a:schemeClr val="tx2"/>
            </a:solidFill>
            <a:ln w="285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>
                <a:defRPr/>
              </a:pPr>
              <a:r>
                <a:rPr lang="en-US" altLang="zh-CN" b="1"/>
                <a:t>4</a:t>
              </a:r>
              <a:endParaRPr lang="zh-CN" altLang="en-US" b="1"/>
            </a:p>
          </p:txBody>
        </p:sp>
        <p:sp>
          <p:nvSpPr>
            <p:cNvPr id="17" name="îṧ1iḋe">
              <a:extLst>
                <a:ext uri="{FF2B5EF4-FFF2-40B4-BE49-F238E27FC236}">
                  <a16:creationId xmlns="" xmlns:a16="http://schemas.microsoft.com/office/drawing/2014/main" id="{9AA9AACC-B383-4A44-9E21-2803F129B879}"/>
                </a:ext>
              </a:extLst>
            </p:cNvPr>
            <p:cNvSpPr/>
            <p:nvPr/>
          </p:nvSpPr>
          <p:spPr bwMode="auto">
            <a:xfrm>
              <a:off x="4794374" y="4579327"/>
              <a:ext cx="520576" cy="521068"/>
            </a:xfrm>
            <a:prstGeom prst="ellipse">
              <a:avLst/>
            </a:prstGeom>
            <a:solidFill>
              <a:schemeClr val="tx2"/>
            </a:solidFill>
            <a:ln w="285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>
                <a:defRPr/>
              </a:pPr>
              <a:r>
                <a:rPr lang="en-US" altLang="zh-CN" b="1"/>
                <a:t>5</a:t>
              </a:r>
              <a:endParaRPr lang="zh-CN" altLang="en-US" b="1"/>
            </a:p>
          </p:txBody>
        </p:sp>
        <p:sp>
          <p:nvSpPr>
            <p:cNvPr id="18" name="îśľíḍè">
              <a:extLst>
                <a:ext uri="{FF2B5EF4-FFF2-40B4-BE49-F238E27FC236}">
                  <a16:creationId xmlns="" xmlns:a16="http://schemas.microsoft.com/office/drawing/2014/main" id="{2BCB4C55-1386-451D-BD4D-E3E404C5424B}"/>
                </a:ext>
              </a:extLst>
            </p:cNvPr>
            <p:cNvSpPr/>
            <p:nvPr/>
          </p:nvSpPr>
          <p:spPr bwMode="auto">
            <a:xfrm>
              <a:off x="4794374" y="5304812"/>
              <a:ext cx="520576" cy="521068"/>
            </a:xfrm>
            <a:prstGeom prst="ellipse">
              <a:avLst/>
            </a:prstGeom>
            <a:solidFill>
              <a:schemeClr val="tx2"/>
            </a:solidFill>
            <a:ln w="285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>
                <a:defRPr/>
              </a:pPr>
              <a:r>
                <a:rPr lang="en-US" altLang="zh-CN" b="1"/>
                <a:t>6</a:t>
              </a:r>
              <a:endParaRPr lang="zh-CN" altLang="en-US" b="1"/>
            </a:p>
          </p:txBody>
        </p:sp>
        <p:cxnSp>
          <p:nvCxnSpPr>
            <p:cNvPr id="19" name="直接连接符 18">
              <a:extLst>
                <a:ext uri="{FF2B5EF4-FFF2-40B4-BE49-F238E27FC236}">
                  <a16:creationId xmlns="" xmlns:a16="http://schemas.microsoft.com/office/drawing/2014/main" id="{7CD8138F-528F-443E-99F3-AE4584555AA9}"/>
                </a:ext>
              </a:extLst>
            </p:cNvPr>
            <p:cNvCxnSpPr/>
            <p:nvPr/>
          </p:nvCxnSpPr>
          <p:spPr bwMode="auto">
            <a:xfrm>
              <a:off x="5556000" y="2336201"/>
              <a:ext cx="5976000" cy="0"/>
            </a:xfrm>
            <a:prstGeom prst="line">
              <a:avLst/>
            </a:prstGeom>
            <a:solidFill>
              <a:srgbClr val="FFCC00"/>
            </a:solidFill>
            <a:ln w="317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0" name="直接连接符 19">
              <a:extLst>
                <a:ext uri="{FF2B5EF4-FFF2-40B4-BE49-F238E27FC236}">
                  <a16:creationId xmlns="" xmlns:a16="http://schemas.microsoft.com/office/drawing/2014/main" id="{429AD38E-4393-4783-8BDD-4E2E0372C116}"/>
                </a:ext>
              </a:extLst>
            </p:cNvPr>
            <p:cNvCxnSpPr/>
            <p:nvPr/>
          </p:nvCxnSpPr>
          <p:spPr bwMode="auto">
            <a:xfrm>
              <a:off x="5556000" y="3049993"/>
              <a:ext cx="5976000" cy="0"/>
            </a:xfrm>
            <a:prstGeom prst="line">
              <a:avLst/>
            </a:prstGeom>
            <a:solidFill>
              <a:srgbClr val="FFCC00"/>
            </a:solidFill>
            <a:ln w="317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1" name="直接连接符 20">
              <a:extLst>
                <a:ext uri="{FF2B5EF4-FFF2-40B4-BE49-F238E27FC236}">
                  <a16:creationId xmlns="" xmlns:a16="http://schemas.microsoft.com/office/drawing/2014/main" id="{3121D2DC-1B34-464A-9D73-659A266B4E7F}"/>
                </a:ext>
              </a:extLst>
            </p:cNvPr>
            <p:cNvCxnSpPr/>
            <p:nvPr/>
          </p:nvCxnSpPr>
          <p:spPr bwMode="auto">
            <a:xfrm>
              <a:off x="5556000" y="3763785"/>
              <a:ext cx="5976000" cy="0"/>
            </a:xfrm>
            <a:prstGeom prst="line">
              <a:avLst/>
            </a:prstGeom>
            <a:solidFill>
              <a:srgbClr val="FFCC00"/>
            </a:solidFill>
            <a:ln w="317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2" name="直接连接符 21">
              <a:extLst>
                <a:ext uri="{FF2B5EF4-FFF2-40B4-BE49-F238E27FC236}">
                  <a16:creationId xmlns="" xmlns:a16="http://schemas.microsoft.com/office/drawing/2014/main" id="{0ECDE9B4-AEC4-4E3F-87B6-503FBD27599A}"/>
                </a:ext>
              </a:extLst>
            </p:cNvPr>
            <p:cNvCxnSpPr/>
            <p:nvPr/>
          </p:nvCxnSpPr>
          <p:spPr bwMode="auto">
            <a:xfrm>
              <a:off x="5556000" y="4477577"/>
              <a:ext cx="5976000" cy="0"/>
            </a:xfrm>
            <a:prstGeom prst="line">
              <a:avLst/>
            </a:prstGeom>
            <a:solidFill>
              <a:srgbClr val="FFCC00"/>
            </a:solidFill>
            <a:ln w="317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3" name="直接连接符 22">
              <a:extLst>
                <a:ext uri="{FF2B5EF4-FFF2-40B4-BE49-F238E27FC236}">
                  <a16:creationId xmlns="" xmlns:a16="http://schemas.microsoft.com/office/drawing/2014/main" id="{6C97BE34-A993-4E57-9828-8691895A6174}"/>
                </a:ext>
              </a:extLst>
            </p:cNvPr>
            <p:cNvCxnSpPr/>
            <p:nvPr/>
          </p:nvCxnSpPr>
          <p:spPr bwMode="auto">
            <a:xfrm>
              <a:off x="5556000" y="5191368"/>
              <a:ext cx="5976000" cy="0"/>
            </a:xfrm>
            <a:prstGeom prst="line">
              <a:avLst/>
            </a:prstGeom>
            <a:solidFill>
              <a:srgbClr val="FFCC00"/>
            </a:solidFill>
            <a:ln w="317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4" name="直接连接符 23">
              <a:extLst>
                <a:ext uri="{FF2B5EF4-FFF2-40B4-BE49-F238E27FC236}">
                  <a16:creationId xmlns="" xmlns:a16="http://schemas.microsoft.com/office/drawing/2014/main" id="{0045A99B-1A52-4344-8378-CF6B5BDD275E}"/>
                </a:ext>
              </a:extLst>
            </p:cNvPr>
            <p:cNvCxnSpPr/>
            <p:nvPr/>
          </p:nvCxnSpPr>
          <p:spPr>
            <a:xfrm>
              <a:off x="2855640" y="1700808"/>
              <a:ext cx="0" cy="4083608"/>
            </a:xfrm>
            <a:prstGeom prst="line">
              <a:avLst/>
            </a:prstGeom>
            <a:solidFill>
              <a:srgbClr val="FFCC00"/>
            </a:solidFill>
            <a:ln w="317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25" name="íṥļïḋê">
              <a:extLst>
                <a:ext uri="{FF2B5EF4-FFF2-40B4-BE49-F238E27FC236}">
                  <a16:creationId xmlns="" xmlns:a16="http://schemas.microsoft.com/office/drawing/2014/main" id="{CB2BCD9E-151B-4DDB-AF45-692DA76C34D8}"/>
                </a:ext>
              </a:extLst>
            </p:cNvPr>
            <p:cNvSpPr txBox="1"/>
            <p:nvPr/>
          </p:nvSpPr>
          <p:spPr>
            <a:xfrm>
              <a:off x="1606178" y="1649884"/>
              <a:ext cx="1744388" cy="52322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91440" tIns="45720" rIns="91440" bIns="45720" rtlCol="0">
              <a:normAutofit/>
            </a:bodyPr>
            <a:lstStyle/>
            <a:p>
              <a:pPr algn="r"/>
              <a:r>
                <a:rPr lang="tr-TR" sz="2800" b="1" dirty="0">
                  <a:solidFill>
                    <a:sysClr val="windowText" lastClr="000000"/>
                  </a:solidFill>
                </a:rPr>
                <a:t>Contents</a:t>
              </a:r>
            </a:p>
          </p:txBody>
        </p:sp>
        <p:sp>
          <p:nvSpPr>
            <p:cNvPr id="26" name="iSḻíḋé">
              <a:extLst>
                <a:ext uri="{FF2B5EF4-FFF2-40B4-BE49-F238E27FC236}">
                  <a16:creationId xmlns="" xmlns:a16="http://schemas.microsoft.com/office/drawing/2014/main" id="{ED8E5408-E736-49E9-AF04-8766419CD68B}"/>
                </a:ext>
              </a:extLst>
            </p:cNvPr>
            <p:cNvSpPr txBox="1"/>
            <p:nvPr/>
          </p:nvSpPr>
          <p:spPr bwMode="auto">
            <a:xfrm>
              <a:off x="5434057" y="3234684"/>
              <a:ext cx="6086431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27" name="íś1îďè">
              <a:extLst>
                <a:ext uri="{FF2B5EF4-FFF2-40B4-BE49-F238E27FC236}">
                  <a16:creationId xmlns="" xmlns:a16="http://schemas.microsoft.com/office/drawing/2014/main" id="{87DFABC5-E5C8-4F9D-9BF2-1C3E126071D8}"/>
                </a:ext>
              </a:extLst>
            </p:cNvPr>
            <p:cNvSpPr txBox="1"/>
            <p:nvPr/>
          </p:nvSpPr>
          <p:spPr bwMode="auto">
            <a:xfrm>
              <a:off x="5434057" y="2522746"/>
              <a:ext cx="6086431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28" name="ïśľiḋè">
              <a:extLst>
                <a:ext uri="{FF2B5EF4-FFF2-40B4-BE49-F238E27FC236}">
                  <a16:creationId xmlns="" xmlns:a16="http://schemas.microsoft.com/office/drawing/2014/main" id="{E59FB7FF-B6BB-4548-89E7-1CEB1E2F7E51}"/>
                </a:ext>
              </a:extLst>
            </p:cNvPr>
            <p:cNvSpPr txBox="1"/>
            <p:nvPr/>
          </p:nvSpPr>
          <p:spPr bwMode="auto">
            <a:xfrm>
              <a:off x="5434057" y="3919554"/>
              <a:ext cx="6086431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29" name="íSḻiďe">
              <a:extLst>
                <a:ext uri="{FF2B5EF4-FFF2-40B4-BE49-F238E27FC236}">
                  <a16:creationId xmlns="" xmlns:a16="http://schemas.microsoft.com/office/drawing/2014/main" id="{336BE757-6B57-40AB-BBFE-2ED3136BC5ED}"/>
                </a:ext>
              </a:extLst>
            </p:cNvPr>
            <p:cNvSpPr txBox="1"/>
            <p:nvPr/>
          </p:nvSpPr>
          <p:spPr bwMode="auto">
            <a:xfrm>
              <a:off x="5434057" y="4656793"/>
              <a:ext cx="6086431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30" name="íŝļïḍè">
              <a:extLst>
                <a:ext uri="{FF2B5EF4-FFF2-40B4-BE49-F238E27FC236}">
                  <a16:creationId xmlns="" xmlns:a16="http://schemas.microsoft.com/office/drawing/2014/main" id="{7ED33552-E3C9-4BBD-AB61-1F75B937255F}"/>
                </a:ext>
              </a:extLst>
            </p:cNvPr>
            <p:cNvSpPr txBox="1"/>
            <p:nvPr/>
          </p:nvSpPr>
          <p:spPr bwMode="auto">
            <a:xfrm>
              <a:off x="5434057" y="5370585"/>
              <a:ext cx="6086431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11933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E2E16408-A72D-4D2A-A439-7E7EA5D6A0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0E47704D-DF7F-4820-A732-C01D196279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FEC0F711-1D3B-473D-8A7B-E87D4961EC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20</a:t>
            </a:fld>
            <a:endParaRPr lang="zh-CN" altLang="en-US"/>
          </a:p>
        </p:txBody>
      </p:sp>
      <p:grpSp>
        <p:nvGrpSpPr>
          <p:cNvPr id="5" name="374fbbff-c9f3-4006-88b5-dc2a88d12c0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0ECAED3F-2100-475B-BA28-7818A784CBC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011000" y="1123950"/>
            <a:ext cx="10509488" cy="5019675"/>
            <a:chOff x="1011000" y="1123950"/>
            <a:chExt cx="10509488" cy="5019675"/>
          </a:xfrm>
        </p:grpSpPr>
        <p:grpSp>
          <p:nvGrpSpPr>
            <p:cNvPr id="6" name="ïşḻîḓé">
              <a:extLst>
                <a:ext uri="{FF2B5EF4-FFF2-40B4-BE49-F238E27FC236}">
                  <a16:creationId xmlns="" xmlns:a16="http://schemas.microsoft.com/office/drawing/2014/main" id="{8EAB46C2-BAC3-4D7B-B6B1-4766EE2B4126}"/>
                </a:ext>
              </a:extLst>
            </p:cNvPr>
            <p:cNvGrpSpPr/>
            <p:nvPr/>
          </p:nvGrpSpPr>
          <p:grpSpPr>
            <a:xfrm>
              <a:off x="1011000" y="2304000"/>
              <a:ext cx="3309711" cy="2933408"/>
              <a:chOff x="1011000" y="2304000"/>
              <a:chExt cx="3309711" cy="2933408"/>
            </a:xfrm>
          </p:grpSpPr>
          <p:sp>
            <p:nvSpPr>
              <p:cNvPr id="27" name="ïšḻïḍe">
                <a:extLst>
                  <a:ext uri="{FF2B5EF4-FFF2-40B4-BE49-F238E27FC236}">
                    <a16:creationId xmlns="" xmlns:a16="http://schemas.microsoft.com/office/drawing/2014/main" id="{17C2AD58-7940-4639-921A-473F3A88186F}"/>
                  </a:ext>
                </a:extLst>
              </p:cNvPr>
              <p:cNvSpPr/>
              <p:nvPr/>
            </p:nvSpPr>
            <p:spPr bwMode="auto">
              <a:xfrm>
                <a:off x="2776986" y="4038078"/>
                <a:ext cx="104529" cy="104529"/>
              </a:xfrm>
              <a:prstGeom prst="ellipse">
                <a:avLst/>
              </a:pr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îṧ1îḍe">
                <a:extLst>
                  <a:ext uri="{FF2B5EF4-FFF2-40B4-BE49-F238E27FC236}">
                    <a16:creationId xmlns="" xmlns:a16="http://schemas.microsoft.com/office/drawing/2014/main" id="{38EFC8AC-271D-4B6B-AB04-DB72309A2250}"/>
                  </a:ext>
                </a:extLst>
              </p:cNvPr>
              <p:cNvSpPr/>
              <p:nvPr/>
            </p:nvSpPr>
            <p:spPr bwMode="auto">
              <a:xfrm>
                <a:off x="3044360" y="4085390"/>
                <a:ext cx="122134" cy="115532"/>
              </a:xfrm>
              <a:custGeom>
                <a:avLst/>
                <a:gdLst>
                  <a:gd name="T0" fmla="*/ 15 w 21"/>
                  <a:gd name="T1" fmla="*/ 2 h 20"/>
                  <a:gd name="T2" fmla="*/ 19 w 21"/>
                  <a:gd name="T3" fmla="*/ 14 h 20"/>
                  <a:gd name="T4" fmla="*/ 6 w 21"/>
                  <a:gd name="T5" fmla="*/ 18 h 20"/>
                  <a:gd name="T6" fmla="*/ 3 w 21"/>
                  <a:gd name="T7" fmla="*/ 5 h 20"/>
                  <a:gd name="T8" fmla="*/ 15 w 21"/>
                  <a:gd name="T9" fmla="*/ 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0">
                    <a:moveTo>
                      <a:pt x="15" y="2"/>
                    </a:moveTo>
                    <a:cubicBezTo>
                      <a:pt x="20" y="5"/>
                      <a:pt x="21" y="10"/>
                      <a:pt x="19" y="14"/>
                    </a:cubicBezTo>
                    <a:cubicBezTo>
                      <a:pt x="16" y="19"/>
                      <a:pt x="11" y="20"/>
                      <a:pt x="6" y="18"/>
                    </a:cubicBezTo>
                    <a:cubicBezTo>
                      <a:pt x="2" y="15"/>
                      <a:pt x="0" y="10"/>
                      <a:pt x="3" y="5"/>
                    </a:cubicBezTo>
                    <a:cubicBezTo>
                      <a:pt x="5" y="1"/>
                      <a:pt x="11" y="0"/>
                      <a:pt x="15" y="2"/>
                    </a:cubicBezTo>
                    <a:close/>
                  </a:path>
                </a:pathLst>
              </a:cu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íṧļíḑè">
                <a:extLst>
                  <a:ext uri="{FF2B5EF4-FFF2-40B4-BE49-F238E27FC236}">
                    <a16:creationId xmlns="" xmlns:a16="http://schemas.microsoft.com/office/drawing/2014/main" id="{0A6BC149-F8D1-4190-9C14-A9369FCBCCCB}"/>
                  </a:ext>
                </a:extLst>
              </p:cNvPr>
              <p:cNvSpPr/>
              <p:nvPr/>
            </p:nvSpPr>
            <p:spPr bwMode="auto">
              <a:xfrm>
                <a:off x="3265520" y="4264740"/>
                <a:ext cx="116632" cy="123234"/>
              </a:xfrm>
              <a:custGeom>
                <a:avLst/>
                <a:gdLst>
                  <a:gd name="T0" fmla="*/ 18 w 20"/>
                  <a:gd name="T1" fmla="*/ 6 h 21"/>
                  <a:gd name="T2" fmla="*/ 14 w 20"/>
                  <a:gd name="T3" fmla="*/ 18 h 21"/>
                  <a:gd name="T4" fmla="*/ 2 w 20"/>
                  <a:gd name="T5" fmla="*/ 15 h 21"/>
                  <a:gd name="T6" fmla="*/ 5 w 20"/>
                  <a:gd name="T7" fmla="*/ 3 h 21"/>
                  <a:gd name="T8" fmla="*/ 18 w 20"/>
                  <a:gd name="T9" fmla="*/ 6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1">
                    <a:moveTo>
                      <a:pt x="18" y="6"/>
                    </a:moveTo>
                    <a:cubicBezTo>
                      <a:pt x="20" y="10"/>
                      <a:pt x="19" y="16"/>
                      <a:pt x="14" y="18"/>
                    </a:cubicBezTo>
                    <a:cubicBezTo>
                      <a:pt x="10" y="21"/>
                      <a:pt x="4" y="19"/>
                      <a:pt x="2" y="15"/>
                    </a:cubicBezTo>
                    <a:cubicBezTo>
                      <a:pt x="0" y="11"/>
                      <a:pt x="1" y="5"/>
                      <a:pt x="5" y="3"/>
                    </a:cubicBezTo>
                    <a:cubicBezTo>
                      <a:pt x="10" y="0"/>
                      <a:pt x="15" y="2"/>
                      <a:pt x="18" y="6"/>
                    </a:cubicBezTo>
                    <a:close/>
                  </a:path>
                </a:pathLst>
              </a:cu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îṡľîḓe">
                <a:extLst>
                  <a:ext uri="{FF2B5EF4-FFF2-40B4-BE49-F238E27FC236}">
                    <a16:creationId xmlns="" xmlns:a16="http://schemas.microsoft.com/office/drawing/2014/main" id="{73BEDA2F-423F-4624-A911-DAC4B01738C3}"/>
                  </a:ext>
                </a:extLst>
              </p:cNvPr>
              <p:cNvSpPr/>
              <p:nvPr/>
            </p:nvSpPr>
            <p:spPr bwMode="auto">
              <a:xfrm>
                <a:off x="3364547" y="4544217"/>
                <a:ext cx="105629" cy="105629"/>
              </a:xfrm>
              <a:prstGeom prst="ellipse">
                <a:avLst/>
              </a:pr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íṥḷidê">
                <a:extLst>
                  <a:ext uri="{FF2B5EF4-FFF2-40B4-BE49-F238E27FC236}">
                    <a16:creationId xmlns="" xmlns:a16="http://schemas.microsoft.com/office/drawing/2014/main" id="{7165817E-F2B8-4593-B61C-18C7AFF7F28E}"/>
                  </a:ext>
                </a:extLst>
              </p:cNvPr>
              <p:cNvSpPr/>
              <p:nvPr/>
            </p:nvSpPr>
            <p:spPr bwMode="auto">
              <a:xfrm>
                <a:off x="3306232" y="4812691"/>
                <a:ext cx="116632" cy="122134"/>
              </a:xfrm>
              <a:custGeom>
                <a:avLst/>
                <a:gdLst>
                  <a:gd name="T0" fmla="*/ 18 w 20"/>
                  <a:gd name="T1" fmla="*/ 15 h 21"/>
                  <a:gd name="T2" fmla="*/ 6 w 20"/>
                  <a:gd name="T3" fmla="*/ 19 h 21"/>
                  <a:gd name="T4" fmla="*/ 2 w 20"/>
                  <a:gd name="T5" fmla="*/ 6 h 21"/>
                  <a:gd name="T6" fmla="*/ 15 w 20"/>
                  <a:gd name="T7" fmla="*/ 3 h 21"/>
                  <a:gd name="T8" fmla="*/ 18 w 20"/>
                  <a:gd name="T9" fmla="*/ 1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1">
                    <a:moveTo>
                      <a:pt x="18" y="15"/>
                    </a:moveTo>
                    <a:cubicBezTo>
                      <a:pt x="15" y="20"/>
                      <a:pt x="10" y="21"/>
                      <a:pt x="6" y="19"/>
                    </a:cubicBezTo>
                    <a:cubicBezTo>
                      <a:pt x="1" y="16"/>
                      <a:pt x="0" y="11"/>
                      <a:pt x="2" y="6"/>
                    </a:cubicBezTo>
                    <a:cubicBezTo>
                      <a:pt x="5" y="2"/>
                      <a:pt x="10" y="0"/>
                      <a:pt x="15" y="3"/>
                    </a:cubicBezTo>
                    <a:cubicBezTo>
                      <a:pt x="19" y="5"/>
                      <a:pt x="20" y="11"/>
                      <a:pt x="18" y="15"/>
                    </a:cubicBezTo>
                    <a:close/>
                  </a:path>
                </a:pathLst>
              </a:cu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ïśḷíḍe">
                <a:extLst>
                  <a:ext uri="{FF2B5EF4-FFF2-40B4-BE49-F238E27FC236}">
                    <a16:creationId xmlns="" xmlns:a16="http://schemas.microsoft.com/office/drawing/2014/main" id="{B44259B2-4B10-4D88-A1F5-959892FC6157}"/>
                  </a:ext>
                </a:extLst>
              </p:cNvPr>
              <p:cNvSpPr/>
              <p:nvPr/>
            </p:nvSpPr>
            <p:spPr bwMode="auto">
              <a:xfrm>
                <a:off x="3120280" y="5027250"/>
                <a:ext cx="122134" cy="123234"/>
              </a:xfrm>
              <a:custGeom>
                <a:avLst/>
                <a:gdLst>
                  <a:gd name="T0" fmla="*/ 15 w 21"/>
                  <a:gd name="T1" fmla="*/ 19 h 21"/>
                  <a:gd name="T2" fmla="*/ 2 w 21"/>
                  <a:gd name="T3" fmla="*/ 15 h 21"/>
                  <a:gd name="T4" fmla="*/ 6 w 21"/>
                  <a:gd name="T5" fmla="*/ 3 h 21"/>
                  <a:gd name="T6" fmla="*/ 18 w 21"/>
                  <a:gd name="T7" fmla="*/ 6 h 21"/>
                  <a:gd name="T8" fmla="*/ 15 w 21"/>
                  <a:gd name="T9" fmla="*/ 1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15" y="19"/>
                    </a:moveTo>
                    <a:cubicBezTo>
                      <a:pt x="10" y="21"/>
                      <a:pt x="5" y="20"/>
                      <a:pt x="2" y="15"/>
                    </a:cubicBezTo>
                    <a:cubicBezTo>
                      <a:pt x="0" y="11"/>
                      <a:pt x="1" y="5"/>
                      <a:pt x="6" y="3"/>
                    </a:cubicBezTo>
                    <a:cubicBezTo>
                      <a:pt x="10" y="0"/>
                      <a:pt x="16" y="2"/>
                      <a:pt x="18" y="6"/>
                    </a:cubicBezTo>
                    <a:cubicBezTo>
                      <a:pt x="21" y="11"/>
                      <a:pt x="19" y="16"/>
                      <a:pt x="15" y="19"/>
                    </a:cubicBezTo>
                    <a:close/>
                  </a:path>
                </a:pathLst>
              </a:cu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îŝ1íḓê">
                <a:extLst>
                  <a:ext uri="{FF2B5EF4-FFF2-40B4-BE49-F238E27FC236}">
                    <a16:creationId xmlns="" xmlns:a16="http://schemas.microsoft.com/office/drawing/2014/main" id="{5389F4A6-675D-4B55-9146-DEE7CF5D5765}"/>
                  </a:ext>
                </a:extLst>
              </p:cNvPr>
              <p:cNvSpPr/>
              <p:nvPr/>
            </p:nvSpPr>
            <p:spPr bwMode="auto">
              <a:xfrm>
                <a:off x="2858408" y="5132879"/>
                <a:ext cx="104529" cy="104529"/>
              </a:xfrm>
              <a:prstGeom prst="ellipse">
                <a:avLst/>
              </a:pr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ïŝ1ïḋê">
                <a:extLst>
                  <a:ext uri="{FF2B5EF4-FFF2-40B4-BE49-F238E27FC236}">
                    <a16:creationId xmlns="" xmlns:a16="http://schemas.microsoft.com/office/drawing/2014/main" id="{46070464-9093-4903-B5E0-4021EACBEA9D}"/>
                  </a:ext>
                </a:extLst>
              </p:cNvPr>
              <p:cNvSpPr/>
              <p:nvPr/>
            </p:nvSpPr>
            <p:spPr bwMode="auto">
              <a:xfrm>
                <a:off x="2572329" y="5074563"/>
                <a:ext cx="122134" cy="116632"/>
              </a:xfrm>
              <a:custGeom>
                <a:avLst/>
                <a:gdLst>
                  <a:gd name="T0" fmla="*/ 6 w 21"/>
                  <a:gd name="T1" fmla="*/ 18 h 20"/>
                  <a:gd name="T2" fmla="*/ 2 w 21"/>
                  <a:gd name="T3" fmla="*/ 5 h 20"/>
                  <a:gd name="T4" fmla="*/ 15 w 21"/>
                  <a:gd name="T5" fmla="*/ 2 h 20"/>
                  <a:gd name="T6" fmla="*/ 18 w 21"/>
                  <a:gd name="T7" fmla="*/ 15 h 20"/>
                  <a:gd name="T8" fmla="*/ 6 w 21"/>
                  <a:gd name="T9" fmla="*/ 1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0">
                    <a:moveTo>
                      <a:pt x="6" y="18"/>
                    </a:moveTo>
                    <a:cubicBezTo>
                      <a:pt x="1" y="15"/>
                      <a:pt x="0" y="10"/>
                      <a:pt x="2" y="5"/>
                    </a:cubicBezTo>
                    <a:cubicBezTo>
                      <a:pt x="5" y="1"/>
                      <a:pt x="10" y="0"/>
                      <a:pt x="15" y="2"/>
                    </a:cubicBezTo>
                    <a:cubicBezTo>
                      <a:pt x="19" y="5"/>
                      <a:pt x="21" y="10"/>
                      <a:pt x="18" y="15"/>
                    </a:cubicBezTo>
                    <a:cubicBezTo>
                      <a:pt x="16" y="19"/>
                      <a:pt x="10" y="20"/>
                      <a:pt x="6" y="18"/>
                    </a:cubicBezTo>
                    <a:close/>
                  </a:path>
                </a:pathLst>
              </a:cu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îṩlíḓê">
                <a:extLst>
                  <a:ext uri="{FF2B5EF4-FFF2-40B4-BE49-F238E27FC236}">
                    <a16:creationId xmlns="" xmlns:a16="http://schemas.microsoft.com/office/drawing/2014/main" id="{2C595A7C-E233-4E2D-A438-850D1667A73E}"/>
                  </a:ext>
                </a:extLst>
              </p:cNvPr>
              <p:cNvSpPr/>
              <p:nvPr/>
            </p:nvSpPr>
            <p:spPr bwMode="auto">
              <a:xfrm>
                <a:off x="2356670" y="4887512"/>
                <a:ext cx="116632" cy="123234"/>
              </a:xfrm>
              <a:custGeom>
                <a:avLst/>
                <a:gdLst>
                  <a:gd name="T0" fmla="*/ 2 w 20"/>
                  <a:gd name="T1" fmla="*/ 15 h 21"/>
                  <a:gd name="T2" fmla="*/ 6 w 20"/>
                  <a:gd name="T3" fmla="*/ 2 h 21"/>
                  <a:gd name="T4" fmla="*/ 18 w 20"/>
                  <a:gd name="T5" fmla="*/ 6 h 21"/>
                  <a:gd name="T6" fmla="*/ 15 w 20"/>
                  <a:gd name="T7" fmla="*/ 18 h 21"/>
                  <a:gd name="T8" fmla="*/ 2 w 20"/>
                  <a:gd name="T9" fmla="*/ 1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1">
                    <a:moveTo>
                      <a:pt x="2" y="15"/>
                    </a:moveTo>
                    <a:cubicBezTo>
                      <a:pt x="0" y="10"/>
                      <a:pt x="1" y="5"/>
                      <a:pt x="6" y="2"/>
                    </a:cubicBezTo>
                    <a:cubicBezTo>
                      <a:pt x="10" y="0"/>
                      <a:pt x="15" y="1"/>
                      <a:pt x="18" y="6"/>
                    </a:cubicBezTo>
                    <a:cubicBezTo>
                      <a:pt x="20" y="10"/>
                      <a:pt x="19" y="16"/>
                      <a:pt x="15" y="18"/>
                    </a:cubicBezTo>
                    <a:cubicBezTo>
                      <a:pt x="10" y="21"/>
                      <a:pt x="5" y="19"/>
                      <a:pt x="2" y="15"/>
                    </a:cubicBezTo>
                    <a:close/>
                  </a:path>
                </a:pathLst>
              </a:cu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í$lïḑê">
                <a:extLst>
                  <a:ext uri="{FF2B5EF4-FFF2-40B4-BE49-F238E27FC236}">
                    <a16:creationId xmlns="" xmlns:a16="http://schemas.microsoft.com/office/drawing/2014/main" id="{90D3A4BE-43FA-4912-AD2A-C8E50F4456C9}"/>
                  </a:ext>
                </a:extLst>
              </p:cNvPr>
              <p:cNvSpPr/>
              <p:nvPr/>
            </p:nvSpPr>
            <p:spPr bwMode="auto">
              <a:xfrm>
                <a:off x="2269746" y="4625639"/>
                <a:ext cx="104529" cy="105629"/>
              </a:xfrm>
              <a:prstGeom prst="ellipse">
                <a:avLst/>
              </a:pr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íṥḷiḓe">
                <a:extLst>
                  <a:ext uri="{FF2B5EF4-FFF2-40B4-BE49-F238E27FC236}">
                    <a16:creationId xmlns="" xmlns:a16="http://schemas.microsoft.com/office/drawing/2014/main" id="{11DB6FC8-49A1-4BCC-9E10-9B3A948E07C0}"/>
                  </a:ext>
                </a:extLst>
              </p:cNvPr>
              <p:cNvSpPr/>
              <p:nvPr/>
            </p:nvSpPr>
            <p:spPr bwMode="auto">
              <a:xfrm>
                <a:off x="2315959" y="4340661"/>
                <a:ext cx="116632" cy="116632"/>
              </a:xfrm>
              <a:custGeom>
                <a:avLst/>
                <a:gdLst>
                  <a:gd name="T0" fmla="*/ 2 w 20"/>
                  <a:gd name="T1" fmla="*/ 6 h 20"/>
                  <a:gd name="T2" fmla="*/ 14 w 20"/>
                  <a:gd name="T3" fmla="*/ 2 h 20"/>
                  <a:gd name="T4" fmla="*/ 18 w 20"/>
                  <a:gd name="T5" fmla="*/ 15 h 20"/>
                  <a:gd name="T6" fmla="*/ 5 w 20"/>
                  <a:gd name="T7" fmla="*/ 18 h 20"/>
                  <a:gd name="T8" fmla="*/ 2 w 20"/>
                  <a:gd name="T9" fmla="*/ 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2" y="6"/>
                    </a:moveTo>
                    <a:cubicBezTo>
                      <a:pt x="5" y="1"/>
                      <a:pt x="10" y="0"/>
                      <a:pt x="14" y="2"/>
                    </a:cubicBezTo>
                    <a:cubicBezTo>
                      <a:pt x="19" y="5"/>
                      <a:pt x="20" y="10"/>
                      <a:pt x="18" y="15"/>
                    </a:cubicBezTo>
                    <a:cubicBezTo>
                      <a:pt x="15" y="19"/>
                      <a:pt x="10" y="20"/>
                      <a:pt x="5" y="18"/>
                    </a:cubicBezTo>
                    <a:cubicBezTo>
                      <a:pt x="1" y="16"/>
                      <a:pt x="0" y="10"/>
                      <a:pt x="2" y="6"/>
                    </a:cubicBezTo>
                    <a:close/>
                  </a:path>
                </a:pathLst>
              </a:cu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íşľîḓê">
                <a:extLst>
                  <a:ext uri="{FF2B5EF4-FFF2-40B4-BE49-F238E27FC236}">
                    <a16:creationId xmlns="" xmlns:a16="http://schemas.microsoft.com/office/drawing/2014/main" id="{6449C6C6-C8A1-4CEB-8177-243EAB878643}"/>
                  </a:ext>
                </a:extLst>
              </p:cNvPr>
              <p:cNvSpPr/>
              <p:nvPr/>
            </p:nvSpPr>
            <p:spPr bwMode="auto">
              <a:xfrm>
                <a:off x="2496409" y="4126102"/>
                <a:ext cx="123234" cy="115532"/>
              </a:xfrm>
              <a:custGeom>
                <a:avLst/>
                <a:gdLst>
                  <a:gd name="T0" fmla="*/ 6 w 21"/>
                  <a:gd name="T1" fmla="*/ 2 h 20"/>
                  <a:gd name="T2" fmla="*/ 19 w 21"/>
                  <a:gd name="T3" fmla="*/ 6 h 20"/>
                  <a:gd name="T4" fmla="*/ 15 w 21"/>
                  <a:gd name="T5" fmla="*/ 18 h 20"/>
                  <a:gd name="T6" fmla="*/ 3 w 21"/>
                  <a:gd name="T7" fmla="*/ 15 h 20"/>
                  <a:gd name="T8" fmla="*/ 6 w 21"/>
                  <a:gd name="T9" fmla="*/ 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0">
                    <a:moveTo>
                      <a:pt x="6" y="2"/>
                    </a:moveTo>
                    <a:cubicBezTo>
                      <a:pt x="11" y="0"/>
                      <a:pt x="16" y="1"/>
                      <a:pt x="19" y="6"/>
                    </a:cubicBezTo>
                    <a:cubicBezTo>
                      <a:pt x="21" y="10"/>
                      <a:pt x="20" y="15"/>
                      <a:pt x="15" y="18"/>
                    </a:cubicBezTo>
                    <a:cubicBezTo>
                      <a:pt x="11" y="20"/>
                      <a:pt x="5" y="19"/>
                      <a:pt x="3" y="15"/>
                    </a:cubicBezTo>
                    <a:cubicBezTo>
                      <a:pt x="0" y="10"/>
                      <a:pt x="2" y="5"/>
                      <a:pt x="6" y="2"/>
                    </a:cubicBezTo>
                    <a:close/>
                  </a:path>
                </a:pathLst>
              </a:cu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ísļîḓê">
                <a:extLst>
                  <a:ext uri="{FF2B5EF4-FFF2-40B4-BE49-F238E27FC236}">
                    <a16:creationId xmlns="" xmlns:a16="http://schemas.microsoft.com/office/drawing/2014/main" id="{B964BE3D-98B7-4795-A237-879EA9AF41C2}"/>
                  </a:ext>
                </a:extLst>
              </p:cNvPr>
              <p:cNvSpPr/>
              <p:nvPr/>
            </p:nvSpPr>
            <p:spPr bwMode="auto">
              <a:xfrm>
                <a:off x="3475678" y="2478948"/>
                <a:ext cx="104529" cy="104529"/>
              </a:xfrm>
              <a:prstGeom prst="ellipse">
                <a:avLst/>
              </a:pr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ïṩľïḍé">
                <a:extLst>
                  <a:ext uri="{FF2B5EF4-FFF2-40B4-BE49-F238E27FC236}">
                    <a16:creationId xmlns="" xmlns:a16="http://schemas.microsoft.com/office/drawing/2014/main" id="{F5D63B10-763B-434A-B58A-9B4432D2D0A0}"/>
                  </a:ext>
                </a:extLst>
              </p:cNvPr>
              <p:cNvSpPr/>
              <p:nvPr/>
            </p:nvSpPr>
            <p:spPr bwMode="auto">
              <a:xfrm>
                <a:off x="3749653" y="2525161"/>
                <a:ext cx="116632" cy="116632"/>
              </a:xfrm>
              <a:custGeom>
                <a:avLst/>
                <a:gdLst>
                  <a:gd name="T0" fmla="*/ 15 w 20"/>
                  <a:gd name="T1" fmla="*/ 2 h 20"/>
                  <a:gd name="T2" fmla="*/ 18 w 20"/>
                  <a:gd name="T3" fmla="*/ 14 h 20"/>
                  <a:gd name="T4" fmla="*/ 6 w 20"/>
                  <a:gd name="T5" fmla="*/ 18 h 20"/>
                  <a:gd name="T6" fmla="*/ 2 w 20"/>
                  <a:gd name="T7" fmla="*/ 5 h 20"/>
                  <a:gd name="T8" fmla="*/ 15 w 20"/>
                  <a:gd name="T9" fmla="*/ 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15" y="2"/>
                    </a:moveTo>
                    <a:cubicBezTo>
                      <a:pt x="19" y="5"/>
                      <a:pt x="20" y="10"/>
                      <a:pt x="18" y="14"/>
                    </a:cubicBezTo>
                    <a:cubicBezTo>
                      <a:pt x="16" y="19"/>
                      <a:pt x="10" y="20"/>
                      <a:pt x="6" y="18"/>
                    </a:cubicBezTo>
                    <a:cubicBezTo>
                      <a:pt x="1" y="15"/>
                      <a:pt x="0" y="10"/>
                      <a:pt x="2" y="5"/>
                    </a:cubicBezTo>
                    <a:cubicBezTo>
                      <a:pt x="5" y="1"/>
                      <a:pt x="10" y="0"/>
                      <a:pt x="15" y="2"/>
                    </a:cubicBezTo>
                    <a:close/>
                  </a:path>
                </a:pathLst>
              </a:cu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îśļïďe">
                <a:extLst>
                  <a:ext uri="{FF2B5EF4-FFF2-40B4-BE49-F238E27FC236}">
                    <a16:creationId xmlns="" xmlns:a16="http://schemas.microsoft.com/office/drawing/2014/main" id="{971091B5-DBB3-4AC8-B0B3-B8A5E2704DDF}"/>
                  </a:ext>
                </a:extLst>
              </p:cNvPr>
              <p:cNvSpPr/>
              <p:nvPr/>
            </p:nvSpPr>
            <p:spPr bwMode="auto">
              <a:xfrm>
                <a:off x="3965313" y="2705610"/>
                <a:ext cx="122134" cy="122134"/>
              </a:xfrm>
              <a:custGeom>
                <a:avLst/>
                <a:gdLst>
                  <a:gd name="T0" fmla="*/ 18 w 21"/>
                  <a:gd name="T1" fmla="*/ 6 h 21"/>
                  <a:gd name="T2" fmla="*/ 15 w 21"/>
                  <a:gd name="T3" fmla="*/ 19 h 21"/>
                  <a:gd name="T4" fmla="*/ 2 w 21"/>
                  <a:gd name="T5" fmla="*/ 15 h 21"/>
                  <a:gd name="T6" fmla="*/ 6 w 21"/>
                  <a:gd name="T7" fmla="*/ 3 h 21"/>
                  <a:gd name="T8" fmla="*/ 18 w 21"/>
                  <a:gd name="T9" fmla="*/ 6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18" y="6"/>
                    </a:moveTo>
                    <a:cubicBezTo>
                      <a:pt x="21" y="10"/>
                      <a:pt x="19" y="16"/>
                      <a:pt x="15" y="19"/>
                    </a:cubicBezTo>
                    <a:cubicBezTo>
                      <a:pt x="10" y="21"/>
                      <a:pt x="5" y="20"/>
                      <a:pt x="2" y="15"/>
                    </a:cubicBezTo>
                    <a:cubicBezTo>
                      <a:pt x="0" y="11"/>
                      <a:pt x="1" y="5"/>
                      <a:pt x="6" y="3"/>
                    </a:cubicBezTo>
                    <a:cubicBezTo>
                      <a:pt x="10" y="0"/>
                      <a:pt x="16" y="2"/>
                      <a:pt x="18" y="6"/>
                    </a:cubicBezTo>
                    <a:close/>
                  </a:path>
                </a:pathLst>
              </a:cu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ïṧ1ide">
                <a:extLst>
                  <a:ext uri="{FF2B5EF4-FFF2-40B4-BE49-F238E27FC236}">
                    <a16:creationId xmlns="" xmlns:a16="http://schemas.microsoft.com/office/drawing/2014/main" id="{2E42EEB3-055A-40C1-9CE9-AC14CDC796B8}"/>
                  </a:ext>
                </a:extLst>
              </p:cNvPr>
              <p:cNvSpPr/>
              <p:nvPr/>
            </p:nvSpPr>
            <p:spPr bwMode="auto">
              <a:xfrm>
                <a:off x="4064340" y="2985087"/>
                <a:ext cx="104529" cy="104529"/>
              </a:xfrm>
              <a:prstGeom prst="ellipse">
                <a:avLst/>
              </a:pr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iṧḻiḍè">
                <a:extLst>
                  <a:ext uri="{FF2B5EF4-FFF2-40B4-BE49-F238E27FC236}">
                    <a16:creationId xmlns="" xmlns:a16="http://schemas.microsoft.com/office/drawing/2014/main" id="{393B8D9F-CACC-4673-9DB2-6F099CE7C931}"/>
                  </a:ext>
                </a:extLst>
              </p:cNvPr>
              <p:cNvSpPr/>
              <p:nvPr/>
            </p:nvSpPr>
            <p:spPr bwMode="auto">
              <a:xfrm>
                <a:off x="4006024" y="3252461"/>
                <a:ext cx="122134" cy="122134"/>
              </a:xfrm>
              <a:custGeom>
                <a:avLst/>
                <a:gdLst>
                  <a:gd name="T0" fmla="*/ 18 w 21"/>
                  <a:gd name="T1" fmla="*/ 15 h 21"/>
                  <a:gd name="T2" fmla="*/ 6 w 21"/>
                  <a:gd name="T3" fmla="*/ 19 h 21"/>
                  <a:gd name="T4" fmla="*/ 3 w 21"/>
                  <a:gd name="T5" fmla="*/ 6 h 21"/>
                  <a:gd name="T6" fmla="*/ 15 w 21"/>
                  <a:gd name="T7" fmla="*/ 3 h 21"/>
                  <a:gd name="T8" fmla="*/ 18 w 21"/>
                  <a:gd name="T9" fmla="*/ 1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18" y="15"/>
                    </a:moveTo>
                    <a:cubicBezTo>
                      <a:pt x="16" y="20"/>
                      <a:pt x="10" y="21"/>
                      <a:pt x="6" y="19"/>
                    </a:cubicBezTo>
                    <a:cubicBezTo>
                      <a:pt x="2" y="16"/>
                      <a:pt x="0" y="11"/>
                      <a:pt x="3" y="6"/>
                    </a:cubicBezTo>
                    <a:cubicBezTo>
                      <a:pt x="5" y="2"/>
                      <a:pt x="11" y="0"/>
                      <a:pt x="15" y="3"/>
                    </a:cubicBezTo>
                    <a:cubicBezTo>
                      <a:pt x="19" y="5"/>
                      <a:pt x="21" y="11"/>
                      <a:pt x="18" y="15"/>
                    </a:cubicBezTo>
                    <a:close/>
                  </a:path>
                </a:pathLst>
              </a:cu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íSḷîḋé">
                <a:extLst>
                  <a:ext uri="{FF2B5EF4-FFF2-40B4-BE49-F238E27FC236}">
                    <a16:creationId xmlns="" xmlns:a16="http://schemas.microsoft.com/office/drawing/2014/main" id="{B7DEFA17-FABB-4B08-8010-36C4BCB5E33A}"/>
                  </a:ext>
                </a:extLst>
              </p:cNvPr>
              <p:cNvSpPr/>
              <p:nvPr/>
            </p:nvSpPr>
            <p:spPr bwMode="auto">
              <a:xfrm>
                <a:off x="3818973" y="3468121"/>
                <a:ext cx="123234" cy="122134"/>
              </a:xfrm>
              <a:custGeom>
                <a:avLst/>
                <a:gdLst>
                  <a:gd name="T0" fmla="*/ 15 w 21"/>
                  <a:gd name="T1" fmla="*/ 19 h 21"/>
                  <a:gd name="T2" fmla="*/ 3 w 21"/>
                  <a:gd name="T3" fmla="*/ 15 h 21"/>
                  <a:gd name="T4" fmla="*/ 6 w 21"/>
                  <a:gd name="T5" fmla="*/ 3 h 21"/>
                  <a:gd name="T6" fmla="*/ 19 w 21"/>
                  <a:gd name="T7" fmla="*/ 6 h 21"/>
                  <a:gd name="T8" fmla="*/ 15 w 21"/>
                  <a:gd name="T9" fmla="*/ 1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15" y="19"/>
                    </a:moveTo>
                    <a:cubicBezTo>
                      <a:pt x="11" y="21"/>
                      <a:pt x="5" y="20"/>
                      <a:pt x="3" y="15"/>
                    </a:cubicBezTo>
                    <a:cubicBezTo>
                      <a:pt x="0" y="11"/>
                      <a:pt x="2" y="5"/>
                      <a:pt x="6" y="3"/>
                    </a:cubicBezTo>
                    <a:cubicBezTo>
                      <a:pt x="11" y="0"/>
                      <a:pt x="16" y="2"/>
                      <a:pt x="19" y="6"/>
                    </a:cubicBezTo>
                    <a:cubicBezTo>
                      <a:pt x="21" y="11"/>
                      <a:pt x="20" y="16"/>
                      <a:pt x="15" y="19"/>
                    </a:cubicBezTo>
                    <a:close/>
                  </a:path>
                </a:pathLst>
              </a:cu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íšļiďe">
                <a:extLst>
                  <a:ext uri="{FF2B5EF4-FFF2-40B4-BE49-F238E27FC236}">
                    <a16:creationId xmlns="" xmlns:a16="http://schemas.microsoft.com/office/drawing/2014/main" id="{79F368FD-3594-4E34-B2F9-D7DF56AFABBB}"/>
                  </a:ext>
                </a:extLst>
              </p:cNvPr>
              <p:cNvSpPr/>
              <p:nvPr/>
            </p:nvSpPr>
            <p:spPr bwMode="auto">
              <a:xfrm>
                <a:off x="3562602" y="3572649"/>
                <a:ext cx="105629" cy="104529"/>
              </a:xfrm>
              <a:prstGeom prst="ellipse">
                <a:avLst/>
              </a:pr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îṩ1iḍé">
                <a:extLst>
                  <a:ext uri="{FF2B5EF4-FFF2-40B4-BE49-F238E27FC236}">
                    <a16:creationId xmlns="" xmlns:a16="http://schemas.microsoft.com/office/drawing/2014/main" id="{B300793B-FE76-47CB-999A-6BF822F13A29}"/>
                  </a:ext>
                </a:extLst>
              </p:cNvPr>
              <p:cNvSpPr/>
              <p:nvPr/>
            </p:nvSpPr>
            <p:spPr bwMode="auto">
              <a:xfrm>
                <a:off x="3272122" y="3514333"/>
                <a:ext cx="122134" cy="116632"/>
              </a:xfrm>
              <a:custGeom>
                <a:avLst/>
                <a:gdLst>
                  <a:gd name="T0" fmla="*/ 6 w 21"/>
                  <a:gd name="T1" fmla="*/ 18 h 20"/>
                  <a:gd name="T2" fmla="*/ 3 w 21"/>
                  <a:gd name="T3" fmla="*/ 6 h 20"/>
                  <a:gd name="T4" fmla="*/ 15 w 21"/>
                  <a:gd name="T5" fmla="*/ 2 h 20"/>
                  <a:gd name="T6" fmla="*/ 18 w 21"/>
                  <a:gd name="T7" fmla="*/ 15 h 20"/>
                  <a:gd name="T8" fmla="*/ 6 w 21"/>
                  <a:gd name="T9" fmla="*/ 1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0">
                    <a:moveTo>
                      <a:pt x="6" y="18"/>
                    </a:moveTo>
                    <a:cubicBezTo>
                      <a:pt x="2" y="15"/>
                      <a:pt x="0" y="10"/>
                      <a:pt x="3" y="6"/>
                    </a:cubicBezTo>
                    <a:cubicBezTo>
                      <a:pt x="5" y="1"/>
                      <a:pt x="11" y="0"/>
                      <a:pt x="15" y="2"/>
                    </a:cubicBezTo>
                    <a:cubicBezTo>
                      <a:pt x="19" y="5"/>
                      <a:pt x="21" y="10"/>
                      <a:pt x="18" y="15"/>
                    </a:cubicBezTo>
                    <a:cubicBezTo>
                      <a:pt x="16" y="19"/>
                      <a:pt x="10" y="20"/>
                      <a:pt x="6" y="18"/>
                    </a:cubicBezTo>
                    <a:close/>
                  </a:path>
                </a:pathLst>
              </a:cu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îṩḻiḑê">
                <a:extLst>
                  <a:ext uri="{FF2B5EF4-FFF2-40B4-BE49-F238E27FC236}">
                    <a16:creationId xmlns="" xmlns:a16="http://schemas.microsoft.com/office/drawing/2014/main" id="{EF9DBBDE-FA3E-4589-9BDE-F1D3F09AFD4D}"/>
                  </a:ext>
                </a:extLst>
              </p:cNvPr>
              <p:cNvSpPr/>
              <p:nvPr/>
            </p:nvSpPr>
            <p:spPr bwMode="auto">
              <a:xfrm>
                <a:off x="3056463" y="3328382"/>
                <a:ext cx="122134" cy="122134"/>
              </a:xfrm>
              <a:custGeom>
                <a:avLst/>
                <a:gdLst>
                  <a:gd name="T0" fmla="*/ 3 w 21"/>
                  <a:gd name="T1" fmla="*/ 15 h 21"/>
                  <a:gd name="T2" fmla="*/ 6 w 21"/>
                  <a:gd name="T3" fmla="*/ 2 h 21"/>
                  <a:gd name="T4" fmla="*/ 18 w 21"/>
                  <a:gd name="T5" fmla="*/ 6 h 21"/>
                  <a:gd name="T6" fmla="*/ 15 w 21"/>
                  <a:gd name="T7" fmla="*/ 18 h 21"/>
                  <a:gd name="T8" fmla="*/ 3 w 21"/>
                  <a:gd name="T9" fmla="*/ 1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3" y="15"/>
                    </a:moveTo>
                    <a:cubicBezTo>
                      <a:pt x="0" y="10"/>
                      <a:pt x="2" y="5"/>
                      <a:pt x="6" y="2"/>
                    </a:cubicBezTo>
                    <a:cubicBezTo>
                      <a:pt x="10" y="0"/>
                      <a:pt x="16" y="1"/>
                      <a:pt x="18" y="6"/>
                    </a:cubicBezTo>
                    <a:cubicBezTo>
                      <a:pt x="21" y="10"/>
                      <a:pt x="19" y="16"/>
                      <a:pt x="15" y="18"/>
                    </a:cubicBezTo>
                    <a:cubicBezTo>
                      <a:pt x="11" y="21"/>
                      <a:pt x="5" y="19"/>
                      <a:pt x="3" y="15"/>
                    </a:cubicBezTo>
                    <a:close/>
                  </a:path>
                </a:pathLst>
              </a:cu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îsḻíḍê">
                <a:extLst>
                  <a:ext uri="{FF2B5EF4-FFF2-40B4-BE49-F238E27FC236}">
                    <a16:creationId xmlns="" xmlns:a16="http://schemas.microsoft.com/office/drawing/2014/main" id="{23335C9C-6E74-4A45-BB1E-A28EE3085B4D}"/>
                  </a:ext>
                </a:extLst>
              </p:cNvPr>
              <p:cNvSpPr/>
              <p:nvPr/>
            </p:nvSpPr>
            <p:spPr bwMode="auto">
              <a:xfrm>
                <a:off x="2968438" y="3066510"/>
                <a:ext cx="105629" cy="104529"/>
              </a:xfrm>
              <a:prstGeom prst="ellipse">
                <a:avLst/>
              </a:pr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iṧ1iḍè">
                <a:extLst>
                  <a:ext uri="{FF2B5EF4-FFF2-40B4-BE49-F238E27FC236}">
                    <a16:creationId xmlns="" xmlns:a16="http://schemas.microsoft.com/office/drawing/2014/main" id="{7EEA2D40-C48D-42A5-AA13-5EB8FA2A3B6F}"/>
                  </a:ext>
                </a:extLst>
              </p:cNvPr>
              <p:cNvSpPr/>
              <p:nvPr/>
            </p:nvSpPr>
            <p:spPr bwMode="auto">
              <a:xfrm>
                <a:off x="3015752" y="2781532"/>
                <a:ext cx="122134" cy="122134"/>
              </a:xfrm>
              <a:custGeom>
                <a:avLst/>
                <a:gdLst>
                  <a:gd name="T0" fmla="*/ 3 w 21"/>
                  <a:gd name="T1" fmla="*/ 6 h 21"/>
                  <a:gd name="T2" fmla="*/ 15 w 21"/>
                  <a:gd name="T3" fmla="*/ 2 h 21"/>
                  <a:gd name="T4" fmla="*/ 18 w 21"/>
                  <a:gd name="T5" fmla="*/ 15 h 21"/>
                  <a:gd name="T6" fmla="*/ 6 w 21"/>
                  <a:gd name="T7" fmla="*/ 18 h 21"/>
                  <a:gd name="T8" fmla="*/ 3 w 21"/>
                  <a:gd name="T9" fmla="*/ 6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3" y="6"/>
                    </a:moveTo>
                    <a:cubicBezTo>
                      <a:pt x="5" y="1"/>
                      <a:pt x="11" y="0"/>
                      <a:pt x="15" y="2"/>
                    </a:cubicBezTo>
                    <a:cubicBezTo>
                      <a:pt x="19" y="5"/>
                      <a:pt x="21" y="10"/>
                      <a:pt x="18" y="15"/>
                    </a:cubicBezTo>
                    <a:cubicBezTo>
                      <a:pt x="16" y="19"/>
                      <a:pt x="10" y="21"/>
                      <a:pt x="6" y="18"/>
                    </a:cubicBezTo>
                    <a:cubicBezTo>
                      <a:pt x="2" y="16"/>
                      <a:pt x="0" y="10"/>
                      <a:pt x="3" y="6"/>
                    </a:cubicBezTo>
                    <a:close/>
                  </a:path>
                </a:pathLst>
              </a:cu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ïs1ïḑe">
                <a:extLst>
                  <a:ext uri="{FF2B5EF4-FFF2-40B4-BE49-F238E27FC236}">
                    <a16:creationId xmlns="" xmlns:a16="http://schemas.microsoft.com/office/drawing/2014/main" id="{390771E4-04E8-4313-BD31-B6C387285411}"/>
                  </a:ext>
                </a:extLst>
              </p:cNvPr>
              <p:cNvSpPr/>
              <p:nvPr/>
            </p:nvSpPr>
            <p:spPr bwMode="auto">
              <a:xfrm>
                <a:off x="3201703" y="2565872"/>
                <a:ext cx="116632" cy="116632"/>
              </a:xfrm>
              <a:custGeom>
                <a:avLst/>
                <a:gdLst>
                  <a:gd name="T0" fmla="*/ 6 w 20"/>
                  <a:gd name="T1" fmla="*/ 2 h 20"/>
                  <a:gd name="T2" fmla="*/ 18 w 20"/>
                  <a:gd name="T3" fmla="*/ 6 h 20"/>
                  <a:gd name="T4" fmla="*/ 15 w 20"/>
                  <a:gd name="T5" fmla="*/ 18 h 20"/>
                  <a:gd name="T6" fmla="*/ 2 w 20"/>
                  <a:gd name="T7" fmla="*/ 15 h 20"/>
                  <a:gd name="T8" fmla="*/ 6 w 20"/>
                  <a:gd name="T9" fmla="*/ 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6" y="2"/>
                    </a:moveTo>
                    <a:cubicBezTo>
                      <a:pt x="10" y="0"/>
                      <a:pt x="15" y="1"/>
                      <a:pt x="18" y="6"/>
                    </a:cubicBezTo>
                    <a:cubicBezTo>
                      <a:pt x="20" y="10"/>
                      <a:pt x="19" y="15"/>
                      <a:pt x="15" y="18"/>
                    </a:cubicBezTo>
                    <a:cubicBezTo>
                      <a:pt x="10" y="20"/>
                      <a:pt x="5" y="19"/>
                      <a:pt x="2" y="15"/>
                    </a:cubicBezTo>
                    <a:cubicBezTo>
                      <a:pt x="0" y="10"/>
                      <a:pt x="1" y="5"/>
                      <a:pt x="6" y="2"/>
                    </a:cubicBezTo>
                    <a:close/>
                  </a:path>
                </a:pathLst>
              </a:cu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îṣḻiḑé">
                <a:extLst>
                  <a:ext uri="{FF2B5EF4-FFF2-40B4-BE49-F238E27FC236}">
                    <a16:creationId xmlns="" xmlns:a16="http://schemas.microsoft.com/office/drawing/2014/main" id="{9330567F-E1D5-4BC2-B156-AE561E75773F}"/>
                  </a:ext>
                </a:extLst>
              </p:cNvPr>
              <p:cNvSpPr/>
              <p:nvPr/>
            </p:nvSpPr>
            <p:spPr bwMode="auto">
              <a:xfrm>
                <a:off x="1698689" y="2798036"/>
                <a:ext cx="139739" cy="139739"/>
              </a:xfrm>
              <a:prstGeom prst="ellipse">
                <a:avLst/>
              </a:pr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iṧlíḑê">
                <a:extLst>
                  <a:ext uri="{FF2B5EF4-FFF2-40B4-BE49-F238E27FC236}">
                    <a16:creationId xmlns="" xmlns:a16="http://schemas.microsoft.com/office/drawing/2014/main" id="{DD44F709-FFB4-4C6E-BD6D-98D09B98C7AB}"/>
                  </a:ext>
                </a:extLst>
              </p:cNvPr>
              <p:cNvSpPr/>
              <p:nvPr/>
            </p:nvSpPr>
            <p:spPr bwMode="auto">
              <a:xfrm>
                <a:off x="2066190" y="2856352"/>
                <a:ext cx="162845" cy="162845"/>
              </a:xfrm>
              <a:custGeom>
                <a:avLst/>
                <a:gdLst>
                  <a:gd name="T0" fmla="*/ 20 w 28"/>
                  <a:gd name="T1" fmla="*/ 4 h 28"/>
                  <a:gd name="T2" fmla="*/ 25 w 28"/>
                  <a:gd name="T3" fmla="*/ 20 h 28"/>
                  <a:gd name="T4" fmla="*/ 8 w 28"/>
                  <a:gd name="T5" fmla="*/ 25 h 28"/>
                  <a:gd name="T6" fmla="*/ 4 w 28"/>
                  <a:gd name="T7" fmla="*/ 8 h 28"/>
                  <a:gd name="T8" fmla="*/ 20 w 28"/>
                  <a:gd name="T9" fmla="*/ 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8">
                    <a:moveTo>
                      <a:pt x="20" y="4"/>
                    </a:moveTo>
                    <a:cubicBezTo>
                      <a:pt x="26" y="7"/>
                      <a:pt x="28" y="15"/>
                      <a:pt x="25" y="20"/>
                    </a:cubicBezTo>
                    <a:cubicBezTo>
                      <a:pt x="21" y="26"/>
                      <a:pt x="14" y="28"/>
                      <a:pt x="8" y="25"/>
                    </a:cubicBezTo>
                    <a:cubicBezTo>
                      <a:pt x="2" y="22"/>
                      <a:pt x="0" y="14"/>
                      <a:pt x="4" y="8"/>
                    </a:cubicBezTo>
                    <a:cubicBezTo>
                      <a:pt x="7" y="2"/>
                      <a:pt x="15" y="0"/>
                      <a:pt x="20" y="4"/>
                    </a:cubicBezTo>
                    <a:close/>
                  </a:path>
                </a:pathLst>
              </a:cu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í$ľïďe">
                <a:extLst>
                  <a:ext uri="{FF2B5EF4-FFF2-40B4-BE49-F238E27FC236}">
                    <a16:creationId xmlns="" xmlns:a16="http://schemas.microsoft.com/office/drawing/2014/main" id="{65A7E456-B9FE-40BE-B6A3-D549B7575A1A}"/>
                  </a:ext>
                </a:extLst>
              </p:cNvPr>
              <p:cNvSpPr/>
              <p:nvPr/>
            </p:nvSpPr>
            <p:spPr bwMode="auto">
              <a:xfrm>
                <a:off x="2363272" y="3107221"/>
                <a:ext cx="162845" cy="168347"/>
              </a:xfrm>
              <a:custGeom>
                <a:avLst/>
                <a:gdLst>
                  <a:gd name="T0" fmla="*/ 24 w 28"/>
                  <a:gd name="T1" fmla="*/ 8 h 29"/>
                  <a:gd name="T2" fmla="*/ 20 w 28"/>
                  <a:gd name="T3" fmla="*/ 25 h 29"/>
                  <a:gd name="T4" fmla="*/ 3 w 28"/>
                  <a:gd name="T5" fmla="*/ 21 h 29"/>
                  <a:gd name="T6" fmla="*/ 8 w 28"/>
                  <a:gd name="T7" fmla="*/ 4 h 29"/>
                  <a:gd name="T8" fmla="*/ 24 w 28"/>
                  <a:gd name="T9" fmla="*/ 8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9">
                    <a:moveTo>
                      <a:pt x="24" y="8"/>
                    </a:moveTo>
                    <a:cubicBezTo>
                      <a:pt x="28" y="14"/>
                      <a:pt x="26" y="22"/>
                      <a:pt x="20" y="25"/>
                    </a:cubicBezTo>
                    <a:cubicBezTo>
                      <a:pt x="14" y="29"/>
                      <a:pt x="6" y="26"/>
                      <a:pt x="3" y="21"/>
                    </a:cubicBezTo>
                    <a:cubicBezTo>
                      <a:pt x="0" y="15"/>
                      <a:pt x="2" y="7"/>
                      <a:pt x="8" y="4"/>
                    </a:cubicBezTo>
                    <a:cubicBezTo>
                      <a:pt x="13" y="0"/>
                      <a:pt x="21" y="2"/>
                      <a:pt x="24" y="8"/>
                    </a:cubicBezTo>
                    <a:close/>
                  </a:path>
                </a:pathLst>
              </a:cu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îşľîde">
                <a:extLst>
                  <a:ext uri="{FF2B5EF4-FFF2-40B4-BE49-F238E27FC236}">
                    <a16:creationId xmlns="" xmlns:a16="http://schemas.microsoft.com/office/drawing/2014/main" id="{294185FC-E5B1-47D3-A514-373A66D9489B}"/>
                  </a:ext>
                </a:extLst>
              </p:cNvPr>
              <p:cNvSpPr/>
              <p:nvPr/>
            </p:nvSpPr>
            <p:spPr bwMode="auto">
              <a:xfrm>
                <a:off x="2496409" y="3485726"/>
                <a:ext cx="146341" cy="139739"/>
              </a:xfrm>
              <a:prstGeom prst="ellipse">
                <a:avLst/>
              </a:pr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iṩ1îḍè">
                <a:extLst>
                  <a:ext uri="{FF2B5EF4-FFF2-40B4-BE49-F238E27FC236}">
                    <a16:creationId xmlns="" xmlns:a16="http://schemas.microsoft.com/office/drawing/2014/main" id="{9B48BA45-B227-40BB-881F-96E085D69D95}"/>
                  </a:ext>
                </a:extLst>
              </p:cNvPr>
              <p:cNvSpPr/>
              <p:nvPr/>
            </p:nvSpPr>
            <p:spPr bwMode="auto">
              <a:xfrm>
                <a:off x="2414986" y="3852126"/>
                <a:ext cx="162845" cy="162845"/>
              </a:xfrm>
              <a:custGeom>
                <a:avLst/>
                <a:gdLst>
                  <a:gd name="T0" fmla="*/ 25 w 28"/>
                  <a:gd name="T1" fmla="*/ 20 h 28"/>
                  <a:gd name="T2" fmla="*/ 8 w 28"/>
                  <a:gd name="T3" fmla="*/ 25 h 28"/>
                  <a:gd name="T4" fmla="*/ 4 w 28"/>
                  <a:gd name="T5" fmla="*/ 8 h 28"/>
                  <a:gd name="T6" fmla="*/ 21 w 28"/>
                  <a:gd name="T7" fmla="*/ 4 h 28"/>
                  <a:gd name="T8" fmla="*/ 25 w 28"/>
                  <a:gd name="T9" fmla="*/ 2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8">
                    <a:moveTo>
                      <a:pt x="25" y="20"/>
                    </a:moveTo>
                    <a:cubicBezTo>
                      <a:pt x="22" y="26"/>
                      <a:pt x="14" y="28"/>
                      <a:pt x="8" y="25"/>
                    </a:cubicBezTo>
                    <a:cubicBezTo>
                      <a:pt x="2" y="22"/>
                      <a:pt x="0" y="14"/>
                      <a:pt x="4" y="8"/>
                    </a:cubicBezTo>
                    <a:cubicBezTo>
                      <a:pt x="7" y="2"/>
                      <a:pt x="15" y="0"/>
                      <a:pt x="21" y="4"/>
                    </a:cubicBezTo>
                    <a:cubicBezTo>
                      <a:pt x="26" y="7"/>
                      <a:pt x="28" y="15"/>
                      <a:pt x="25" y="20"/>
                    </a:cubicBezTo>
                    <a:close/>
                  </a:path>
                </a:pathLst>
              </a:cu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íṣḻïḍê">
                <a:extLst>
                  <a:ext uri="{FF2B5EF4-FFF2-40B4-BE49-F238E27FC236}">
                    <a16:creationId xmlns="" xmlns:a16="http://schemas.microsoft.com/office/drawing/2014/main" id="{6E90F466-EDD3-42DA-8057-445E0DBC1C56}"/>
                  </a:ext>
                </a:extLst>
              </p:cNvPr>
              <p:cNvSpPr/>
              <p:nvPr/>
            </p:nvSpPr>
            <p:spPr bwMode="auto">
              <a:xfrm>
                <a:off x="2165217" y="4149208"/>
                <a:ext cx="162845" cy="162845"/>
              </a:xfrm>
              <a:custGeom>
                <a:avLst/>
                <a:gdLst>
                  <a:gd name="T0" fmla="*/ 20 w 28"/>
                  <a:gd name="T1" fmla="*/ 24 h 28"/>
                  <a:gd name="T2" fmla="*/ 4 w 28"/>
                  <a:gd name="T3" fmla="*/ 20 h 28"/>
                  <a:gd name="T4" fmla="*/ 8 w 28"/>
                  <a:gd name="T5" fmla="*/ 3 h 28"/>
                  <a:gd name="T6" fmla="*/ 25 w 28"/>
                  <a:gd name="T7" fmla="*/ 8 h 28"/>
                  <a:gd name="T8" fmla="*/ 20 w 28"/>
                  <a:gd name="T9" fmla="*/ 2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8">
                    <a:moveTo>
                      <a:pt x="20" y="24"/>
                    </a:moveTo>
                    <a:cubicBezTo>
                      <a:pt x="15" y="28"/>
                      <a:pt x="7" y="26"/>
                      <a:pt x="4" y="20"/>
                    </a:cubicBezTo>
                    <a:cubicBezTo>
                      <a:pt x="0" y="14"/>
                      <a:pt x="2" y="6"/>
                      <a:pt x="8" y="3"/>
                    </a:cubicBezTo>
                    <a:cubicBezTo>
                      <a:pt x="14" y="0"/>
                      <a:pt x="22" y="2"/>
                      <a:pt x="25" y="8"/>
                    </a:cubicBezTo>
                    <a:cubicBezTo>
                      <a:pt x="28" y="13"/>
                      <a:pt x="26" y="21"/>
                      <a:pt x="20" y="24"/>
                    </a:cubicBezTo>
                    <a:close/>
                  </a:path>
                </a:pathLst>
              </a:cu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iṣļíḋé">
                <a:extLst>
                  <a:ext uri="{FF2B5EF4-FFF2-40B4-BE49-F238E27FC236}">
                    <a16:creationId xmlns="" xmlns:a16="http://schemas.microsoft.com/office/drawing/2014/main" id="{D6A23D98-4A09-4182-A8FE-D98E49C8E7E3}"/>
                  </a:ext>
                </a:extLst>
              </p:cNvPr>
              <p:cNvSpPr/>
              <p:nvPr/>
            </p:nvSpPr>
            <p:spPr bwMode="auto">
              <a:xfrm>
                <a:off x="1809820" y="4282345"/>
                <a:ext cx="145240" cy="146341"/>
              </a:xfrm>
              <a:prstGeom prst="ellipse">
                <a:avLst/>
              </a:pr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îŝliďè">
                <a:extLst>
                  <a:ext uri="{FF2B5EF4-FFF2-40B4-BE49-F238E27FC236}">
                    <a16:creationId xmlns="" xmlns:a16="http://schemas.microsoft.com/office/drawing/2014/main" id="{1C3AA4EA-D58F-4262-92B7-2F141A0400FD}"/>
                  </a:ext>
                </a:extLst>
              </p:cNvPr>
              <p:cNvSpPr/>
              <p:nvPr/>
            </p:nvSpPr>
            <p:spPr bwMode="auto">
              <a:xfrm>
                <a:off x="1419212" y="4207524"/>
                <a:ext cx="162845" cy="162845"/>
              </a:xfrm>
              <a:custGeom>
                <a:avLst/>
                <a:gdLst>
                  <a:gd name="T0" fmla="*/ 8 w 28"/>
                  <a:gd name="T1" fmla="*/ 24 h 28"/>
                  <a:gd name="T2" fmla="*/ 4 w 28"/>
                  <a:gd name="T3" fmla="*/ 7 h 28"/>
                  <a:gd name="T4" fmla="*/ 21 w 28"/>
                  <a:gd name="T5" fmla="*/ 3 h 28"/>
                  <a:gd name="T6" fmla="*/ 25 w 28"/>
                  <a:gd name="T7" fmla="*/ 20 h 28"/>
                  <a:gd name="T8" fmla="*/ 8 w 28"/>
                  <a:gd name="T9" fmla="*/ 2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8">
                    <a:moveTo>
                      <a:pt x="8" y="24"/>
                    </a:moveTo>
                    <a:cubicBezTo>
                      <a:pt x="2" y="21"/>
                      <a:pt x="0" y="13"/>
                      <a:pt x="4" y="7"/>
                    </a:cubicBezTo>
                    <a:cubicBezTo>
                      <a:pt x="7" y="2"/>
                      <a:pt x="15" y="0"/>
                      <a:pt x="21" y="3"/>
                    </a:cubicBezTo>
                    <a:cubicBezTo>
                      <a:pt x="26" y="6"/>
                      <a:pt x="28" y="14"/>
                      <a:pt x="25" y="20"/>
                    </a:cubicBezTo>
                    <a:cubicBezTo>
                      <a:pt x="22" y="26"/>
                      <a:pt x="14" y="28"/>
                      <a:pt x="8" y="24"/>
                    </a:cubicBezTo>
                    <a:close/>
                  </a:path>
                </a:pathLst>
              </a:cu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ïSliḋé">
                <a:extLst>
                  <a:ext uri="{FF2B5EF4-FFF2-40B4-BE49-F238E27FC236}">
                    <a16:creationId xmlns="" xmlns:a16="http://schemas.microsoft.com/office/drawing/2014/main" id="{0B0B34F8-710F-4277-80E9-20916AFB1880}"/>
                  </a:ext>
                </a:extLst>
              </p:cNvPr>
              <p:cNvSpPr/>
              <p:nvPr/>
            </p:nvSpPr>
            <p:spPr bwMode="auto">
              <a:xfrm>
                <a:off x="1127632" y="3951153"/>
                <a:ext cx="162845" cy="162845"/>
              </a:xfrm>
              <a:custGeom>
                <a:avLst/>
                <a:gdLst>
                  <a:gd name="T0" fmla="*/ 3 w 28"/>
                  <a:gd name="T1" fmla="*/ 20 h 28"/>
                  <a:gd name="T2" fmla="*/ 8 w 28"/>
                  <a:gd name="T3" fmla="*/ 4 h 28"/>
                  <a:gd name="T4" fmla="*/ 25 w 28"/>
                  <a:gd name="T5" fmla="*/ 8 h 28"/>
                  <a:gd name="T6" fmla="*/ 20 w 28"/>
                  <a:gd name="T7" fmla="*/ 25 h 28"/>
                  <a:gd name="T8" fmla="*/ 3 w 28"/>
                  <a:gd name="T9" fmla="*/ 2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8">
                    <a:moveTo>
                      <a:pt x="3" y="20"/>
                    </a:moveTo>
                    <a:cubicBezTo>
                      <a:pt x="0" y="15"/>
                      <a:pt x="2" y="7"/>
                      <a:pt x="8" y="4"/>
                    </a:cubicBezTo>
                    <a:cubicBezTo>
                      <a:pt x="14" y="0"/>
                      <a:pt x="21" y="2"/>
                      <a:pt x="25" y="8"/>
                    </a:cubicBezTo>
                    <a:cubicBezTo>
                      <a:pt x="28" y="14"/>
                      <a:pt x="26" y="22"/>
                      <a:pt x="20" y="25"/>
                    </a:cubicBezTo>
                    <a:cubicBezTo>
                      <a:pt x="14" y="28"/>
                      <a:pt x="7" y="26"/>
                      <a:pt x="3" y="20"/>
                    </a:cubicBezTo>
                    <a:close/>
                  </a:path>
                </a:pathLst>
              </a:cu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îSľîďe">
                <a:extLst>
                  <a:ext uri="{FF2B5EF4-FFF2-40B4-BE49-F238E27FC236}">
                    <a16:creationId xmlns="" xmlns:a16="http://schemas.microsoft.com/office/drawing/2014/main" id="{AEABE417-67A2-4854-8EBB-A5CA5A0466A5}"/>
                  </a:ext>
                </a:extLst>
              </p:cNvPr>
              <p:cNvSpPr/>
              <p:nvPr/>
            </p:nvSpPr>
            <p:spPr bwMode="auto">
              <a:xfrm>
                <a:off x="1011000" y="3595756"/>
                <a:ext cx="139739" cy="145240"/>
              </a:xfrm>
              <a:prstGeom prst="ellipse">
                <a:avLst/>
              </a:pr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îṩľïďê">
                <a:extLst>
                  <a:ext uri="{FF2B5EF4-FFF2-40B4-BE49-F238E27FC236}">
                    <a16:creationId xmlns="" xmlns:a16="http://schemas.microsoft.com/office/drawing/2014/main" id="{F539D866-7FD6-42F3-AF0A-0DD5FD02DAA2}"/>
                  </a:ext>
                </a:extLst>
              </p:cNvPr>
              <p:cNvSpPr/>
              <p:nvPr/>
            </p:nvSpPr>
            <p:spPr bwMode="auto">
              <a:xfrm>
                <a:off x="1069316" y="3206249"/>
                <a:ext cx="162845" cy="168347"/>
              </a:xfrm>
              <a:custGeom>
                <a:avLst/>
                <a:gdLst>
                  <a:gd name="T0" fmla="*/ 4 w 28"/>
                  <a:gd name="T1" fmla="*/ 8 h 29"/>
                  <a:gd name="T2" fmla="*/ 20 w 28"/>
                  <a:gd name="T3" fmla="*/ 4 h 29"/>
                  <a:gd name="T4" fmla="*/ 25 w 28"/>
                  <a:gd name="T5" fmla="*/ 21 h 29"/>
                  <a:gd name="T6" fmla="*/ 8 w 28"/>
                  <a:gd name="T7" fmla="*/ 25 h 29"/>
                  <a:gd name="T8" fmla="*/ 4 w 28"/>
                  <a:gd name="T9" fmla="*/ 8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9">
                    <a:moveTo>
                      <a:pt x="4" y="8"/>
                    </a:moveTo>
                    <a:cubicBezTo>
                      <a:pt x="7" y="2"/>
                      <a:pt x="14" y="0"/>
                      <a:pt x="20" y="4"/>
                    </a:cubicBezTo>
                    <a:cubicBezTo>
                      <a:pt x="26" y="7"/>
                      <a:pt x="28" y="15"/>
                      <a:pt x="25" y="21"/>
                    </a:cubicBezTo>
                    <a:cubicBezTo>
                      <a:pt x="21" y="27"/>
                      <a:pt x="14" y="29"/>
                      <a:pt x="8" y="25"/>
                    </a:cubicBezTo>
                    <a:cubicBezTo>
                      <a:pt x="2" y="22"/>
                      <a:pt x="0" y="14"/>
                      <a:pt x="4" y="8"/>
                    </a:cubicBezTo>
                    <a:close/>
                  </a:path>
                </a:pathLst>
              </a:cu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ïśḷíḓè">
                <a:extLst>
                  <a:ext uri="{FF2B5EF4-FFF2-40B4-BE49-F238E27FC236}">
                    <a16:creationId xmlns="" xmlns:a16="http://schemas.microsoft.com/office/drawing/2014/main" id="{70935F8D-8BA0-4DB5-B2FF-7BDD283C2F4B}"/>
                  </a:ext>
                </a:extLst>
              </p:cNvPr>
              <p:cNvSpPr/>
              <p:nvPr/>
            </p:nvSpPr>
            <p:spPr bwMode="auto">
              <a:xfrm>
                <a:off x="1320185" y="2914668"/>
                <a:ext cx="162845" cy="162845"/>
              </a:xfrm>
              <a:custGeom>
                <a:avLst/>
                <a:gdLst>
                  <a:gd name="T0" fmla="*/ 8 w 28"/>
                  <a:gd name="T1" fmla="*/ 3 h 28"/>
                  <a:gd name="T2" fmla="*/ 25 w 28"/>
                  <a:gd name="T3" fmla="*/ 8 h 28"/>
                  <a:gd name="T4" fmla="*/ 21 w 28"/>
                  <a:gd name="T5" fmla="*/ 25 h 28"/>
                  <a:gd name="T6" fmla="*/ 4 w 28"/>
                  <a:gd name="T7" fmla="*/ 20 h 28"/>
                  <a:gd name="T8" fmla="*/ 8 w 28"/>
                  <a:gd name="T9" fmla="*/ 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8">
                    <a:moveTo>
                      <a:pt x="8" y="3"/>
                    </a:moveTo>
                    <a:cubicBezTo>
                      <a:pt x="14" y="0"/>
                      <a:pt x="22" y="2"/>
                      <a:pt x="25" y="8"/>
                    </a:cubicBezTo>
                    <a:cubicBezTo>
                      <a:pt x="28" y="14"/>
                      <a:pt x="26" y="21"/>
                      <a:pt x="21" y="25"/>
                    </a:cubicBezTo>
                    <a:cubicBezTo>
                      <a:pt x="15" y="28"/>
                      <a:pt x="7" y="26"/>
                      <a:pt x="4" y="20"/>
                    </a:cubicBezTo>
                    <a:cubicBezTo>
                      <a:pt x="0" y="14"/>
                      <a:pt x="2" y="7"/>
                      <a:pt x="8" y="3"/>
                    </a:cubicBezTo>
                    <a:close/>
                  </a:path>
                </a:pathLst>
              </a:custGeom>
              <a:solidFill>
                <a:srgbClr val="F08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íṡļîdè">
                <a:extLst>
                  <a:ext uri="{FF2B5EF4-FFF2-40B4-BE49-F238E27FC236}">
                    <a16:creationId xmlns="" xmlns:a16="http://schemas.microsoft.com/office/drawing/2014/main" id="{3CA4C431-65D7-4DC0-860D-4AD484F2B065}"/>
                  </a:ext>
                </a:extLst>
              </p:cNvPr>
              <p:cNvSpPr/>
              <p:nvPr/>
            </p:nvSpPr>
            <p:spPr bwMode="auto">
              <a:xfrm>
                <a:off x="1856033" y="2304000"/>
                <a:ext cx="1561330" cy="1560230"/>
              </a:xfrm>
              <a:prstGeom prst="ellipse">
                <a:avLst/>
              </a:prstGeom>
              <a:solidFill>
                <a:srgbClr val="FFE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ïSļïḓè">
                <a:extLst>
                  <a:ext uri="{FF2B5EF4-FFF2-40B4-BE49-F238E27FC236}">
                    <a16:creationId xmlns="" xmlns:a16="http://schemas.microsoft.com/office/drawing/2014/main" id="{BD9FC580-0955-4B59-B25D-3CF783D138AC}"/>
                  </a:ext>
                </a:extLst>
              </p:cNvPr>
              <p:cNvSpPr/>
              <p:nvPr/>
            </p:nvSpPr>
            <p:spPr bwMode="auto">
              <a:xfrm>
                <a:off x="1955060" y="2403027"/>
                <a:ext cx="1357774" cy="1355573"/>
              </a:xfrm>
              <a:prstGeom prst="ellipse">
                <a:avLst/>
              </a:prstGeom>
              <a:solidFill>
                <a:srgbClr val="FCC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iśľíḍè">
                <a:extLst>
                  <a:ext uri="{FF2B5EF4-FFF2-40B4-BE49-F238E27FC236}">
                    <a16:creationId xmlns="" xmlns:a16="http://schemas.microsoft.com/office/drawing/2014/main" id="{4D4812A2-2A13-4703-9388-34CEF39C39F5}"/>
                  </a:ext>
                </a:extLst>
              </p:cNvPr>
              <p:cNvSpPr/>
              <p:nvPr/>
            </p:nvSpPr>
            <p:spPr bwMode="auto">
              <a:xfrm>
                <a:off x="2304956" y="2542765"/>
                <a:ext cx="657981" cy="1076096"/>
              </a:xfrm>
              <a:custGeom>
                <a:avLst/>
                <a:gdLst>
                  <a:gd name="T0" fmla="*/ 51 w 113"/>
                  <a:gd name="T1" fmla="*/ 185 h 185"/>
                  <a:gd name="T2" fmla="*/ 51 w 113"/>
                  <a:gd name="T3" fmla="*/ 166 h 185"/>
                  <a:gd name="T4" fmla="*/ 25 w 113"/>
                  <a:gd name="T5" fmla="*/ 160 h 185"/>
                  <a:gd name="T6" fmla="*/ 9 w 113"/>
                  <a:gd name="T7" fmla="*/ 146 h 185"/>
                  <a:gd name="T8" fmla="*/ 0 w 113"/>
                  <a:gd name="T9" fmla="*/ 122 h 185"/>
                  <a:gd name="T10" fmla="*/ 21 w 113"/>
                  <a:gd name="T11" fmla="*/ 118 h 185"/>
                  <a:gd name="T12" fmla="*/ 30 w 113"/>
                  <a:gd name="T13" fmla="*/ 140 h 185"/>
                  <a:gd name="T14" fmla="*/ 51 w 113"/>
                  <a:gd name="T15" fmla="*/ 151 h 185"/>
                  <a:gd name="T16" fmla="*/ 51 w 113"/>
                  <a:gd name="T17" fmla="*/ 93 h 185"/>
                  <a:gd name="T18" fmla="*/ 25 w 113"/>
                  <a:gd name="T19" fmla="*/ 84 h 185"/>
                  <a:gd name="T20" fmla="*/ 9 w 113"/>
                  <a:gd name="T21" fmla="*/ 70 h 185"/>
                  <a:gd name="T22" fmla="*/ 4 w 113"/>
                  <a:gd name="T23" fmla="*/ 51 h 185"/>
                  <a:gd name="T24" fmla="*/ 20 w 113"/>
                  <a:gd name="T25" fmla="*/ 19 h 185"/>
                  <a:gd name="T26" fmla="*/ 51 w 113"/>
                  <a:gd name="T27" fmla="*/ 9 h 185"/>
                  <a:gd name="T28" fmla="*/ 51 w 113"/>
                  <a:gd name="T29" fmla="*/ 0 h 185"/>
                  <a:gd name="T30" fmla="*/ 63 w 113"/>
                  <a:gd name="T31" fmla="*/ 0 h 185"/>
                  <a:gd name="T32" fmla="*/ 63 w 113"/>
                  <a:gd name="T33" fmla="*/ 9 h 185"/>
                  <a:gd name="T34" fmla="*/ 92 w 113"/>
                  <a:gd name="T35" fmla="*/ 19 h 185"/>
                  <a:gd name="T36" fmla="*/ 109 w 113"/>
                  <a:gd name="T37" fmla="*/ 46 h 185"/>
                  <a:gd name="T38" fmla="*/ 87 w 113"/>
                  <a:gd name="T39" fmla="*/ 49 h 185"/>
                  <a:gd name="T40" fmla="*/ 80 w 113"/>
                  <a:gd name="T41" fmla="*/ 32 h 185"/>
                  <a:gd name="T42" fmla="*/ 63 w 113"/>
                  <a:gd name="T43" fmla="*/ 25 h 185"/>
                  <a:gd name="T44" fmla="*/ 63 w 113"/>
                  <a:gd name="T45" fmla="*/ 77 h 185"/>
                  <a:gd name="T46" fmla="*/ 84 w 113"/>
                  <a:gd name="T47" fmla="*/ 83 h 185"/>
                  <a:gd name="T48" fmla="*/ 100 w 113"/>
                  <a:gd name="T49" fmla="*/ 92 h 185"/>
                  <a:gd name="T50" fmla="*/ 110 w 113"/>
                  <a:gd name="T51" fmla="*/ 105 h 185"/>
                  <a:gd name="T52" fmla="*/ 113 w 113"/>
                  <a:gd name="T53" fmla="*/ 121 h 185"/>
                  <a:gd name="T54" fmla="*/ 99 w 113"/>
                  <a:gd name="T55" fmla="*/ 153 h 185"/>
                  <a:gd name="T56" fmla="*/ 63 w 113"/>
                  <a:gd name="T57" fmla="*/ 166 h 185"/>
                  <a:gd name="T58" fmla="*/ 63 w 113"/>
                  <a:gd name="T59" fmla="*/ 185 h 185"/>
                  <a:gd name="T60" fmla="*/ 51 w 113"/>
                  <a:gd name="T61" fmla="*/ 185 h 185"/>
                  <a:gd name="T62" fmla="*/ 51 w 113"/>
                  <a:gd name="T63" fmla="*/ 24 h 185"/>
                  <a:gd name="T64" fmla="*/ 32 w 113"/>
                  <a:gd name="T65" fmla="*/ 33 h 185"/>
                  <a:gd name="T66" fmla="*/ 25 w 113"/>
                  <a:gd name="T67" fmla="*/ 49 h 185"/>
                  <a:gd name="T68" fmla="*/ 31 w 113"/>
                  <a:gd name="T69" fmla="*/ 65 h 185"/>
                  <a:gd name="T70" fmla="*/ 51 w 113"/>
                  <a:gd name="T71" fmla="*/ 75 h 185"/>
                  <a:gd name="T72" fmla="*/ 51 w 113"/>
                  <a:gd name="T73" fmla="*/ 24 h 185"/>
                  <a:gd name="T74" fmla="*/ 63 w 113"/>
                  <a:gd name="T75" fmla="*/ 151 h 185"/>
                  <a:gd name="T76" fmla="*/ 84 w 113"/>
                  <a:gd name="T77" fmla="*/ 142 h 185"/>
                  <a:gd name="T78" fmla="*/ 92 w 113"/>
                  <a:gd name="T79" fmla="*/ 122 h 185"/>
                  <a:gd name="T80" fmla="*/ 86 w 113"/>
                  <a:gd name="T81" fmla="*/ 106 h 185"/>
                  <a:gd name="T82" fmla="*/ 63 w 113"/>
                  <a:gd name="T83" fmla="*/ 96 h 185"/>
                  <a:gd name="T84" fmla="*/ 63 w 113"/>
                  <a:gd name="T85" fmla="*/ 151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13" h="185">
                    <a:moveTo>
                      <a:pt x="51" y="185"/>
                    </a:moveTo>
                    <a:cubicBezTo>
                      <a:pt x="51" y="166"/>
                      <a:pt x="51" y="166"/>
                      <a:pt x="51" y="166"/>
                    </a:cubicBezTo>
                    <a:cubicBezTo>
                      <a:pt x="41" y="165"/>
                      <a:pt x="32" y="163"/>
                      <a:pt x="25" y="160"/>
                    </a:cubicBezTo>
                    <a:cubicBezTo>
                      <a:pt x="19" y="157"/>
                      <a:pt x="13" y="153"/>
                      <a:pt x="9" y="146"/>
                    </a:cubicBezTo>
                    <a:cubicBezTo>
                      <a:pt x="4" y="139"/>
                      <a:pt x="1" y="131"/>
                      <a:pt x="0" y="122"/>
                    </a:cubicBezTo>
                    <a:cubicBezTo>
                      <a:pt x="21" y="118"/>
                      <a:pt x="21" y="118"/>
                      <a:pt x="21" y="118"/>
                    </a:cubicBezTo>
                    <a:cubicBezTo>
                      <a:pt x="23" y="128"/>
                      <a:pt x="26" y="135"/>
                      <a:pt x="30" y="140"/>
                    </a:cubicBezTo>
                    <a:cubicBezTo>
                      <a:pt x="36" y="147"/>
                      <a:pt x="43" y="150"/>
                      <a:pt x="51" y="151"/>
                    </a:cubicBezTo>
                    <a:cubicBezTo>
                      <a:pt x="51" y="93"/>
                      <a:pt x="51" y="93"/>
                      <a:pt x="51" y="93"/>
                    </a:cubicBezTo>
                    <a:cubicBezTo>
                      <a:pt x="42" y="92"/>
                      <a:pt x="34" y="88"/>
                      <a:pt x="25" y="84"/>
                    </a:cubicBezTo>
                    <a:cubicBezTo>
                      <a:pt x="18" y="81"/>
                      <a:pt x="13" y="76"/>
                      <a:pt x="9" y="70"/>
                    </a:cubicBezTo>
                    <a:cubicBezTo>
                      <a:pt x="6" y="65"/>
                      <a:pt x="4" y="58"/>
                      <a:pt x="4" y="51"/>
                    </a:cubicBezTo>
                    <a:cubicBezTo>
                      <a:pt x="4" y="38"/>
                      <a:pt x="9" y="27"/>
                      <a:pt x="20" y="19"/>
                    </a:cubicBezTo>
                    <a:cubicBezTo>
                      <a:pt x="27" y="14"/>
                      <a:pt x="37" y="10"/>
                      <a:pt x="51" y="9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63" y="9"/>
                      <a:pt x="63" y="9"/>
                      <a:pt x="63" y="9"/>
                    </a:cubicBezTo>
                    <a:cubicBezTo>
                      <a:pt x="76" y="10"/>
                      <a:pt x="85" y="13"/>
                      <a:pt x="92" y="19"/>
                    </a:cubicBezTo>
                    <a:cubicBezTo>
                      <a:pt x="101" y="25"/>
                      <a:pt x="107" y="34"/>
                      <a:pt x="109" y="46"/>
                    </a:cubicBezTo>
                    <a:cubicBezTo>
                      <a:pt x="87" y="49"/>
                      <a:pt x="87" y="49"/>
                      <a:pt x="87" y="49"/>
                    </a:cubicBezTo>
                    <a:cubicBezTo>
                      <a:pt x="86" y="42"/>
                      <a:pt x="83" y="36"/>
                      <a:pt x="80" y="32"/>
                    </a:cubicBezTo>
                    <a:cubicBezTo>
                      <a:pt x="76" y="28"/>
                      <a:pt x="70" y="26"/>
                      <a:pt x="63" y="25"/>
                    </a:cubicBezTo>
                    <a:cubicBezTo>
                      <a:pt x="63" y="77"/>
                      <a:pt x="63" y="77"/>
                      <a:pt x="63" y="77"/>
                    </a:cubicBezTo>
                    <a:cubicBezTo>
                      <a:pt x="74" y="80"/>
                      <a:pt x="81" y="82"/>
                      <a:pt x="84" y="83"/>
                    </a:cubicBezTo>
                    <a:cubicBezTo>
                      <a:pt x="91" y="85"/>
                      <a:pt x="96" y="88"/>
                      <a:pt x="100" y="92"/>
                    </a:cubicBezTo>
                    <a:cubicBezTo>
                      <a:pt x="104" y="96"/>
                      <a:pt x="108" y="100"/>
                      <a:pt x="110" y="105"/>
                    </a:cubicBezTo>
                    <a:cubicBezTo>
                      <a:pt x="112" y="110"/>
                      <a:pt x="113" y="115"/>
                      <a:pt x="113" y="121"/>
                    </a:cubicBezTo>
                    <a:cubicBezTo>
                      <a:pt x="113" y="134"/>
                      <a:pt x="108" y="144"/>
                      <a:pt x="99" y="153"/>
                    </a:cubicBezTo>
                    <a:cubicBezTo>
                      <a:pt x="90" y="161"/>
                      <a:pt x="78" y="166"/>
                      <a:pt x="63" y="166"/>
                    </a:cubicBezTo>
                    <a:cubicBezTo>
                      <a:pt x="63" y="185"/>
                      <a:pt x="63" y="185"/>
                      <a:pt x="63" y="185"/>
                    </a:cubicBezTo>
                    <a:cubicBezTo>
                      <a:pt x="51" y="185"/>
                      <a:pt x="51" y="185"/>
                      <a:pt x="51" y="185"/>
                    </a:cubicBezTo>
                    <a:close/>
                    <a:moveTo>
                      <a:pt x="51" y="24"/>
                    </a:moveTo>
                    <a:cubicBezTo>
                      <a:pt x="43" y="25"/>
                      <a:pt x="36" y="28"/>
                      <a:pt x="32" y="33"/>
                    </a:cubicBezTo>
                    <a:cubicBezTo>
                      <a:pt x="27" y="38"/>
                      <a:pt x="25" y="43"/>
                      <a:pt x="25" y="49"/>
                    </a:cubicBezTo>
                    <a:cubicBezTo>
                      <a:pt x="25" y="56"/>
                      <a:pt x="27" y="61"/>
                      <a:pt x="31" y="65"/>
                    </a:cubicBezTo>
                    <a:cubicBezTo>
                      <a:pt x="35" y="69"/>
                      <a:pt x="41" y="72"/>
                      <a:pt x="51" y="75"/>
                    </a:cubicBezTo>
                    <a:cubicBezTo>
                      <a:pt x="51" y="24"/>
                      <a:pt x="51" y="24"/>
                      <a:pt x="51" y="24"/>
                    </a:cubicBezTo>
                    <a:close/>
                    <a:moveTo>
                      <a:pt x="63" y="151"/>
                    </a:moveTo>
                    <a:cubicBezTo>
                      <a:pt x="72" y="150"/>
                      <a:pt x="78" y="147"/>
                      <a:pt x="84" y="142"/>
                    </a:cubicBezTo>
                    <a:cubicBezTo>
                      <a:pt x="89" y="136"/>
                      <a:pt x="92" y="130"/>
                      <a:pt x="92" y="122"/>
                    </a:cubicBezTo>
                    <a:cubicBezTo>
                      <a:pt x="92" y="115"/>
                      <a:pt x="90" y="110"/>
                      <a:pt x="86" y="106"/>
                    </a:cubicBezTo>
                    <a:cubicBezTo>
                      <a:pt x="82" y="102"/>
                      <a:pt x="75" y="99"/>
                      <a:pt x="63" y="96"/>
                    </a:cubicBezTo>
                    <a:lnTo>
                      <a:pt x="63" y="151"/>
                    </a:lnTo>
                    <a:close/>
                  </a:path>
                </a:pathLst>
              </a:custGeom>
              <a:solidFill>
                <a:srgbClr val="FFE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îṩļíḓê">
                <a:extLst>
                  <a:ext uri="{FF2B5EF4-FFF2-40B4-BE49-F238E27FC236}">
                    <a16:creationId xmlns="" xmlns:a16="http://schemas.microsoft.com/office/drawing/2014/main" id="{75D06F5C-D276-42BF-820C-B05E5AC7F695}"/>
                  </a:ext>
                </a:extLst>
              </p:cNvPr>
              <p:cNvSpPr/>
              <p:nvPr/>
            </p:nvSpPr>
            <p:spPr bwMode="auto">
              <a:xfrm>
                <a:off x="2759381" y="3246959"/>
                <a:ext cx="1561330" cy="1559130"/>
              </a:xfrm>
              <a:prstGeom prst="ellipse">
                <a:avLst/>
              </a:prstGeom>
              <a:solidFill>
                <a:srgbClr val="FFE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íṣḷídé">
                <a:extLst>
                  <a:ext uri="{FF2B5EF4-FFF2-40B4-BE49-F238E27FC236}">
                    <a16:creationId xmlns="" xmlns:a16="http://schemas.microsoft.com/office/drawing/2014/main" id="{087A0966-B242-4982-883B-4D17A81845BB}"/>
                  </a:ext>
                </a:extLst>
              </p:cNvPr>
              <p:cNvSpPr/>
              <p:nvPr/>
            </p:nvSpPr>
            <p:spPr bwMode="auto">
              <a:xfrm>
                <a:off x="2863910" y="3351489"/>
                <a:ext cx="1357774" cy="1356674"/>
              </a:xfrm>
              <a:prstGeom prst="ellipse">
                <a:avLst/>
              </a:prstGeom>
              <a:solidFill>
                <a:srgbClr val="FCC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îṥlïḑê">
                <a:extLst>
                  <a:ext uri="{FF2B5EF4-FFF2-40B4-BE49-F238E27FC236}">
                    <a16:creationId xmlns="" xmlns:a16="http://schemas.microsoft.com/office/drawing/2014/main" id="{B775704C-DAB5-42CC-8135-454167EDC4C6}"/>
                  </a:ext>
                </a:extLst>
              </p:cNvPr>
              <p:cNvSpPr/>
              <p:nvPr/>
            </p:nvSpPr>
            <p:spPr bwMode="auto">
              <a:xfrm>
                <a:off x="3213806" y="3491227"/>
                <a:ext cx="657981" cy="1070595"/>
              </a:xfrm>
              <a:custGeom>
                <a:avLst/>
                <a:gdLst>
                  <a:gd name="T0" fmla="*/ 51 w 113"/>
                  <a:gd name="T1" fmla="*/ 184 h 184"/>
                  <a:gd name="T2" fmla="*/ 51 w 113"/>
                  <a:gd name="T3" fmla="*/ 166 h 184"/>
                  <a:gd name="T4" fmla="*/ 25 w 113"/>
                  <a:gd name="T5" fmla="*/ 160 h 184"/>
                  <a:gd name="T6" fmla="*/ 8 w 113"/>
                  <a:gd name="T7" fmla="*/ 146 h 184"/>
                  <a:gd name="T8" fmla="*/ 0 w 113"/>
                  <a:gd name="T9" fmla="*/ 121 h 184"/>
                  <a:gd name="T10" fmla="*/ 21 w 113"/>
                  <a:gd name="T11" fmla="*/ 118 h 184"/>
                  <a:gd name="T12" fmla="*/ 30 w 113"/>
                  <a:gd name="T13" fmla="*/ 140 h 184"/>
                  <a:gd name="T14" fmla="*/ 51 w 113"/>
                  <a:gd name="T15" fmla="*/ 151 h 184"/>
                  <a:gd name="T16" fmla="*/ 51 w 113"/>
                  <a:gd name="T17" fmla="*/ 93 h 184"/>
                  <a:gd name="T18" fmla="*/ 24 w 113"/>
                  <a:gd name="T19" fmla="*/ 84 h 184"/>
                  <a:gd name="T20" fmla="*/ 9 w 113"/>
                  <a:gd name="T21" fmla="*/ 70 h 184"/>
                  <a:gd name="T22" fmla="*/ 3 w 113"/>
                  <a:gd name="T23" fmla="*/ 50 h 184"/>
                  <a:gd name="T24" fmla="*/ 19 w 113"/>
                  <a:gd name="T25" fmla="*/ 19 h 184"/>
                  <a:gd name="T26" fmla="*/ 51 w 113"/>
                  <a:gd name="T27" fmla="*/ 9 h 184"/>
                  <a:gd name="T28" fmla="*/ 51 w 113"/>
                  <a:gd name="T29" fmla="*/ 0 h 184"/>
                  <a:gd name="T30" fmla="*/ 63 w 113"/>
                  <a:gd name="T31" fmla="*/ 0 h 184"/>
                  <a:gd name="T32" fmla="*/ 63 w 113"/>
                  <a:gd name="T33" fmla="*/ 9 h 184"/>
                  <a:gd name="T34" fmla="*/ 92 w 113"/>
                  <a:gd name="T35" fmla="*/ 18 h 184"/>
                  <a:gd name="T36" fmla="*/ 108 w 113"/>
                  <a:gd name="T37" fmla="*/ 46 h 184"/>
                  <a:gd name="T38" fmla="*/ 87 w 113"/>
                  <a:gd name="T39" fmla="*/ 49 h 184"/>
                  <a:gd name="T40" fmla="*/ 79 w 113"/>
                  <a:gd name="T41" fmla="*/ 32 h 184"/>
                  <a:gd name="T42" fmla="*/ 63 w 113"/>
                  <a:gd name="T43" fmla="*/ 24 h 184"/>
                  <a:gd name="T44" fmla="*/ 63 w 113"/>
                  <a:gd name="T45" fmla="*/ 77 h 184"/>
                  <a:gd name="T46" fmla="*/ 84 w 113"/>
                  <a:gd name="T47" fmla="*/ 82 h 184"/>
                  <a:gd name="T48" fmla="*/ 100 w 113"/>
                  <a:gd name="T49" fmla="*/ 92 h 184"/>
                  <a:gd name="T50" fmla="*/ 109 w 113"/>
                  <a:gd name="T51" fmla="*/ 104 h 184"/>
                  <a:gd name="T52" fmla="*/ 113 w 113"/>
                  <a:gd name="T53" fmla="*/ 121 h 184"/>
                  <a:gd name="T54" fmla="*/ 99 w 113"/>
                  <a:gd name="T55" fmla="*/ 152 h 184"/>
                  <a:gd name="T56" fmla="*/ 63 w 113"/>
                  <a:gd name="T57" fmla="*/ 166 h 184"/>
                  <a:gd name="T58" fmla="*/ 63 w 113"/>
                  <a:gd name="T59" fmla="*/ 184 h 184"/>
                  <a:gd name="T60" fmla="*/ 51 w 113"/>
                  <a:gd name="T61" fmla="*/ 184 h 184"/>
                  <a:gd name="T62" fmla="*/ 51 w 113"/>
                  <a:gd name="T63" fmla="*/ 24 h 184"/>
                  <a:gd name="T64" fmla="*/ 32 w 113"/>
                  <a:gd name="T65" fmla="*/ 33 h 184"/>
                  <a:gd name="T66" fmla="*/ 24 w 113"/>
                  <a:gd name="T67" fmla="*/ 49 h 184"/>
                  <a:gd name="T68" fmla="*/ 30 w 113"/>
                  <a:gd name="T69" fmla="*/ 65 h 184"/>
                  <a:gd name="T70" fmla="*/ 51 w 113"/>
                  <a:gd name="T71" fmla="*/ 74 h 184"/>
                  <a:gd name="T72" fmla="*/ 51 w 113"/>
                  <a:gd name="T73" fmla="*/ 24 h 184"/>
                  <a:gd name="T74" fmla="*/ 63 w 113"/>
                  <a:gd name="T75" fmla="*/ 151 h 184"/>
                  <a:gd name="T76" fmla="*/ 83 w 113"/>
                  <a:gd name="T77" fmla="*/ 141 h 184"/>
                  <a:gd name="T78" fmla="*/ 91 w 113"/>
                  <a:gd name="T79" fmla="*/ 122 h 184"/>
                  <a:gd name="T80" fmla="*/ 86 w 113"/>
                  <a:gd name="T81" fmla="*/ 106 h 184"/>
                  <a:gd name="T82" fmla="*/ 63 w 113"/>
                  <a:gd name="T83" fmla="*/ 96 h 184"/>
                  <a:gd name="T84" fmla="*/ 63 w 113"/>
                  <a:gd name="T85" fmla="*/ 151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13" h="184">
                    <a:moveTo>
                      <a:pt x="51" y="184"/>
                    </a:moveTo>
                    <a:cubicBezTo>
                      <a:pt x="51" y="166"/>
                      <a:pt x="51" y="166"/>
                      <a:pt x="51" y="166"/>
                    </a:cubicBezTo>
                    <a:cubicBezTo>
                      <a:pt x="40" y="165"/>
                      <a:pt x="32" y="163"/>
                      <a:pt x="25" y="160"/>
                    </a:cubicBezTo>
                    <a:cubicBezTo>
                      <a:pt x="19" y="157"/>
                      <a:pt x="13" y="152"/>
                      <a:pt x="8" y="146"/>
                    </a:cubicBezTo>
                    <a:cubicBezTo>
                      <a:pt x="3" y="139"/>
                      <a:pt x="1" y="131"/>
                      <a:pt x="0" y="121"/>
                    </a:cubicBezTo>
                    <a:cubicBezTo>
                      <a:pt x="21" y="118"/>
                      <a:pt x="21" y="118"/>
                      <a:pt x="21" y="118"/>
                    </a:cubicBezTo>
                    <a:cubicBezTo>
                      <a:pt x="23" y="128"/>
                      <a:pt x="25" y="135"/>
                      <a:pt x="30" y="140"/>
                    </a:cubicBezTo>
                    <a:cubicBezTo>
                      <a:pt x="35" y="146"/>
                      <a:pt x="42" y="150"/>
                      <a:pt x="51" y="151"/>
                    </a:cubicBezTo>
                    <a:cubicBezTo>
                      <a:pt x="51" y="93"/>
                      <a:pt x="51" y="93"/>
                      <a:pt x="51" y="93"/>
                    </a:cubicBezTo>
                    <a:cubicBezTo>
                      <a:pt x="42" y="91"/>
                      <a:pt x="33" y="88"/>
                      <a:pt x="24" y="84"/>
                    </a:cubicBezTo>
                    <a:cubicBezTo>
                      <a:pt x="18" y="80"/>
                      <a:pt x="12" y="76"/>
                      <a:pt x="9" y="70"/>
                    </a:cubicBezTo>
                    <a:cubicBezTo>
                      <a:pt x="5" y="64"/>
                      <a:pt x="3" y="58"/>
                      <a:pt x="3" y="50"/>
                    </a:cubicBezTo>
                    <a:cubicBezTo>
                      <a:pt x="3" y="37"/>
                      <a:pt x="9" y="27"/>
                      <a:pt x="19" y="19"/>
                    </a:cubicBezTo>
                    <a:cubicBezTo>
                      <a:pt x="26" y="13"/>
                      <a:pt x="37" y="10"/>
                      <a:pt x="51" y="9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63" y="9"/>
                      <a:pt x="63" y="9"/>
                      <a:pt x="63" y="9"/>
                    </a:cubicBezTo>
                    <a:cubicBezTo>
                      <a:pt x="75" y="10"/>
                      <a:pt x="85" y="13"/>
                      <a:pt x="92" y="18"/>
                    </a:cubicBezTo>
                    <a:cubicBezTo>
                      <a:pt x="101" y="25"/>
                      <a:pt x="107" y="34"/>
                      <a:pt x="108" y="46"/>
                    </a:cubicBezTo>
                    <a:cubicBezTo>
                      <a:pt x="87" y="49"/>
                      <a:pt x="87" y="49"/>
                      <a:pt x="87" y="49"/>
                    </a:cubicBezTo>
                    <a:cubicBezTo>
                      <a:pt x="86" y="41"/>
                      <a:pt x="83" y="36"/>
                      <a:pt x="79" y="32"/>
                    </a:cubicBezTo>
                    <a:cubicBezTo>
                      <a:pt x="75" y="28"/>
                      <a:pt x="70" y="25"/>
                      <a:pt x="63" y="24"/>
                    </a:cubicBezTo>
                    <a:cubicBezTo>
                      <a:pt x="63" y="77"/>
                      <a:pt x="63" y="77"/>
                      <a:pt x="63" y="77"/>
                    </a:cubicBezTo>
                    <a:cubicBezTo>
                      <a:pt x="74" y="79"/>
                      <a:pt x="81" y="81"/>
                      <a:pt x="84" y="82"/>
                    </a:cubicBezTo>
                    <a:cubicBezTo>
                      <a:pt x="91" y="85"/>
                      <a:pt x="96" y="88"/>
                      <a:pt x="100" y="92"/>
                    </a:cubicBezTo>
                    <a:cubicBezTo>
                      <a:pt x="104" y="95"/>
                      <a:pt x="107" y="99"/>
                      <a:pt x="109" y="104"/>
                    </a:cubicBezTo>
                    <a:cubicBezTo>
                      <a:pt x="112" y="109"/>
                      <a:pt x="113" y="115"/>
                      <a:pt x="113" y="121"/>
                    </a:cubicBezTo>
                    <a:cubicBezTo>
                      <a:pt x="113" y="133"/>
                      <a:pt x="108" y="144"/>
                      <a:pt x="99" y="152"/>
                    </a:cubicBezTo>
                    <a:cubicBezTo>
                      <a:pt x="90" y="161"/>
                      <a:pt x="78" y="165"/>
                      <a:pt x="63" y="166"/>
                    </a:cubicBezTo>
                    <a:cubicBezTo>
                      <a:pt x="63" y="184"/>
                      <a:pt x="63" y="184"/>
                      <a:pt x="63" y="184"/>
                    </a:cubicBezTo>
                    <a:cubicBezTo>
                      <a:pt x="51" y="184"/>
                      <a:pt x="51" y="184"/>
                      <a:pt x="51" y="184"/>
                    </a:cubicBezTo>
                    <a:close/>
                    <a:moveTo>
                      <a:pt x="51" y="24"/>
                    </a:moveTo>
                    <a:cubicBezTo>
                      <a:pt x="43" y="25"/>
                      <a:pt x="36" y="28"/>
                      <a:pt x="32" y="33"/>
                    </a:cubicBezTo>
                    <a:cubicBezTo>
                      <a:pt x="27" y="37"/>
                      <a:pt x="24" y="43"/>
                      <a:pt x="24" y="49"/>
                    </a:cubicBezTo>
                    <a:cubicBezTo>
                      <a:pt x="24" y="55"/>
                      <a:pt x="26" y="60"/>
                      <a:pt x="30" y="65"/>
                    </a:cubicBezTo>
                    <a:cubicBezTo>
                      <a:pt x="34" y="69"/>
                      <a:pt x="41" y="72"/>
                      <a:pt x="51" y="74"/>
                    </a:cubicBezTo>
                    <a:cubicBezTo>
                      <a:pt x="51" y="24"/>
                      <a:pt x="51" y="24"/>
                      <a:pt x="51" y="24"/>
                    </a:cubicBezTo>
                    <a:close/>
                    <a:moveTo>
                      <a:pt x="63" y="151"/>
                    </a:moveTo>
                    <a:cubicBezTo>
                      <a:pt x="71" y="150"/>
                      <a:pt x="78" y="147"/>
                      <a:pt x="83" y="141"/>
                    </a:cubicBezTo>
                    <a:cubicBezTo>
                      <a:pt x="89" y="136"/>
                      <a:pt x="91" y="130"/>
                      <a:pt x="91" y="122"/>
                    </a:cubicBezTo>
                    <a:cubicBezTo>
                      <a:pt x="91" y="115"/>
                      <a:pt x="89" y="110"/>
                      <a:pt x="86" y="106"/>
                    </a:cubicBezTo>
                    <a:cubicBezTo>
                      <a:pt x="82" y="102"/>
                      <a:pt x="74" y="98"/>
                      <a:pt x="63" y="96"/>
                    </a:cubicBezTo>
                    <a:lnTo>
                      <a:pt x="63" y="151"/>
                    </a:lnTo>
                    <a:close/>
                  </a:path>
                </a:pathLst>
              </a:custGeom>
              <a:solidFill>
                <a:srgbClr val="FFE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ïšḻiḓê">
                <a:extLst>
                  <a:ext uri="{FF2B5EF4-FFF2-40B4-BE49-F238E27FC236}">
                    <a16:creationId xmlns="" xmlns:a16="http://schemas.microsoft.com/office/drawing/2014/main" id="{FCF3F9DC-4010-46F7-9B50-FAFD959E8A05}"/>
                  </a:ext>
                </a:extLst>
              </p:cNvPr>
              <p:cNvSpPr/>
              <p:nvPr/>
            </p:nvSpPr>
            <p:spPr bwMode="auto">
              <a:xfrm>
                <a:off x="1599662" y="3979761"/>
                <a:ext cx="1229039" cy="1222437"/>
              </a:xfrm>
              <a:prstGeom prst="ellipse">
                <a:avLst/>
              </a:prstGeom>
              <a:solidFill>
                <a:srgbClr val="FFE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íšḷïḓé">
                <a:extLst>
                  <a:ext uri="{FF2B5EF4-FFF2-40B4-BE49-F238E27FC236}">
                    <a16:creationId xmlns="" xmlns:a16="http://schemas.microsoft.com/office/drawing/2014/main" id="{85289DD4-48C4-45E8-ABA9-D6367D1CAB1C}"/>
                  </a:ext>
                </a:extLst>
              </p:cNvPr>
              <p:cNvSpPr/>
              <p:nvPr/>
            </p:nvSpPr>
            <p:spPr bwMode="auto">
              <a:xfrm>
                <a:off x="1681084" y="4061184"/>
                <a:ext cx="1066194" cy="1065093"/>
              </a:xfrm>
              <a:prstGeom prst="ellipse">
                <a:avLst/>
              </a:prstGeom>
              <a:solidFill>
                <a:srgbClr val="FCC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îṣḻíďè">
                <a:extLst>
                  <a:ext uri="{FF2B5EF4-FFF2-40B4-BE49-F238E27FC236}">
                    <a16:creationId xmlns="" xmlns:a16="http://schemas.microsoft.com/office/drawing/2014/main" id="{630EF74F-449A-4F7E-A8E9-2DE311376B8D}"/>
                  </a:ext>
                </a:extLst>
              </p:cNvPr>
              <p:cNvSpPr/>
              <p:nvPr/>
            </p:nvSpPr>
            <p:spPr bwMode="auto">
              <a:xfrm>
                <a:off x="1955060" y="4172315"/>
                <a:ext cx="518243" cy="843933"/>
              </a:xfrm>
              <a:custGeom>
                <a:avLst/>
                <a:gdLst>
                  <a:gd name="T0" fmla="*/ 40 w 89"/>
                  <a:gd name="T1" fmla="*/ 145 h 145"/>
                  <a:gd name="T2" fmla="*/ 40 w 89"/>
                  <a:gd name="T3" fmla="*/ 130 h 145"/>
                  <a:gd name="T4" fmla="*/ 20 w 89"/>
                  <a:gd name="T5" fmla="*/ 125 h 145"/>
                  <a:gd name="T6" fmla="*/ 7 w 89"/>
                  <a:gd name="T7" fmla="*/ 114 h 145"/>
                  <a:gd name="T8" fmla="*/ 0 w 89"/>
                  <a:gd name="T9" fmla="*/ 95 h 145"/>
                  <a:gd name="T10" fmla="*/ 17 w 89"/>
                  <a:gd name="T11" fmla="*/ 92 h 145"/>
                  <a:gd name="T12" fmla="*/ 23 w 89"/>
                  <a:gd name="T13" fmla="*/ 110 h 145"/>
                  <a:gd name="T14" fmla="*/ 40 w 89"/>
                  <a:gd name="T15" fmla="*/ 118 h 145"/>
                  <a:gd name="T16" fmla="*/ 40 w 89"/>
                  <a:gd name="T17" fmla="*/ 73 h 145"/>
                  <a:gd name="T18" fmla="*/ 19 w 89"/>
                  <a:gd name="T19" fmla="*/ 65 h 145"/>
                  <a:gd name="T20" fmla="*/ 7 w 89"/>
                  <a:gd name="T21" fmla="*/ 55 h 145"/>
                  <a:gd name="T22" fmla="*/ 3 w 89"/>
                  <a:gd name="T23" fmla="*/ 39 h 145"/>
                  <a:gd name="T24" fmla="*/ 15 w 89"/>
                  <a:gd name="T25" fmla="*/ 15 h 145"/>
                  <a:gd name="T26" fmla="*/ 40 w 89"/>
                  <a:gd name="T27" fmla="*/ 7 h 145"/>
                  <a:gd name="T28" fmla="*/ 40 w 89"/>
                  <a:gd name="T29" fmla="*/ 0 h 145"/>
                  <a:gd name="T30" fmla="*/ 50 w 89"/>
                  <a:gd name="T31" fmla="*/ 0 h 145"/>
                  <a:gd name="T32" fmla="*/ 50 w 89"/>
                  <a:gd name="T33" fmla="*/ 7 h 145"/>
                  <a:gd name="T34" fmla="*/ 72 w 89"/>
                  <a:gd name="T35" fmla="*/ 14 h 145"/>
                  <a:gd name="T36" fmla="*/ 85 w 89"/>
                  <a:gd name="T37" fmla="*/ 36 h 145"/>
                  <a:gd name="T38" fmla="*/ 69 w 89"/>
                  <a:gd name="T39" fmla="*/ 38 h 145"/>
                  <a:gd name="T40" fmla="*/ 62 w 89"/>
                  <a:gd name="T41" fmla="*/ 25 h 145"/>
                  <a:gd name="T42" fmla="*/ 50 w 89"/>
                  <a:gd name="T43" fmla="*/ 19 h 145"/>
                  <a:gd name="T44" fmla="*/ 50 w 89"/>
                  <a:gd name="T45" fmla="*/ 60 h 145"/>
                  <a:gd name="T46" fmla="*/ 66 w 89"/>
                  <a:gd name="T47" fmla="*/ 65 h 145"/>
                  <a:gd name="T48" fmla="*/ 79 w 89"/>
                  <a:gd name="T49" fmla="*/ 72 h 145"/>
                  <a:gd name="T50" fmla="*/ 86 w 89"/>
                  <a:gd name="T51" fmla="*/ 82 h 145"/>
                  <a:gd name="T52" fmla="*/ 89 w 89"/>
                  <a:gd name="T53" fmla="*/ 94 h 145"/>
                  <a:gd name="T54" fmla="*/ 78 w 89"/>
                  <a:gd name="T55" fmla="*/ 119 h 145"/>
                  <a:gd name="T56" fmla="*/ 50 w 89"/>
                  <a:gd name="T57" fmla="*/ 130 h 145"/>
                  <a:gd name="T58" fmla="*/ 50 w 89"/>
                  <a:gd name="T59" fmla="*/ 145 h 145"/>
                  <a:gd name="T60" fmla="*/ 40 w 89"/>
                  <a:gd name="T61" fmla="*/ 145 h 145"/>
                  <a:gd name="T62" fmla="*/ 40 w 89"/>
                  <a:gd name="T63" fmla="*/ 19 h 145"/>
                  <a:gd name="T64" fmla="*/ 25 w 89"/>
                  <a:gd name="T65" fmla="*/ 25 h 145"/>
                  <a:gd name="T66" fmla="*/ 19 w 89"/>
                  <a:gd name="T67" fmla="*/ 38 h 145"/>
                  <a:gd name="T68" fmla="*/ 24 w 89"/>
                  <a:gd name="T69" fmla="*/ 51 h 145"/>
                  <a:gd name="T70" fmla="*/ 40 w 89"/>
                  <a:gd name="T71" fmla="*/ 58 h 145"/>
                  <a:gd name="T72" fmla="*/ 40 w 89"/>
                  <a:gd name="T73" fmla="*/ 19 h 145"/>
                  <a:gd name="T74" fmla="*/ 50 w 89"/>
                  <a:gd name="T75" fmla="*/ 118 h 145"/>
                  <a:gd name="T76" fmla="*/ 66 w 89"/>
                  <a:gd name="T77" fmla="*/ 111 h 145"/>
                  <a:gd name="T78" fmla="*/ 72 w 89"/>
                  <a:gd name="T79" fmla="*/ 95 h 145"/>
                  <a:gd name="T80" fmla="*/ 67 w 89"/>
                  <a:gd name="T81" fmla="*/ 83 h 145"/>
                  <a:gd name="T82" fmla="*/ 50 w 89"/>
                  <a:gd name="T83" fmla="*/ 75 h 145"/>
                  <a:gd name="T84" fmla="*/ 50 w 89"/>
                  <a:gd name="T85" fmla="*/ 118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89" h="145">
                    <a:moveTo>
                      <a:pt x="40" y="145"/>
                    </a:moveTo>
                    <a:cubicBezTo>
                      <a:pt x="40" y="130"/>
                      <a:pt x="40" y="130"/>
                      <a:pt x="40" y="130"/>
                    </a:cubicBezTo>
                    <a:cubicBezTo>
                      <a:pt x="32" y="129"/>
                      <a:pt x="25" y="128"/>
                      <a:pt x="20" y="125"/>
                    </a:cubicBezTo>
                    <a:cubicBezTo>
                      <a:pt x="15" y="123"/>
                      <a:pt x="10" y="119"/>
                      <a:pt x="7" y="114"/>
                    </a:cubicBezTo>
                    <a:cubicBezTo>
                      <a:pt x="3" y="109"/>
                      <a:pt x="1" y="103"/>
                      <a:pt x="0" y="95"/>
                    </a:cubicBezTo>
                    <a:cubicBezTo>
                      <a:pt x="17" y="92"/>
                      <a:pt x="17" y="92"/>
                      <a:pt x="17" y="92"/>
                    </a:cubicBezTo>
                    <a:cubicBezTo>
                      <a:pt x="18" y="100"/>
                      <a:pt x="20" y="106"/>
                      <a:pt x="23" y="110"/>
                    </a:cubicBezTo>
                    <a:cubicBezTo>
                      <a:pt x="28" y="115"/>
                      <a:pt x="34" y="118"/>
                      <a:pt x="40" y="118"/>
                    </a:cubicBezTo>
                    <a:cubicBezTo>
                      <a:pt x="40" y="73"/>
                      <a:pt x="40" y="73"/>
                      <a:pt x="40" y="73"/>
                    </a:cubicBezTo>
                    <a:cubicBezTo>
                      <a:pt x="33" y="71"/>
                      <a:pt x="26" y="69"/>
                      <a:pt x="19" y="65"/>
                    </a:cubicBezTo>
                    <a:cubicBezTo>
                      <a:pt x="14" y="63"/>
                      <a:pt x="10" y="59"/>
                      <a:pt x="7" y="55"/>
                    </a:cubicBezTo>
                    <a:cubicBezTo>
                      <a:pt x="4" y="50"/>
                      <a:pt x="3" y="45"/>
                      <a:pt x="3" y="39"/>
                    </a:cubicBezTo>
                    <a:cubicBezTo>
                      <a:pt x="3" y="29"/>
                      <a:pt x="7" y="21"/>
                      <a:pt x="15" y="15"/>
                    </a:cubicBezTo>
                    <a:cubicBezTo>
                      <a:pt x="21" y="10"/>
                      <a:pt x="29" y="8"/>
                      <a:pt x="40" y="7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50" y="7"/>
                      <a:pt x="50" y="7"/>
                      <a:pt x="50" y="7"/>
                    </a:cubicBezTo>
                    <a:cubicBezTo>
                      <a:pt x="59" y="8"/>
                      <a:pt x="67" y="10"/>
                      <a:pt x="72" y="14"/>
                    </a:cubicBezTo>
                    <a:cubicBezTo>
                      <a:pt x="80" y="19"/>
                      <a:pt x="84" y="27"/>
                      <a:pt x="85" y="36"/>
                    </a:cubicBezTo>
                    <a:cubicBezTo>
                      <a:pt x="69" y="38"/>
                      <a:pt x="69" y="38"/>
                      <a:pt x="69" y="38"/>
                    </a:cubicBezTo>
                    <a:cubicBezTo>
                      <a:pt x="68" y="32"/>
                      <a:pt x="66" y="28"/>
                      <a:pt x="62" y="25"/>
                    </a:cubicBezTo>
                    <a:cubicBezTo>
                      <a:pt x="59" y="22"/>
                      <a:pt x="55" y="20"/>
                      <a:pt x="50" y="19"/>
                    </a:cubicBezTo>
                    <a:cubicBezTo>
                      <a:pt x="50" y="60"/>
                      <a:pt x="50" y="60"/>
                      <a:pt x="50" y="60"/>
                    </a:cubicBezTo>
                    <a:cubicBezTo>
                      <a:pt x="58" y="62"/>
                      <a:pt x="64" y="64"/>
                      <a:pt x="66" y="65"/>
                    </a:cubicBezTo>
                    <a:cubicBezTo>
                      <a:pt x="71" y="67"/>
                      <a:pt x="75" y="69"/>
                      <a:pt x="79" y="72"/>
                    </a:cubicBezTo>
                    <a:cubicBezTo>
                      <a:pt x="82" y="75"/>
                      <a:pt x="84" y="78"/>
                      <a:pt x="86" y="82"/>
                    </a:cubicBezTo>
                    <a:cubicBezTo>
                      <a:pt x="88" y="86"/>
                      <a:pt x="89" y="90"/>
                      <a:pt x="89" y="94"/>
                    </a:cubicBezTo>
                    <a:cubicBezTo>
                      <a:pt x="89" y="104"/>
                      <a:pt x="85" y="113"/>
                      <a:pt x="78" y="119"/>
                    </a:cubicBezTo>
                    <a:cubicBezTo>
                      <a:pt x="71" y="126"/>
                      <a:pt x="61" y="130"/>
                      <a:pt x="50" y="130"/>
                    </a:cubicBezTo>
                    <a:cubicBezTo>
                      <a:pt x="50" y="145"/>
                      <a:pt x="50" y="145"/>
                      <a:pt x="50" y="145"/>
                    </a:cubicBezTo>
                    <a:cubicBezTo>
                      <a:pt x="40" y="145"/>
                      <a:pt x="40" y="145"/>
                      <a:pt x="40" y="145"/>
                    </a:cubicBezTo>
                    <a:close/>
                    <a:moveTo>
                      <a:pt x="40" y="19"/>
                    </a:moveTo>
                    <a:cubicBezTo>
                      <a:pt x="34" y="20"/>
                      <a:pt x="29" y="22"/>
                      <a:pt x="25" y="25"/>
                    </a:cubicBezTo>
                    <a:cubicBezTo>
                      <a:pt x="21" y="29"/>
                      <a:pt x="19" y="33"/>
                      <a:pt x="19" y="38"/>
                    </a:cubicBezTo>
                    <a:cubicBezTo>
                      <a:pt x="19" y="43"/>
                      <a:pt x="21" y="47"/>
                      <a:pt x="24" y="51"/>
                    </a:cubicBezTo>
                    <a:cubicBezTo>
                      <a:pt x="27" y="54"/>
                      <a:pt x="33" y="56"/>
                      <a:pt x="40" y="58"/>
                    </a:cubicBezTo>
                    <a:cubicBezTo>
                      <a:pt x="40" y="19"/>
                      <a:pt x="40" y="19"/>
                      <a:pt x="40" y="19"/>
                    </a:cubicBezTo>
                    <a:close/>
                    <a:moveTo>
                      <a:pt x="50" y="118"/>
                    </a:moveTo>
                    <a:cubicBezTo>
                      <a:pt x="56" y="117"/>
                      <a:pt x="61" y="115"/>
                      <a:pt x="66" y="111"/>
                    </a:cubicBezTo>
                    <a:cubicBezTo>
                      <a:pt x="70" y="107"/>
                      <a:pt x="72" y="102"/>
                      <a:pt x="72" y="95"/>
                    </a:cubicBezTo>
                    <a:cubicBezTo>
                      <a:pt x="72" y="90"/>
                      <a:pt x="70" y="86"/>
                      <a:pt x="67" y="83"/>
                    </a:cubicBezTo>
                    <a:cubicBezTo>
                      <a:pt x="64" y="80"/>
                      <a:pt x="59" y="77"/>
                      <a:pt x="50" y="75"/>
                    </a:cubicBezTo>
                    <a:lnTo>
                      <a:pt x="50" y="118"/>
                    </a:lnTo>
                    <a:close/>
                  </a:path>
                </a:pathLst>
              </a:custGeom>
              <a:solidFill>
                <a:srgbClr val="FFE6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7" name="îSḷîḍè">
              <a:extLst>
                <a:ext uri="{FF2B5EF4-FFF2-40B4-BE49-F238E27FC236}">
                  <a16:creationId xmlns="" xmlns:a16="http://schemas.microsoft.com/office/drawing/2014/main" id="{8C7AC83A-E1E5-4E97-9C59-09E3E0EBCE03}"/>
                </a:ext>
              </a:extLst>
            </p:cNvPr>
            <p:cNvSpPr/>
            <p:nvPr/>
          </p:nvSpPr>
          <p:spPr bwMode="auto">
            <a:xfrm>
              <a:off x="4892970" y="1545355"/>
              <a:ext cx="492234" cy="492232"/>
            </a:xfrm>
            <a:custGeom>
              <a:avLst/>
              <a:gdLst>
                <a:gd name="connsiteX0" fmla="*/ 57135 w 337537"/>
                <a:gd name="connsiteY0" fmla="*/ 191329 h 337536"/>
                <a:gd name="connsiteX1" fmla="*/ 57135 w 337537"/>
                <a:gd name="connsiteY1" fmla="*/ 191622 h 337536"/>
                <a:gd name="connsiteX2" fmla="*/ 24319 w 337537"/>
                <a:gd name="connsiteY2" fmla="*/ 224731 h 337536"/>
                <a:gd name="connsiteX3" fmla="*/ 22561 w 337537"/>
                <a:gd name="connsiteY3" fmla="*/ 226489 h 337536"/>
                <a:gd name="connsiteX4" fmla="*/ 21389 w 337537"/>
                <a:gd name="connsiteY4" fmla="*/ 228833 h 337536"/>
                <a:gd name="connsiteX5" fmla="*/ 21096 w 337537"/>
                <a:gd name="connsiteY5" fmla="*/ 230591 h 337536"/>
                <a:gd name="connsiteX6" fmla="*/ 21096 w 337537"/>
                <a:gd name="connsiteY6" fmla="*/ 232056 h 337536"/>
                <a:gd name="connsiteX7" fmla="*/ 21096 w 337537"/>
                <a:gd name="connsiteY7" fmla="*/ 233521 h 337536"/>
                <a:gd name="connsiteX8" fmla="*/ 21389 w 337537"/>
                <a:gd name="connsiteY8" fmla="*/ 235572 h 337536"/>
                <a:gd name="connsiteX9" fmla="*/ 22561 w 337537"/>
                <a:gd name="connsiteY9" fmla="*/ 237330 h 337536"/>
                <a:gd name="connsiteX10" fmla="*/ 24319 w 337537"/>
                <a:gd name="connsiteY10" fmla="*/ 239674 h 337536"/>
                <a:gd name="connsiteX11" fmla="*/ 98155 w 337537"/>
                <a:gd name="connsiteY11" fmla="*/ 313217 h 337536"/>
                <a:gd name="connsiteX12" fmla="*/ 99913 w 337537"/>
                <a:gd name="connsiteY12" fmla="*/ 314975 h 337536"/>
                <a:gd name="connsiteX13" fmla="*/ 102257 w 337537"/>
                <a:gd name="connsiteY13" fmla="*/ 315854 h 337536"/>
                <a:gd name="connsiteX14" fmla="*/ 104015 w 337537"/>
                <a:gd name="connsiteY14" fmla="*/ 316440 h 337536"/>
                <a:gd name="connsiteX15" fmla="*/ 105480 w 337537"/>
                <a:gd name="connsiteY15" fmla="*/ 316440 h 337536"/>
                <a:gd name="connsiteX16" fmla="*/ 106945 w 337537"/>
                <a:gd name="connsiteY16" fmla="*/ 316440 h 337536"/>
                <a:gd name="connsiteX17" fmla="*/ 108703 w 337537"/>
                <a:gd name="connsiteY17" fmla="*/ 315854 h 337536"/>
                <a:gd name="connsiteX18" fmla="*/ 110754 w 337537"/>
                <a:gd name="connsiteY18" fmla="*/ 314975 h 337536"/>
                <a:gd name="connsiteX19" fmla="*/ 112805 w 337537"/>
                <a:gd name="connsiteY19" fmla="*/ 313217 h 337536"/>
                <a:gd name="connsiteX20" fmla="*/ 145914 w 337537"/>
                <a:gd name="connsiteY20" fmla="*/ 280401 h 337536"/>
                <a:gd name="connsiteX21" fmla="*/ 146207 w 337537"/>
                <a:gd name="connsiteY21" fmla="*/ 280401 h 337536"/>
                <a:gd name="connsiteX22" fmla="*/ 63288 w 337537"/>
                <a:gd name="connsiteY22" fmla="*/ 49810 h 337536"/>
                <a:gd name="connsiteX23" fmla="*/ 63288 w 337537"/>
                <a:gd name="connsiteY23" fmla="*/ 176972 h 337536"/>
                <a:gd name="connsiteX24" fmla="*/ 62995 w 337537"/>
                <a:gd name="connsiteY24" fmla="*/ 179023 h 337536"/>
                <a:gd name="connsiteX25" fmla="*/ 62409 w 337537"/>
                <a:gd name="connsiteY25" fmla="*/ 181367 h 337536"/>
                <a:gd name="connsiteX26" fmla="*/ 155876 w 337537"/>
                <a:gd name="connsiteY26" fmla="*/ 275420 h 337536"/>
                <a:gd name="connsiteX27" fmla="*/ 158513 w 337537"/>
                <a:gd name="connsiteY27" fmla="*/ 274541 h 337536"/>
                <a:gd name="connsiteX28" fmla="*/ 160857 w 337537"/>
                <a:gd name="connsiteY28" fmla="*/ 274248 h 337536"/>
                <a:gd name="connsiteX29" fmla="*/ 288019 w 337537"/>
                <a:gd name="connsiteY29" fmla="*/ 274248 h 337536"/>
                <a:gd name="connsiteX30" fmla="*/ 189307 w 337537"/>
                <a:gd name="connsiteY30" fmla="*/ 42192 h 337536"/>
                <a:gd name="connsiteX31" fmla="*/ 189602 w 337537"/>
                <a:gd name="connsiteY31" fmla="*/ 42192 h 337536"/>
                <a:gd name="connsiteX32" fmla="*/ 189602 w 337537"/>
                <a:gd name="connsiteY32" fmla="*/ 42484 h 337536"/>
                <a:gd name="connsiteX33" fmla="*/ 194904 w 337537"/>
                <a:gd name="connsiteY33" fmla="*/ 42484 h 337536"/>
                <a:gd name="connsiteX34" fmla="*/ 200500 w 337537"/>
                <a:gd name="connsiteY34" fmla="*/ 42775 h 337536"/>
                <a:gd name="connsiteX35" fmla="*/ 205802 w 337537"/>
                <a:gd name="connsiteY35" fmla="*/ 43358 h 337536"/>
                <a:gd name="connsiteX36" fmla="*/ 210809 w 337537"/>
                <a:gd name="connsiteY36" fmla="*/ 44232 h 337536"/>
                <a:gd name="connsiteX37" fmla="*/ 216111 w 337537"/>
                <a:gd name="connsiteY37" fmla="*/ 45690 h 337536"/>
                <a:gd name="connsiteX38" fmla="*/ 221119 w 337537"/>
                <a:gd name="connsiteY38" fmla="*/ 47147 h 337536"/>
                <a:gd name="connsiteX39" fmla="*/ 225831 w 337537"/>
                <a:gd name="connsiteY39" fmla="*/ 48604 h 337536"/>
                <a:gd name="connsiteX40" fmla="*/ 230544 w 337537"/>
                <a:gd name="connsiteY40" fmla="*/ 50644 h 337536"/>
                <a:gd name="connsiteX41" fmla="*/ 235552 w 337537"/>
                <a:gd name="connsiteY41" fmla="*/ 52684 h 337536"/>
                <a:gd name="connsiteX42" fmla="*/ 239970 w 337537"/>
                <a:gd name="connsiteY42" fmla="*/ 55016 h 337536"/>
                <a:gd name="connsiteX43" fmla="*/ 244388 w 337537"/>
                <a:gd name="connsiteY43" fmla="*/ 57639 h 337536"/>
                <a:gd name="connsiteX44" fmla="*/ 248806 w 337537"/>
                <a:gd name="connsiteY44" fmla="*/ 60262 h 337536"/>
                <a:gd name="connsiteX45" fmla="*/ 252930 w 337537"/>
                <a:gd name="connsiteY45" fmla="*/ 63177 h 337536"/>
                <a:gd name="connsiteX46" fmla="*/ 256759 w 337537"/>
                <a:gd name="connsiteY46" fmla="*/ 66382 h 337536"/>
                <a:gd name="connsiteX47" fmla="*/ 260588 w 337537"/>
                <a:gd name="connsiteY47" fmla="*/ 69588 h 337536"/>
                <a:gd name="connsiteX48" fmla="*/ 264417 w 337537"/>
                <a:gd name="connsiteY48" fmla="*/ 72794 h 337536"/>
                <a:gd name="connsiteX49" fmla="*/ 267952 w 337537"/>
                <a:gd name="connsiteY49" fmla="*/ 76583 h 337536"/>
                <a:gd name="connsiteX50" fmla="*/ 270898 w 337537"/>
                <a:gd name="connsiteY50" fmla="*/ 80372 h 337536"/>
                <a:gd name="connsiteX51" fmla="*/ 274138 w 337537"/>
                <a:gd name="connsiteY51" fmla="*/ 84161 h 337536"/>
                <a:gd name="connsiteX52" fmla="*/ 277083 w 337537"/>
                <a:gd name="connsiteY52" fmla="*/ 88241 h 337536"/>
                <a:gd name="connsiteX53" fmla="*/ 280029 w 337537"/>
                <a:gd name="connsiteY53" fmla="*/ 92904 h 337536"/>
                <a:gd name="connsiteX54" fmla="*/ 282385 w 337537"/>
                <a:gd name="connsiteY54" fmla="*/ 97276 h 337536"/>
                <a:gd name="connsiteX55" fmla="*/ 284741 w 337537"/>
                <a:gd name="connsiteY55" fmla="*/ 101648 h 337536"/>
                <a:gd name="connsiteX56" fmla="*/ 286803 w 337537"/>
                <a:gd name="connsiteY56" fmla="*/ 106311 h 337536"/>
                <a:gd name="connsiteX57" fmla="*/ 288865 w 337537"/>
                <a:gd name="connsiteY57" fmla="*/ 110974 h 337536"/>
                <a:gd name="connsiteX58" fmla="*/ 290338 w 337537"/>
                <a:gd name="connsiteY58" fmla="*/ 115929 h 337536"/>
                <a:gd name="connsiteX59" fmla="*/ 292105 w 337537"/>
                <a:gd name="connsiteY59" fmla="*/ 120884 h 337536"/>
                <a:gd name="connsiteX60" fmla="*/ 293283 w 337537"/>
                <a:gd name="connsiteY60" fmla="*/ 125838 h 337536"/>
                <a:gd name="connsiteX61" fmla="*/ 293872 w 337537"/>
                <a:gd name="connsiteY61" fmla="*/ 131084 h 337536"/>
                <a:gd name="connsiteX62" fmla="*/ 294756 w 337537"/>
                <a:gd name="connsiteY62" fmla="*/ 136330 h 337536"/>
                <a:gd name="connsiteX63" fmla="*/ 295345 w 337537"/>
                <a:gd name="connsiteY63" fmla="*/ 141576 h 337536"/>
                <a:gd name="connsiteX64" fmla="*/ 295345 w 337537"/>
                <a:gd name="connsiteY64" fmla="*/ 146823 h 337536"/>
                <a:gd name="connsiteX65" fmla="*/ 295345 w 337537"/>
                <a:gd name="connsiteY65" fmla="*/ 147114 h 337536"/>
                <a:gd name="connsiteX66" fmla="*/ 295345 w 337537"/>
                <a:gd name="connsiteY66" fmla="*/ 148280 h 337536"/>
                <a:gd name="connsiteX67" fmla="*/ 294756 w 337537"/>
                <a:gd name="connsiteY67" fmla="*/ 149154 h 337536"/>
                <a:gd name="connsiteX68" fmla="*/ 294462 w 337537"/>
                <a:gd name="connsiteY68" fmla="*/ 150029 h 337536"/>
                <a:gd name="connsiteX69" fmla="*/ 293872 w 337537"/>
                <a:gd name="connsiteY69" fmla="*/ 150611 h 337536"/>
                <a:gd name="connsiteX70" fmla="*/ 292989 w 337537"/>
                <a:gd name="connsiteY70" fmla="*/ 151194 h 337536"/>
                <a:gd name="connsiteX71" fmla="*/ 292105 w 337537"/>
                <a:gd name="connsiteY71" fmla="*/ 152069 h 337536"/>
                <a:gd name="connsiteX72" fmla="*/ 291222 w 337537"/>
                <a:gd name="connsiteY72" fmla="*/ 152360 h 337536"/>
                <a:gd name="connsiteX73" fmla="*/ 290043 w 337537"/>
                <a:gd name="connsiteY73" fmla="*/ 152360 h 337536"/>
                <a:gd name="connsiteX74" fmla="*/ 288865 w 337537"/>
                <a:gd name="connsiteY74" fmla="*/ 152360 h 337536"/>
                <a:gd name="connsiteX75" fmla="*/ 287981 w 337537"/>
                <a:gd name="connsiteY75" fmla="*/ 152069 h 337536"/>
                <a:gd name="connsiteX76" fmla="*/ 286803 w 337537"/>
                <a:gd name="connsiteY76" fmla="*/ 151486 h 337536"/>
                <a:gd name="connsiteX77" fmla="*/ 286214 w 337537"/>
                <a:gd name="connsiteY77" fmla="*/ 150611 h 337536"/>
                <a:gd name="connsiteX78" fmla="*/ 285625 w 337537"/>
                <a:gd name="connsiteY78" fmla="*/ 150029 h 337536"/>
                <a:gd name="connsiteX79" fmla="*/ 285036 w 337537"/>
                <a:gd name="connsiteY79" fmla="*/ 149154 h 337536"/>
                <a:gd name="connsiteX80" fmla="*/ 284741 w 337537"/>
                <a:gd name="connsiteY80" fmla="*/ 148280 h 337536"/>
                <a:gd name="connsiteX81" fmla="*/ 284741 w 337537"/>
                <a:gd name="connsiteY81" fmla="*/ 147114 h 337536"/>
                <a:gd name="connsiteX82" fmla="*/ 284741 w 337537"/>
                <a:gd name="connsiteY82" fmla="*/ 142159 h 337536"/>
                <a:gd name="connsiteX83" fmla="*/ 284152 w 337537"/>
                <a:gd name="connsiteY83" fmla="*/ 137496 h 337536"/>
                <a:gd name="connsiteX84" fmla="*/ 283858 w 337537"/>
                <a:gd name="connsiteY84" fmla="*/ 132833 h 337536"/>
                <a:gd name="connsiteX85" fmla="*/ 282680 w 337537"/>
                <a:gd name="connsiteY85" fmla="*/ 127878 h 337536"/>
                <a:gd name="connsiteX86" fmla="*/ 281796 w 337537"/>
                <a:gd name="connsiteY86" fmla="*/ 123507 h 337536"/>
                <a:gd name="connsiteX87" fmla="*/ 280618 w 337537"/>
                <a:gd name="connsiteY87" fmla="*/ 119135 h 337536"/>
                <a:gd name="connsiteX88" fmla="*/ 278850 w 337537"/>
                <a:gd name="connsiteY88" fmla="*/ 114763 h 337536"/>
                <a:gd name="connsiteX89" fmla="*/ 277083 w 337537"/>
                <a:gd name="connsiteY89" fmla="*/ 110391 h 337536"/>
                <a:gd name="connsiteX90" fmla="*/ 275316 w 337537"/>
                <a:gd name="connsiteY90" fmla="*/ 106311 h 337536"/>
                <a:gd name="connsiteX91" fmla="*/ 273254 w 337537"/>
                <a:gd name="connsiteY91" fmla="*/ 102231 h 337536"/>
                <a:gd name="connsiteX92" fmla="*/ 270898 w 337537"/>
                <a:gd name="connsiteY92" fmla="*/ 98150 h 337536"/>
                <a:gd name="connsiteX93" fmla="*/ 268541 w 337537"/>
                <a:gd name="connsiteY93" fmla="*/ 94362 h 337536"/>
                <a:gd name="connsiteX94" fmla="*/ 265596 w 337537"/>
                <a:gd name="connsiteY94" fmla="*/ 90573 h 337536"/>
                <a:gd name="connsiteX95" fmla="*/ 262650 w 337537"/>
                <a:gd name="connsiteY95" fmla="*/ 87075 h 337536"/>
                <a:gd name="connsiteX96" fmla="*/ 259999 w 337537"/>
                <a:gd name="connsiteY96" fmla="*/ 83578 h 337536"/>
                <a:gd name="connsiteX97" fmla="*/ 256759 w 337537"/>
                <a:gd name="connsiteY97" fmla="*/ 80372 h 337536"/>
                <a:gd name="connsiteX98" fmla="*/ 253519 w 337537"/>
                <a:gd name="connsiteY98" fmla="*/ 77458 h 337536"/>
                <a:gd name="connsiteX99" fmla="*/ 249985 w 337537"/>
                <a:gd name="connsiteY99" fmla="*/ 74252 h 337536"/>
                <a:gd name="connsiteX100" fmla="*/ 246155 w 337537"/>
                <a:gd name="connsiteY100" fmla="*/ 71337 h 337536"/>
                <a:gd name="connsiteX101" fmla="*/ 242621 w 337537"/>
                <a:gd name="connsiteY101" fmla="*/ 68714 h 337536"/>
                <a:gd name="connsiteX102" fmla="*/ 238497 w 337537"/>
                <a:gd name="connsiteY102" fmla="*/ 66382 h 337536"/>
                <a:gd name="connsiteX103" fmla="*/ 234668 w 337537"/>
                <a:gd name="connsiteY103" fmla="*/ 64051 h 337536"/>
                <a:gd name="connsiteX104" fmla="*/ 230544 w 337537"/>
                <a:gd name="connsiteY104" fmla="*/ 62011 h 337536"/>
                <a:gd name="connsiteX105" fmla="*/ 226420 w 337537"/>
                <a:gd name="connsiteY105" fmla="*/ 59971 h 337536"/>
                <a:gd name="connsiteX106" fmla="*/ 222002 w 337537"/>
                <a:gd name="connsiteY106" fmla="*/ 58513 h 337536"/>
                <a:gd name="connsiteX107" fmla="*/ 217584 w 337537"/>
                <a:gd name="connsiteY107" fmla="*/ 56765 h 337536"/>
                <a:gd name="connsiteX108" fmla="*/ 213166 w 337537"/>
                <a:gd name="connsiteY108" fmla="*/ 55599 h 337536"/>
                <a:gd name="connsiteX109" fmla="*/ 208453 w 337537"/>
                <a:gd name="connsiteY109" fmla="*/ 54724 h 337536"/>
                <a:gd name="connsiteX110" fmla="*/ 204035 w 337537"/>
                <a:gd name="connsiteY110" fmla="*/ 53850 h 337536"/>
                <a:gd name="connsiteX111" fmla="*/ 199027 w 337537"/>
                <a:gd name="connsiteY111" fmla="*/ 52976 h 337536"/>
                <a:gd name="connsiteX112" fmla="*/ 194020 w 337537"/>
                <a:gd name="connsiteY112" fmla="*/ 52684 h 337536"/>
                <a:gd name="connsiteX113" fmla="*/ 189307 w 337537"/>
                <a:gd name="connsiteY113" fmla="*/ 52684 h 337536"/>
                <a:gd name="connsiteX114" fmla="*/ 188424 w 337537"/>
                <a:gd name="connsiteY114" fmla="*/ 52393 h 337536"/>
                <a:gd name="connsiteX115" fmla="*/ 187245 w 337537"/>
                <a:gd name="connsiteY115" fmla="*/ 52101 h 337536"/>
                <a:gd name="connsiteX116" fmla="*/ 186362 w 337537"/>
                <a:gd name="connsiteY116" fmla="*/ 51810 h 337536"/>
                <a:gd name="connsiteX117" fmla="*/ 185478 w 337537"/>
                <a:gd name="connsiteY117" fmla="*/ 51227 h 337536"/>
                <a:gd name="connsiteX118" fmla="*/ 184889 w 337537"/>
                <a:gd name="connsiteY118" fmla="*/ 50353 h 337536"/>
                <a:gd name="connsiteX119" fmla="*/ 184594 w 337537"/>
                <a:gd name="connsiteY119" fmla="*/ 49187 h 337536"/>
                <a:gd name="connsiteX120" fmla="*/ 184300 w 337537"/>
                <a:gd name="connsiteY120" fmla="*/ 48313 h 337536"/>
                <a:gd name="connsiteX121" fmla="*/ 184005 w 337537"/>
                <a:gd name="connsiteY121" fmla="*/ 47438 h 337536"/>
                <a:gd name="connsiteX122" fmla="*/ 184300 w 337537"/>
                <a:gd name="connsiteY122" fmla="*/ 46564 h 337536"/>
                <a:gd name="connsiteX123" fmla="*/ 184594 w 337537"/>
                <a:gd name="connsiteY123" fmla="*/ 45690 h 337536"/>
                <a:gd name="connsiteX124" fmla="*/ 184889 w 337537"/>
                <a:gd name="connsiteY124" fmla="*/ 44524 h 337536"/>
                <a:gd name="connsiteX125" fmla="*/ 185478 w 337537"/>
                <a:gd name="connsiteY125" fmla="*/ 43649 h 337536"/>
                <a:gd name="connsiteX126" fmla="*/ 186362 w 337537"/>
                <a:gd name="connsiteY126" fmla="*/ 43066 h 337536"/>
                <a:gd name="connsiteX127" fmla="*/ 187245 w 337537"/>
                <a:gd name="connsiteY127" fmla="*/ 42775 h 337536"/>
                <a:gd name="connsiteX128" fmla="*/ 188424 w 337537"/>
                <a:gd name="connsiteY128" fmla="*/ 42484 h 337536"/>
                <a:gd name="connsiteX129" fmla="*/ 71785 w 337537"/>
                <a:gd name="connsiteY129" fmla="*/ 21096 h 337536"/>
                <a:gd name="connsiteX130" fmla="*/ 70027 w 337537"/>
                <a:gd name="connsiteY130" fmla="*/ 21975 h 337536"/>
                <a:gd name="connsiteX131" fmla="*/ 68269 w 337537"/>
                <a:gd name="connsiteY131" fmla="*/ 22561 h 337536"/>
                <a:gd name="connsiteX132" fmla="*/ 67097 w 337537"/>
                <a:gd name="connsiteY132" fmla="*/ 23440 h 337536"/>
                <a:gd name="connsiteX133" fmla="*/ 66218 w 337537"/>
                <a:gd name="connsiteY133" fmla="*/ 24612 h 337536"/>
                <a:gd name="connsiteX134" fmla="*/ 65046 w 337537"/>
                <a:gd name="connsiteY134" fmla="*/ 25491 h 337536"/>
                <a:gd name="connsiteX135" fmla="*/ 64167 w 337537"/>
                <a:gd name="connsiteY135" fmla="*/ 27249 h 337536"/>
                <a:gd name="connsiteX136" fmla="*/ 63874 w 337537"/>
                <a:gd name="connsiteY136" fmla="*/ 28421 h 337536"/>
                <a:gd name="connsiteX137" fmla="*/ 63288 w 337537"/>
                <a:gd name="connsiteY137" fmla="*/ 30179 h 337536"/>
                <a:gd name="connsiteX138" fmla="*/ 63288 w 337537"/>
                <a:gd name="connsiteY138" fmla="*/ 31644 h 337536"/>
                <a:gd name="connsiteX139" fmla="*/ 63288 w 337537"/>
                <a:gd name="connsiteY139" fmla="*/ 34867 h 337536"/>
                <a:gd name="connsiteX140" fmla="*/ 302669 w 337537"/>
                <a:gd name="connsiteY140" fmla="*/ 274248 h 337536"/>
                <a:gd name="connsiteX141" fmla="*/ 305892 w 337537"/>
                <a:gd name="connsiteY141" fmla="*/ 274248 h 337536"/>
                <a:gd name="connsiteX142" fmla="*/ 307650 w 337537"/>
                <a:gd name="connsiteY142" fmla="*/ 273955 h 337536"/>
                <a:gd name="connsiteX143" fmla="*/ 308822 w 337537"/>
                <a:gd name="connsiteY143" fmla="*/ 273662 h 337536"/>
                <a:gd name="connsiteX144" fmla="*/ 310287 w 337537"/>
                <a:gd name="connsiteY144" fmla="*/ 273076 h 337536"/>
                <a:gd name="connsiteX145" fmla="*/ 311752 w 337537"/>
                <a:gd name="connsiteY145" fmla="*/ 272490 h 337536"/>
                <a:gd name="connsiteX146" fmla="*/ 312924 w 337537"/>
                <a:gd name="connsiteY146" fmla="*/ 271611 h 337536"/>
                <a:gd name="connsiteX147" fmla="*/ 313803 w 337537"/>
                <a:gd name="connsiteY147" fmla="*/ 270439 h 337536"/>
                <a:gd name="connsiteX148" fmla="*/ 314975 w 337537"/>
                <a:gd name="connsiteY148" fmla="*/ 269267 h 337536"/>
                <a:gd name="connsiteX149" fmla="*/ 315561 w 337537"/>
                <a:gd name="connsiteY149" fmla="*/ 267802 h 337536"/>
                <a:gd name="connsiteX150" fmla="*/ 316147 w 337537"/>
                <a:gd name="connsiteY150" fmla="*/ 266044 h 337536"/>
                <a:gd name="connsiteX151" fmla="*/ 316440 w 337537"/>
                <a:gd name="connsiteY151" fmla="*/ 264579 h 337536"/>
                <a:gd name="connsiteX152" fmla="*/ 316440 w 337537"/>
                <a:gd name="connsiteY152" fmla="*/ 263407 h 337536"/>
                <a:gd name="connsiteX153" fmla="*/ 316147 w 337537"/>
                <a:gd name="connsiteY153" fmla="*/ 261649 h 337536"/>
                <a:gd name="connsiteX154" fmla="*/ 315854 w 337537"/>
                <a:gd name="connsiteY154" fmla="*/ 260184 h 337536"/>
                <a:gd name="connsiteX155" fmla="*/ 315268 w 337537"/>
                <a:gd name="connsiteY155" fmla="*/ 258719 h 337536"/>
                <a:gd name="connsiteX156" fmla="*/ 314389 w 337537"/>
                <a:gd name="connsiteY156" fmla="*/ 257547 h 337536"/>
                <a:gd name="connsiteX157" fmla="*/ 313217 w 337537"/>
                <a:gd name="connsiteY157" fmla="*/ 256375 h 337536"/>
                <a:gd name="connsiteX158" fmla="*/ 81161 w 337537"/>
                <a:gd name="connsiteY158" fmla="*/ 24026 h 337536"/>
                <a:gd name="connsiteX159" fmla="*/ 79696 w 337537"/>
                <a:gd name="connsiteY159" fmla="*/ 22854 h 337536"/>
                <a:gd name="connsiteX160" fmla="*/ 77938 w 337537"/>
                <a:gd name="connsiteY160" fmla="*/ 21975 h 337536"/>
                <a:gd name="connsiteX161" fmla="*/ 75887 w 337537"/>
                <a:gd name="connsiteY161" fmla="*/ 21096 h 337536"/>
                <a:gd name="connsiteX162" fmla="*/ 73836 w 337537"/>
                <a:gd name="connsiteY162" fmla="*/ 21096 h 337536"/>
                <a:gd name="connsiteX163" fmla="*/ 189865 w 337537"/>
                <a:gd name="connsiteY163" fmla="*/ 0 h 337536"/>
                <a:gd name="connsiteX164" fmla="*/ 190158 w 337537"/>
                <a:gd name="connsiteY164" fmla="*/ 0 h 337536"/>
                <a:gd name="connsiteX165" fmla="*/ 197776 w 337537"/>
                <a:gd name="connsiteY165" fmla="*/ 293 h 337536"/>
                <a:gd name="connsiteX166" fmla="*/ 205394 w 337537"/>
                <a:gd name="connsiteY166" fmla="*/ 879 h 337536"/>
                <a:gd name="connsiteX167" fmla="*/ 212719 w 337537"/>
                <a:gd name="connsiteY167" fmla="*/ 1758 h 337536"/>
                <a:gd name="connsiteX168" fmla="*/ 220044 w 337537"/>
                <a:gd name="connsiteY168" fmla="*/ 3223 h 337536"/>
                <a:gd name="connsiteX169" fmla="*/ 226783 w 337537"/>
                <a:gd name="connsiteY169" fmla="*/ 4688 h 337536"/>
                <a:gd name="connsiteX170" fmla="*/ 233815 w 337537"/>
                <a:gd name="connsiteY170" fmla="*/ 6739 h 337536"/>
                <a:gd name="connsiteX171" fmla="*/ 240847 w 337537"/>
                <a:gd name="connsiteY171" fmla="*/ 9083 h 337536"/>
                <a:gd name="connsiteX172" fmla="*/ 247293 w 337537"/>
                <a:gd name="connsiteY172" fmla="*/ 11720 h 337536"/>
                <a:gd name="connsiteX173" fmla="*/ 254032 w 337537"/>
                <a:gd name="connsiteY173" fmla="*/ 14650 h 337536"/>
                <a:gd name="connsiteX174" fmla="*/ 260478 w 337537"/>
                <a:gd name="connsiteY174" fmla="*/ 18166 h 337536"/>
                <a:gd name="connsiteX175" fmla="*/ 266338 w 337537"/>
                <a:gd name="connsiteY175" fmla="*/ 21389 h 337536"/>
                <a:gd name="connsiteX176" fmla="*/ 272491 w 337537"/>
                <a:gd name="connsiteY176" fmla="*/ 25198 h 337536"/>
                <a:gd name="connsiteX177" fmla="*/ 278351 w 337537"/>
                <a:gd name="connsiteY177" fmla="*/ 29300 h 337536"/>
                <a:gd name="connsiteX178" fmla="*/ 283918 w 337537"/>
                <a:gd name="connsiteY178" fmla="*/ 33988 h 337536"/>
                <a:gd name="connsiteX179" fmla="*/ 289192 w 337537"/>
                <a:gd name="connsiteY179" fmla="*/ 38676 h 337536"/>
                <a:gd name="connsiteX180" fmla="*/ 294173 w 337537"/>
                <a:gd name="connsiteY180" fmla="*/ 43364 h 337536"/>
                <a:gd name="connsiteX181" fmla="*/ 299447 w 337537"/>
                <a:gd name="connsiteY181" fmla="*/ 48345 h 337536"/>
                <a:gd name="connsiteX182" fmla="*/ 303842 w 337537"/>
                <a:gd name="connsiteY182" fmla="*/ 53912 h 337536"/>
                <a:gd name="connsiteX183" fmla="*/ 308237 w 337537"/>
                <a:gd name="connsiteY183" fmla="*/ 59479 h 337536"/>
                <a:gd name="connsiteX184" fmla="*/ 312339 w 337537"/>
                <a:gd name="connsiteY184" fmla="*/ 65046 h 337536"/>
                <a:gd name="connsiteX185" fmla="*/ 316148 w 337537"/>
                <a:gd name="connsiteY185" fmla="*/ 71199 h 337536"/>
                <a:gd name="connsiteX186" fmla="*/ 319664 w 337537"/>
                <a:gd name="connsiteY186" fmla="*/ 77352 h 337536"/>
                <a:gd name="connsiteX187" fmla="*/ 323180 w 337537"/>
                <a:gd name="connsiteY187" fmla="*/ 83505 h 337536"/>
                <a:gd name="connsiteX188" fmla="*/ 325817 w 337537"/>
                <a:gd name="connsiteY188" fmla="*/ 90244 h 337536"/>
                <a:gd name="connsiteX189" fmla="*/ 328454 w 337537"/>
                <a:gd name="connsiteY189" fmla="*/ 96690 h 337536"/>
                <a:gd name="connsiteX190" fmla="*/ 331091 w 337537"/>
                <a:gd name="connsiteY190" fmla="*/ 103722 h 337536"/>
                <a:gd name="connsiteX191" fmla="*/ 332849 w 337537"/>
                <a:gd name="connsiteY191" fmla="*/ 110754 h 337536"/>
                <a:gd name="connsiteX192" fmla="*/ 334314 w 337537"/>
                <a:gd name="connsiteY192" fmla="*/ 118079 h 337536"/>
                <a:gd name="connsiteX193" fmla="*/ 335779 w 337537"/>
                <a:gd name="connsiteY193" fmla="*/ 125111 h 337536"/>
                <a:gd name="connsiteX194" fmla="*/ 336658 w 337537"/>
                <a:gd name="connsiteY194" fmla="*/ 132729 h 337536"/>
                <a:gd name="connsiteX195" fmla="*/ 337244 w 337537"/>
                <a:gd name="connsiteY195" fmla="*/ 139761 h 337536"/>
                <a:gd name="connsiteX196" fmla="*/ 337537 w 337537"/>
                <a:gd name="connsiteY196" fmla="*/ 147379 h 337536"/>
                <a:gd name="connsiteX197" fmla="*/ 337537 w 337537"/>
                <a:gd name="connsiteY197" fmla="*/ 147672 h 337536"/>
                <a:gd name="connsiteX198" fmla="*/ 337244 w 337537"/>
                <a:gd name="connsiteY198" fmla="*/ 149723 h 337536"/>
                <a:gd name="connsiteX199" fmla="*/ 336658 w 337537"/>
                <a:gd name="connsiteY199" fmla="*/ 151774 h 337536"/>
                <a:gd name="connsiteX200" fmla="*/ 335779 w 337537"/>
                <a:gd name="connsiteY200" fmla="*/ 153532 h 337536"/>
                <a:gd name="connsiteX201" fmla="*/ 334314 w 337537"/>
                <a:gd name="connsiteY201" fmla="*/ 154997 h 337536"/>
                <a:gd name="connsiteX202" fmla="*/ 332849 w 337537"/>
                <a:gd name="connsiteY202" fmla="*/ 156462 h 337536"/>
                <a:gd name="connsiteX203" fmla="*/ 331091 w 337537"/>
                <a:gd name="connsiteY203" fmla="*/ 157341 h 337536"/>
                <a:gd name="connsiteX204" fmla="*/ 329040 w 337537"/>
                <a:gd name="connsiteY204" fmla="*/ 157927 h 337536"/>
                <a:gd name="connsiteX205" fmla="*/ 326989 w 337537"/>
                <a:gd name="connsiteY205" fmla="*/ 158220 h 337536"/>
                <a:gd name="connsiteX206" fmla="*/ 324938 w 337537"/>
                <a:gd name="connsiteY206" fmla="*/ 157927 h 337536"/>
                <a:gd name="connsiteX207" fmla="*/ 322887 w 337537"/>
                <a:gd name="connsiteY207" fmla="*/ 157341 h 337536"/>
                <a:gd name="connsiteX208" fmla="*/ 321129 w 337537"/>
                <a:gd name="connsiteY208" fmla="*/ 156462 h 337536"/>
                <a:gd name="connsiteX209" fmla="*/ 319664 w 337537"/>
                <a:gd name="connsiteY209" fmla="*/ 154997 h 337536"/>
                <a:gd name="connsiteX210" fmla="*/ 318199 w 337537"/>
                <a:gd name="connsiteY210" fmla="*/ 153532 h 337536"/>
                <a:gd name="connsiteX211" fmla="*/ 317320 w 337537"/>
                <a:gd name="connsiteY211" fmla="*/ 151774 h 337536"/>
                <a:gd name="connsiteX212" fmla="*/ 316734 w 337537"/>
                <a:gd name="connsiteY212" fmla="*/ 149723 h 337536"/>
                <a:gd name="connsiteX213" fmla="*/ 316441 w 337537"/>
                <a:gd name="connsiteY213" fmla="*/ 147672 h 337536"/>
                <a:gd name="connsiteX214" fmla="*/ 316148 w 337537"/>
                <a:gd name="connsiteY214" fmla="*/ 141226 h 337536"/>
                <a:gd name="connsiteX215" fmla="*/ 315855 w 337537"/>
                <a:gd name="connsiteY215" fmla="*/ 134780 h 337536"/>
                <a:gd name="connsiteX216" fmla="*/ 314976 w 337537"/>
                <a:gd name="connsiteY216" fmla="*/ 128334 h 337536"/>
                <a:gd name="connsiteX217" fmla="*/ 313804 w 337537"/>
                <a:gd name="connsiteY217" fmla="*/ 122181 h 337536"/>
                <a:gd name="connsiteX218" fmla="*/ 312339 w 337537"/>
                <a:gd name="connsiteY218" fmla="*/ 116028 h 337536"/>
                <a:gd name="connsiteX219" fmla="*/ 310581 w 337537"/>
                <a:gd name="connsiteY219" fmla="*/ 110168 h 337536"/>
                <a:gd name="connsiteX220" fmla="*/ 308823 w 337537"/>
                <a:gd name="connsiteY220" fmla="*/ 104015 h 337536"/>
                <a:gd name="connsiteX221" fmla="*/ 306479 w 337537"/>
                <a:gd name="connsiteY221" fmla="*/ 98448 h 337536"/>
                <a:gd name="connsiteX222" fmla="*/ 304135 w 337537"/>
                <a:gd name="connsiteY222" fmla="*/ 93174 h 337536"/>
                <a:gd name="connsiteX223" fmla="*/ 301205 w 337537"/>
                <a:gd name="connsiteY223" fmla="*/ 87314 h 337536"/>
                <a:gd name="connsiteX224" fmla="*/ 297982 w 337537"/>
                <a:gd name="connsiteY224" fmla="*/ 82333 h 337536"/>
                <a:gd name="connsiteX225" fmla="*/ 294759 w 337537"/>
                <a:gd name="connsiteY225" fmla="*/ 76766 h 337536"/>
                <a:gd name="connsiteX226" fmla="*/ 291243 w 337537"/>
                <a:gd name="connsiteY226" fmla="*/ 72078 h 337536"/>
                <a:gd name="connsiteX227" fmla="*/ 287727 w 337537"/>
                <a:gd name="connsiteY227" fmla="*/ 67390 h 337536"/>
                <a:gd name="connsiteX228" fmla="*/ 283625 w 337537"/>
                <a:gd name="connsiteY228" fmla="*/ 62702 h 337536"/>
                <a:gd name="connsiteX229" fmla="*/ 279523 w 337537"/>
                <a:gd name="connsiteY229" fmla="*/ 58307 h 337536"/>
                <a:gd name="connsiteX230" fmla="*/ 274835 w 337537"/>
                <a:gd name="connsiteY230" fmla="*/ 54205 h 337536"/>
                <a:gd name="connsiteX231" fmla="*/ 270147 w 337537"/>
                <a:gd name="connsiteY231" fmla="*/ 50103 h 337536"/>
                <a:gd name="connsiteX232" fmla="*/ 265459 w 337537"/>
                <a:gd name="connsiteY232" fmla="*/ 46294 h 337536"/>
                <a:gd name="connsiteX233" fmla="*/ 260771 w 337537"/>
                <a:gd name="connsiteY233" fmla="*/ 42778 h 337536"/>
                <a:gd name="connsiteX234" fmla="*/ 255204 w 337537"/>
                <a:gd name="connsiteY234" fmla="*/ 39555 h 337536"/>
                <a:gd name="connsiteX235" fmla="*/ 250223 w 337537"/>
                <a:gd name="connsiteY235" fmla="*/ 36332 h 337536"/>
                <a:gd name="connsiteX236" fmla="*/ 244656 w 337537"/>
                <a:gd name="connsiteY236" fmla="*/ 33402 h 337536"/>
                <a:gd name="connsiteX237" fmla="*/ 239089 w 337537"/>
                <a:gd name="connsiteY237" fmla="*/ 31058 h 337536"/>
                <a:gd name="connsiteX238" fmla="*/ 233229 w 337537"/>
                <a:gd name="connsiteY238" fmla="*/ 28714 h 337536"/>
                <a:gd name="connsiteX239" fmla="*/ 227369 w 337537"/>
                <a:gd name="connsiteY239" fmla="*/ 26956 h 337536"/>
                <a:gd name="connsiteX240" fmla="*/ 221509 w 337537"/>
                <a:gd name="connsiteY240" fmla="*/ 24905 h 337536"/>
                <a:gd name="connsiteX241" fmla="*/ 215356 w 337537"/>
                <a:gd name="connsiteY241" fmla="*/ 23733 h 337536"/>
                <a:gd name="connsiteX242" fmla="*/ 209203 w 337537"/>
                <a:gd name="connsiteY242" fmla="*/ 22561 h 337536"/>
                <a:gd name="connsiteX243" fmla="*/ 202757 w 337537"/>
                <a:gd name="connsiteY243" fmla="*/ 21975 h 337536"/>
                <a:gd name="connsiteX244" fmla="*/ 196604 w 337537"/>
                <a:gd name="connsiteY244" fmla="*/ 21096 h 337536"/>
                <a:gd name="connsiteX245" fmla="*/ 189865 w 337537"/>
                <a:gd name="connsiteY245" fmla="*/ 21096 h 337536"/>
                <a:gd name="connsiteX246" fmla="*/ 187521 w 337537"/>
                <a:gd name="connsiteY246" fmla="*/ 20803 h 337536"/>
                <a:gd name="connsiteX247" fmla="*/ 185763 w 337537"/>
                <a:gd name="connsiteY247" fmla="*/ 20217 h 337536"/>
                <a:gd name="connsiteX248" fmla="*/ 183712 w 337537"/>
                <a:gd name="connsiteY248" fmla="*/ 19338 h 337536"/>
                <a:gd name="connsiteX249" fmla="*/ 182540 w 337537"/>
                <a:gd name="connsiteY249" fmla="*/ 18166 h 337536"/>
                <a:gd name="connsiteX250" fmla="*/ 181075 w 337537"/>
                <a:gd name="connsiteY250" fmla="*/ 16408 h 337536"/>
                <a:gd name="connsiteX251" fmla="*/ 179903 w 337537"/>
                <a:gd name="connsiteY251" fmla="*/ 14650 h 337536"/>
                <a:gd name="connsiteX252" fmla="*/ 179317 w 337537"/>
                <a:gd name="connsiteY252" fmla="*/ 12599 h 337536"/>
                <a:gd name="connsiteX253" fmla="*/ 179317 w 337537"/>
                <a:gd name="connsiteY253" fmla="*/ 10548 h 337536"/>
                <a:gd name="connsiteX254" fmla="*/ 179317 w 337537"/>
                <a:gd name="connsiteY254" fmla="*/ 8497 h 337536"/>
                <a:gd name="connsiteX255" fmla="*/ 179903 w 337537"/>
                <a:gd name="connsiteY255" fmla="*/ 6446 h 337536"/>
                <a:gd name="connsiteX256" fmla="*/ 181075 w 337537"/>
                <a:gd name="connsiteY256" fmla="*/ 4688 h 337536"/>
                <a:gd name="connsiteX257" fmla="*/ 182540 w 337537"/>
                <a:gd name="connsiteY257" fmla="*/ 3223 h 337536"/>
                <a:gd name="connsiteX258" fmla="*/ 183712 w 337537"/>
                <a:gd name="connsiteY258" fmla="*/ 1758 h 337536"/>
                <a:gd name="connsiteX259" fmla="*/ 185763 w 337537"/>
                <a:gd name="connsiteY259" fmla="*/ 879 h 337536"/>
                <a:gd name="connsiteX260" fmla="*/ 187521 w 337537"/>
                <a:gd name="connsiteY260" fmla="*/ 293 h 337536"/>
                <a:gd name="connsiteX261" fmla="*/ 70906 w 337537"/>
                <a:gd name="connsiteY261" fmla="*/ 0 h 337536"/>
                <a:gd name="connsiteX262" fmla="*/ 73836 w 337537"/>
                <a:gd name="connsiteY262" fmla="*/ 0 h 337536"/>
                <a:gd name="connsiteX263" fmla="*/ 76766 w 337537"/>
                <a:gd name="connsiteY263" fmla="*/ 0 h 337536"/>
                <a:gd name="connsiteX264" fmla="*/ 79989 w 337537"/>
                <a:gd name="connsiteY264" fmla="*/ 586 h 337536"/>
                <a:gd name="connsiteX265" fmla="*/ 82919 w 337537"/>
                <a:gd name="connsiteY265" fmla="*/ 1172 h 337536"/>
                <a:gd name="connsiteX266" fmla="*/ 85849 w 337537"/>
                <a:gd name="connsiteY266" fmla="*/ 2344 h 337536"/>
                <a:gd name="connsiteX267" fmla="*/ 88486 w 337537"/>
                <a:gd name="connsiteY267" fmla="*/ 3809 h 337536"/>
                <a:gd name="connsiteX268" fmla="*/ 91416 w 337537"/>
                <a:gd name="connsiteY268" fmla="*/ 5274 h 337536"/>
                <a:gd name="connsiteX269" fmla="*/ 94053 w 337537"/>
                <a:gd name="connsiteY269" fmla="*/ 7325 h 337536"/>
                <a:gd name="connsiteX270" fmla="*/ 96104 w 337537"/>
                <a:gd name="connsiteY270" fmla="*/ 9083 h 337536"/>
                <a:gd name="connsiteX271" fmla="*/ 328160 w 337537"/>
                <a:gd name="connsiteY271" fmla="*/ 241432 h 337536"/>
                <a:gd name="connsiteX272" fmla="*/ 329918 w 337537"/>
                <a:gd name="connsiteY272" fmla="*/ 242897 h 337536"/>
                <a:gd name="connsiteX273" fmla="*/ 331383 w 337537"/>
                <a:gd name="connsiteY273" fmla="*/ 244948 h 337536"/>
                <a:gd name="connsiteX274" fmla="*/ 332555 w 337537"/>
                <a:gd name="connsiteY274" fmla="*/ 246706 h 337536"/>
                <a:gd name="connsiteX275" fmla="*/ 333727 w 337537"/>
                <a:gd name="connsiteY275" fmla="*/ 248757 h 337536"/>
                <a:gd name="connsiteX276" fmla="*/ 334899 w 337537"/>
                <a:gd name="connsiteY276" fmla="*/ 250808 h 337536"/>
                <a:gd name="connsiteX277" fmla="*/ 335778 w 337537"/>
                <a:gd name="connsiteY277" fmla="*/ 253152 h 337536"/>
                <a:gd name="connsiteX278" fmla="*/ 336364 w 337537"/>
                <a:gd name="connsiteY278" fmla="*/ 255496 h 337536"/>
                <a:gd name="connsiteX279" fmla="*/ 336950 w 337537"/>
                <a:gd name="connsiteY279" fmla="*/ 257547 h 337536"/>
                <a:gd name="connsiteX280" fmla="*/ 337243 w 337537"/>
                <a:gd name="connsiteY280" fmla="*/ 259891 h 337536"/>
                <a:gd name="connsiteX281" fmla="*/ 337536 w 337537"/>
                <a:gd name="connsiteY281" fmla="*/ 261942 h 337536"/>
                <a:gd name="connsiteX282" fmla="*/ 337536 w 337537"/>
                <a:gd name="connsiteY282" fmla="*/ 264579 h 337536"/>
                <a:gd name="connsiteX283" fmla="*/ 337243 w 337537"/>
                <a:gd name="connsiteY283" fmla="*/ 266630 h 337536"/>
                <a:gd name="connsiteX284" fmla="*/ 336950 w 337537"/>
                <a:gd name="connsiteY284" fmla="*/ 268974 h 337536"/>
                <a:gd name="connsiteX285" fmla="*/ 336657 w 337537"/>
                <a:gd name="connsiteY285" fmla="*/ 271318 h 337536"/>
                <a:gd name="connsiteX286" fmla="*/ 336071 w 337537"/>
                <a:gd name="connsiteY286" fmla="*/ 273662 h 337536"/>
                <a:gd name="connsiteX287" fmla="*/ 335192 w 337537"/>
                <a:gd name="connsiteY287" fmla="*/ 276006 h 337536"/>
                <a:gd name="connsiteX288" fmla="*/ 334020 w 337537"/>
                <a:gd name="connsiteY288" fmla="*/ 277764 h 337536"/>
                <a:gd name="connsiteX289" fmla="*/ 332848 w 337537"/>
                <a:gd name="connsiteY289" fmla="*/ 280108 h 337536"/>
                <a:gd name="connsiteX290" fmla="*/ 331676 w 337537"/>
                <a:gd name="connsiteY290" fmla="*/ 281866 h 337536"/>
                <a:gd name="connsiteX291" fmla="*/ 330211 w 337537"/>
                <a:gd name="connsiteY291" fmla="*/ 283917 h 337536"/>
                <a:gd name="connsiteX292" fmla="*/ 328746 w 337537"/>
                <a:gd name="connsiteY292" fmla="*/ 285382 h 337536"/>
                <a:gd name="connsiteX293" fmla="*/ 327281 w 337537"/>
                <a:gd name="connsiteY293" fmla="*/ 287433 h 337536"/>
                <a:gd name="connsiteX294" fmla="*/ 325230 w 337537"/>
                <a:gd name="connsiteY294" fmla="*/ 288605 h 337536"/>
                <a:gd name="connsiteX295" fmla="*/ 323472 w 337537"/>
                <a:gd name="connsiteY295" fmla="*/ 289777 h 337536"/>
                <a:gd name="connsiteX296" fmla="*/ 321421 w 337537"/>
                <a:gd name="connsiteY296" fmla="*/ 291242 h 337536"/>
                <a:gd name="connsiteX297" fmla="*/ 319663 w 337537"/>
                <a:gd name="connsiteY297" fmla="*/ 292414 h 337536"/>
                <a:gd name="connsiteX298" fmla="*/ 317319 w 337537"/>
                <a:gd name="connsiteY298" fmla="*/ 293293 h 337536"/>
                <a:gd name="connsiteX299" fmla="*/ 315268 w 337537"/>
                <a:gd name="connsiteY299" fmla="*/ 293879 h 337536"/>
                <a:gd name="connsiteX300" fmla="*/ 312924 w 337537"/>
                <a:gd name="connsiteY300" fmla="*/ 294465 h 337536"/>
                <a:gd name="connsiteX301" fmla="*/ 310580 w 337537"/>
                <a:gd name="connsiteY301" fmla="*/ 295051 h 337536"/>
                <a:gd name="connsiteX302" fmla="*/ 308236 w 337537"/>
                <a:gd name="connsiteY302" fmla="*/ 295344 h 337536"/>
                <a:gd name="connsiteX303" fmla="*/ 305892 w 337537"/>
                <a:gd name="connsiteY303" fmla="*/ 295344 h 337536"/>
                <a:gd name="connsiteX304" fmla="*/ 160857 w 337537"/>
                <a:gd name="connsiteY304" fmla="*/ 295344 h 337536"/>
                <a:gd name="connsiteX305" fmla="*/ 127748 w 337537"/>
                <a:gd name="connsiteY305" fmla="*/ 328160 h 337536"/>
                <a:gd name="connsiteX306" fmla="*/ 125697 w 337537"/>
                <a:gd name="connsiteY306" fmla="*/ 330504 h 337536"/>
                <a:gd name="connsiteX307" fmla="*/ 122767 w 337537"/>
                <a:gd name="connsiteY307" fmla="*/ 332262 h 337536"/>
                <a:gd name="connsiteX308" fmla="*/ 120130 w 337537"/>
                <a:gd name="connsiteY308" fmla="*/ 333727 h 337536"/>
                <a:gd name="connsiteX309" fmla="*/ 117493 w 337537"/>
                <a:gd name="connsiteY309" fmla="*/ 335192 h 337536"/>
                <a:gd name="connsiteX310" fmla="*/ 114563 w 337537"/>
                <a:gd name="connsiteY310" fmla="*/ 336364 h 337536"/>
                <a:gd name="connsiteX311" fmla="*/ 111633 w 337537"/>
                <a:gd name="connsiteY311" fmla="*/ 336950 h 337536"/>
                <a:gd name="connsiteX312" fmla="*/ 108410 w 337537"/>
                <a:gd name="connsiteY312" fmla="*/ 337243 h 337536"/>
                <a:gd name="connsiteX313" fmla="*/ 105480 w 337537"/>
                <a:gd name="connsiteY313" fmla="*/ 337536 h 337536"/>
                <a:gd name="connsiteX314" fmla="*/ 102550 w 337537"/>
                <a:gd name="connsiteY314" fmla="*/ 337243 h 337536"/>
                <a:gd name="connsiteX315" fmla="*/ 99327 w 337537"/>
                <a:gd name="connsiteY315" fmla="*/ 336950 h 337536"/>
                <a:gd name="connsiteX316" fmla="*/ 96397 w 337537"/>
                <a:gd name="connsiteY316" fmla="*/ 336364 h 337536"/>
                <a:gd name="connsiteX317" fmla="*/ 93760 w 337537"/>
                <a:gd name="connsiteY317" fmla="*/ 335192 h 337536"/>
                <a:gd name="connsiteX318" fmla="*/ 90830 w 337537"/>
                <a:gd name="connsiteY318" fmla="*/ 333727 h 337536"/>
                <a:gd name="connsiteX319" fmla="*/ 87900 w 337537"/>
                <a:gd name="connsiteY319" fmla="*/ 332262 h 337536"/>
                <a:gd name="connsiteX320" fmla="*/ 85556 w 337537"/>
                <a:gd name="connsiteY320" fmla="*/ 330504 h 337536"/>
                <a:gd name="connsiteX321" fmla="*/ 83212 w 337537"/>
                <a:gd name="connsiteY321" fmla="*/ 328160 h 337536"/>
                <a:gd name="connsiteX322" fmla="*/ 9083 w 337537"/>
                <a:gd name="connsiteY322" fmla="*/ 254324 h 337536"/>
                <a:gd name="connsiteX323" fmla="*/ 7325 w 337537"/>
                <a:gd name="connsiteY323" fmla="*/ 251980 h 337536"/>
                <a:gd name="connsiteX324" fmla="*/ 5274 w 337537"/>
                <a:gd name="connsiteY324" fmla="*/ 249343 h 337536"/>
                <a:gd name="connsiteX325" fmla="*/ 3809 w 337537"/>
                <a:gd name="connsiteY325" fmla="*/ 246706 h 337536"/>
                <a:gd name="connsiteX326" fmla="*/ 2051 w 337537"/>
                <a:gd name="connsiteY326" fmla="*/ 244069 h 337536"/>
                <a:gd name="connsiteX327" fmla="*/ 1172 w 337537"/>
                <a:gd name="connsiteY327" fmla="*/ 241139 h 337536"/>
                <a:gd name="connsiteX328" fmla="*/ 586 w 337537"/>
                <a:gd name="connsiteY328" fmla="*/ 237916 h 337536"/>
                <a:gd name="connsiteX329" fmla="*/ 293 w 337537"/>
                <a:gd name="connsiteY329" fmla="*/ 234986 h 337536"/>
                <a:gd name="connsiteX330" fmla="*/ 0 w 337537"/>
                <a:gd name="connsiteY330" fmla="*/ 232056 h 337536"/>
                <a:gd name="connsiteX331" fmla="*/ 293 w 337537"/>
                <a:gd name="connsiteY331" fmla="*/ 229126 h 337536"/>
                <a:gd name="connsiteX332" fmla="*/ 586 w 337537"/>
                <a:gd name="connsiteY332" fmla="*/ 225903 h 337536"/>
                <a:gd name="connsiteX333" fmla="*/ 1172 w 337537"/>
                <a:gd name="connsiteY333" fmla="*/ 222973 h 337536"/>
                <a:gd name="connsiteX334" fmla="*/ 2051 w 337537"/>
                <a:gd name="connsiteY334" fmla="*/ 220336 h 337536"/>
                <a:gd name="connsiteX335" fmla="*/ 3809 w 337537"/>
                <a:gd name="connsiteY335" fmla="*/ 217406 h 337536"/>
                <a:gd name="connsiteX336" fmla="*/ 5274 w 337537"/>
                <a:gd name="connsiteY336" fmla="*/ 214476 h 337536"/>
                <a:gd name="connsiteX337" fmla="*/ 7325 w 337537"/>
                <a:gd name="connsiteY337" fmla="*/ 212132 h 337536"/>
                <a:gd name="connsiteX338" fmla="*/ 9083 w 337537"/>
                <a:gd name="connsiteY338" fmla="*/ 209788 h 337536"/>
                <a:gd name="connsiteX339" fmla="*/ 42192 w 337537"/>
                <a:gd name="connsiteY339" fmla="*/ 176972 h 337536"/>
                <a:gd name="connsiteX340" fmla="*/ 42192 w 337537"/>
                <a:gd name="connsiteY340" fmla="*/ 31644 h 337536"/>
                <a:gd name="connsiteX341" fmla="*/ 42485 w 337537"/>
                <a:gd name="connsiteY341" fmla="*/ 29007 h 337536"/>
                <a:gd name="connsiteX342" fmla="*/ 42778 w 337537"/>
                <a:gd name="connsiteY342" fmla="*/ 26956 h 337536"/>
                <a:gd name="connsiteX343" fmla="*/ 43071 w 337537"/>
                <a:gd name="connsiteY343" fmla="*/ 24612 h 337536"/>
                <a:gd name="connsiteX344" fmla="*/ 43657 w 337537"/>
                <a:gd name="connsiteY344" fmla="*/ 22561 h 337536"/>
                <a:gd name="connsiteX345" fmla="*/ 44243 w 337537"/>
                <a:gd name="connsiteY345" fmla="*/ 20217 h 337536"/>
                <a:gd name="connsiteX346" fmla="*/ 45122 w 337537"/>
                <a:gd name="connsiteY346" fmla="*/ 18166 h 337536"/>
                <a:gd name="connsiteX347" fmla="*/ 46294 w 337537"/>
                <a:gd name="connsiteY347" fmla="*/ 16115 h 337536"/>
                <a:gd name="connsiteX348" fmla="*/ 47466 w 337537"/>
                <a:gd name="connsiteY348" fmla="*/ 14064 h 337536"/>
                <a:gd name="connsiteX349" fmla="*/ 48931 w 337537"/>
                <a:gd name="connsiteY349" fmla="*/ 12306 h 337536"/>
                <a:gd name="connsiteX350" fmla="*/ 50396 w 337537"/>
                <a:gd name="connsiteY350" fmla="*/ 10548 h 337536"/>
                <a:gd name="connsiteX351" fmla="*/ 51861 w 337537"/>
                <a:gd name="connsiteY351" fmla="*/ 8790 h 337536"/>
                <a:gd name="connsiteX352" fmla="*/ 53912 w 337537"/>
                <a:gd name="connsiteY352" fmla="*/ 7325 h 337536"/>
                <a:gd name="connsiteX353" fmla="*/ 55670 w 337537"/>
                <a:gd name="connsiteY353" fmla="*/ 5567 h 337536"/>
                <a:gd name="connsiteX354" fmla="*/ 57428 w 337537"/>
                <a:gd name="connsiteY354" fmla="*/ 4395 h 337536"/>
                <a:gd name="connsiteX355" fmla="*/ 59479 w 337537"/>
                <a:gd name="connsiteY355" fmla="*/ 3516 h 337536"/>
                <a:gd name="connsiteX356" fmla="*/ 61823 w 337537"/>
                <a:gd name="connsiteY356" fmla="*/ 2637 h 337536"/>
                <a:gd name="connsiteX357" fmla="*/ 64753 w 337537"/>
                <a:gd name="connsiteY357" fmla="*/ 1172 h 337536"/>
                <a:gd name="connsiteX358" fmla="*/ 67683 w 337537"/>
                <a:gd name="connsiteY358" fmla="*/ 586 h 337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</a:cxnLst>
              <a:rect l="l" t="t" r="r" b="b"/>
              <a:pathLst>
                <a:path w="337537" h="337536">
                  <a:moveTo>
                    <a:pt x="57135" y="191329"/>
                  </a:moveTo>
                  <a:lnTo>
                    <a:pt x="57135" y="191622"/>
                  </a:lnTo>
                  <a:lnTo>
                    <a:pt x="24319" y="224731"/>
                  </a:lnTo>
                  <a:lnTo>
                    <a:pt x="22561" y="226489"/>
                  </a:lnTo>
                  <a:lnTo>
                    <a:pt x="21389" y="228833"/>
                  </a:lnTo>
                  <a:lnTo>
                    <a:pt x="21096" y="230591"/>
                  </a:lnTo>
                  <a:lnTo>
                    <a:pt x="21096" y="232056"/>
                  </a:lnTo>
                  <a:lnTo>
                    <a:pt x="21096" y="233521"/>
                  </a:lnTo>
                  <a:lnTo>
                    <a:pt x="21389" y="235572"/>
                  </a:lnTo>
                  <a:lnTo>
                    <a:pt x="22561" y="237330"/>
                  </a:lnTo>
                  <a:lnTo>
                    <a:pt x="24319" y="239674"/>
                  </a:lnTo>
                  <a:lnTo>
                    <a:pt x="98155" y="313217"/>
                  </a:lnTo>
                  <a:lnTo>
                    <a:pt x="99913" y="314975"/>
                  </a:lnTo>
                  <a:lnTo>
                    <a:pt x="102257" y="315854"/>
                  </a:lnTo>
                  <a:lnTo>
                    <a:pt x="104015" y="316440"/>
                  </a:lnTo>
                  <a:lnTo>
                    <a:pt x="105480" y="316440"/>
                  </a:lnTo>
                  <a:lnTo>
                    <a:pt x="106945" y="316440"/>
                  </a:lnTo>
                  <a:lnTo>
                    <a:pt x="108703" y="315854"/>
                  </a:lnTo>
                  <a:lnTo>
                    <a:pt x="110754" y="314975"/>
                  </a:lnTo>
                  <a:lnTo>
                    <a:pt x="112805" y="313217"/>
                  </a:lnTo>
                  <a:lnTo>
                    <a:pt x="145914" y="280401"/>
                  </a:lnTo>
                  <a:lnTo>
                    <a:pt x="146207" y="280401"/>
                  </a:lnTo>
                  <a:close/>
                  <a:moveTo>
                    <a:pt x="63288" y="49810"/>
                  </a:moveTo>
                  <a:lnTo>
                    <a:pt x="63288" y="176972"/>
                  </a:lnTo>
                  <a:lnTo>
                    <a:pt x="62995" y="179023"/>
                  </a:lnTo>
                  <a:lnTo>
                    <a:pt x="62409" y="181367"/>
                  </a:lnTo>
                  <a:lnTo>
                    <a:pt x="155876" y="275420"/>
                  </a:lnTo>
                  <a:lnTo>
                    <a:pt x="158513" y="274541"/>
                  </a:lnTo>
                  <a:lnTo>
                    <a:pt x="160857" y="274248"/>
                  </a:lnTo>
                  <a:lnTo>
                    <a:pt x="288019" y="274248"/>
                  </a:lnTo>
                  <a:close/>
                  <a:moveTo>
                    <a:pt x="189307" y="42192"/>
                  </a:moveTo>
                  <a:lnTo>
                    <a:pt x="189602" y="42192"/>
                  </a:lnTo>
                  <a:lnTo>
                    <a:pt x="189602" y="42484"/>
                  </a:lnTo>
                  <a:lnTo>
                    <a:pt x="194904" y="42484"/>
                  </a:lnTo>
                  <a:lnTo>
                    <a:pt x="200500" y="42775"/>
                  </a:lnTo>
                  <a:lnTo>
                    <a:pt x="205802" y="43358"/>
                  </a:lnTo>
                  <a:lnTo>
                    <a:pt x="210809" y="44232"/>
                  </a:lnTo>
                  <a:lnTo>
                    <a:pt x="216111" y="45690"/>
                  </a:lnTo>
                  <a:lnTo>
                    <a:pt x="221119" y="47147"/>
                  </a:lnTo>
                  <a:lnTo>
                    <a:pt x="225831" y="48604"/>
                  </a:lnTo>
                  <a:lnTo>
                    <a:pt x="230544" y="50644"/>
                  </a:lnTo>
                  <a:lnTo>
                    <a:pt x="235552" y="52684"/>
                  </a:lnTo>
                  <a:lnTo>
                    <a:pt x="239970" y="55016"/>
                  </a:lnTo>
                  <a:lnTo>
                    <a:pt x="244388" y="57639"/>
                  </a:lnTo>
                  <a:lnTo>
                    <a:pt x="248806" y="60262"/>
                  </a:lnTo>
                  <a:lnTo>
                    <a:pt x="252930" y="63177"/>
                  </a:lnTo>
                  <a:lnTo>
                    <a:pt x="256759" y="66382"/>
                  </a:lnTo>
                  <a:lnTo>
                    <a:pt x="260588" y="69588"/>
                  </a:lnTo>
                  <a:lnTo>
                    <a:pt x="264417" y="72794"/>
                  </a:lnTo>
                  <a:lnTo>
                    <a:pt x="267952" y="76583"/>
                  </a:lnTo>
                  <a:lnTo>
                    <a:pt x="270898" y="80372"/>
                  </a:lnTo>
                  <a:lnTo>
                    <a:pt x="274138" y="84161"/>
                  </a:lnTo>
                  <a:lnTo>
                    <a:pt x="277083" y="88241"/>
                  </a:lnTo>
                  <a:lnTo>
                    <a:pt x="280029" y="92904"/>
                  </a:lnTo>
                  <a:lnTo>
                    <a:pt x="282385" y="97276"/>
                  </a:lnTo>
                  <a:lnTo>
                    <a:pt x="284741" y="101648"/>
                  </a:lnTo>
                  <a:lnTo>
                    <a:pt x="286803" y="106311"/>
                  </a:lnTo>
                  <a:lnTo>
                    <a:pt x="288865" y="110974"/>
                  </a:lnTo>
                  <a:lnTo>
                    <a:pt x="290338" y="115929"/>
                  </a:lnTo>
                  <a:lnTo>
                    <a:pt x="292105" y="120884"/>
                  </a:lnTo>
                  <a:lnTo>
                    <a:pt x="293283" y="125838"/>
                  </a:lnTo>
                  <a:lnTo>
                    <a:pt x="293872" y="131084"/>
                  </a:lnTo>
                  <a:lnTo>
                    <a:pt x="294756" y="136330"/>
                  </a:lnTo>
                  <a:lnTo>
                    <a:pt x="295345" y="141576"/>
                  </a:lnTo>
                  <a:lnTo>
                    <a:pt x="295345" y="146823"/>
                  </a:lnTo>
                  <a:lnTo>
                    <a:pt x="295345" y="147114"/>
                  </a:lnTo>
                  <a:lnTo>
                    <a:pt x="295345" y="148280"/>
                  </a:lnTo>
                  <a:lnTo>
                    <a:pt x="294756" y="149154"/>
                  </a:lnTo>
                  <a:lnTo>
                    <a:pt x="294462" y="150029"/>
                  </a:lnTo>
                  <a:lnTo>
                    <a:pt x="293872" y="150611"/>
                  </a:lnTo>
                  <a:lnTo>
                    <a:pt x="292989" y="151194"/>
                  </a:lnTo>
                  <a:lnTo>
                    <a:pt x="292105" y="152069"/>
                  </a:lnTo>
                  <a:lnTo>
                    <a:pt x="291222" y="152360"/>
                  </a:lnTo>
                  <a:lnTo>
                    <a:pt x="290043" y="152360"/>
                  </a:lnTo>
                  <a:lnTo>
                    <a:pt x="288865" y="152360"/>
                  </a:lnTo>
                  <a:lnTo>
                    <a:pt x="287981" y="152069"/>
                  </a:lnTo>
                  <a:lnTo>
                    <a:pt x="286803" y="151486"/>
                  </a:lnTo>
                  <a:lnTo>
                    <a:pt x="286214" y="150611"/>
                  </a:lnTo>
                  <a:lnTo>
                    <a:pt x="285625" y="150029"/>
                  </a:lnTo>
                  <a:lnTo>
                    <a:pt x="285036" y="149154"/>
                  </a:lnTo>
                  <a:lnTo>
                    <a:pt x="284741" y="148280"/>
                  </a:lnTo>
                  <a:lnTo>
                    <a:pt x="284741" y="147114"/>
                  </a:lnTo>
                  <a:lnTo>
                    <a:pt x="284741" y="142159"/>
                  </a:lnTo>
                  <a:lnTo>
                    <a:pt x="284152" y="137496"/>
                  </a:lnTo>
                  <a:lnTo>
                    <a:pt x="283858" y="132833"/>
                  </a:lnTo>
                  <a:lnTo>
                    <a:pt x="282680" y="127878"/>
                  </a:lnTo>
                  <a:lnTo>
                    <a:pt x="281796" y="123507"/>
                  </a:lnTo>
                  <a:lnTo>
                    <a:pt x="280618" y="119135"/>
                  </a:lnTo>
                  <a:lnTo>
                    <a:pt x="278850" y="114763"/>
                  </a:lnTo>
                  <a:lnTo>
                    <a:pt x="277083" y="110391"/>
                  </a:lnTo>
                  <a:lnTo>
                    <a:pt x="275316" y="106311"/>
                  </a:lnTo>
                  <a:lnTo>
                    <a:pt x="273254" y="102231"/>
                  </a:lnTo>
                  <a:lnTo>
                    <a:pt x="270898" y="98150"/>
                  </a:lnTo>
                  <a:lnTo>
                    <a:pt x="268541" y="94362"/>
                  </a:lnTo>
                  <a:lnTo>
                    <a:pt x="265596" y="90573"/>
                  </a:lnTo>
                  <a:lnTo>
                    <a:pt x="262650" y="87075"/>
                  </a:lnTo>
                  <a:lnTo>
                    <a:pt x="259999" y="83578"/>
                  </a:lnTo>
                  <a:lnTo>
                    <a:pt x="256759" y="80372"/>
                  </a:lnTo>
                  <a:lnTo>
                    <a:pt x="253519" y="77458"/>
                  </a:lnTo>
                  <a:lnTo>
                    <a:pt x="249985" y="74252"/>
                  </a:lnTo>
                  <a:lnTo>
                    <a:pt x="246155" y="71337"/>
                  </a:lnTo>
                  <a:lnTo>
                    <a:pt x="242621" y="68714"/>
                  </a:lnTo>
                  <a:lnTo>
                    <a:pt x="238497" y="66382"/>
                  </a:lnTo>
                  <a:lnTo>
                    <a:pt x="234668" y="64051"/>
                  </a:lnTo>
                  <a:lnTo>
                    <a:pt x="230544" y="62011"/>
                  </a:lnTo>
                  <a:lnTo>
                    <a:pt x="226420" y="59971"/>
                  </a:lnTo>
                  <a:lnTo>
                    <a:pt x="222002" y="58513"/>
                  </a:lnTo>
                  <a:lnTo>
                    <a:pt x="217584" y="56765"/>
                  </a:lnTo>
                  <a:lnTo>
                    <a:pt x="213166" y="55599"/>
                  </a:lnTo>
                  <a:lnTo>
                    <a:pt x="208453" y="54724"/>
                  </a:lnTo>
                  <a:lnTo>
                    <a:pt x="204035" y="53850"/>
                  </a:lnTo>
                  <a:lnTo>
                    <a:pt x="199027" y="52976"/>
                  </a:lnTo>
                  <a:lnTo>
                    <a:pt x="194020" y="52684"/>
                  </a:lnTo>
                  <a:lnTo>
                    <a:pt x="189307" y="52684"/>
                  </a:lnTo>
                  <a:lnTo>
                    <a:pt x="188424" y="52393"/>
                  </a:lnTo>
                  <a:lnTo>
                    <a:pt x="187245" y="52101"/>
                  </a:lnTo>
                  <a:lnTo>
                    <a:pt x="186362" y="51810"/>
                  </a:lnTo>
                  <a:lnTo>
                    <a:pt x="185478" y="51227"/>
                  </a:lnTo>
                  <a:lnTo>
                    <a:pt x="184889" y="50353"/>
                  </a:lnTo>
                  <a:lnTo>
                    <a:pt x="184594" y="49187"/>
                  </a:lnTo>
                  <a:lnTo>
                    <a:pt x="184300" y="48313"/>
                  </a:lnTo>
                  <a:lnTo>
                    <a:pt x="184005" y="47438"/>
                  </a:lnTo>
                  <a:lnTo>
                    <a:pt x="184300" y="46564"/>
                  </a:lnTo>
                  <a:lnTo>
                    <a:pt x="184594" y="45690"/>
                  </a:lnTo>
                  <a:lnTo>
                    <a:pt x="184889" y="44524"/>
                  </a:lnTo>
                  <a:lnTo>
                    <a:pt x="185478" y="43649"/>
                  </a:lnTo>
                  <a:lnTo>
                    <a:pt x="186362" y="43066"/>
                  </a:lnTo>
                  <a:lnTo>
                    <a:pt x="187245" y="42775"/>
                  </a:lnTo>
                  <a:lnTo>
                    <a:pt x="188424" y="42484"/>
                  </a:lnTo>
                  <a:close/>
                  <a:moveTo>
                    <a:pt x="71785" y="21096"/>
                  </a:moveTo>
                  <a:lnTo>
                    <a:pt x="70027" y="21975"/>
                  </a:lnTo>
                  <a:lnTo>
                    <a:pt x="68269" y="22561"/>
                  </a:lnTo>
                  <a:lnTo>
                    <a:pt x="67097" y="23440"/>
                  </a:lnTo>
                  <a:lnTo>
                    <a:pt x="66218" y="24612"/>
                  </a:lnTo>
                  <a:lnTo>
                    <a:pt x="65046" y="25491"/>
                  </a:lnTo>
                  <a:lnTo>
                    <a:pt x="64167" y="27249"/>
                  </a:lnTo>
                  <a:lnTo>
                    <a:pt x="63874" y="28421"/>
                  </a:lnTo>
                  <a:lnTo>
                    <a:pt x="63288" y="30179"/>
                  </a:lnTo>
                  <a:lnTo>
                    <a:pt x="63288" y="31644"/>
                  </a:lnTo>
                  <a:lnTo>
                    <a:pt x="63288" y="34867"/>
                  </a:lnTo>
                  <a:lnTo>
                    <a:pt x="302669" y="274248"/>
                  </a:lnTo>
                  <a:lnTo>
                    <a:pt x="305892" y="274248"/>
                  </a:lnTo>
                  <a:lnTo>
                    <a:pt x="307650" y="273955"/>
                  </a:lnTo>
                  <a:lnTo>
                    <a:pt x="308822" y="273662"/>
                  </a:lnTo>
                  <a:lnTo>
                    <a:pt x="310287" y="273076"/>
                  </a:lnTo>
                  <a:lnTo>
                    <a:pt x="311752" y="272490"/>
                  </a:lnTo>
                  <a:lnTo>
                    <a:pt x="312924" y="271611"/>
                  </a:lnTo>
                  <a:lnTo>
                    <a:pt x="313803" y="270439"/>
                  </a:lnTo>
                  <a:lnTo>
                    <a:pt x="314975" y="269267"/>
                  </a:lnTo>
                  <a:lnTo>
                    <a:pt x="315561" y="267802"/>
                  </a:lnTo>
                  <a:lnTo>
                    <a:pt x="316147" y="266044"/>
                  </a:lnTo>
                  <a:lnTo>
                    <a:pt x="316440" y="264579"/>
                  </a:lnTo>
                  <a:lnTo>
                    <a:pt x="316440" y="263407"/>
                  </a:lnTo>
                  <a:lnTo>
                    <a:pt x="316147" y="261649"/>
                  </a:lnTo>
                  <a:lnTo>
                    <a:pt x="315854" y="260184"/>
                  </a:lnTo>
                  <a:lnTo>
                    <a:pt x="315268" y="258719"/>
                  </a:lnTo>
                  <a:lnTo>
                    <a:pt x="314389" y="257547"/>
                  </a:lnTo>
                  <a:lnTo>
                    <a:pt x="313217" y="256375"/>
                  </a:lnTo>
                  <a:lnTo>
                    <a:pt x="81161" y="24026"/>
                  </a:lnTo>
                  <a:lnTo>
                    <a:pt x="79696" y="22854"/>
                  </a:lnTo>
                  <a:lnTo>
                    <a:pt x="77938" y="21975"/>
                  </a:lnTo>
                  <a:lnTo>
                    <a:pt x="75887" y="21096"/>
                  </a:lnTo>
                  <a:lnTo>
                    <a:pt x="73836" y="21096"/>
                  </a:lnTo>
                  <a:close/>
                  <a:moveTo>
                    <a:pt x="189865" y="0"/>
                  </a:moveTo>
                  <a:lnTo>
                    <a:pt x="190158" y="0"/>
                  </a:lnTo>
                  <a:lnTo>
                    <a:pt x="197776" y="293"/>
                  </a:lnTo>
                  <a:lnTo>
                    <a:pt x="205394" y="879"/>
                  </a:lnTo>
                  <a:lnTo>
                    <a:pt x="212719" y="1758"/>
                  </a:lnTo>
                  <a:lnTo>
                    <a:pt x="220044" y="3223"/>
                  </a:lnTo>
                  <a:lnTo>
                    <a:pt x="226783" y="4688"/>
                  </a:lnTo>
                  <a:lnTo>
                    <a:pt x="233815" y="6739"/>
                  </a:lnTo>
                  <a:lnTo>
                    <a:pt x="240847" y="9083"/>
                  </a:lnTo>
                  <a:lnTo>
                    <a:pt x="247293" y="11720"/>
                  </a:lnTo>
                  <a:lnTo>
                    <a:pt x="254032" y="14650"/>
                  </a:lnTo>
                  <a:lnTo>
                    <a:pt x="260478" y="18166"/>
                  </a:lnTo>
                  <a:lnTo>
                    <a:pt x="266338" y="21389"/>
                  </a:lnTo>
                  <a:lnTo>
                    <a:pt x="272491" y="25198"/>
                  </a:lnTo>
                  <a:lnTo>
                    <a:pt x="278351" y="29300"/>
                  </a:lnTo>
                  <a:lnTo>
                    <a:pt x="283918" y="33988"/>
                  </a:lnTo>
                  <a:lnTo>
                    <a:pt x="289192" y="38676"/>
                  </a:lnTo>
                  <a:lnTo>
                    <a:pt x="294173" y="43364"/>
                  </a:lnTo>
                  <a:lnTo>
                    <a:pt x="299447" y="48345"/>
                  </a:lnTo>
                  <a:lnTo>
                    <a:pt x="303842" y="53912"/>
                  </a:lnTo>
                  <a:lnTo>
                    <a:pt x="308237" y="59479"/>
                  </a:lnTo>
                  <a:lnTo>
                    <a:pt x="312339" y="65046"/>
                  </a:lnTo>
                  <a:lnTo>
                    <a:pt x="316148" y="71199"/>
                  </a:lnTo>
                  <a:lnTo>
                    <a:pt x="319664" y="77352"/>
                  </a:lnTo>
                  <a:lnTo>
                    <a:pt x="323180" y="83505"/>
                  </a:lnTo>
                  <a:lnTo>
                    <a:pt x="325817" y="90244"/>
                  </a:lnTo>
                  <a:lnTo>
                    <a:pt x="328454" y="96690"/>
                  </a:lnTo>
                  <a:lnTo>
                    <a:pt x="331091" y="103722"/>
                  </a:lnTo>
                  <a:lnTo>
                    <a:pt x="332849" y="110754"/>
                  </a:lnTo>
                  <a:lnTo>
                    <a:pt x="334314" y="118079"/>
                  </a:lnTo>
                  <a:lnTo>
                    <a:pt x="335779" y="125111"/>
                  </a:lnTo>
                  <a:lnTo>
                    <a:pt x="336658" y="132729"/>
                  </a:lnTo>
                  <a:lnTo>
                    <a:pt x="337244" y="139761"/>
                  </a:lnTo>
                  <a:lnTo>
                    <a:pt x="337537" y="147379"/>
                  </a:lnTo>
                  <a:lnTo>
                    <a:pt x="337537" y="147672"/>
                  </a:lnTo>
                  <a:lnTo>
                    <a:pt x="337244" y="149723"/>
                  </a:lnTo>
                  <a:lnTo>
                    <a:pt x="336658" y="151774"/>
                  </a:lnTo>
                  <a:lnTo>
                    <a:pt x="335779" y="153532"/>
                  </a:lnTo>
                  <a:lnTo>
                    <a:pt x="334314" y="154997"/>
                  </a:lnTo>
                  <a:lnTo>
                    <a:pt x="332849" y="156462"/>
                  </a:lnTo>
                  <a:lnTo>
                    <a:pt x="331091" y="157341"/>
                  </a:lnTo>
                  <a:lnTo>
                    <a:pt x="329040" y="157927"/>
                  </a:lnTo>
                  <a:lnTo>
                    <a:pt x="326989" y="158220"/>
                  </a:lnTo>
                  <a:lnTo>
                    <a:pt x="324938" y="157927"/>
                  </a:lnTo>
                  <a:lnTo>
                    <a:pt x="322887" y="157341"/>
                  </a:lnTo>
                  <a:lnTo>
                    <a:pt x="321129" y="156462"/>
                  </a:lnTo>
                  <a:lnTo>
                    <a:pt x="319664" y="154997"/>
                  </a:lnTo>
                  <a:lnTo>
                    <a:pt x="318199" y="153532"/>
                  </a:lnTo>
                  <a:lnTo>
                    <a:pt x="317320" y="151774"/>
                  </a:lnTo>
                  <a:lnTo>
                    <a:pt x="316734" y="149723"/>
                  </a:lnTo>
                  <a:lnTo>
                    <a:pt x="316441" y="147672"/>
                  </a:lnTo>
                  <a:lnTo>
                    <a:pt x="316148" y="141226"/>
                  </a:lnTo>
                  <a:lnTo>
                    <a:pt x="315855" y="134780"/>
                  </a:lnTo>
                  <a:lnTo>
                    <a:pt x="314976" y="128334"/>
                  </a:lnTo>
                  <a:lnTo>
                    <a:pt x="313804" y="122181"/>
                  </a:lnTo>
                  <a:lnTo>
                    <a:pt x="312339" y="116028"/>
                  </a:lnTo>
                  <a:lnTo>
                    <a:pt x="310581" y="110168"/>
                  </a:lnTo>
                  <a:lnTo>
                    <a:pt x="308823" y="104015"/>
                  </a:lnTo>
                  <a:lnTo>
                    <a:pt x="306479" y="98448"/>
                  </a:lnTo>
                  <a:lnTo>
                    <a:pt x="304135" y="93174"/>
                  </a:lnTo>
                  <a:lnTo>
                    <a:pt x="301205" y="87314"/>
                  </a:lnTo>
                  <a:lnTo>
                    <a:pt x="297982" y="82333"/>
                  </a:lnTo>
                  <a:lnTo>
                    <a:pt x="294759" y="76766"/>
                  </a:lnTo>
                  <a:lnTo>
                    <a:pt x="291243" y="72078"/>
                  </a:lnTo>
                  <a:lnTo>
                    <a:pt x="287727" y="67390"/>
                  </a:lnTo>
                  <a:lnTo>
                    <a:pt x="283625" y="62702"/>
                  </a:lnTo>
                  <a:lnTo>
                    <a:pt x="279523" y="58307"/>
                  </a:lnTo>
                  <a:lnTo>
                    <a:pt x="274835" y="54205"/>
                  </a:lnTo>
                  <a:lnTo>
                    <a:pt x="270147" y="50103"/>
                  </a:lnTo>
                  <a:lnTo>
                    <a:pt x="265459" y="46294"/>
                  </a:lnTo>
                  <a:lnTo>
                    <a:pt x="260771" y="42778"/>
                  </a:lnTo>
                  <a:lnTo>
                    <a:pt x="255204" y="39555"/>
                  </a:lnTo>
                  <a:lnTo>
                    <a:pt x="250223" y="36332"/>
                  </a:lnTo>
                  <a:lnTo>
                    <a:pt x="244656" y="33402"/>
                  </a:lnTo>
                  <a:lnTo>
                    <a:pt x="239089" y="31058"/>
                  </a:lnTo>
                  <a:lnTo>
                    <a:pt x="233229" y="28714"/>
                  </a:lnTo>
                  <a:lnTo>
                    <a:pt x="227369" y="26956"/>
                  </a:lnTo>
                  <a:lnTo>
                    <a:pt x="221509" y="24905"/>
                  </a:lnTo>
                  <a:lnTo>
                    <a:pt x="215356" y="23733"/>
                  </a:lnTo>
                  <a:lnTo>
                    <a:pt x="209203" y="22561"/>
                  </a:lnTo>
                  <a:lnTo>
                    <a:pt x="202757" y="21975"/>
                  </a:lnTo>
                  <a:lnTo>
                    <a:pt x="196604" y="21096"/>
                  </a:lnTo>
                  <a:lnTo>
                    <a:pt x="189865" y="21096"/>
                  </a:lnTo>
                  <a:lnTo>
                    <a:pt x="187521" y="20803"/>
                  </a:lnTo>
                  <a:lnTo>
                    <a:pt x="185763" y="20217"/>
                  </a:lnTo>
                  <a:lnTo>
                    <a:pt x="183712" y="19338"/>
                  </a:lnTo>
                  <a:lnTo>
                    <a:pt x="182540" y="18166"/>
                  </a:lnTo>
                  <a:lnTo>
                    <a:pt x="181075" y="16408"/>
                  </a:lnTo>
                  <a:lnTo>
                    <a:pt x="179903" y="14650"/>
                  </a:lnTo>
                  <a:lnTo>
                    <a:pt x="179317" y="12599"/>
                  </a:lnTo>
                  <a:lnTo>
                    <a:pt x="179317" y="10548"/>
                  </a:lnTo>
                  <a:lnTo>
                    <a:pt x="179317" y="8497"/>
                  </a:lnTo>
                  <a:lnTo>
                    <a:pt x="179903" y="6446"/>
                  </a:lnTo>
                  <a:lnTo>
                    <a:pt x="181075" y="4688"/>
                  </a:lnTo>
                  <a:lnTo>
                    <a:pt x="182540" y="3223"/>
                  </a:lnTo>
                  <a:lnTo>
                    <a:pt x="183712" y="1758"/>
                  </a:lnTo>
                  <a:lnTo>
                    <a:pt x="185763" y="879"/>
                  </a:lnTo>
                  <a:lnTo>
                    <a:pt x="187521" y="293"/>
                  </a:lnTo>
                  <a:close/>
                  <a:moveTo>
                    <a:pt x="70906" y="0"/>
                  </a:moveTo>
                  <a:lnTo>
                    <a:pt x="73836" y="0"/>
                  </a:lnTo>
                  <a:lnTo>
                    <a:pt x="76766" y="0"/>
                  </a:lnTo>
                  <a:lnTo>
                    <a:pt x="79989" y="586"/>
                  </a:lnTo>
                  <a:lnTo>
                    <a:pt x="82919" y="1172"/>
                  </a:lnTo>
                  <a:lnTo>
                    <a:pt x="85849" y="2344"/>
                  </a:lnTo>
                  <a:lnTo>
                    <a:pt x="88486" y="3809"/>
                  </a:lnTo>
                  <a:lnTo>
                    <a:pt x="91416" y="5274"/>
                  </a:lnTo>
                  <a:lnTo>
                    <a:pt x="94053" y="7325"/>
                  </a:lnTo>
                  <a:lnTo>
                    <a:pt x="96104" y="9083"/>
                  </a:lnTo>
                  <a:lnTo>
                    <a:pt x="328160" y="241432"/>
                  </a:lnTo>
                  <a:lnTo>
                    <a:pt x="329918" y="242897"/>
                  </a:lnTo>
                  <a:lnTo>
                    <a:pt x="331383" y="244948"/>
                  </a:lnTo>
                  <a:lnTo>
                    <a:pt x="332555" y="246706"/>
                  </a:lnTo>
                  <a:lnTo>
                    <a:pt x="333727" y="248757"/>
                  </a:lnTo>
                  <a:lnTo>
                    <a:pt x="334899" y="250808"/>
                  </a:lnTo>
                  <a:lnTo>
                    <a:pt x="335778" y="253152"/>
                  </a:lnTo>
                  <a:lnTo>
                    <a:pt x="336364" y="255496"/>
                  </a:lnTo>
                  <a:lnTo>
                    <a:pt x="336950" y="257547"/>
                  </a:lnTo>
                  <a:lnTo>
                    <a:pt x="337243" y="259891"/>
                  </a:lnTo>
                  <a:lnTo>
                    <a:pt x="337536" y="261942"/>
                  </a:lnTo>
                  <a:lnTo>
                    <a:pt x="337536" y="264579"/>
                  </a:lnTo>
                  <a:lnTo>
                    <a:pt x="337243" y="266630"/>
                  </a:lnTo>
                  <a:lnTo>
                    <a:pt x="336950" y="268974"/>
                  </a:lnTo>
                  <a:lnTo>
                    <a:pt x="336657" y="271318"/>
                  </a:lnTo>
                  <a:lnTo>
                    <a:pt x="336071" y="273662"/>
                  </a:lnTo>
                  <a:lnTo>
                    <a:pt x="335192" y="276006"/>
                  </a:lnTo>
                  <a:lnTo>
                    <a:pt x="334020" y="277764"/>
                  </a:lnTo>
                  <a:lnTo>
                    <a:pt x="332848" y="280108"/>
                  </a:lnTo>
                  <a:lnTo>
                    <a:pt x="331676" y="281866"/>
                  </a:lnTo>
                  <a:lnTo>
                    <a:pt x="330211" y="283917"/>
                  </a:lnTo>
                  <a:lnTo>
                    <a:pt x="328746" y="285382"/>
                  </a:lnTo>
                  <a:lnTo>
                    <a:pt x="327281" y="287433"/>
                  </a:lnTo>
                  <a:lnTo>
                    <a:pt x="325230" y="288605"/>
                  </a:lnTo>
                  <a:lnTo>
                    <a:pt x="323472" y="289777"/>
                  </a:lnTo>
                  <a:lnTo>
                    <a:pt x="321421" y="291242"/>
                  </a:lnTo>
                  <a:lnTo>
                    <a:pt x="319663" y="292414"/>
                  </a:lnTo>
                  <a:lnTo>
                    <a:pt x="317319" y="293293"/>
                  </a:lnTo>
                  <a:lnTo>
                    <a:pt x="315268" y="293879"/>
                  </a:lnTo>
                  <a:lnTo>
                    <a:pt x="312924" y="294465"/>
                  </a:lnTo>
                  <a:lnTo>
                    <a:pt x="310580" y="295051"/>
                  </a:lnTo>
                  <a:lnTo>
                    <a:pt x="308236" y="295344"/>
                  </a:lnTo>
                  <a:lnTo>
                    <a:pt x="305892" y="295344"/>
                  </a:lnTo>
                  <a:lnTo>
                    <a:pt x="160857" y="295344"/>
                  </a:lnTo>
                  <a:lnTo>
                    <a:pt x="127748" y="328160"/>
                  </a:lnTo>
                  <a:lnTo>
                    <a:pt x="125697" y="330504"/>
                  </a:lnTo>
                  <a:lnTo>
                    <a:pt x="122767" y="332262"/>
                  </a:lnTo>
                  <a:lnTo>
                    <a:pt x="120130" y="333727"/>
                  </a:lnTo>
                  <a:lnTo>
                    <a:pt x="117493" y="335192"/>
                  </a:lnTo>
                  <a:lnTo>
                    <a:pt x="114563" y="336364"/>
                  </a:lnTo>
                  <a:lnTo>
                    <a:pt x="111633" y="336950"/>
                  </a:lnTo>
                  <a:lnTo>
                    <a:pt x="108410" y="337243"/>
                  </a:lnTo>
                  <a:lnTo>
                    <a:pt x="105480" y="337536"/>
                  </a:lnTo>
                  <a:lnTo>
                    <a:pt x="102550" y="337243"/>
                  </a:lnTo>
                  <a:lnTo>
                    <a:pt x="99327" y="336950"/>
                  </a:lnTo>
                  <a:lnTo>
                    <a:pt x="96397" y="336364"/>
                  </a:lnTo>
                  <a:lnTo>
                    <a:pt x="93760" y="335192"/>
                  </a:lnTo>
                  <a:lnTo>
                    <a:pt x="90830" y="333727"/>
                  </a:lnTo>
                  <a:lnTo>
                    <a:pt x="87900" y="332262"/>
                  </a:lnTo>
                  <a:lnTo>
                    <a:pt x="85556" y="330504"/>
                  </a:lnTo>
                  <a:lnTo>
                    <a:pt x="83212" y="328160"/>
                  </a:lnTo>
                  <a:lnTo>
                    <a:pt x="9083" y="254324"/>
                  </a:lnTo>
                  <a:lnTo>
                    <a:pt x="7325" y="251980"/>
                  </a:lnTo>
                  <a:lnTo>
                    <a:pt x="5274" y="249343"/>
                  </a:lnTo>
                  <a:lnTo>
                    <a:pt x="3809" y="246706"/>
                  </a:lnTo>
                  <a:lnTo>
                    <a:pt x="2051" y="244069"/>
                  </a:lnTo>
                  <a:lnTo>
                    <a:pt x="1172" y="241139"/>
                  </a:lnTo>
                  <a:lnTo>
                    <a:pt x="586" y="237916"/>
                  </a:lnTo>
                  <a:lnTo>
                    <a:pt x="293" y="234986"/>
                  </a:lnTo>
                  <a:lnTo>
                    <a:pt x="0" y="232056"/>
                  </a:lnTo>
                  <a:lnTo>
                    <a:pt x="293" y="229126"/>
                  </a:lnTo>
                  <a:lnTo>
                    <a:pt x="586" y="225903"/>
                  </a:lnTo>
                  <a:lnTo>
                    <a:pt x="1172" y="222973"/>
                  </a:lnTo>
                  <a:lnTo>
                    <a:pt x="2051" y="220336"/>
                  </a:lnTo>
                  <a:lnTo>
                    <a:pt x="3809" y="217406"/>
                  </a:lnTo>
                  <a:lnTo>
                    <a:pt x="5274" y="214476"/>
                  </a:lnTo>
                  <a:lnTo>
                    <a:pt x="7325" y="212132"/>
                  </a:lnTo>
                  <a:lnTo>
                    <a:pt x="9083" y="209788"/>
                  </a:lnTo>
                  <a:lnTo>
                    <a:pt x="42192" y="176972"/>
                  </a:lnTo>
                  <a:lnTo>
                    <a:pt x="42192" y="31644"/>
                  </a:lnTo>
                  <a:lnTo>
                    <a:pt x="42485" y="29007"/>
                  </a:lnTo>
                  <a:lnTo>
                    <a:pt x="42778" y="26956"/>
                  </a:lnTo>
                  <a:lnTo>
                    <a:pt x="43071" y="24612"/>
                  </a:lnTo>
                  <a:lnTo>
                    <a:pt x="43657" y="22561"/>
                  </a:lnTo>
                  <a:lnTo>
                    <a:pt x="44243" y="20217"/>
                  </a:lnTo>
                  <a:lnTo>
                    <a:pt x="45122" y="18166"/>
                  </a:lnTo>
                  <a:lnTo>
                    <a:pt x="46294" y="16115"/>
                  </a:lnTo>
                  <a:lnTo>
                    <a:pt x="47466" y="14064"/>
                  </a:lnTo>
                  <a:lnTo>
                    <a:pt x="48931" y="12306"/>
                  </a:lnTo>
                  <a:lnTo>
                    <a:pt x="50396" y="10548"/>
                  </a:lnTo>
                  <a:lnTo>
                    <a:pt x="51861" y="8790"/>
                  </a:lnTo>
                  <a:lnTo>
                    <a:pt x="53912" y="7325"/>
                  </a:lnTo>
                  <a:lnTo>
                    <a:pt x="55670" y="5567"/>
                  </a:lnTo>
                  <a:lnTo>
                    <a:pt x="57428" y="4395"/>
                  </a:lnTo>
                  <a:lnTo>
                    <a:pt x="59479" y="3516"/>
                  </a:lnTo>
                  <a:lnTo>
                    <a:pt x="61823" y="2637"/>
                  </a:lnTo>
                  <a:lnTo>
                    <a:pt x="64753" y="1172"/>
                  </a:lnTo>
                  <a:lnTo>
                    <a:pt x="67683" y="58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grpSp>
          <p:nvGrpSpPr>
            <p:cNvPr id="8" name="iṣľiḋé">
              <a:extLst>
                <a:ext uri="{FF2B5EF4-FFF2-40B4-BE49-F238E27FC236}">
                  <a16:creationId xmlns="" xmlns:a16="http://schemas.microsoft.com/office/drawing/2014/main" id="{D0553AD5-B760-4C14-A3D1-E6FA695427F0}"/>
                </a:ext>
              </a:extLst>
            </p:cNvPr>
            <p:cNvGrpSpPr/>
            <p:nvPr/>
          </p:nvGrpSpPr>
          <p:grpSpPr>
            <a:xfrm>
              <a:off x="5826000" y="1330050"/>
              <a:ext cx="5694488" cy="922843"/>
              <a:chOff x="5826000" y="1759661"/>
              <a:chExt cx="5694488" cy="922843"/>
            </a:xfrm>
          </p:grpSpPr>
          <p:sp>
            <p:nvSpPr>
              <p:cNvPr id="25" name="îṣḻiḋe">
                <a:extLst>
                  <a:ext uri="{FF2B5EF4-FFF2-40B4-BE49-F238E27FC236}">
                    <a16:creationId xmlns="" xmlns:a16="http://schemas.microsoft.com/office/drawing/2014/main" id="{19CE9B99-BDC7-44B8-BA90-773C1CAF542C}"/>
                  </a:ext>
                </a:extLst>
              </p:cNvPr>
              <p:cNvSpPr txBox="1"/>
              <p:nvPr/>
            </p:nvSpPr>
            <p:spPr bwMode="auto">
              <a:xfrm>
                <a:off x="5826000" y="1759661"/>
                <a:ext cx="569448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6" name="i$ḷíḍè">
                <a:extLst>
                  <a:ext uri="{FF2B5EF4-FFF2-40B4-BE49-F238E27FC236}">
                    <a16:creationId xmlns="" xmlns:a16="http://schemas.microsoft.com/office/drawing/2014/main" id="{EFE617C2-3C28-4D8E-AF37-E6A0E5D9601C}"/>
                  </a:ext>
                </a:extLst>
              </p:cNvPr>
              <p:cNvSpPr/>
              <p:nvPr/>
            </p:nvSpPr>
            <p:spPr bwMode="auto">
              <a:xfrm>
                <a:off x="5826000" y="2201467"/>
                <a:ext cx="5694488" cy="4810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200" dirty="0"/>
                  <a:t>Copy paste fonts. Choose the only option to retain text.</a:t>
                </a:r>
              </a:p>
            </p:txBody>
          </p:sp>
        </p:grpSp>
        <p:cxnSp>
          <p:nvCxnSpPr>
            <p:cNvPr id="9" name="直接连接符 8">
              <a:extLst>
                <a:ext uri="{FF2B5EF4-FFF2-40B4-BE49-F238E27FC236}">
                  <a16:creationId xmlns="" xmlns:a16="http://schemas.microsoft.com/office/drawing/2014/main" id="{B3FC81B2-72E0-4E50-9DF1-EB838746BE57}"/>
                </a:ext>
              </a:extLst>
            </p:cNvPr>
            <p:cNvCxnSpPr/>
            <p:nvPr/>
          </p:nvCxnSpPr>
          <p:spPr>
            <a:xfrm>
              <a:off x="5646000" y="1123950"/>
              <a:ext cx="0" cy="5019675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íṡḷîďê">
              <a:extLst>
                <a:ext uri="{FF2B5EF4-FFF2-40B4-BE49-F238E27FC236}">
                  <a16:creationId xmlns="" xmlns:a16="http://schemas.microsoft.com/office/drawing/2014/main" id="{582AE5A3-051D-4749-A365-35E6AAEA6C68}"/>
                </a:ext>
              </a:extLst>
            </p:cNvPr>
            <p:cNvSpPr/>
            <p:nvPr/>
          </p:nvSpPr>
          <p:spPr bwMode="auto">
            <a:xfrm>
              <a:off x="4952960" y="2781494"/>
              <a:ext cx="372250" cy="541454"/>
            </a:xfrm>
            <a:custGeom>
              <a:avLst/>
              <a:gdLst>
                <a:gd name="connsiteX0" fmla="*/ 153866 w 255262"/>
                <a:gd name="connsiteY0" fmla="*/ 327457 h 371290"/>
                <a:gd name="connsiteX1" fmla="*/ 104938 w 255262"/>
                <a:gd name="connsiteY1" fmla="*/ 333581 h 371290"/>
                <a:gd name="connsiteX2" fmla="*/ 106869 w 255262"/>
                <a:gd name="connsiteY2" fmla="*/ 338093 h 371290"/>
                <a:gd name="connsiteX3" fmla="*/ 109122 w 255262"/>
                <a:gd name="connsiteY3" fmla="*/ 341316 h 371290"/>
                <a:gd name="connsiteX4" fmla="*/ 111376 w 255262"/>
                <a:gd name="connsiteY4" fmla="*/ 343895 h 371290"/>
                <a:gd name="connsiteX5" fmla="*/ 114273 w 255262"/>
                <a:gd name="connsiteY5" fmla="*/ 345828 h 371290"/>
                <a:gd name="connsiteX6" fmla="*/ 116848 w 255262"/>
                <a:gd name="connsiteY6" fmla="*/ 346795 h 371290"/>
                <a:gd name="connsiteX7" fmla="*/ 120067 w 255262"/>
                <a:gd name="connsiteY7" fmla="*/ 347440 h 371290"/>
                <a:gd name="connsiteX8" fmla="*/ 123608 w 255262"/>
                <a:gd name="connsiteY8" fmla="*/ 347762 h 371290"/>
                <a:gd name="connsiteX9" fmla="*/ 127792 w 255262"/>
                <a:gd name="connsiteY9" fmla="*/ 348085 h 371290"/>
                <a:gd name="connsiteX10" fmla="*/ 132621 w 255262"/>
                <a:gd name="connsiteY10" fmla="*/ 347762 h 371290"/>
                <a:gd name="connsiteX11" fmla="*/ 136805 w 255262"/>
                <a:gd name="connsiteY11" fmla="*/ 347440 h 371290"/>
                <a:gd name="connsiteX12" fmla="*/ 138415 w 255262"/>
                <a:gd name="connsiteY12" fmla="*/ 347118 h 371290"/>
                <a:gd name="connsiteX13" fmla="*/ 140346 w 255262"/>
                <a:gd name="connsiteY13" fmla="*/ 346473 h 371290"/>
                <a:gd name="connsiteX14" fmla="*/ 141634 w 255262"/>
                <a:gd name="connsiteY14" fmla="*/ 345828 h 371290"/>
                <a:gd name="connsiteX15" fmla="*/ 143243 w 255262"/>
                <a:gd name="connsiteY15" fmla="*/ 345184 h 371290"/>
                <a:gd name="connsiteX16" fmla="*/ 144853 w 255262"/>
                <a:gd name="connsiteY16" fmla="*/ 343572 h 371290"/>
                <a:gd name="connsiteX17" fmla="*/ 146140 w 255262"/>
                <a:gd name="connsiteY17" fmla="*/ 342283 h 371290"/>
                <a:gd name="connsiteX18" fmla="*/ 147106 w 255262"/>
                <a:gd name="connsiteY18" fmla="*/ 340672 h 371290"/>
                <a:gd name="connsiteX19" fmla="*/ 148715 w 255262"/>
                <a:gd name="connsiteY19" fmla="*/ 338738 h 371290"/>
                <a:gd name="connsiteX20" fmla="*/ 150969 w 255262"/>
                <a:gd name="connsiteY20" fmla="*/ 333903 h 371290"/>
                <a:gd name="connsiteX21" fmla="*/ 164810 w 255262"/>
                <a:gd name="connsiteY21" fmla="*/ 291037 h 371290"/>
                <a:gd name="connsiteX22" fmla="*/ 93350 w 255262"/>
                <a:gd name="connsiteY22" fmla="*/ 300062 h 371290"/>
                <a:gd name="connsiteX23" fmla="*/ 93350 w 255262"/>
                <a:gd name="connsiteY23" fmla="*/ 300384 h 371290"/>
                <a:gd name="connsiteX24" fmla="*/ 95281 w 255262"/>
                <a:gd name="connsiteY24" fmla="*/ 306830 h 371290"/>
                <a:gd name="connsiteX25" fmla="*/ 97212 w 255262"/>
                <a:gd name="connsiteY25" fmla="*/ 312631 h 371290"/>
                <a:gd name="connsiteX26" fmla="*/ 98822 w 255262"/>
                <a:gd name="connsiteY26" fmla="*/ 317788 h 371290"/>
                <a:gd name="connsiteX27" fmla="*/ 100431 w 255262"/>
                <a:gd name="connsiteY27" fmla="*/ 322300 h 371290"/>
                <a:gd name="connsiteX28" fmla="*/ 158050 w 255262"/>
                <a:gd name="connsiteY28" fmla="*/ 315210 h 371290"/>
                <a:gd name="connsiteX29" fmla="*/ 158694 w 255262"/>
                <a:gd name="connsiteY29" fmla="*/ 311987 h 371290"/>
                <a:gd name="connsiteX30" fmla="*/ 159660 w 255262"/>
                <a:gd name="connsiteY30" fmla="*/ 308764 h 371290"/>
                <a:gd name="connsiteX31" fmla="*/ 160625 w 255262"/>
                <a:gd name="connsiteY31" fmla="*/ 304896 h 371290"/>
                <a:gd name="connsiteX32" fmla="*/ 162235 w 255262"/>
                <a:gd name="connsiteY32" fmla="*/ 301673 h 371290"/>
                <a:gd name="connsiteX33" fmla="*/ 163522 w 255262"/>
                <a:gd name="connsiteY33" fmla="*/ 296194 h 371290"/>
                <a:gd name="connsiteX34" fmla="*/ 83049 w 255262"/>
                <a:gd name="connsiteY34" fmla="*/ 266865 h 371290"/>
                <a:gd name="connsiteX35" fmla="*/ 84658 w 255262"/>
                <a:gd name="connsiteY35" fmla="*/ 272666 h 371290"/>
                <a:gd name="connsiteX36" fmla="*/ 86590 w 255262"/>
                <a:gd name="connsiteY36" fmla="*/ 278145 h 371290"/>
                <a:gd name="connsiteX37" fmla="*/ 88521 w 255262"/>
                <a:gd name="connsiteY37" fmla="*/ 283947 h 371290"/>
                <a:gd name="connsiteX38" fmla="*/ 89809 w 255262"/>
                <a:gd name="connsiteY38" fmla="*/ 289104 h 371290"/>
                <a:gd name="connsiteX39" fmla="*/ 168673 w 255262"/>
                <a:gd name="connsiteY39" fmla="*/ 279435 h 371290"/>
                <a:gd name="connsiteX40" fmla="*/ 169960 w 255262"/>
                <a:gd name="connsiteY40" fmla="*/ 276212 h 371290"/>
                <a:gd name="connsiteX41" fmla="*/ 170926 w 255262"/>
                <a:gd name="connsiteY41" fmla="*/ 272989 h 371290"/>
                <a:gd name="connsiteX42" fmla="*/ 171892 w 255262"/>
                <a:gd name="connsiteY42" fmla="*/ 269766 h 371290"/>
                <a:gd name="connsiteX43" fmla="*/ 172857 w 255262"/>
                <a:gd name="connsiteY43" fmla="*/ 266865 h 371290"/>
                <a:gd name="connsiteX44" fmla="*/ 128226 w 255262"/>
                <a:gd name="connsiteY44" fmla="*/ 58014 h 371290"/>
                <a:gd name="connsiteX45" fmla="*/ 129201 w 255262"/>
                <a:gd name="connsiteY45" fmla="*/ 58339 h 371290"/>
                <a:gd name="connsiteX46" fmla="*/ 130502 w 255262"/>
                <a:gd name="connsiteY46" fmla="*/ 58664 h 371290"/>
                <a:gd name="connsiteX47" fmla="*/ 131477 w 255262"/>
                <a:gd name="connsiteY47" fmla="*/ 58989 h 371290"/>
                <a:gd name="connsiteX48" fmla="*/ 132452 w 255262"/>
                <a:gd name="connsiteY48" fmla="*/ 59639 h 371290"/>
                <a:gd name="connsiteX49" fmla="*/ 133102 w 255262"/>
                <a:gd name="connsiteY49" fmla="*/ 60615 h 371290"/>
                <a:gd name="connsiteX50" fmla="*/ 133427 w 255262"/>
                <a:gd name="connsiteY50" fmla="*/ 61265 h 371290"/>
                <a:gd name="connsiteX51" fmla="*/ 133752 w 255262"/>
                <a:gd name="connsiteY51" fmla="*/ 62890 h 371290"/>
                <a:gd name="connsiteX52" fmla="*/ 134077 w 255262"/>
                <a:gd name="connsiteY52" fmla="*/ 63865 h 371290"/>
                <a:gd name="connsiteX53" fmla="*/ 133752 w 255262"/>
                <a:gd name="connsiteY53" fmla="*/ 64840 h 371290"/>
                <a:gd name="connsiteX54" fmla="*/ 133427 w 255262"/>
                <a:gd name="connsiteY54" fmla="*/ 65815 h 371290"/>
                <a:gd name="connsiteX55" fmla="*/ 133102 w 255262"/>
                <a:gd name="connsiteY55" fmla="*/ 67116 h 371290"/>
                <a:gd name="connsiteX56" fmla="*/ 132452 w 255262"/>
                <a:gd name="connsiteY56" fmla="*/ 68091 h 371290"/>
                <a:gd name="connsiteX57" fmla="*/ 131477 w 255262"/>
                <a:gd name="connsiteY57" fmla="*/ 68741 h 371290"/>
                <a:gd name="connsiteX58" fmla="*/ 130502 w 255262"/>
                <a:gd name="connsiteY58" fmla="*/ 69066 h 371290"/>
                <a:gd name="connsiteX59" fmla="*/ 129201 w 255262"/>
                <a:gd name="connsiteY59" fmla="*/ 69391 h 371290"/>
                <a:gd name="connsiteX60" fmla="*/ 128226 w 255262"/>
                <a:gd name="connsiteY60" fmla="*/ 69716 h 371290"/>
                <a:gd name="connsiteX61" fmla="*/ 122050 w 255262"/>
                <a:gd name="connsiteY61" fmla="*/ 69716 h 371290"/>
                <a:gd name="connsiteX62" fmla="*/ 116524 w 255262"/>
                <a:gd name="connsiteY62" fmla="*/ 71016 h 371290"/>
                <a:gd name="connsiteX63" fmla="*/ 110998 w 255262"/>
                <a:gd name="connsiteY63" fmla="*/ 72317 h 371290"/>
                <a:gd name="connsiteX64" fmla="*/ 105472 w 255262"/>
                <a:gd name="connsiteY64" fmla="*/ 74267 h 371290"/>
                <a:gd name="connsiteX65" fmla="*/ 100597 w 255262"/>
                <a:gd name="connsiteY65" fmla="*/ 76867 h 371290"/>
                <a:gd name="connsiteX66" fmla="*/ 95396 w 255262"/>
                <a:gd name="connsiteY66" fmla="*/ 79793 h 371290"/>
                <a:gd name="connsiteX67" fmla="*/ 90845 w 255262"/>
                <a:gd name="connsiteY67" fmla="*/ 83043 h 371290"/>
                <a:gd name="connsiteX68" fmla="*/ 86619 w 255262"/>
                <a:gd name="connsiteY68" fmla="*/ 86619 h 371290"/>
                <a:gd name="connsiteX69" fmla="*/ 83369 w 255262"/>
                <a:gd name="connsiteY69" fmla="*/ 90845 h 371290"/>
                <a:gd name="connsiteX70" fmla="*/ 79793 w 255262"/>
                <a:gd name="connsiteY70" fmla="*/ 95396 h 371290"/>
                <a:gd name="connsiteX71" fmla="*/ 76867 w 255262"/>
                <a:gd name="connsiteY71" fmla="*/ 100271 h 371290"/>
                <a:gd name="connsiteX72" fmla="*/ 74592 w 255262"/>
                <a:gd name="connsiteY72" fmla="*/ 105147 h 371290"/>
                <a:gd name="connsiteX73" fmla="*/ 72317 w 255262"/>
                <a:gd name="connsiteY73" fmla="*/ 110998 h 371290"/>
                <a:gd name="connsiteX74" fmla="*/ 71016 w 255262"/>
                <a:gd name="connsiteY74" fmla="*/ 116524 h 371290"/>
                <a:gd name="connsiteX75" fmla="*/ 70041 w 255262"/>
                <a:gd name="connsiteY75" fmla="*/ 122050 h 371290"/>
                <a:gd name="connsiteX76" fmla="*/ 69391 w 255262"/>
                <a:gd name="connsiteY76" fmla="*/ 128226 h 371290"/>
                <a:gd name="connsiteX77" fmla="*/ 69391 w 255262"/>
                <a:gd name="connsiteY77" fmla="*/ 129526 h 371290"/>
                <a:gd name="connsiteX78" fmla="*/ 69066 w 255262"/>
                <a:gd name="connsiteY78" fmla="*/ 130502 h 371290"/>
                <a:gd name="connsiteX79" fmla="*/ 68741 w 255262"/>
                <a:gd name="connsiteY79" fmla="*/ 131477 h 371290"/>
                <a:gd name="connsiteX80" fmla="*/ 68091 w 255262"/>
                <a:gd name="connsiteY80" fmla="*/ 132452 h 371290"/>
                <a:gd name="connsiteX81" fmla="*/ 67116 w 255262"/>
                <a:gd name="connsiteY81" fmla="*/ 133102 h 371290"/>
                <a:gd name="connsiteX82" fmla="*/ 66141 w 255262"/>
                <a:gd name="connsiteY82" fmla="*/ 133752 h 371290"/>
                <a:gd name="connsiteX83" fmla="*/ 64840 w 255262"/>
                <a:gd name="connsiteY83" fmla="*/ 134077 h 371290"/>
                <a:gd name="connsiteX84" fmla="*/ 63865 w 255262"/>
                <a:gd name="connsiteY84" fmla="*/ 134077 h 371290"/>
                <a:gd name="connsiteX85" fmla="*/ 62565 w 255262"/>
                <a:gd name="connsiteY85" fmla="*/ 134077 h 371290"/>
                <a:gd name="connsiteX86" fmla="*/ 61590 w 255262"/>
                <a:gd name="connsiteY86" fmla="*/ 133752 h 371290"/>
                <a:gd name="connsiteX87" fmla="*/ 60290 w 255262"/>
                <a:gd name="connsiteY87" fmla="*/ 133102 h 371290"/>
                <a:gd name="connsiteX88" fmla="*/ 59640 w 255262"/>
                <a:gd name="connsiteY88" fmla="*/ 132452 h 371290"/>
                <a:gd name="connsiteX89" fmla="*/ 58989 w 255262"/>
                <a:gd name="connsiteY89" fmla="*/ 131477 h 371290"/>
                <a:gd name="connsiteX90" fmla="*/ 58339 w 255262"/>
                <a:gd name="connsiteY90" fmla="*/ 130502 h 371290"/>
                <a:gd name="connsiteX91" fmla="*/ 58014 w 255262"/>
                <a:gd name="connsiteY91" fmla="*/ 129526 h 371290"/>
                <a:gd name="connsiteX92" fmla="*/ 58014 w 255262"/>
                <a:gd name="connsiteY92" fmla="*/ 128226 h 371290"/>
                <a:gd name="connsiteX93" fmla="*/ 58014 w 255262"/>
                <a:gd name="connsiteY93" fmla="*/ 124651 h 371290"/>
                <a:gd name="connsiteX94" fmla="*/ 58339 w 255262"/>
                <a:gd name="connsiteY94" fmla="*/ 121075 h 371290"/>
                <a:gd name="connsiteX95" fmla="*/ 58664 w 255262"/>
                <a:gd name="connsiteY95" fmla="*/ 117499 h 371290"/>
                <a:gd name="connsiteX96" fmla="*/ 59314 w 255262"/>
                <a:gd name="connsiteY96" fmla="*/ 113924 h 371290"/>
                <a:gd name="connsiteX97" fmla="*/ 61265 w 255262"/>
                <a:gd name="connsiteY97" fmla="*/ 107423 h 371290"/>
                <a:gd name="connsiteX98" fmla="*/ 63540 w 255262"/>
                <a:gd name="connsiteY98" fmla="*/ 100596 h 371290"/>
                <a:gd name="connsiteX99" fmla="*/ 66466 w 255262"/>
                <a:gd name="connsiteY99" fmla="*/ 94745 h 371290"/>
                <a:gd name="connsiteX100" fmla="*/ 70041 w 255262"/>
                <a:gd name="connsiteY100" fmla="*/ 88894 h 371290"/>
                <a:gd name="connsiteX101" fmla="*/ 74267 w 255262"/>
                <a:gd name="connsiteY101" fmla="*/ 83368 h 371290"/>
                <a:gd name="connsiteX102" fmla="*/ 78818 w 255262"/>
                <a:gd name="connsiteY102" fmla="*/ 78493 h 371290"/>
                <a:gd name="connsiteX103" fmla="*/ 83694 w 255262"/>
                <a:gd name="connsiteY103" fmla="*/ 73942 h 371290"/>
                <a:gd name="connsiteX104" fmla="*/ 88895 w 255262"/>
                <a:gd name="connsiteY104" fmla="*/ 69716 h 371290"/>
                <a:gd name="connsiteX105" fmla="*/ 94746 w 255262"/>
                <a:gd name="connsiteY105" fmla="*/ 66466 h 371290"/>
                <a:gd name="connsiteX106" fmla="*/ 100922 w 255262"/>
                <a:gd name="connsiteY106" fmla="*/ 63540 h 371290"/>
                <a:gd name="connsiteX107" fmla="*/ 107423 w 255262"/>
                <a:gd name="connsiteY107" fmla="*/ 60940 h 371290"/>
                <a:gd name="connsiteX108" fmla="*/ 114249 w 255262"/>
                <a:gd name="connsiteY108" fmla="*/ 59314 h 371290"/>
                <a:gd name="connsiteX109" fmla="*/ 117499 w 255262"/>
                <a:gd name="connsiteY109" fmla="*/ 58989 h 371290"/>
                <a:gd name="connsiteX110" fmla="*/ 121075 w 255262"/>
                <a:gd name="connsiteY110" fmla="*/ 58339 h 371290"/>
                <a:gd name="connsiteX111" fmla="*/ 124651 w 255262"/>
                <a:gd name="connsiteY111" fmla="*/ 58339 h 371290"/>
                <a:gd name="connsiteX112" fmla="*/ 127792 w 255262"/>
                <a:gd name="connsiteY112" fmla="*/ 23205 h 371290"/>
                <a:gd name="connsiteX113" fmla="*/ 122642 w 255262"/>
                <a:gd name="connsiteY113" fmla="*/ 23528 h 371290"/>
                <a:gd name="connsiteX114" fmla="*/ 117170 w 255262"/>
                <a:gd name="connsiteY114" fmla="*/ 23850 h 371290"/>
                <a:gd name="connsiteX115" fmla="*/ 112019 w 255262"/>
                <a:gd name="connsiteY115" fmla="*/ 24495 h 371290"/>
                <a:gd name="connsiteX116" fmla="*/ 106869 w 255262"/>
                <a:gd name="connsiteY116" fmla="*/ 25139 h 371290"/>
                <a:gd name="connsiteX117" fmla="*/ 101719 w 255262"/>
                <a:gd name="connsiteY117" fmla="*/ 26429 h 371290"/>
                <a:gd name="connsiteX118" fmla="*/ 96890 w 255262"/>
                <a:gd name="connsiteY118" fmla="*/ 28040 h 371290"/>
                <a:gd name="connsiteX119" fmla="*/ 92062 w 255262"/>
                <a:gd name="connsiteY119" fmla="*/ 29329 h 371290"/>
                <a:gd name="connsiteX120" fmla="*/ 86912 w 255262"/>
                <a:gd name="connsiteY120" fmla="*/ 31585 h 371290"/>
                <a:gd name="connsiteX121" fmla="*/ 82405 w 255262"/>
                <a:gd name="connsiteY121" fmla="*/ 33519 h 371290"/>
                <a:gd name="connsiteX122" fmla="*/ 77899 w 255262"/>
                <a:gd name="connsiteY122" fmla="*/ 36098 h 371290"/>
                <a:gd name="connsiteX123" fmla="*/ 73714 w 255262"/>
                <a:gd name="connsiteY123" fmla="*/ 38354 h 371290"/>
                <a:gd name="connsiteX124" fmla="*/ 69529 w 255262"/>
                <a:gd name="connsiteY124" fmla="*/ 41254 h 371290"/>
                <a:gd name="connsiteX125" fmla="*/ 65667 w 255262"/>
                <a:gd name="connsiteY125" fmla="*/ 43833 h 371290"/>
                <a:gd name="connsiteX126" fmla="*/ 61482 w 255262"/>
                <a:gd name="connsiteY126" fmla="*/ 47056 h 371290"/>
                <a:gd name="connsiteX127" fmla="*/ 57941 w 255262"/>
                <a:gd name="connsiteY127" fmla="*/ 50279 h 371290"/>
                <a:gd name="connsiteX128" fmla="*/ 54078 w 255262"/>
                <a:gd name="connsiteY128" fmla="*/ 53824 h 371290"/>
                <a:gd name="connsiteX129" fmla="*/ 50537 w 255262"/>
                <a:gd name="connsiteY129" fmla="*/ 57692 h 371290"/>
                <a:gd name="connsiteX130" fmla="*/ 47318 w 255262"/>
                <a:gd name="connsiteY130" fmla="*/ 61237 h 371290"/>
                <a:gd name="connsiteX131" fmla="*/ 44421 w 255262"/>
                <a:gd name="connsiteY131" fmla="*/ 65105 h 371290"/>
                <a:gd name="connsiteX132" fmla="*/ 41202 w 255262"/>
                <a:gd name="connsiteY132" fmla="*/ 69295 h 371290"/>
                <a:gd name="connsiteX133" fmla="*/ 38627 w 255262"/>
                <a:gd name="connsiteY133" fmla="*/ 73485 h 371290"/>
                <a:gd name="connsiteX134" fmla="*/ 36052 w 255262"/>
                <a:gd name="connsiteY134" fmla="*/ 77675 h 371290"/>
                <a:gd name="connsiteX135" fmla="*/ 33799 w 255262"/>
                <a:gd name="connsiteY135" fmla="*/ 82187 h 371290"/>
                <a:gd name="connsiteX136" fmla="*/ 31867 w 255262"/>
                <a:gd name="connsiteY136" fmla="*/ 87021 h 371290"/>
                <a:gd name="connsiteX137" fmla="*/ 29614 w 255262"/>
                <a:gd name="connsiteY137" fmla="*/ 91533 h 371290"/>
                <a:gd name="connsiteX138" fmla="*/ 28326 w 255262"/>
                <a:gd name="connsiteY138" fmla="*/ 96690 h 371290"/>
                <a:gd name="connsiteX139" fmla="*/ 27039 w 255262"/>
                <a:gd name="connsiteY139" fmla="*/ 101525 h 371290"/>
                <a:gd name="connsiteX140" fmla="*/ 25429 w 255262"/>
                <a:gd name="connsiteY140" fmla="*/ 106682 h 371290"/>
                <a:gd name="connsiteX141" fmla="*/ 24786 w 255262"/>
                <a:gd name="connsiteY141" fmla="*/ 111838 h 371290"/>
                <a:gd name="connsiteX142" fmla="*/ 24142 w 255262"/>
                <a:gd name="connsiteY142" fmla="*/ 116995 h 371290"/>
                <a:gd name="connsiteX143" fmla="*/ 23820 w 255262"/>
                <a:gd name="connsiteY143" fmla="*/ 122152 h 371290"/>
                <a:gd name="connsiteX144" fmla="*/ 23498 w 255262"/>
                <a:gd name="connsiteY144" fmla="*/ 127631 h 371290"/>
                <a:gd name="connsiteX145" fmla="*/ 23820 w 255262"/>
                <a:gd name="connsiteY145" fmla="*/ 132143 h 371290"/>
                <a:gd name="connsiteX146" fmla="*/ 24142 w 255262"/>
                <a:gd name="connsiteY146" fmla="*/ 136655 h 371290"/>
                <a:gd name="connsiteX147" fmla="*/ 25107 w 255262"/>
                <a:gd name="connsiteY147" fmla="*/ 141490 h 371290"/>
                <a:gd name="connsiteX148" fmla="*/ 26073 w 255262"/>
                <a:gd name="connsiteY148" fmla="*/ 146002 h 371290"/>
                <a:gd name="connsiteX149" fmla="*/ 27683 w 255262"/>
                <a:gd name="connsiteY149" fmla="*/ 150837 h 371290"/>
                <a:gd name="connsiteX150" fmla="*/ 29292 w 255262"/>
                <a:gd name="connsiteY150" fmla="*/ 155671 h 371290"/>
                <a:gd name="connsiteX151" fmla="*/ 31223 w 255262"/>
                <a:gd name="connsiteY151" fmla="*/ 160506 h 371290"/>
                <a:gd name="connsiteX152" fmla="*/ 33155 w 255262"/>
                <a:gd name="connsiteY152" fmla="*/ 165663 h 371290"/>
                <a:gd name="connsiteX153" fmla="*/ 37661 w 255262"/>
                <a:gd name="connsiteY153" fmla="*/ 175654 h 371290"/>
                <a:gd name="connsiteX154" fmla="*/ 42812 w 255262"/>
                <a:gd name="connsiteY154" fmla="*/ 185967 h 371290"/>
                <a:gd name="connsiteX155" fmla="*/ 48606 w 255262"/>
                <a:gd name="connsiteY155" fmla="*/ 195959 h 371290"/>
                <a:gd name="connsiteX156" fmla="*/ 54400 w 255262"/>
                <a:gd name="connsiteY156" fmla="*/ 206272 h 371290"/>
                <a:gd name="connsiteX157" fmla="*/ 59229 w 255262"/>
                <a:gd name="connsiteY157" fmla="*/ 215619 h 371290"/>
                <a:gd name="connsiteX158" fmla="*/ 64379 w 255262"/>
                <a:gd name="connsiteY158" fmla="*/ 224966 h 371290"/>
                <a:gd name="connsiteX159" fmla="*/ 69207 w 255262"/>
                <a:gd name="connsiteY159" fmla="*/ 234312 h 371290"/>
                <a:gd name="connsiteX160" fmla="*/ 73714 w 255262"/>
                <a:gd name="connsiteY160" fmla="*/ 243659 h 371290"/>
                <a:gd name="connsiteX161" fmla="*/ 181870 w 255262"/>
                <a:gd name="connsiteY161" fmla="*/ 243659 h 371290"/>
                <a:gd name="connsiteX162" fmla="*/ 186377 w 255262"/>
                <a:gd name="connsiteY162" fmla="*/ 234312 h 371290"/>
                <a:gd name="connsiteX163" fmla="*/ 191205 w 255262"/>
                <a:gd name="connsiteY163" fmla="*/ 224966 h 371290"/>
                <a:gd name="connsiteX164" fmla="*/ 196356 w 255262"/>
                <a:gd name="connsiteY164" fmla="*/ 215619 h 371290"/>
                <a:gd name="connsiteX165" fmla="*/ 201506 w 255262"/>
                <a:gd name="connsiteY165" fmla="*/ 206595 h 371290"/>
                <a:gd name="connsiteX166" fmla="*/ 206978 w 255262"/>
                <a:gd name="connsiteY166" fmla="*/ 195959 h 371290"/>
                <a:gd name="connsiteX167" fmla="*/ 212450 w 255262"/>
                <a:gd name="connsiteY167" fmla="*/ 185967 h 371290"/>
                <a:gd name="connsiteX168" fmla="*/ 217923 w 255262"/>
                <a:gd name="connsiteY168" fmla="*/ 175654 h 371290"/>
                <a:gd name="connsiteX169" fmla="*/ 222429 w 255262"/>
                <a:gd name="connsiteY169" fmla="*/ 165340 h 371290"/>
                <a:gd name="connsiteX170" fmla="*/ 224360 w 255262"/>
                <a:gd name="connsiteY170" fmla="*/ 160506 h 371290"/>
                <a:gd name="connsiteX171" fmla="*/ 226614 w 255262"/>
                <a:gd name="connsiteY171" fmla="*/ 155671 h 371290"/>
                <a:gd name="connsiteX172" fmla="*/ 227901 w 255262"/>
                <a:gd name="connsiteY172" fmla="*/ 150837 h 371290"/>
                <a:gd name="connsiteX173" fmla="*/ 229189 w 255262"/>
                <a:gd name="connsiteY173" fmla="*/ 146002 h 371290"/>
                <a:gd name="connsiteX174" fmla="*/ 230798 w 255262"/>
                <a:gd name="connsiteY174" fmla="*/ 141168 h 371290"/>
                <a:gd name="connsiteX175" fmla="*/ 231442 w 255262"/>
                <a:gd name="connsiteY175" fmla="*/ 136655 h 371290"/>
                <a:gd name="connsiteX176" fmla="*/ 232086 w 255262"/>
                <a:gd name="connsiteY176" fmla="*/ 132143 h 371290"/>
                <a:gd name="connsiteX177" fmla="*/ 232086 w 255262"/>
                <a:gd name="connsiteY177" fmla="*/ 127631 h 371290"/>
                <a:gd name="connsiteX178" fmla="*/ 232086 w 255262"/>
                <a:gd name="connsiteY178" fmla="*/ 122152 h 371290"/>
                <a:gd name="connsiteX179" fmla="*/ 231764 w 255262"/>
                <a:gd name="connsiteY179" fmla="*/ 116995 h 371290"/>
                <a:gd name="connsiteX180" fmla="*/ 231120 w 255262"/>
                <a:gd name="connsiteY180" fmla="*/ 111838 h 371290"/>
                <a:gd name="connsiteX181" fmla="*/ 229833 w 255262"/>
                <a:gd name="connsiteY181" fmla="*/ 106682 h 371290"/>
                <a:gd name="connsiteX182" fmla="*/ 228867 w 255262"/>
                <a:gd name="connsiteY182" fmla="*/ 101525 h 371290"/>
                <a:gd name="connsiteX183" fmla="*/ 227579 w 255262"/>
                <a:gd name="connsiteY183" fmla="*/ 96690 h 371290"/>
                <a:gd name="connsiteX184" fmla="*/ 225648 w 255262"/>
                <a:gd name="connsiteY184" fmla="*/ 91533 h 371290"/>
                <a:gd name="connsiteX185" fmla="*/ 224039 w 255262"/>
                <a:gd name="connsiteY185" fmla="*/ 87021 h 371290"/>
                <a:gd name="connsiteX186" fmla="*/ 221463 w 255262"/>
                <a:gd name="connsiteY186" fmla="*/ 82187 h 371290"/>
                <a:gd name="connsiteX187" fmla="*/ 219532 w 255262"/>
                <a:gd name="connsiteY187" fmla="*/ 77675 h 371290"/>
                <a:gd name="connsiteX188" fmla="*/ 216957 w 255262"/>
                <a:gd name="connsiteY188" fmla="*/ 73485 h 371290"/>
                <a:gd name="connsiteX189" fmla="*/ 214382 w 255262"/>
                <a:gd name="connsiteY189" fmla="*/ 69295 h 371290"/>
                <a:gd name="connsiteX190" fmla="*/ 211163 w 255262"/>
                <a:gd name="connsiteY190" fmla="*/ 65105 h 371290"/>
                <a:gd name="connsiteX191" fmla="*/ 208266 w 255262"/>
                <a:gd name="connsiteY191" fmla="*/ 61237 h 371290"/>
                <a:gd name="connsiteX192" fmla="*/ 205047 w 255262"/>
                <a:gd name="connsiteY192" fmla="*/ 57692 h 371290"/>
                <a:gd name="connsiteX193" fmla="*/ 201506 w 255262"/>
                <a:gd name="connsiteY193" fmla="*/ 53824 h 371290"/>
                <a:gd name="connsiteX194" fmla="*/ 197965 w 255262"/>
                <a:gd name="connsiteY194" fmla="*/ 50279 h 371290"/>
                <a:gd name="connsiteX195" fmla="*/ 194102 w 255262"/>
                <a:gd name="connsiteY195" fmla="*/ 47056 h 371290"/>
                <a:gd name="connsiteX196" fmla="*/ 190240 w 255262"/>
                <a:gd name="connsiteY196" fmla="*/ 43833 h 371290"/>
                <a:gd name="connsiteX197" fmla="*/ 186055 w 255262"/>
                <a:gd name="connsiteY197" fmla="*/ 41254 h 371290"/>
                <a:gd name="connsiteX198" fmla="*/ 181870 w 255262"/>
                <a:gd name="connsiteY198" fmla="*/ 38354 h 371290"/>
                <a:gd name="connsiteX199" fmla="*/ 177364 w 255262"/>
                <a:gd name="connsiteY199" fmla="*/ 36098 h 371290"/>
                <a:gd name="connsiteX200" fmla="*/ 172857 w 255262"/>
                <a:gd name="connsiteY200" fmla="*/ 33519 h 371290"/>
                <a:gd name="connsiteX201" fmla="*/ 168351 w 255262"/>
                <a:gd name="connsiteY201" fmla="*/ 31585 h 371290"/>
                <a:gd name="connsiteX202" fmla="*/ 163522 w 255262"/>
                <a:gd name="connsiteY202" fmla="*/ 29329 h 371290"/>
                <a:gd name="connsiteX203" fmla="*/ 158694 w 255262"/>
                <a:gd name="connsiteY203" fmla="*/ 28040 h 371290"/>
                <a:gd name="connsiteX204" fmla="*/ 153866 w 255262"/>
                <a:gd name="connsiteY204" fmla="*/ 26429 h 371290"/>
                <a:gd name="connsiteX205" fmla="*/ 149037 w 255262"/>
                <a:gd name="connsiteY205" fmla="*/ 25139 h 371290"/>
                <a:gd name="connsiteX206" fmla="*/ 143887 w 255262"/>
                <a:gd name="connsiteY206" fmla="*/ 24495 h 371290"/>
                <a:gd name="connsiteX207" fmla="*/ 138415 w 255262"/>
                <a:gd name="connsiteY207" fmla="*/ 23850 h 371290"/>
                <a:gd name="connsiteX208" fmla="*/ 133264 w 255262"/>
                <a:gd name="connsiteY208" fmla="*/ 23528 h 371290"/>
                <a:gd name="connsiteX209" fmla="*/ 121032 w 255262"/>
                <a:gd name="connsiteY209" fmla="*/ 0 h 371290"/>
                <a:gd name="connsiteX210" fmla="*/ 127792 w 255262"/>
                <a:gd name="connsiteY210" fmla="*/ 0 h 371290"/>
                <a:gd name="connsiteX211" fmla="*/ 134230 w 255262"/>
                <a:gd name="connsiteY211" fmla="*/ 0 h 371290"/>
                <a:gd name="connsiteX212" fmla="*/ 140990 w 255262"/>
                <a:gd name="connsiteY212" fmla="*/ 322 h 371290"/>
                <a:gd name="connsiteX213" fmla="*/ 147106 w 255262"/>
                <a:gd name="connsiteY213" fmla="*/ 1611 h 371290"/>
                <a:gd name="connsiteX214" fmla="*/ 153544 w 255262"/>
                <a:gd name="connsiteY214" fmla="*/ 2578 h 371290"/>
                <a:gd name="connsiteX215" fmla="*/ 159660 w 255262"/>
                <a:gd name="connsiteY215" fmla="*/ 3867 h 371290"/>
                <a:gd name="connsiteX216" fmla="*/ 165776 w 255262"/>
                <a:gd name="connsiteY216" fmla="*/ 5801 h 371290"/>
                <a:gd name="connsiteX217" fmla="*/ 171570 w 255262"/>
                <a:gd name="connsiteY217" fmla="*/ 7735 h 371290"/>
                <a:gd name="connsiteX218" fmla="*/ 177364 w 255262"/>
                <a:gd name="connsiteY218" fmla="*/ 9991 h 371290"/>
                <a:gd name="connsiteX219" fmla="*/ 183158 w 255262"/>
                <a:gd name="connsiteY219" fmla="*/ 12570 h 371290"/>
                <a:gd name="connsiteX220" fmla="*/ 188630 w 255262"/>
                <a:gd name="connsiteY220" fmla="*/ 15470 h 371290"/>
                <a:gd name="connsiteX221" fmla="*/ 193780 w 255262"/>
                <a:gd name="connsiteY221" fmla="*/ 18693 h 371290"/>
                <a:gd name="connsiteX222" fmla="*/ 198931 w 255262"/>
                <a:gd name="connsiteY222" fmla="*/ 21594 h 371290"/>
                <a:gd name="connsiteX223" fmla="*/ 203759 w 255262"/>
                <a:gd name="connsiteY223" fmla="*/ 25139 h 371290"/>
                <a:gd name="connsiteX224" fmla="*/ 208588 w 255262"/>
                <a:gd name="connsiteY224" fmla="*/ 29007 h 371290"/>
                <a:gd name="connsiteX225" fmla="*/ 213738 w 255262"/>
                <a:gd name="connsiteY225" fmla="*/ 33197 h 371290"/>
                <a:gd name="connsiteX226" fmla="*/ 217923 w 255262"/>
                <a:gd name="connsiteY226" fmla="*/ 37387 h 371290"/>
                <a:gd name="connsiteX227" fmla="*/ 222429 w 255262"/>
                <a:gd name="connsiteY227" fmla="*/ 41899 h 371290"/>
                <a:gd name="connsiteX228" fmla="*/ 226292 w 255262"/>
                <a:gd name="connsiteY228" fmla="*/ 46411 h 371290"/>
                <a:gd name="connsiteX229" fmla="*/ 229833 w 255262"/>
                <a:gd name="connsiteY229" fmla="*/ 51246 h 371290"/>
                <a:gd name="connsiteX230" fmla="*/ 233373 w 255262"/>
                <a:gd name="connsiteY230" fmla="*/ 56080 h 371290"/>
                <a:gd name="connsiteX231" fmla="*/ 236914 w 255262"/>
                <a:gd name="connsiteY231" fmla="*/ 61237 h 371290"/>
                <a:gd name="connsiteX232" fmla="*/ 240133 w 255262"/>
                <a:gd name="connsiteY232" fmla="*/ 66716 h 371290"/>
                <a:gd name="connsiteX233" fmla="*/ 242708 w 255262"/>
                <a:gd name="connsiteY233" fmla="*/ 72195 h 371290"/>
                <a:gd name="connsiteX234" fmla="*/ 245284 w 255262"/>
                <a:gd name="connsiteY234" fmla="*/ 77997 h 371290"/>
                <a:gd name="connsiteX235" fmla="*/ 247537 w 255262"/>
                <a:gd name="connsiteY235" fmla="*/ 83798 h 371290"/>
                <a:gd name="connsiteX236" fmla="*/ 249468 w 255262"/>
                <a:gd name="connsiteY236" fmla="*/ 89600 h 371290"/>
                <a:gd name="connsiteX237" fmla="*/ 251078 w 255262"/>
                <a:gd name="connsiteY237" fmla="*/ 95723 h 371290"/>
                <a:gd name="connsiteX238" fmla="*/ 252687 w 255262"/>
                <a:gd name="connsiteY238" fmla="*/ 101847 h 371290"/>
                <a:gd name="connsiteX239" fmla="*/ 253975 w 255262"/>
                <a:gd name="connsiteY239" fmla="*/ 107971 h 371290"/>
                <a:gd name="connsiteX240" fmla="*/ 254618 w 255262"/>
                <a:gd name="connsiteY240" fmla="*/ 114739 h 371290"/>
                <a:gd name="connsiteX241" fmla="*/ 254940 w 255262"/>
                <a:gd name="connsiteY241" fmla="*/ 120863 h 371290"/>
                <a:gd name="connsiteX242" fmla="*/ 255262 w 255262"/>
                <a:gd name="connsiteY242" fmla="*/ 127631 h 371290"/>
                <a:gd name="connsiteX243" fmla="*/ 254940 w 255262"/>
                <a:gd name="connsiteY243" fmla="*/ 132143 h 371290"/>
                <a:gd name="connsiteX244" fmla="*/ 254618 w 255262"/>
                <a:gd name="connsiteY244" fmla="*/ 136333 h 371290"/>
                <a:gd name="connsiteX245" fmla="*/ 254297 w 255262"/>
                <a:gd name="connsiteY245" fmla="*/ 140845 h 371290"/>
                <a:gd name="connsiteX246" fmla="*/ 253331 w 255262"/>
                <a:gd name="connsiteY246" fmla="*/ 145358 h 371290"/>
                <a:gd name="connsiteX247" fmla="*/ 251078 w 255262"/>
                <a:gd name="connsiteY247" fmla="*/ 154060 h 371290"/>
                <a:gd name="connsiteX248" fmla="*/ 248502 w 255262"/>
                <a:gd name="connsiteY248" fmla="*/ 163084 h 371290"/>
                <a:gd name="connsiteX249" fmla="*/ 244962 w 255262"/>
                <a:gd name="connsiteY249" fmla="*/ 171786 h 371290"/>
                <a:gd name="connsiteX250" fmla="*/ 241099 w 255262"/>
                <a:gd name="connsiteY250" fmla="*/ 180811 h 371290"/>
                <a:gd name="connsiteX251" fmla="*/ 236592 w 255262"/>
                <a:gd name="connsiteY251" fmla="*/ 189835 h 371290"/>
                <a:gd name="connsiteX252" fmla="*/ 232086 w 255262"/>
                <a:gd name="connsiteY252" fmla="*/ 198859 h 371290"/>
                <a:gd name="connsiteX253" fmla="*/ 222429 w 255262"/>
                <a:gd name="connsiteY253" fmla="*/ 216586 h 371290"/>
                <a:gd name="connsiteX254" fmla="*/ 212450 w 255262"/>
                <a:gd name="connsiteY254" fmla="*/ 233990 h 371290"/>
                <a:gd name="connsiteX255" fmla="*/ 207944 w 255262"/>
                <a:gd name="connsiteY255" fmla="*/ 242692 h 371290"/>
                <a:gd name="connsiteX256" fmla="*/ 203759 w 255262"/>
                <a:gd name="connsiteY256" fmla="*/ 251072 h 371290"/>
                <a:gd name="connsiteX257" fmla="*/ 199896 w 255262"/>
                <a:gd name="connsiteY257" fmla="*/ 259452 h 371290"/>
                <a:gd name="connsiteX258" fmla="*/ 196999 w 255262"/>
                <a:gd name="connsiteY258" fmla="*/ 267832 h 371290"/>
                <a:gd name="connsiteX259" fmla="*/ 192815 w 255262"/>
                <a:gd name="connsiteY259" fmla="*/ 279757 h 371290"/>
                <a:gd name="connsiteX260" fmla="*/ 189274 w 255262"/>
                <a:gd name="connsiteY260" fmla="*/ 290715 h 371290"/>
                <a:gd name="connsiteX261" fmla="*/ 186055 w 255262"/>
                <a:gd name="connsiteY261" fmla="*/ 301351 h 371290"/>
                <a:gd name="connsiteX262" fmla="*/ 183480 w 255262"/>
                <a:gd name="connsiteY262" fmla="*/ 311342 h 371290"/>
                <a:gd name="connsiteX263" fmla="*/ 180583 w 255262"/>
                <a:gd name="connsiteY263" fmla="*/ 320367 h 371290"/>
                <a:gd name="connsiteX264" fmla="*/ 177686 w 255262"/>
                <a:gd name="connsiteY264" fmla="*/ 329069 h 371290"/>
                <a:gd name="connsiteX265" fmla="*/ 175111 w 255262"/>
                <a:gd name="connsiteY265" fmla="*/ 336804 h 371290"/>
                <a:gd name="connsiteX266" fmla="*/ 172214 w 255262"/>
                <a:gd name="connsiteY266" fmla="*/ 343572 h 371290"/>
                <a:gd name="connsiteX267" fmla="*/ 170604 w 255262"/>
                <a:gd name="connsiteY267" fmla="*/ 347118 h 371290"/>
                <a:gd name="connsiteX268" fmla="*/ 168673 w 255262"/>
                <a:gd name="connsiteY268" fmla="*/ 350018 h 371290"/>
                <a:gd name="connsiteX269" fmla="*/ 167063 w 255262"/>
                <a:gd name="connsiteY269" fmla="*/ 352919 h 371290"/>
                <a:gd name="connsiteX270" fmla="*/ 165132 w 255262"/>
                <a:gd name="connsiteY270" fmla="*/ 355497 h 371290"/>
                <a:gd name="connsiteX271" fmla="*/ 163201 w 255262"/>
                <a:gd name="connsiteY271" fmla="*/ 358076 h 371290"/>
                <a:gd name="connsiteX272" fmla="*/ 161269 w 255262"/>
                <a:gd name="connsiteY272" fmla="*/ 360332 h 371290"/>
                <a:gd name="connsiteX273" fmla="*/ 158694 w 255262"/>
                <a:gd name="connsiteY273" fmla="*/ 362588 h 371290"/>
                <a:gd name="connsiteX274" fmla="*/ 156119 w 255262"/>
                <a:gd name="connsiteY274" fmla="*/ 364200 h 371290"/>
                <a:gd name="connsiteX275" fmla="*/ 153544 w 255262"/>
                <a:gd name="connsiteY275" fmla="*/ 365811 h 371290"/>
                <a:gd name="connsiteX276" fmla="*/ 150325 w 255262"/>
                <a:gd name="connsiteY276" fmla="*/ 367423 h 371290"/>
                <a:gd name="connsiteX277" fmla="*/ 147106 w 255262"/>
                <a:gd name="connsiteY277" fmla="*/ 368389 h 371290"/>
                <a:gd name="connsiteX278" fmla="*/ 144209 w 255262"/>
                <a:gd name="connsiteY278" fmla="*/ 369356 h 371290"/>
                <a:gd name="connsiteX279" fmla="*/ 140346 w 255262"/>
                <a:gd name="connsiteY279" fmla="*/ 370001 h 371290"/>
                <a:gd name="connsiteX280" fmla="*/ 136483 w 255262"/>
                <a:gd name="connsiteY280" fmla="*/ 370968 h 371290"/>
                <a:gd name="connsiteX281" fmla="*/ 132299 w 255262"/>
                <a:gd name="connsiteY281" fmla="*/ 371290 h 371290"/>
                <a:gd name="connsiteX282" fmla="*/ 127792 w 255262"/>
                <a:gd name="connsiteY282" fmla="*/ 371290 h 371290"/>
                <a:gd name="connsiteX283" fmla="*/ 123286 w 255262"/>
                <a:gd name="connsiteY283" fmla="*/ 371290 h 371290"/>
                <a:gd name="connsiteX284" fmla="*/ 119423 w 255262"/>
                <a:gd name="connsiteY284" fmla="*/ 370968 h 371290"/>
                <a:gd name="connsiteX285" fmla="*/ 115560 w 255262"/>
                <a:gd name="connsiteY285" fmla="*/ 370001 h 371290"/>
                <a:gd name="connsiteX286" fmla="*/ 111697 w 255262"/>
                <a:gd name="connsiteY286" fmla="*/ 369356 h 371290"/>
                <a:gd name="connsiteX287" fmla="*/ 108479 w 255262"/>
                <a:gd name="connsiteY287" fmla="*/ 368389 h 371290"/>
                <a:gd name="connsiteX288" fmla="*/ 105582 w 255262"/>
                <a:gd name="connsiteY288" fmla="*/ 367423 h 371290"/>
                <a:gd name="connsiteX289" fmla="*/ 102363 w 255262"/>
                <a:gd name="connsiteY289" fmla="*/ 365811 h 371290"/>
                <a:gd name="connsiteX290" fmla="*/ 99787 w 255262"/>
                <a:gd name="connsiteY290" fmla="*/ 364200 h 371290"/>
                <a:gd name="connsiteX291" fmla="*/ 97212 w 255262"/>
                <a:gd name="connsiteY291" fmla="*/ 362588 h 371290"/>
                <a:gd name="connsiteX292" fmla="*/ 94959 w 255262"/>
                <a:gd name="connsiteY292" fmla="*/ 360332 h 371290"/>
                <a:gd name="connsiteX293" fmla="*/ 92706 w 255262"/>
                <a:gd name="connsiteY293" fmla="*/ 358076 h 371290"/>
                <a:gd name="connsiteX294" fmla="*/ 90452 w 255262"/>
                <a:gd name="connsiteY294" fmla="*/ 355497 h 371290"/>
                <a:gd name="connsiteX295" fmla="*/ 88843 w 255262"/>
                <a:gd name="connsiteY295" fmla="*/ 352597 h 371290"/>
                <a:gd name="connsiteX296" fmla="*/ 86912 w 255262"/>
                <a:gd name="connsiteY296" fmla="*/ 350018 h 371290"/>
                <a:gd name="connsiteX297" fmla="*/ 85302 w 255262"/>
                <a:gd name="connsiteY297" fmla="*/ 346795 h 371290"/>
                <a:gd name="connsiteX298" fmla="*/ 83693 w 255262"/>
                <a:gd name="connsiteY298" fmla="*/ 343572 h 371290"/>
                <a:gd name="connsiteX299" fmla="*/ 80796 w 255262"/>
                <a:gd name="connsiteY299" fmla="*/ 336804 h 371290"/>
                <a:gd name="connsiteX300" fmla="*/ 77899 w 255262"/>
                <a:gd name="connsiteY300" fmla="*/ 328746 h 371290"/>
                <a:gd name="connsiteX301" fmla="*/ 75323 w 255262"/>
                <a:gd name="connsiteY301" fmla="*/ 320367 h 371290"/>
                <a:gd name="connsiteX302" fmla="*/ 72426 w 255262"/>
                <a:gd name="connsiteY302" fmla="*/ 311020 h 371290"/>
                <a:gd name="connsiteX303" fmla="*/ 66310 w 255262"/>
                <a:gd name="connsiteY303" fmla="*/ 290393 h 371290"/>
                <a:gd name="connsiteX304" fmla="*/ 58585 w 255262"/>
                <a:gd name="connsiteY304" fmla="*/ 267509 h 371290"/>
                <a:gd name="connsiteX305" fmla="*/ 55366 w 255262"/>
                <a:gd name="connsiteY305" fmla="*/ 259130 h 371290"/>
                <a:gd name="connsiteX306" fmla="*/ 51503 w 255262"/>
                <a:gd name="connsiteY306" fmla="*/ 250750 h 371290"/>
                <a:gd name="connsiteX307" fmla="*/ 47318 w 255262"/>
                <a:gd name="connsiteY307" fmla="*/ 242370 h 371290"/>
                <a:gd name="connsiteX308" fmla="*/ 42812 w 255262"/>
                <a:gd name="connsiteY308" fmla="*/ 233668 h 371290"/>
                <a:gd name="connsiteX309" fmla="*/ 33155 w 255262"/>
                <a:gd name="connsiteY309" fmla="*/ 216264 h 371290"/>
                <a:gd name="connsiteX310" fmla="*/ 23820 w 255262"/>
                <a:gd name="connsiteY310" fmla="*/ 198859 h 371290"/>
                <a:gd name="connsiteX311" fmla="*/ 18992 w 255262"/>
                <a:gd name="connsiteY311" fmla="*/ 189835 h 371290"/>
                <a:gd name="connsiteX312" fmla="*/ 14807 w 255262"/>
                <a:gd name="connsiteY312" fmla="*/ 180811 h 371290"/>
                <a:gd name="connsiteX313" fmla="*/ 10622 w 255262"/>
                <a:gd name="connsiteY313" fmla="*/ 172109 h 371290"/>
                <a:gd name="connsiteX314" fmla="*/ 7081 w 255262"/>
                <a:gd name="connsiteY314" fmla="*/ 163084 h 371290"/>
                <a:gd name="connsiteX315" fmla="*/ 4184 w 255262"/>
                <a:gd name="connsiteY315" fmla="*/ 154382 h 371290"/>
                <a:gd name="connsiteX316" fmla="*/ 2253 w 255262"/>
                <a:gd name="connsiteY316" fmla="*/ 145358 h 371290"/>
                <a:gd name="connsiteX317" fmla="*/ 1609 w 255262"/>
                <a:gd name="connsiteY317" fmla="*/ 140845 h 371290"/>
                <a:gd name="connsiteX318" fmla="*/ 965 w 255262"/>
                <a:gd name="connsiteY318" fmla="*/ 136655 h 371290"/>
                <a:gd name="connsiteX319" fmla="*/ 644 w 255262"/>
                <a:gd name="connsiteY319" fmla="*/ 132143 h 371290"/>
                <a:gd name="connsiteX320" fmla="*/ 0 w 255262"/>
                <a:gd name="connsiteY320" fmla="*/ 127631 h 371290"/>
                <a:gd name="connsiteX321" fmla="*/ 644 w 255262"/>
                <a:gd name="connsiteY321" fmla="*/ 120863 h 371290"/>
                <a:gd name="connsiteX322" fmla="*/ 965 w 255262"/>
                <a:gd name="connsiteY322" fmla="*/ 114739 h 371290"/>
                <a:gd name="connsiteX323" fmla="*/ 1931 w 255262"/>
                <a:gd name="connsiteY323" fmla="*/ 107971 h 371290"/>
                <a:gd name="connsiteX324" fmla="*/ 2897 w 255262"/>
                <a:gd name="connsiteY324" fmla="*/ 101847 h 371290"/>
                <a:gd name="connsiteX325" fmla="*/ 4184 w 255262"/>
                <a:gd name="connsiteY325" fmla="*/ 95723 h 371290"/>
                <a:gd name="connsiteX326" fmla="*/ 6116 w 255262"/>
                <a:gd name="connsiteY326" fmla="*/ 89600 h 371290"/>
                <a:gd name="connsiteX327" fmla="*/ 8047 w 255262"/>
                <a:gd name="connsiteY327" fmla="*/ 83798 h 371290"/>
                <a:gd name="connsiteX328" fmla="*/ 10300 w 255262"/>
                <a:gd name="connsiteY328" fmla="*/ 77997 h 371290"/>
                <a:gd name="connsiteX329" fmla="*/ 12876 w 255262"/>
                <a:gd name="connsiteY329" fmla="*/ 72195 h 371290"/>
                <a:gd name="connsiteX330" fmla="*/ 15773 w 255262"/>
                <a:gd name="connsiteY330" fmla="*/ 66716 h 371290"/>
                <a:gd name="connsiteX331" fmla="*/ 18992 w 255262"/>
                <a:gd name="connsiteY331" fmla="*/ 61237 h 371290"/>
                <a:gd name="connsiteX332" fmla="*/ 22210 w 255262"/>
                <a:gd name="connsiteY332" fmla="*/ 56080 h 371290"/>
                <a:gd name="connsiteX333" fmla="*/ 25429 w 255262"/>
                <a:gd name="connsiteY333" fmla="*/ 51246 h 371290"/>
                <a:gd name="connsiteX334" fmla="*/ 29292 w 255262"/>
                <a:gd name="connsiteY334" fmla="*/ 46411 h 371290"/>
                <a:gd name="connsiteX335" fmla="*/ 33477 w 255262"/>
                <a:gd name="connsiteY335" fmla="*/ 41899 h 371290"/>
                <a:gd name="connsiteX336" fmla="*/ 37661 w 255262"/>
                <a:gd name="connsiteY336" fmla="*/ 37387 h 371290"/>
                <a:gd name="connsiteX337" fmla="*/ 42168 w 255262"/>
                <a:gd name="connsiteY337" fmla="*/ 33197 h 371290"/>
                <a:gd name="connsiteX338" fmla="*/ 46674 w 255262"/>
                <a:gd name="connsiteY338" fmla="*/ 29007 h 371290"/>
                <a:gd name="connsiteX339" fmla="*/ 51503 w 255262"/>
                <a:gd name="connsiteY339" fmla="*/ 25139 h 371290"/>
                <a:gd name="connsiteX340" fmla="*/ 56331 w 255262"/>
                <a:gd name="connsiteY340" fmla="*/ 21594 h 371290"/>
                <a:gd name="connsiteX341" fmla="*/ 61804 w 255262"/>
                <a:gd name="connsiteY341" fmla="*/ 18693 h 371290"/>
                <a:gd name="connsiteX342" fmla="*/ 66954 w 255262"/>
                <a:gd name="connsiteY342" fmla="*/ 15470 h 371290"/>
                <a:gd name="connsiteX343" fmla="*/ 72426 w 255262"/>
                <a:gd name="connsiteY343" fmla="*/ 12570 h 371290"/>
                <a:gd name="connsiteX344" fmla="*/ 77899 w 255262"/>
                <a:gd name="connsiteY344" fmla="*/ 9991 h 371290"/>
                <a:gd name="connsiteX345" fmla="*/ 84015 w 255262"/>
                <a:gd name="connsiteY345" fmla="*/ 7735 h 371290"/>
                <a:gd name="connsiteX346" fmla="*/ 89809 w 255262"/>
                <a:gd name="connsiteY346" fmla="*/ 5801 h 371290"/>
                <a:gd name="connsiteX347" fmla="*/ 96247 w 255262"/>
                <a:gd name="connsiteY347" fmla="*/ 3867 h 371290"/>
                <a:gd name="connsiteX348" fmla="*/ 102041 w 255262"/>
                <a:gd name="connsiteY348" fmla="*/ 2578 h 371290"/>
                <a:gd name="connsiteX349" fmla="*/ 108157 w 255262"/>
                <a:gd name="connsiteY349" fmla="*/ 1611 h 371290"/>
                <a:gd name="connsiteX350" fmla="*/ 114916 w 255262"/>
                <a:gd name="connsiteY350" fmla="*/ 322 h 371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</a:cxnLst>
              <a:rect l="l" t="t" r="r" b="b"/>
              <a:pathLst>
                <a:path w="255262" h="371290">
                  <a:moveTo>
                    <a:pt x="153866" y="327457"/>
                  </a:moveTo>
                  <a:lnTo>
                    <a:pt x="104938" y="333581"/>
                  </a:lnTo>
                  <a:lnTo>
                    <a:pt x="106869" y="338093"/>
                  </a:lnTo>
                  <a:lnTo>
                    <a:pt x="109122" y="341316"/>
                  </a:lnTo>
                  <a:lnTo>
                    <a:pt x="111376" y="343895"/>
                  </a:lnTo>
                  <a:lnTo>
                    <a:pt x="114273" y="345828"/>
                  </a:lnTo>
                  <a:lnTo>
                    <a:pt x="116848" y="346795"/>
                  </a:lnTo>
                  <a:lnTo>
                    <a:pt x="120067" y="347440"/>
                  </a:lnTo>
                  <a:lnTo>
                    <a:pt x="123608" y="347762"/>
                  </a:lnTo>
                  <a:lnTo>
                    <a:pt x="127792" y="348085"/>
                  </a:lnTo>
                  <a:lnTo>
                    <a:pt x="132621" y="347762"/>
                  </a:lnTo>
                  <a:lnTo>
                    <a:pt x="136805" y="347440"/>
                  </a:lnTo>
                  <a:lnTo>
                    <a:pt x="138415" y="347118"/>
                  </a:lnTo>
                  <a:lnTo>
                    <a:pt x="140346" y="346473"/>
                  </a:lnTo>
                  <a:lnTo>
                    <a:pt x="141634" y="345828"/>
                  </a:lnTo>
                  <a:lnTo>
                    <a:pt x="143243" y="345184"/>
                  </a:lnTo>
                  <a:lnTo>
                    <a:pt x="144853" y="343572"/>
                  </a:lnTo>
                  <a:lnTo>
                    <a:pt x="146140" y="342283"/>
                  </a:lnTo>
                  <a:lnTo>
                    <a:pt x="147106" y="340672"/>
                  </a:lnTo>
                  <a:lnTo>
                    <a:pt x="148715" y="338738"/>
                  </a:lnTo>
                  <a:lnTo>
                    <a:pt x="150969" y="333903"/>
                  </a:lnTo>
                  <a:close/>
                  <a:moveTo>
                    <a:pt x="164810" y="291037"/>
                  </a:moveTo>
                  <a:lnTo>
                    <a:pt x="93350" y="300062"/>
                  </a:lnTo>
                  <a:lnTo>
                    <a:pt x="93350" y="300384"/>
                  </a:lnTo>
                  <a:lnTo>
                    <a:pt x="95281" y="306830"/>
                  </a:lnTo>
                  <a:lnTo>
                    <a:pt x="97212" y="312631"/>
                  </a:lnTo>
                  <a:lnTo>
                    <a:pt x="98822" y="317788"/>
                  </a:lnTo>
                  <a:lnTo>
                    <a:pt x="100431" y="322300"/>
                  </a:lnTo>
                  <a:lnTo>
                    <a:pt x="158050" y="315210"/>
                  </a:lnTo>
                  <a:lnTo>
                    <a:pt x="158694" y="311987"/>
                  </a:lnTo>
                  <a:lnTo>
                    <a:pt x="159660" y="308764"/>
                  </a:lnTo>
                  <a:lnTo>
                    <a:pt x="160625" y="304896"/>
                  </a:lnTo>
                  <a:lnTo>
                    <a:pt x="162235" y="301673"/>
                  </a:lnTo>
                  <a:lnTo>
                    <a:pt x="163522" y="296194"/>
                  </a:lnTo>
                  <a:close/>
                  <a:moveTo>
                    <a:pt x="83049" y="266865"/>
                  </a:moveTo>
                  <a:lnTo>
                    <a:pt x="84658" y="272666"/>
                  </a:lnTo>
                  <a:lnTo>
                    <a:pt x="86590" y="278145"/>
                  </a:lnTo>
                  <a:lnTo>
                    <a:pt x="88521" y="283947"/>
                  </a:lnTo>
                  <a:lnTo>
                    <a:pt x="89809" y="289104"/>
                  </a:lnTo>
                  <a:lnTo>
                    <a:pt x="168673" y="279435"/>
                  </a:lnTo>
                  <a:lnTo>
                    <a:pt x="169960" y="276212"/>
                  </a:lnTo>
                  <a:lnTo>
                    <a:pt x="170926" y="272989"/>
                  </a:lnTo>
                  <a:lnTo>
                    <a:pt x="171892" y="269766"/>
                  </a:lnTo>
                  <a:lnTo>
                    <a:pt x="172857" y="266865"/>
                  </a:lnTo>
                  <a:close/>
                  <a:moveTo>
                    <a:pt x="128226" y="58014"/>
                  </a:moveTo>
                  <a:lnTo>
                    <a:pt x="129201" y="58339"/>
                  </a:lnTo>
                  <a:lnTo>
                    <a:pt x="130502" y="58664"/>
                  </a:lnTo>
                  <a:lnTo>
                    <a:pt x="131477" y="58989"/>
                  </a:lnTo>
                  <a:lnTo>
                    <a:pt x="132452" y="59639"/>
                  </a:lnTo>
                  <a:lnTo>
                    <a:pt x="133102" y="60615"/>
                  </a:lnTo>
                  <a:lnTo>
                    <a:pt x="133427" y="61265"/>
                  </a:lnTo>
                  <a:lnTo>
                    <a:pt x="133752" y="62890"/>
                  </a:lnTo>
                  <a:lnTo>
                    <a:pt x="134077" y="63865"/>
                  </a:lnTo>
                  <a:lnTo>
                    <a:pt x="133752" y="64840"/>
                  </a:lnTo>
                  <a:lnTo>
                    <a:pt x="133427" y="65815"/>
                  </a:lnTo>
                  <a:lnTo>
                    <a:pt x="133102" y="67116"/>
                  </a:lnTo>
                  <a:lnTo>
                    <a:pt x="132452" y="68091"/>
                  </a:lnTo>
                  <a:lnTo>
                    <a:pt x="131477" y="68741"/>
                  </a:lnTo>
                  <a:lnTo>
                    <a:pt x="130502" y="69066"/>
                  </a:lnTo>
                  <a:lnTo>
                    <a:pt x="129201" y="69391"/>
                  </a:lnTo>
                  <a:lnTo>
                    <a:pt x="128226" y="69716"/>
                  </a:lnTo>
                  <a:lnTo>
                    <a:pt x="122050" y="69716"/>
                  </a:lnTo>
                  <a:lnTo>
                    <a:pt x="116524" y="71016"/>
                  </a:lnTo>
                  <a:lnTo>
                    <a:pt x="110998" y="72317"/>
                  </a:lnTo>
                  <a:lnTo>
                    <a:pt x="105472" y="74267"/>
                  </a:lnTo>
                  <a:lnTo>
                    <a:pt x="100597" y="76867"/>
                  </a:lnTo>
                  <a:lnTo>
                    <a:pt x="95396" y="79793"/>
                  </a:lnTo>
                  <a:lnTo>
                    <a:pt x="90845" y="83043"/>
                  </a:lnTo>
                  <a:lnTo>
                    <a:pt x="86619" y="86619"/>
                  </a:lnTo>
                  <a:lnTo>
                    <a:pt x="83369" y="90845"/>
                  </a:lnTo>
                  <a:lnTo>
                    <a:pt x="79793" y="95396"/>
                  </a:lnTo>
                  <a:lnTo>
                    <a:pt x="76867" y="100271"/>
                  </a:lnTo>
                  <a:lnTo>
                    <a:pt x="74592" y="105147"/>
                  </a:lnTo>
                  <a:lnTo>
                    <a:pt x="72317" y="110998"/>
                  </a:lnTo>
                  <a:lnTo>
                    <a:pt x="71016" y="116524"/>
                  </a:lnTo>
                  <a:lnTo>
                    <a:pt x="70041" y="122050"/>
                  </a:lnTo>
                  <a:lnTo>
                    <a:pt x="69391" y="128226"/>
                  </a:lnTo>
                  <a:lnTo>
                    <a:pt x="69391" y="129526"/>
                  </a:lnTo>
                  <a:lnTo>
                    <a:pt x="69066" y="130502"/>
                  </a:lnTo>
                  <a:lnTo>
                    <a:pt x="68741" y="131477"/>
                  </a:lnTo>
                  <a:lnTo>
                    <a:pt x="68091" y="132452"/>
                  </a:lnTo>
                  <a:lnTo>
                    <a:pt x="67116" y="133102"/>
                  </a:lnTo>
                  <a:lnTo>
                    <a:pt x="66141" y="133752"/>
                  </a:lnTo>
                  <a:lnTo>
                    <a:pt x="64840" y="134077"/>
                  </a:lnTo>
                  <a:lnTo>
                    <a:pt x="63865" y="134077"/>
                  </a:lnTo>
                  <a:lnTo>
                    <a:pt x="62565" y="134077"/>
                  </a:lnTo>
                  <a:lnTo>
                    <a:pt x="61590" y="133752"/>
                  </a:lnTo>
                  <a:lnTo>
                    <a:pt x="60290" y="133102"/>
                  </a:lnTo>
                  <a:lnTo>
                    <a:pt x="59640" y="132452"/>
                  </a:lnTo>
                  <a:lnTo>
                    <a:pt x="58989" y="131477"/>
                  </a:lnTo>
                  <a:lnTo>
                    <a:pt x="58339" y="130502"/>
                  </a:lnTo>
                  <a:lnTo>
                    <a:pt x="58014" y="129526"/>
                  </a:lnTo>
                  <a:lnTo>
                    <a:pt x="58014" y="128226"/>
                  </a:lnTo>
                  <a:lnTo>
                    <a:pt x="58014" y="124651"/>
                  </a:lnTo>
                  <a:lnTo>
                    <a:pt x="58339" y="121075"/>
                  </a:lnTo>
                  <a:lnTo>
                    <a:pt x="58664" y="117499"/>
                  </a:lnTo>
                  <a:lnTo>
                    <a:pt x="59314" y="113924"/>
                  </a:lnTo>
                  <a:lnTo>
                    <a:pt x="61265" y="107423"/>
                  </a:lnTo>
                  <a:lnTo>
                    <a:pt x="63540" y="100596"/>
                  </a:lnTo>
                  <a:lnTo>
                    <a:pt x="66466" y="94745"/>
                  </a:lnTo>
                  <a:lnTo>
                    <a:pt x="70041" y="88894"/>
                  </a:lnTo>
                  <a:lnTo>
                    <a:pt x="74267" y="83368"/>
                  </a:lnTo>
                  <a:lnTo>
                    <a:pt x="78818" y="78493"/>
                  </a:lnTo>
                  <a:lnTo>
                    <a:pt x="83694" y="73942"/>
                  </a:lnTo>
                  <a:lnTo>
                    <a:pt x="88895" y="69716"/>
                  </a:lnTo>
                  <a:lnTo>
                    <a:pt x="94746" y="66466"/>
                  </a:lnTo>
                  <a:lnTo>
                    <a:pt x="100922" y="63540"/>
                  </a:lnTo>
                  <a:lnTo>
                    <a:pt x="107423" y="60940"/>
                  </a:lnTo>
                  <a:lnTo>
                    <a:pt x="114249" y="59314"/>
                  </a:lnTo>
                  <a:lnTo>
                    <a:pt x="117499" y="58989"/>
                  </a:lnTo>
                  <a:lnTo>
                    <a:pt x="121075" y="58339"/>
                  </a:lnTo>
                  <a:lnTo>
                    <a:pt x="124651" y="58339"/>
                  </a:lnTo>
                  <a:close/>
                  <a:moveTo>
                    <a:pt x="127792" y="23205"/>
                  </a:moveTo>
                  <a:lnTo>
                    <a:pt x="122642" y="23528"/>
                  </a:lnTo>
                  <a:lnTo>
                    <a:pt x="117170" y="23850"/>
                  </a:lnTo>
                  <a:lnTo>
                    <a:pt x="112019" y="24495"/>
                  </a:lnTo>
                  <a:lnTo>
                    <a:pt x="106869" y="25139"/>
                  </a:lnTo>
                  <a:lnTo>
                    <a:pt x="101719" y="26429"/>
                  </a:lnTo>
                  <a:lnTo>
                    <a:pt x="96890" y="28040"/>
                  </a:lnTo>
                  <a:lnTo>
                    <a:pt x="92062" y="29329"/>
                  </a:lnTo>
                  <a:lnTo>
                    <a:pt x="86912" y="31585"/>
                  </a:lnTo>
                  <a:lnTo>
                    <a:pt x="82405" y="33519"/>
                  </a:lnTo>
                  <a:lnTo>
                    <a:pt x="77899" y="36098"/>
                  </a:lnTo>
                  <a:lnTo>
                    <a:pt x="73714" y="38354"/>
                  </a:lnTo>
                  <a:lnTo>
                    <a:pt x="69529" y="41254"/>
                  </a:lnTo>
                  <a:lnTo>
                    <a:pt x="65667" y="43833"/>
                  </a:lnTo>
                  <a:lnTo>
                    <a:pt x="61482" y="47056"/>
                  </a:lnTo>
                  <a:lnTo>
                    <a:pt x="57941" y="50279"/>
                  </a:lnTo>
                  <a:lnTo>
                    <a:pt x="54078" y="53824"/>
                  </a:lnTo>
                  <a:lnTo>
                    <a:pt x="50537" y="57692"/>
                  </a:lnTo>
                  <a:lnTo>
                    <a:pt x="47318" y="61237"/>
                  </a:lnTo>
                  <a:lnTo>
                    <a:pt x="44421" y="65105"/>
                  </a:lnTo>
                  <a:lnTo>
                    <a:pt x="41202" y="69295"/>
                  </a:lnTo>
                  <a:lnTo>
                    <a:pt x="38627" y="73485"/>
                  </a:lnTo>
                  <a:lnTo>
                    <a:pt x="36052" y="77675"/>
                  </a:lnTo>
                  <a:lnTo>
                    <a:pt x="33799" y="82187"/>
                  </a:lnTo>
                  <a:lnTo>
                    <a:pt x="31867" y="87021"/>
                  </a:lnTo>
                  <a:lnTo>
                    <a:pt x="29614" y="91533"/>
                  </a:lnTo>
                  <a:lnTo>
                    <a:pt x="28326" y="96690"/>
                  </a:lnTo>
                  <a:lnTo>
                    <a:pt x="27039" y="101525"/>
                  </a:lnTo>
                  <a:lnTo>
                    <a:pt x="25429" y="106682"/>
                  </a:lnTo>
                  <a:lnTo>
                    <a:pt x="24786" y="111838"/>
                  </a:lnTo>
                  <a:lnTo>
                    <a:pt x="24142" y="116995"/>
                  </a:lnTo>
                  <a:lnTo>
                    <a:pt x="23820" y="122152"/>
                  </a:lnTo>
                  <a:lnTo>
                    <a:pt x="23498" y="127631"/>
                  </a:lnTo>
                  <a:lnTo>
                    <a:pt x="23820" y="132143"/>
                  </a:lnTo>
                  <a:lnTo>
                    <a:pt x="24142" y="136655"/>
                  </a:lnTo>
                  <a:lnTo>
                    <a:pt x="25107" y="141490"/>
                  </a:lnTo>
                  <a:lnTo>
                    <a:pt x="26073" y="146002"/>
                  </a:lnTo>
                  <a:lnTo>
                    <a:pt x="27683" y="150837"/>
                  </a:lnTo>
                  <a:lnTo>
                    <a:pt x="29292" y="155671"/>
                  </a:lnTo>
                  <a:lnTo>
                    <a:pt x="31223" y="160506"/>
                  </a:lnTo>
                  <a:lnTo>
                    <a:pt x="33155" y="165663"/>
                  </a:lnTo>
                  <a:lnTo>
                    <a:pt x="37661" y="175654"/>
                  </a:lnTo>
                  <a:lnTo>
                    <a:pt x="42812" y="185967"/>
                  </a:lnTo>
                  <a:lnTo>
                    <a:pt x="48606" y="195959"/>
                  </a:lnTo>
                  <a:lnTo>
                    <a:pt x="54400" y="206272"/>
                  </a:lnTo>
                  <a:lnTo>
                    <a:pt x="59229" y="215619"/>
                  </a:lnTo>
                  <a:lnTo>
                    <a:pt x="64379" y="224966"/>
                  </a:lnTo>
                  <a:lnTo>
                    <a:pt x="69207" y="234312"/>
                  </a:lnTo>
                  <a:lnTo>
                    <a:pt x="73714" y="243659"/>
                  </a:lnTo>
                  <a:lnTo>
                    <a:pt x="181870" y="243659"/>
                  </a:lnTo>
                  <a:lnTo>
                    <a:pt x="186377" y="234312"/>
                  </a:lnTo>
                  <a:lnTo>
                    <a:pt x="191205" y="224966"/>
                  </a:lnTo>
                  <a:lnTo>
                    <a:pt x="196356" y="215619"/>
                  </a:lnTo>
                  <a:lnTo>
                    <a:pt x="201506" y="206595"/>
                  </a:lnTo>
                  <a:lnTo>
                    <a:pt x="206978" y="195959"/>
                  </a:lnTo>
                  <a:lnTo>
                    <a:pt x="212450" y="185967"/>
                  </a:lnTo>
                  <a:lnTo>
                    <a:pt x="217923" y="175654"/>
                  </a:lnTo>
                  <a:lnTo>
                    <a:pt x="222429" y="165340"/>
                  </a:lnTo>
                  <a:lnTo>
                    <a:pt x="224360" y="160506"/>
                  </a:lnTo>
                  <a:lnTo>
                    <a:pt x="226614" y="155671"/>
                  </a:lnTo>
                  <a:lnTo>
                    <a:pt x="227901" y="150837"/>
                  </a:lnTo>
                  <a:lnTo>
                    <a:pt x="229189" y="146002"/>
                  </a:lnTo>
                  <a:lnTo>
                    <a:pt x="230798" y="141168"/>
                  </a:lnTo>
                  <a:lnTo>
                    <a:pt x="231442" y="136655"/>
                  </a:lnTo>
                  <a:lnTo>
                    <a:pt x="232086" y="132143"/>
                  </a:lnTo>
                  <a:lnTo>
                    <a:pt x="232086" y="127631"/>
                  </a:lnTo>
                  <a:lnTo>
                    <a:pt x="232086" y="122152"/>
                  </a:lnTo>
                  <a:lnTo>
                    <a:pt x="231764" y="116995"/>
                  </a:lnTo>
                  <a:lnTo>
                    <a:pt x="231120" y="111838"/>
                  </a:lnTo>
                  <a:lnTo>
                    <a:pt x="229833" y="106682"/>
                  </a:lnTo>
                  <a:lnTo>
                    <a:pt x="228867" y="101525"/>
                  </a:lnTo>
                  <a:lnTo>
                    <a:pt x="227579" y="96690"/>
                  </a:lnTo>
                  <a:lnTo>
                    <a:pt x="225648" y="91533"/>
                  </a:lnTo>
                  <a:lnTo>
                    <a:pt x="224039" y="87021"/>
                  </a:lnTo>
                  <a:lnTo>
                    <a:pt x="221463" y="82187"/>
                  </a:lnTo>
                  <a:lnTo>
                    <a:pt x="219532" y="77675"/>
                  </a:lnTo>
                  <a:lnTo>
                    <a:pt x="216957" y="73485"/>
                  </a:lnTo>
                  <a:lnTo>
                    <a:pt x="214382" y="69295"/>
                  </a:lnTo>
                  <a:lnTo>
                    <a:pt x="211163" y="65105"/>
                  </a:lnTo>
                  <a:lnTo>
                    <a:pt x="208266" y="61237"/>
                  </a:lnTo>
                  <a:lnTo>
                    <a:pt x="205047" y="57692"/>
                  </a:lnTo>
                  <a:lnTo>
                    <a:pt x="201506" y="53824"/>
                  </a:lnTo>
                  <a:lnTo>
                    <a:pt x="197965" y="50279"/>
                  </a:lnTo>
                  <a:lnTo>
                    <a:pt x="194102" y="47056"/>
                  </a:lnTo>
                  <a:lnTo>
                    <a:pt x="190240" y="43833"/>
                  </a:lnTo>
                  <a:lnTo>
                    <a:pt x="186055" y="41254"/>
                  </a:lnTo>
                  <a:lnTo>
                    <a:pt x="181870" y="38354"/>
                  </a:lnTo>
                  <a:lnTo>
                    <a:pt x="177364" y="36098"/>
                  </a:lnTo>
                  <a:lnTo>
                    <a:pt x="172857" y="33519"/>
                  </a:lnTo>
                  <a:lnTo>
                    <a:pt x="168351" y="31585"/>
                  </a:lnTo>
                  <a:lnTo>
                    <a:pt x="163522" y="29329"/>
                  </a:lnTo>
                  <a:lnTo>
                    <a:pt x="158694" y="28040"/>
                  </a:lnTo>
                  <a:lnTo>
                    <a:pt x="153866" y="26429"/>
                  </a:lnTo>
                  <a:lnTo>
                    <a:pt x="149037" y="25139"/>
                  </a:lnTo>
                  <a:lnTo>
                    <a:pt x="143887" y="24495"/>
                  </a:lnTo>
                  <a:lnTo>
                    <a:pt x="138415" y="23850"/>
                  </a:lnTo>
                  <a:lnTo>
                    <a:pt x="133264" y="23528"/>
                  </a:lnTo>
                  <a:close/>
                  <a:moveTo>
                    <a:pt x="121032" y="0"/>
                  </a:moveTo>
                  <a:lnTo>
                    <a:pt x="127792" y="0"/>
                  </a:lnTo>
                  <a:lnTo>
                    <a:pt x="134230" y="0"/>
                  </a:lnTo>
                  <a:lnTo>
                    <a:pt x="140990" y="322"/>
                  </a:lnTo>
                  <a:lnTo>
                    <a:pt x="147106" y="1611"/>
                  </a:lnTo>
                  <a:lnTo>
                    <a:pt x="153544" y="2578"/>
                  </a:lnTo>
                  <a:lnTo>
                    <a:pt x="159660" y="3867"/>
                  </a:lnTo>
                  <a:lnTo>
                    <a:pt x="165776" y="5801"/>
                  </a:lnTo>
                  <a:lnTo>
                    <a:pt x="171570" y="7735"/>
                  </a:lnTo>
                  <a:lnTo>
                    <a:pt x="177364" y="9991"/>
                  </a:lnTo>
                  <a:lnTo>
                    <a:pt x="183158" y="12570"/>
                  </a:lnTo>
                  <a:lnTo>
                    <a:pt x="188630" y="15470"/>
                  </a:lnTo>
                  <a:lnTo>
                    <a:pt x="193780" y="18693"/>
                  </a:lnTo>
                  <a:lnTo>
                    <a:pt x="198931" y="21594"/>
                  </a:lnTo>
                  <a:lnTo>
                    <a:pt x="203759" y="25139"/>
                  </a:lnTo>
                  <a:lnTo>
                    <a:pt x="208588" y="29007"/>
                  </a:lnTo>
                  <a:lnTo>
                    <a:pt x="213738" y="33197"/>
                  </a:lnTo>
                  <a:lnTo>
                    <a:pt x="217923" y="37387"/>
                  </a:lnTo>
                  <a:lnTo>
                    <a:pt x="222429" y="41899"/>
                  </a:lnTo>
                  <a:lnTo>
                    <a:pt x="226292" y="46411"/>
                  </a:lnTo>
                  <a:lnTo>
                    <a:pt x="229833" y="51246"/>
                  </a:lnTo>
                  <a:lnTo>
                    <a:pt x="233373" y="56080"/>
                  </a:lnTo>
                  <a:lnTo>
                    <a:pt x="236914" y="61237"/>
                  </a:lnTo>
                  <a:lnTo>
                    <a:pt x="240133" y="66716"/>
                  </a:lnTo>
                  <a:lnTo>
                    <a:pt x="242708" y="72195"/>
                  </a:lnTo>
                  <a:lnTo>
                    <a:pt x="245284" y="77997"/>
                  </a:lnTo>
                  <a:lnTo>
                    <a:pt x="247537" y="83798"/>
                  </a:lnTo>
                  <a:lnTo>
                    <a:pt x="249468" y="89600"/>
                  </a:lnTo>
                  <a:lnTo>
                    <a:pt x="251078" y="95723"/>
                  </a:lnTo>
                  <a:lnTo>
                    <a:pt x="252687" y="101847"/>
                  </a:lnTo>
                  <a:lnTo>
                    <a:pt x="253975" y="107971"/>
                  </a:lnTo>
                  <a:lnTo>
                    <a:pt x="254618" y="114739"/>
                  </a:lnTo>
                  <a:lnTo>
                    <a:pt x="254940" y="120863"/>
                  </a:lnTo>
                  <a:lnTo>
                    <a:pt x="255262" y="127631"/>
                  </a:lnTo>
                  <a:lnTo>
                    <a:pt x="254940" y="132143"/>
                  </a:lnTo>
                  <a:lnTo>
                    <a:pt x="254618" y="136333"/>
                  </a:lnTo>
                  <a:lnTo>
                    <a:pt x="254297" y="140845"/>
                  </a:lnTo>
                  <a:lnTo>
                    <a:pt x="253331" y="145358"/>
                  </a:lnTo>
                  <a:lnTo>
                    <a:pt x="251078" y="154060"/>
                  </a:lnTo>
                  <a:lnTo>
                    <a:pt x="248502" y="163084"/>
                  </a:lnTo>
                  <a:lnTo>
                    <a:pt x="244962" y="171786"/>
                  </a:lnTo>
                  <a:lnTo>
                    <a:pt x="241099" y="180811"/>
                  </a:lnTo>
                  <a:lnTo>
                    <a:pt x="236592" y="189835"/>
                  </a:lnTo>
                  <a:lnTo>
                    <a:pt x="232086" y="198859"/>
                  </a:lnTo>
                  <a:lnTo>
                    <a:pt x="222429" y="216586"/>
                  </a:lnTo>
                  <a:lnTo>
                    <a:pt x="212450" y="233990"/>
                  </a:lnTo>
                  <a:lnTo>
                    <a:pt x="207944" y="242692"/>
                  </a:lnTo>
                  <a:lnTo>
                    <a:pt x="203759" y="251072"/>
                  </a:lnTo>
                  <a:lnTo>
                    <a:pt x="199896" y="259452"/>
                  </a:lnTo>
                  <a:lnTo>
                    <a:pt x="196999" y="267832"/>
                  </a:lnTo>
                  <a:lnTo>
                    <a:pt x="192815" y="279757"/>
                  </a:lnTo>
                  <a:lnTo>
                    <a:pt x="189274" y="290715"/>
                  </a:lnTo>
                  <a:lnTo>
                    <a:pt x="186055" y="301351"/>
                  </a:lnTo>
                  <a:lnTo>
                    <a:pt x="183480" y="311342"/>
                  </a:lnTo>
                  <a:lnTo>
                    <a:pt x="180583" y="320367"/>
                  </a:lnTo>
                  <a:lnTo>
                    <a:pt x="177686" y="329069"/>
                  </a:lnTo>
                  <a:lnTo>
                    <a:pt x="175111" y="336804"/>
                  </a:lnTo>
                  <a:lnTo>
                    <a:pt x="172214" y="343572"/>
                  </a:lnTo>
                  <a:lnTo>
                    <a:pt x="170604" y="347118"/>
                  </a:lnTo>
                  <a:lnTo>
                    <a:pt x="168673" y="350018"/>
                  </a:lnTo>
                  <a:lnTo>
                    <a:pt x="167063" y="352919"/>
                  </a:lnTo>
                  <a:lnTo>
                    <a:pt x="165132" y="355497"/>
                  </a:lnTo>
                  <a:lnTo>
                    <a:pt x="163201" y="358076"/>
                  </a:lnTo>
                  <a:lnTo>
                    <a:pt x="161269" y="360332"/>
                  </a:lnTo>
                  <a:lnTo>
                    <a:pt x="158694" y="362588"/>
                  </a:lnTo>
                  <a:lnTo>
                    <a:pt x="156119" y="364200"/>
                  </a:lnTo>
                  <a:lnTo>
                    <a:pt x="153544" y="365811"/>
                  </a:lnTo>
                  <a:lnTo>
                    <a:pt x="150325" y="367423"/>
                  </a:lnTo>
                  <a:lnTo>
                    <a:pt x="147106" y="368389"/>
                  </a:lnTo>
                  <a:lnTo>
                    <a:pt x="144209" y="369356"/>
                  </a:lnTo>
                  <a:lnTo>
                    <a:pt x="140346" y="370001"/>
                  </a:lnTo>
                  <a:lnTo>
                    <a:pt x="136483" y="370968"/>
                  </a:lnTo>
                  <a:lnTo>
                    <a:pt x="132299" y="371290"/>
                  </a:lnTo>
                  <a:lnTo>
                    <a:pt x="127792" y="371290"/>
                  </a:lnTo>
                  <a:lnTo>
                    <a:pt x="123286" y="371290"/>
                  </a:lnTo>
                  <a:lnTo>
                    <a:pt x="119423" y="370968"/>
                  </a:lnTo>
                  <a:lnTo>
                    <a:pt x="115560" y="370001"/>
                  </a:lnTo>
                  <a:lnTo>
                    <a:pt x="111697" y="369356"/>
                  </a:lnTo>
                  <a:lnTo>
                    <a:pt x="108479" y="368389"/>
                  </a:lnTo>
                  <a:lnTo>
                    <a:pt x="105582" y="367423"/>
                  </a:lnTo>
                  <a:lnTo>
                    <a:pt x="102363" y="365811"/>
                  </a:lnTo>
                  <a:lnTo>
                    <a:pt x="99787" y="364200"/>
                  </a:lnTo>
                  <a:lnTo>
                    <a:pt x="97212" y="362588"/>
                  </a:lnTo>
                  <a:lnTo>
                    <a:pt x="94959" y="360332"/>
                  </a:lnTo>
                  <a:lnTo>
                    <a:pt x="92706" y="358076"/>
                  </a:lnTo>
                  <a:lnTo>
                    <a:pt x="90452" y="355497"/>
                  </a:lnTo>
                  <a:lnTo>
                    <a:pt x="88843" y="352597"/>
                  </a:lnTo>
                  <a:lnTo>
                    <a:pt x="86912" y="350018"/>
                  </a:lnTo>
                  <a:lnTo>
                    <a:pt x="85302" y="346795"/>
                  </a:lnTo>
                  <a:lnTo>
                    <a:pt x="83693" y="343572"/>
                  </a:lnTo>
                  <a:lnTo>
                    <a:pt x="80796" y="336804"/>
                  </a:lnTo>
                  <a:lnTo>
                    <a:pt x="77899" y="328746"/>
                  </a:lnTo>
                  <a:lnTo>
                    <a:pt x="75323" y="320367"/>
                  </a:lnTo>
                  <a:lnTo>
                    <a:pt x="72426" y="311020"/>
                  </a:lnTo>
                  <a:lnTo>
                    <a:pt x="66310" y="290393"/>
                  </a:lnTo>
                  <a:lnTo>
                    <a:pt x="58585" y="267509"/>
                  </a:lnTo>
                  <a:lnTo>
                    <a:pt x="55366" y="259130"/>
                  </a:lnTo>
                  <a:lnTo>
                    <a:pt x="51503" y="250750"/>
                  </a:lnTo>
                  <a:lnTo>
                    <a:pt x="47318" y="242370"/>
                  </a:lnTo>
                  <a:lnTo>
                    <a:pt x="42812" y="233668"/>
                  </a:lnTo>
                  <a:lnTo>
                    <a:pt x="33155" y="216264"/>
                  </a:lnTo>
                  <a:lnTo>
                    <a:pt x="23820" y="198859"/>
                  </a:lnTo>
                  <a:lnTo>
                    <a:pt x="18992" y="189835"/>
                  </a:lnTo>
                  <a:lnTo>
                    <a:pt x="14807" y="180811"/>
                  </a:lnTo>
                  <a:lnTo>
                    <a:pt x="10622" y="172109"/>
                  </a:lnTo>
                  <a:lnTo>
                    <a:pt x="7081" y="163084"/>
                  </a:lnTo>
                  <a:lnTo>
                    <a:pt x="4184" y="154382"/>
                  </a:lnTo>
                  <a:lnTo>
                    <a:pt x="2253" y="145358"/>
                  </a:lnTo>
                  <a:lnTo>
                    <a:pt x="1609" y="140845"/>
                  </a:lnTo>
                  <a:lnTo>
                    <a:pt x="965" y="136655"/>
                  </a:lnTo>
                  <a:lnTo>
                    <a:pt x="644" y="132143"/>
                  </a:lnTo>
                  <a:lnTo>
                    <a:pt x="0" y="127631"/>
                  </a:lnTo>
                  <a:lnTo>
                    <a:pt x="644" y="120863"/>
                  </a:lnTo>
                  <a:lnTo>
                    <a:pt x="965" y="114739"/>
                  </a:lnTo>
                  <a:lnTo>
                    <a:pt x="1931" y="107971"/>
                  </a:lnTo>
                  <a:lnTo>
                    <a:pt x="2897" y="101847"/>
                  </a:lnTo>
                  <a:lnTo>
                    <a:pt x="4184" y="95723"/>
                  </a:lnTo>
                  <a:lnTo>
                    <a:pt x="6116" y="89600"/>
                  </a:lnTo>
                  <a:lnTo>
                    <a:pt x="8047" y="83798"/>
                  </a:lnTo>
                  <a:lnTo>
                    <a:pt x="10300" y="77997"/>
                  </a:lnTo>
                  <a:lnTo>
                    <a:pt x="12876" y="72195"/>
                  </a:lnTo>
                  <a:lnTo>
                    <a:pt x="15773" y="66716"/>
                  </a:lnTo>
                  <a:lnTo>
                    <a:pt x="18992" y="61237"/>
                  </a:lnTo>
                  <a:lnTo>
                    <a:pt x="22210" y="56080"/>
                  </a:lnTo>
                  <a:lnTo>
                    <a:pt x="25429" y="51246"/>
                  </a:lnTo>
                  <a:lnTo>
                    <a:pt x="29292" y="46411"/>
                  </a:lnTo>
                  <a:lnTo>
                    <a:pt x="33477" y="41899"/>
                  </a:lnTo>
                  <a:lnTo>
                    <a:pt x="37661" y="37387"/>
                  </a:lnTo>
                  <a:lnTo>
                    <a:pt x="42168" y="33197"/>
                  </a:lnTo>
                  <a:lnTo>
                    <a:pt x="46674" y="29007"/>
                  </a:lnTo>
                  <a:lnTo>
                    <a:pt x="51503" y="25139"/>
                  </a:lnTo>
                  <a:lnTo>
                    <a:pt x="56331" y="21594"/>
                  </a:lnTo>
                  <a:lnTo>
                    <a:pt x="61804" y="18693"/>
                  </a:lnTo>
                  <a:lnTo>
                    <a:pt x="66954" y="15470"/>
                  </a:lnTo>
                  <a:lnTo>
                    <a:pt x="72426" y="12570"/>
                  </a:lnTo>
                  <a:lnTo>
                    <a:pt x="77899" y="9991"/>
                  </a:lnTo>
                  <a:lnTo>
                    <a:pt x="84015" y="7735"/>
                  </a:lnTo>
                  <a:lnTo>
                    <a:pt x="89809" y="5801"/>
                  </a:lnTo>
                  <a:lnTo>
                    <a:pt x="96247" y="3867"/>
                  </a:lnTo>
                  <a:lnTo>
                    <a:pt x="102041" y="2578"/>
                  </a:lnTo>
                  <a:lnTo>
                    <a:pt x="108157" y="1611"/>
                  </a:lnTo>
                  <a:lnTo>
                    <a:pt x="114916" y="32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grpSp>
          <p:nvGrpSpPr>
            <p:cNvPr id="11" name="isľiḑè">
              <a:extLst>
                <a:ext uri="{FF2B5EF4-FFF2-40B4-BE49-F238E27FC236}">
                  <a16:creationId xmlns="" xmlns:a16="http://schemas.microsoft.com/office/drawing/2014/main" id="{DD7040C5-CCE7-4030-93A2-A316459A8CCA}"/>
                </a:ext>
              </a:extLst>
            </p:cNvPr>
            <p:cNvGrpSpPr/>
            <p:nvPr/>
          </p:nvGrpSpPr>
          <p:grpSpPr>
            <a:xfrm>
              <a:off x="5826000" y="2590800"/>
              <a:ext cx="5694488" cy="922843"/>
              <a:chOff x="5826000" y="1759661"/>
              <a:chExt cx="5694488" cy="922843"/>
            </a:xfrm>
          </p:grpSpPr>
          <p:sp>
            <p:nvSpPr>
              <p:cNvPr id="23" name="iśḷiḓè">
                <a:extLst>
                  <a:ext uri="{FF2B5EF4-FFF2-40B4-BE49-F238E27FC236}">
                    <a16:creationId xmlns="" xmlns:a16="http://schemas.microsoft.com/office/drawing/2014/main" id="{606BEC1D-DD5F-4299-9410-95446628576C}"/>
                  </a:ext>
                </a:extLst>
              </p:cNvPr>
              <p:cNvSpPr txBox="1"/>
              <p:nvPr/>
            </p:nvSpPr>
            <p:spPr bwMode="auto">
              <a:xfrm>
                <a:off x="5826000" y="1759661"/>
                <a:ext cx="569448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4" name="îśļiḋé">
                <a:extLst>
                  <a:ext uri="{FF2B5EF4-FFF2-40B4-BE49-F238E27FC236}">
                    <a16:creationId xmlns="" xmlns:a16="http://schemas.microsoft.com/office/drawing/2014/main" id="{2E85F188-05D0-49AA-BA20-6D65056A241C}"/>
                  </a:ext>
                </a:extLst>
              </p:cNvPr>
              <p:cNvSpPr/>
              <p:nvPr/>
            </p:nvSpPr>
            <p:spPr bwMode="auto">
              <a:xfrm>
                <a:off x="5826000" y="2201467"/>
                <a:ext cx="5694488" cy="4810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200" dirty="0"/>
                  <a:t>Copy paste fonts. Choose the only option to retain text.</a:t>
                </a:r>
              </a:p>
            </p:txBody>
          </p:sp>
        </p:grpSp>
        <p:sp>
          <p:nvSpPr>
            <p:cNvPr id="12" name="iśľîḍe">
              <a:extLst>
                <a:ext uri="{FF2B5EF4-FFF2-40B4-BE49-F238E27FC236}">
                  <a16:creationId xmlns="" xmlns:a16="http://schemas.microsoft.com/office/drawing/2014/main" id="{4A50BBA1-64A5-4583-9DA7-AEC0D67E7A85}"/>
                </a:ext>
              </a:extLst>
            </p:cNvPr>
            <p:cNvSpPr/>
            <p:nvPr/>
          </p:nvSpPr>
          <p:spPr bwMode="auto">
            <a:xfrm>
              <a:off x="4900661" y="4074547"/>
              <a:ext cx="476852" cy="476850"/>
            </a:xfrm>
            <a:custGeom>
              <a:avLst/>
              <a:gdLst>
                <a:gd name="T0" fmla="*/ 795 w 1116"/>
                <a:gd name="T1" fmla="*/ 774 h 1117"/>
                <a:gd name="T2" fmla="*/ 1039 w 1116"/>
                <a:gd name="T3" fmla="*/ 623 h 1117"/>
                <a:gd name="T4" fmla="*/ 970 w 1116"/>
                <a:gd name="T5" fmla="*/ 816 h 1117"/>
                <a:gd name="T6" fmla="*/ 291 w 1116"/>
                <a:gd name="T7" fmla="*/ 610 h 1117"/>
                <a:gd name="T8" fmla="*/ 309 w 1116"/>
                <a:gd name="T9" fmla="*/ 848 h 1117"/>
                <a:gd name="T10" fmla="*/ 146 w 1116"/>
                <a:gd name="T11" fmla="*/ 816 h 1117"/>
                <a:gd name="T12" fmla="*/ 77 w 1116"/>
                <a:gd name="T13" fmla="*/ 623 h 1117"/>
                <a:gd name="T14" fmla="*/ 277 w 1116"/>
                <a:gd name="T15" fmla="*/ 290 h 1117"/>
                <a:gd name="T16" fmla="*/ 293 w 1116"/>
                <a:gd name="T17" fmla="*/ 482 h 1117"/>
                <a:gd name="T18" fmla="*/ 94 w 1116"/>
                <a:gd name="T19" fmla="*/ 415 h 1117"/>
                <a:gd name="T20" fmla="*/ 182 w 1116"/>
                <a:gd name="T21" fmla="*/ 252 h 1117"/>
                <a:gd name="T22" fmla="*/ 710 w 1116"/>
                <a:gd name="T23" fmla="*/ 340 h 1117"/>
                <a:gd name="T24" fmla="*/ 790 w 1116"/>
                <a:gd name="T25" fmla="*/ 512 h 1117"/>
                <a:gd name="T26" fmla="*/ 618 w 1116"/>
                <a:gd name="T27" fmla="*/ 796 h 1117"/>
                <a:gd name="T28" fmla="*/ 769 w 1116"/>
                <a:gd name="T29" fmla="*/ 735 h 1117"/>
                <a:gd name="T30" fmla="*/ 861 w 1116"/>
                <a:gd name="T31" fmla="*/ 938 h 1117"/>
                <a:gd name="T32" fmla="*/ 734 w 1116"/>
                <a:gd name="T33" fmla="*/ 1011 h 1117"/>
                <a:gd name="T34" fmla="*/ 689 w 1116"/>
                <a:gd name="T35" fmla="*/ 980 h 1117"/>
                <a:gd name="T36" fmla="*/ 615 w 1116"/>
                <a:gd name="T37" fmla="*/ 832 h 1117"/>
                <a:gd name="T38" fmla="*/ 678 w 1116"/>
                <a:gd name="T39" fmla="*/ 933 h 1117"/>
                <a:gd name="T40" fmla="*/ 445 w 1116"/>
                <a:gd name="T41" fmla="*/ 1031 h 1117"/>
                <a:gd name="T42" fmla="*/ 308 w 1116"/>
                <a:gd name="T43" fmla="*/ 976 h 1117"/>
                <a:gd name="T44" fmla="*/ 358 w 1116"/>
                <a:gd name="T45" fmla="*/ 866 h 1117"/>
                <a:gd name="T46" fmla="*/ 540 w 1116"/>
                <a:gd name="T47" fmla="*/ 577 h 1117"/>
                <a:gd name="T48" fmla="*/ 376 w 1116"/>
                <a:gd name="T49" fmla="*/ 821 h 1117"/>
                <a:gd name="T50" fmla="*/ 540 w 1116"/>
                <a:gd name="T51" fmla="*/ 577 h 1117"/>
                <a:gd name="T52" fmla="*/ 540 w 1116"/>
                <a:gd name="T53" fmla="*/ 360 h 1117"/>
                <a:gd name="T54" fmla="*/ 356 w 1116"/>
                <a:gd name="T55" fmla="*/ 352 h 1117"/>
                <a:gd name="T56" fmla="*/ 249 w 1116"/>
                <a:gd name="T57" fmla="*/ 230 h 1117"/>
                <a:gd name="T58" fmla="*/ 322 w 1116"/>
                <a:gd name="T59" fmla="*/ 134 h 1117"/>
                <a:gd name="T60" fmla="*/ 478 w 1116"/>
                <a:gd name="T61" fmla="*/ 80 h 1117"/>
                <a:gd name="T62" fmla="*/ 540 w 1116"/>
                <a:gd name="T63" fmla="*/ 74 h 1117"/>
                <a:gd name="T64" fmla="*/ 377 w 1116"/>
                <a:gd name="T65" fmla="*/ 294 h 1117"/>
                <a:gd name="T66" fmla="*/ 539 w 1116"/>
                <a:gd name="T67" fmla="*/ 74 h 1117"/>
                <a:gd name="T68" fmla="*/ 744 w 1116"/>
                <a:gd name="T69" fmla="*/ 110 h 1117"/>
                <a:gd name="T70" fmla="*/ 883 w 1116"/>
                <a:gd name="T71" fmla="*/ 198 h 1117"/>
                <a:gd name="T72" fmla="*/ 773 w 1116"/>
                <a:gd name="T73" fmla="*/ 282 h 1117"/>
                <a:gd name="T74" fmla="*/ 578 w 1116"/>
                <a:gd name="T75" fmla="*/ 74 h 1117"/>
                <a:gd name="T76" fmla="*/ 720 w 1116"/>
                <a:gd name="T77" fmla="*/ 301 h 1117"/>
                <a:gd name="T78" fmla="*/ 577 w 1116"/>
                <a:gd name="T79" fmla="*/ 74 h 1117"/>
                <a:gd name="T80" fmla="*/ 422 w 1116"/>
                <a:gd name="T81" fmla="*/ 909 h 1117"/>
                <a:gd name="T82" fmla="*/ 521 w 1116"/>
                <a:gd name="T83" fmla="*/ 831 h 1117"/>
                <a:gd name="T84" fmla="*/ 816 w 1116"/>
                <a:gd name="T85" fmla="*/ 424 h 1117"/>
                <a:gd name="T86" fmla="*/ 873 w 1116"/>
                <a:gd name="T87" fmla="*/ 269 h 1117"/>
                <a:gd name="T88" fmla="*/ 990 w 1116"/>
                <a:gd name="T89" fmla="*/ 337 h 1117"/>
                <a:gd name="T90" fmla="*/ 1041 w 1116"/>
                <a:gd name="T91" fmla="*/ 519 h 1117"/>
                <a:gd name="T92" fmla="*/ 392 w 1116"/>
                <a:gd name="T93" fmla="*/ 26 h 1117"/>
                <a:gd name="T94" fmla="*/ 183 w 1116"/>
                <a:gd name="T95" fmla="*/ 146 h 1117"/>
                <a:gd name="T96" fmla="*/ 44 w 1116"/>
                <a:gd name="T97" fmla="*/ 342 h 1117"/>
                <a:gd name="T98" fmla="*/ 0 w 1116"/>
                <a:gd name="T99" fmla="*/ 588 h 1117"/>
                <a:gd name="T100" fmla="*/ 67 w 1116"/>
                <a:gd name="T101" fmla="*/ 824 h 1117"/>
                <a:gd name="T102" fmla="*/ 224 w 1116"/>
                <a:gd name="T103" fmla="*/ 1006 h 1117"/>
                <a:gd name="T104" fmla="*/ 445 w 1116"/>
                <a:gd name="T105" fmla="*/ 1105 h 1117"/>
                <a:gd name="T106" fmla="*/ 697 w 1116"/>
                <a:gd name="T107" fmla="*/ 1099 h 1117"/>
                <a:gd name="T108" fmla="*/ 913 w 1116"/>
                <a:gd name="T109" fmla="*/ 990 h 1117"/>
                <a:gd name="T110" fmla="*/ 1061 w 1116"/>
                <a:gd name="T111" fmla="*/ 801 h 1117"/>
                <a:gd name="T112" fmla="*/ 1116 w 1116"/>
                <a:gd name="T113" fmla="*/ 559 h 1117"/>
                <a:gd name="T114" fmla="*/ 1061 w 1116"/>
                <a:gd name="T115" fmla="*/ 317 h 1117"/>
                <a:gd name="T116" fmla="*/ 913 w 1116"/>
                <a:gd name="T117" fmla="*/ 128 h 1117"/>
                <a:gd name="T118" fmla="*/ 697 w 1116"/>
                <a:gd name="T119" fmla="*/ 19 h 1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16" h="1117">
                  <a:moveTo>
                    <a:pt x="900" y="903"/>
                  </a:moveTo>
                  <a:lnTo>
                    <a:pt x="871" y="883"/>
                  </a:lnTo>
                  <a:lnTo>
                    <a:pt x="840" y="864"/>
                  </a:lnTo>
                  <a:lnTo>
                    <a:pt x="823" y="856"/>
                  </a:lnTo>
                  <a:lnTo>
                    <a:pt x="807" y="848"/>
                  </a:lnTo>
                  <a:lnTo>
                    <a:pt x="790" y="841"/>
                  </a:lnTo>
                  <a:lnTo>
                    <a:pt x="774" y="834"/>
                  </a:lnTo>
                  <a:lnTo>
                    <a:pt x="784" y="804"/>
                  </a:lnTo>
                  <a:lnTo>
                    <a:pt x="795" y="774"/>
                  </a:lnTo>
                  <a:lnTo>
                    <a:pt x="804" y="742"/>
                  </a:lnTo>
                  <a:lnTo>
                    <a:pt x="811" y="710"/>
                  </a:lnTo>
                  <a:lnTo>
                    <a:pt x="818" y="677"/>
                  </a:lnTo>
                  <a:lnTo>
                    <a:pt x="822" y="645"/>
                  </a:lnTo>
                  <a:lnTo>
                    <a:pt x="825" y="610"/>
                  </a:lnTo>
                  <a:lnTo>
                    <a:pt x="828" y="577"/>
                  </a:lnTo>
                  <a:lnTo>
                    <a:pt x="1043" y="577"/>
                  </a:lnTo>
                  <a:lnTo>
                    <a:pt x="1041" y="601"/>
                  </a:lnTo>
                  <a:lnTo>
                    <a:pt x="1039" y="623"/>
                  </a:lnTo>
                  <a:lnTo>
                    <a:pt x="1035" y="647"/>
                  </a:lnTo>
                  <a:lnTo>
                    <a:pt x="1031" y="670"/>
                  </a:lnTo>
                  <a:lnTo>
                    <a:pt x="1025" y="691"/>
                  </a:lnTo>
                  <a:lnTo>
                    <a:pt x="1018" y="714"/>
                  </a:lnTo>
                  <a:lnTo>
                    <a:pt x="1010" y="735"/>
                  </a:lnTo>
                  <a:lnTo>
                    <a:pt x="1002" y="756"/>
                  </a:lnTo>
                  <a:lnTo>
                    <a:pt x="992" y="777"/>
                  </a:lnTo>
                  <a:lnTo>
                    <a:pt x="981" y="796"/>
                  </a:lnTo>
                  <a:lnTo>
                    <a:pt x="970" y="816"/>
                  </a:lnTo>
                  <a:lnTo>
                    <a:pt x="957" y="834"/>
                  </a:lnTo>
                  <a:lnTo>
                    <a:pt x="944" y="852"/>
                  </a:lnTo>
                  <a:lnTo>
                    <a:pt x="930" y="870"/>
                  </a:lnTo>
                  <a:lnTo>
                    <a:pt x="916" y="887"/>
                  </a:lnTo>
                  <a:lnTo>
                    <a:pt x="900" y="903"/>
                  </a:lnTo>
                  <a:lnTo>
                    <a:pt x="900" y="903"/>
                  </a:lnTo>
                  <a:close/>
                  <a:moveTo>
                    <a:pt x="73" y="577"/>
                  </a:moveTo>
                  <a:lnTo>
                    <a:pt x="289" y="577"/>
                  </a:lnTo>
                  <a:lnTo>
                    <a:pt x="291" y="610"/>
                  </a:lnTo>
                  <a:lnTo>
                    <a:pt x="294" y="645"/>
                  </a:lnTo>
                  <a:lnTo>
                    <a:pt x="298" y="677"/>
                  </a:lnTo>
                  <a:lnTo>
                    <a:pt x="305" y="710"/>
                  </a:lnTo>
                  <a:lnTo>
                    <a:pt x="312" y="742"/>
                  </a:lnTo>
                  <a:lnTo>
                    <a:pt x="321" y="774"/>
                  </a:lnTo>
                  <a:lnTo>
                    <a:pt x="331" y="804"/>
                  </a:lnTo>
                  <a:lnTo>
                    <a:pt x="343" y="834"/>
                  </a:lnTo>
                  <a:lnTo>
                    <a:pt x="325" y="841"/>
                  </a:lnTo>
                  <a:lnTo>
                    <a:pt x="309" y="848"/>
                  </a:lnTo>
                  <a:lnTo>
                    <a:pt x="293" y="856"/>
                  </a:lnTo>
                  <a:lnTo>
                    <a:pt x="277" y="864"/>
                  </a:lnTo>
                  <a:lnTo>
                    <a:pt x="245" y="883"/>
                  </a:lnTo>
                  <a:lnTo>
                    <a:pt x="215" y="903"/>
                  </a:lnTo>
                  <a:lnTo>
                    <a:pt x="200" y="887"/>
                  </a:lnTo>
                  <a:lnTo>
                    <a:pt x="185" y="870"/>
                  </a:lnTo>
                  <a:lnTo>
                    <a:pt x="171" y="852"/>
                  </a:lnTo>
                  <a:lnTo>
                    <a:pt x="158" y="834"/>
                  </a:lnTo>
                  <a:lnTo>
                    <a:pt x="146" y="816"/>
                  </a:lnTo>
                  <a:lnTo>
                    <a:pt x="134" y="796"/>
                  </a:lnTo>
                  <a:lnTo>
                    <a:pt x="123" y="777"/>
                  </a:lnTo>
                  <a:lnTo>
                    <a:pt x="114" y="756"/>
                  </a:lnTo>
                  <a:lnTo>
                    <a:pt x="105" y="735"/>
                  </a:lnTo>
                  <a:lnTo>
                    <a:pt x="98" y="714"/>
                  </a:lnTo>
                  <a:lnTo>
                    <a:pt x="91" y="691"/>
                  </a:lnTo>
                  <a:lnTo>
                    <a:pt x="86" y="670"/>
                  </a:lnTo>
                  <a:lnTo>
                    <a:pt x="80" y="647"/>
                  </a:lnTo>
                  <a:lnTo>
                    <a:pt x="77" y="623"/>
                  </a:lnTo>
                  <a:lnTo>
                    <a:pt x="75" y="601"/>
                  </a:lnTo>
                  <a:lnTo>
                    <a:pt x="73" y="577"/>
                  </a:lnTo>
                  <a:lnTo>
                    <a:pt x="73" y="577"/>
                  </a:lnTo>
                  <a:close/>
                  <a:moveTo>
                    <a:pt x="196" y="236"/>
                  </a:moveTo>
                  <a:lnTo>
                    <a:pt x="211" y="248"/>
                  </a:lnTo>
                  <a:lnTo>
                    <a:pt x="227" y="258"/>
                  </a:lnTo>
                  <a:lnTo>
                    <a:pt x="243" y="269"/>
                  </a:lnTo>
                  <a:lnTo>
                    <a:pt x="260" y="280"/>
                  </a:lnTo>
                  <a:lnTo>
                    <a:pt x="277" y="290"/>
                  </a:lnTo>
                  <a:lnTo>
                    <a:pt x="294" y="298"/>
                  </a:lnTo>
                  <a:lnTo>
                    <a:pt x="312" y="307"/>
                  </a:lnTo>
                  <a:lnTo>
                    <a:pt x="330" y="315"/>
                  </a:lnTo>
                  <a:lnTo>
                    <a:pt x="321" y="342"/>
                  </a:lnTo>
                  <a:lnTo>
                    <a:pt x="314" y="369"/>
                  </a:lnTo>
                  <a:lnTo>
                    <a:pt x="306" y="396"/>
                  </a:lnTo>
                  <a:lnTo>
                    <a:pt x="301" y="424"/>
                  </a:lnTo>
                  <a:lnTo>
                    <a:pt x="296" y="453"/>
                  </a:lnTo>
                  <a:lnTo>
                    <a:pt x="293" y="482"/>
                  </a:lnTo>
                  <a:lnTo>
                    <a:pt x="290" y="511"/>
                  </a:lnTo>
                  <a:lnTo>
                    <a:pt x="289" y="540"/>
                  </a:lnTo>
                  <a:lnTo>
                    <a:pt x="73" y="540"/>
                  </a:lnTo>
                  <a:lnTo>
                    <a:pt x="74" y="519"/>
                  </a:lnTo>
                  <a:lnTo>
                    <a:pt x="76" y="497"/>
                  </a:lnTo>
                  <a:lnTo>
                    <a:pt x="79" y="477"/>
                  </a:lnTo>
                  <a:lnTo>
                    <a:pt x="83" y="455"/>
                  </a:lnTo>
                  <a:lnTo>
                    <a:pt x="89" y="434"/>
                  </a:lnTo>
                  <a:lnTo>
                    <a:pt x="94" y="415"/>
                  </a:lnTo>
                  <a:lnTo>
                    <a:pt x="101" y="394"/>
                  </a:lnTo>
                  <a:lnTo>
                    <a:pt x="108" y="375"/>
                  </a:lnTo>
                  <a:lnTo>
                    <a:pt x="117" y="356"/>
                  </a:lnTo>
                  <a:lnTo>
                    <a:pt x="126" y="337"/>
                  </a:lnTo>
                  <a:lnTo>
                    <a:pt x="135" y="319"/>
                  </a:lnTo>
                  <a:lnTo>
                    <a:pt x="146" y="302"/>
                  </a:lnTo>
                  <a:lnTo>
                    <a:pt x="158" y="284"/>
                  </a:lnTo>
                  <a:lnTo>
                    <a:pt x="170" y="268"/>
                  </a:lnTo>
                  <a:lnTo>
                    <a:pt x="182" y="252"/>
                  </a:lnTo>
                  <a:lnTo>
                    <a:pt x="196" y="236"/>
                  </a:lnTo>
                  <a:close/>
                  <a:moveTo>
                    <a:pt x="576" y="540"/>
                  </a:moveTo>
                  <a:lnTo>
                    <a:pt x="576" y="360"/>
                  </a:lnTo>
                  <a:lnTo>
                    <a:pt x="599" y="359"/>
                  </a:lnTo>
                  <a:lnTo>
                    <a:pt x="621" y="357"/>
                  </a:lnTo>
                  <a:lnTo>
                    <a:pt x="644" y="353"/>
                  </a:lnTo>
                  <a:lnTo>
                    <a:pt x="667" y="350"/>
                  </a:lnTo>
                  <a:lnTo>
                    <a:pt x="688" y="346"/>
                  </a:lnTo>
                  <a:lnTo>
                    <a:pt x="710" y="340"/>
                  </a:lnTo>
                  <a:lnTo>
                    <a:pt x="732" y="334"/>
                  </a:lnTo>
                  <a:lnTo>
                    <a:pt x="752" y="328"/>
                  </a:lnTo>
                  <a:lnTo>
                    <a:pt x="761" y="352"/>
                  </a:lnTo>
                  <a:lnTo>
                    <a:pt x="768" y="378"/>
                  </a:lnTo>
                  <a:lnTo>
                    <a:pt x="775" y="404"/>
                  </a:lnTo>
                  <a:lnTo>
                    <a:pt x="780" y="430"/>
                  </a:lnTo>
                  <a:lnTo>
                    <a:pt x="784" y="457"/>
                  </a:lnTo>
                  <a:lnTo>
                    <a:pt x="788" y="485"/>
                  </a:lnTo>
                  <a:lnTo>
                    <a:pt x="790" y="512"/>
                  </a:lnTo>
                  <a:lnTo>
                    <a:pt x="791" y="540"/>
                  </a:lnTo>
                  <a:lnTo>
                    <a:pt x="576" y="540"/>
                  </a:lnTo>
                  <a:close/>
                  <a:moveTo>
                    <a:pt x="739" y="821"/>
                  </a:moveTo>
                  <a:lnTo>
                    <a:pt x="720" y="816"/>
                  </a:lnTo>
                  <a:lnTo>
                    <a:pt x="700" y="810"/>
                  </a:lnTo>
                  <a:lnTo>
                    <a:pt x="680" y="806"/>
                  </a:lnTo>
                  <a:lnTo>
                    <a:pt x="659" y="802"/>
                  </a:lnTo>
                  <a:lnTo>
                    <a:pt x="639" y="798"/>
                  </a:lnTo>
                  <a:lnTo>
                    <a:pt x="618" y="796"/>
                  </a:lnTo>
                  <a:lnTo>
                    <a:pt x="598" y="794"/>
                  </a:lnTo>
                  <a:lnTo>
                    <a:pt x="576" y="794"/>
                  </a:lnTo>
                  <a:lnTo>
                    <a:pt x="576" y="577"/>
                  </a:lnTo>
                  <a:lnTo>
                    <a:pt x="791" y="577"/>
                  </a:lnTo>
                  <a:lnTo>
                    <a:pt x="790" y="609"/>
                  </a:lnTo>
                  <a:lnTo>
                    <a:pt x="787" y="642"/>
                  </a:lnTo>
                  <a:lnTo>
                    <a:pt x="782" y="673"/>
                  </a:lnTo>
                  <a:lnTo>
                    <a:pt x="776" y="704"/>
                  </a:lnTo>
                  <a:lnTo>
                    <a:pt x="769" y="735"/>
                  </a:lnTo>
                  <a:lnTo>
                    <a:pt x="761" y="764"/>
                  </a:lnTo>
                  <a:lnTo>
                    <a:pt x="751" y="793"/>
                  </a:lnTo>
                  <a:lnTo>
                    <a:pt x="739" y="821"/>
                  </a:lnTo>
                  <a:close/>
                  <a:moveTo>
                    <a:pt x="759" y="866"/>
                  </a:moveTo>
                  <a:lnTo>
                    <a:pt x="789" y="879"/>
                  </a:lnTo>
                  <a:lnTo>
                    <a:pt x="818" y="893"/>
                  </a:lnTo>
                  <a:lnTo>
                    <a:pt x="846" y="910"/>
                  </a:lnTo>
                  <a:lnTo>
                    <a:pt x="873" y="928"/>
                  </a:lnTo>
                  <a:lnTo>
                    <a:pt x="861" y="938"/>
                  </a:lnTo>
                  <a:lnTo>
                    <a:pt x="848" y="947"/>
                  </a:lnTo>
                  <a:lnTo>
                    <a:pt x="835" y="957"/>
                  </a:lnTo>
                  <a:lnTo>
                    <a:pt x="821" y="967"/>
                  </a:lnTo>
                  <a:lnTo>
                    <a:pt x="807" y="976"/>
                  </a:lnTo>
                  <a:lnTo>
                    <a:pt x="793" y="983"/>
                  </a:lnTo>
                  <a:lnTo>
                    <a:pt x="779" y="991"/>
                  </a:lnTo>
                  <a:lnTo>
                    <a:pt x="764" y="998"/>
                  </a:lnTo>
                  <a:lnTo>
                    <a:pt x="750" y="1005"/>
                  </a:lnTo>
                  <a:lnTo>
                    <a:pt x="734" y="1011"/>
                  </a:lnTo>
                  <a:lnTo>
                    <a:pt x="719" y="1017"/>
                  </a:lnTo>
                  <a:lnTo>
                    <a:pt x="703" y="1022"/>
                  </a:lnTo>
                  <a:lnTo>
                    <a:pt x="687" y="1026"/>
                  </a:lnTo>
                  <a:lnTo>
                    <a:pt x="671" y="1031"/>
                  </a:lnTo>
                  <a:lnTo>
                    <a:pt x="655" y="1035"/>
                  </a:lnTo>
                  <a:lnTo>
                    <a:pt x="638" y="1037"/>
                  </a:lnTo>
                  <a:lnTo>
                    <a:pt x="656" y="1019"/>
                  </a:lnTo>
                  <a:lnTo>
                    <a:pt x="673" y="999"/>
                  </a:lnTo>
                  <a:lnTo>
                    <a:pt x="689" y="980"/>
                  </a:lnTo>
                  <a:lnTo>
                    <a:pt x="705" y="958"/>
                  </a:lnTo>
                  <a:lnTo>
                    <a:pt x="720" y="937"/>
                  </a:lnTo>
                  <a:lnTo>
                    <a:pt x="734" y="914"/>
                  </a:lnTo>
                  <a:lnTo>
                    <a:pt x="747" y="890"/>
                  </a:lnTo>
                  <a:lnTo>
                    <a:pt x="759" y="866"/>
                  </a:lnTo>
                  <a:close/>
                  <a:moveTo>
                    <a:pt x="576" y="1044"/>
                  </a:moveTo>
                  <a:lnTo>
                    <a:pt x="576" y="830"/>
                  </a:lnTo>
                  <a:lnTo>
                    <a:pt x="595" y="831"/>
                  </a:lnTo>
                  <a:lnTo>
                    <a:pt x="615" y="832"/>
                  </a:lnTo>
                  <a:lnTo>
                    <a:pt x="633" y="834"/>
                  </a:lnTo>
                  <a:lnTo>
                    <a:pt x="652" y="837"/>
                  </a:lnTo>
                  <a:lnTo>
                    <a:pt x="671" y="841"/>
                  </a:lnTo>
                  <a:lnTo>
                    <a:pt x="688" y="844"/>
                  </a:lnTo>
                  <a:lnTo>
                    <a:pt x="707" y="849"/>
                  </a:lnTo>
                  <a:lnTo>
                    <a:pt x="725" y="855"/>
                  </a:lnTo>
                  <a:lnTo>
                    <a:pt x="710" y="882"/>
                  </a:lnTo>
                  <a:lnTo>
                    <a:pt x="695" y="909"/>
                  </a:lnTo>
                  <a:lnTo>
                    <a:pt x="678" y="933"/>
                  </a:lnTo>
                  <a:lnTo>
                    <a:pt x="660" y="958"/>
                  </a:lnTo>
                  <a:lnTo>
                    <a:pt x="641" y="982"/>
                  </a:lnTo>
                  <a:lnTo>
                    <a:pt x="621" y="1004"/>
                  </a:lnTo>
                  <a:lnTo>
                    <a:pt x="600" y="1024"/>
                  </a:lnTo>
                  <a:lnTo>
                    <a:pt x="578" y="1044"/>
                  </a:lnTo>
                  <a:lnTo>
                    <a:pt x="576" y="1044"/>
                  </a:lnTo>
                  <a:close/>
                  <a:moveTo>
                    <a:pt x="478" y="1037"/>
                  </a:moveTo>
                  <a:lnTo>
                    <a:pt x="462" y="1035"/>
                  </a:lnTo>
                  <a:lnTo>
                    <a:pt x="445" y="1031"/>
                  </a:lnTo>
                  <a:lnTo>
                    <a:pt x="429" y="1026"/>
                  </a:lnTo>
                  <a:lnTo>
                    <a:pt x="413" y="1022"/>
                  </a:lnTo>
                  <a:lnTo>
                    <a:pt x="398" y="1017"/>
                  </a:lnTo>
                  <a:lnTo>
                    <a:pt x="382" y="1011"/>
                  </a:lnTo>
                  <a:lnTo>
                    <a:pt x="366" y="1005"/>
                  </a:lnTo>
                  <a:lnTo>
                    <a:pt x="351" y="998"/>
                  </a:lnTo>
                  <a:lnTo>
                    <a:pt x="337" y="991"/>
                  </a:lnTo>
                  <a:lnTo>
                    <a:pt x="322" y="983"/>
                  </a:lnTo>
                  <a:lnTo>
                    <a:pt x="308" y="976"/>
                  </a:lnTo>
                  <a:lnTo>
                    <a:pt x="294" y="967"/>
                  </a:lnTo>
                  <a:lnTo>
                    <a:pt x="281" y="957"/>
                  </a:lnTo>
                  <a:lnTo>
                    <a:pt x="268" y="947"/>
                  </a:lnTo>
                  <a:lnTo>
                    <a:pt x="255" y="938"/>
                  </a:lnTo>
                  <a:lnTo>
                    <a:pt x="242" y="928"/>
                  </a:lnTo>
                  <a:lnTo>
                    <a:pt x="269" y="910"/>
                  </a:lnTo>
                  <a:lnTo>
                    <a:pt x="298" y="893"/>
                  </a:lnTo>
                  <a:lnTo>
                    <a:pt x="328" y="879"/>
                  </a:lnTo>
                  <a:lnTo>
                    <a:pt x="358" y="866"/>
                  </a:lnTo>
                  <a:lnTo>
                    <a:pt x="370" y="890"/>
                  </a:lnTo>
                  <a:lnTo>
                    <a:pt x="383" y="914"/>
                  </a:lnTo>
                  <a:lnTo>
                    <a:pt x="397" y="937"/>
                  </a:lnTo>
                  <a:lnTo>
                    <a:pt x="412" y="958"/>
                  </a:lnTo>
                  <a:lnTo>
                    <a:pt x="427" y="980"/>
                  </a:lnTo>
                  <a:lnTo>
                    <a:pt x="443" y="999"/>
                  </a:lnTo>
                  <a:lnTo>
                    <a:pt x="460" y="1019"/>
                  </a:lnTo>
                  <a:lnTo>
                    <a:pt x="478" y="1037"/>
                  </a:lnTo>
                  <a:close/>
                  <a:moveTo>
                    <a:pt x="540" y="577"/>
                  </a:moveTo>
                  <a:lnTo>
                    <a:pt x="540" y="794"/>
                  </a:lnTo>
                  <a:lnTo>
                    <a:pt x="519" y="794"/>
                  </a:lnTo>
                  <a:lnTo>
                    <a:pt x="498" y="796"/>
                  </a:lnTo>
                  <a:lnTo>
                    <a:pt x="477" y="798"/>
                  </a:lnTo>
                  <a:lnTo>
                    <a:pt x="456" y="802"/>
                  </a:lnTo>
                  <a:lnTo>
                    <a:pt x="436" y="806"/>
                  </a:lnTo>
                  <a:lnTo>
                    <a:pt x="416" y="810"/>
                  </a:lnTo>
                  <a:lnTo>
                    <a:pt x="396" y="816"/>
                  </a:lnTo>
                  <a:lnTo>
                    <a:pt x="376" y="821"/>
                  </a:lnTo>
                  <a:lnTo>
                    <a:pt x="365" y="793"/>
                  </a:lnTo>
                  <a:lnTo>
                    <a:pt x="356" y="764"/>
                  </a:lnTo>
                  <a:lnTo>
                    <a:pt x="347" y="735"/>
                  </a:lnTo>
                  <a:lnTo>
                    <a:pt x="339" y="704"/>
                  </a:lnTo>
                  <a:lnTo>
                    <a:pt x="334" y="673"/>
                  </a:lnTo>
                  <a:lnTo>
                    <a:pt x="330" y="642"/>
                  </a:lnTo>
                  <a:lnTo>
                    <a:pt x="326" y="609"/>
                  </a:lnTo>
                  <a:lnTo>
                    <a:pt x="324" y="577"/>
                  </a:lnTo>
                  <a:lnTo>
                    <a:pt x="540" y="577"/>
                  </a:lnTo>
                  <a:close/>
                  <a:moveTo>
                    <a:pt x="364" y="328"/>
                  </a:moveTo>
                  <a:lnTo>
                    <a:pt x="385" y="334"/>
                  </a:lnTo>
                  <a:lnTo>
                    <a:pt x="406" y="340"/>
                  </a:lnTo>
                  <a:lnTo>
                    <a:pt x="428" y="346"/>
                  </a:lnTo>
                  <a:lnTo>
                    <a:pt x="450" y="350"/>
                  </a:lnTo>
                  <a:lnTo>
                    <a:pt x="472" y="353"/>
                  </a:lnTo>
                  <a:lnTo>
                    <a:pt x="494" y="357"/>
                  </a:lnTo>
                  <a:lnTo>
                    <a:pt x="517" y="359"/>
                  </a:lnTo>
                  <a:lnTo>
                    <a:pt x="540" y="360"/>
                  </a:lnTo>
                  <a:lnTo>
                    <a:pt x="540" y="540"/>
                  </a:lnTo>
                  <a:lnTo>
                    <a:pt x="324" y="540"/>
                  </a:lnTo>
                  <a:lnTo>
                    <a:pt x="326" y="512"/>
                  </a:lnTo>
                  <a:lnTo>
                    <a:pt x="329" y="485"/>
                  </a:lnTo>
                  <a:lnTo>
                    <a:pt x="332" y="457"/>
                  </a:lnTo>
                  <a:lnTo>
                    <a:pt x="336" y="430"/>
                  </a:lnTo>
                  <a:lnTo>
                    <a:pt x="342" y="404"/>
                  </a:lnTo>
                  <a:lnTo>
                    <a:pt x="348" y="378"/>
                  </a:lnTo>
                  <a:lnTo>
                    <a:pt x="356" y="352"/>
                  </a:lnTo>
                  <a:lnTo>
                    <a:pt x="364" y="328"/>
                  </a:lnTo>
                  <a:lnTo>
                    <a:pt x="364" y="328"/>
                  </a:lnTo>
                  <a:close/>
                  <a:moveTo>
                    <a:pt x="344" y="282"/>
                  </a:moveTo>
                  <a:lnTo>
                    <a:pt x="328" y="275"/>
                  </a:lnTo>
                  <a:lnTo>
                    <a:pt x="311" y="267"/>
                  </a:lnTo>
                  <a:lnTo>
                    <a:pt x="295" y="258"/>
                  </a:lnTo>
                  <a:lnTo>
                    <a:pt x="279" y="250"/>
                  </a:lnTo>
                  <a:lnTo>
                    <a:pt x="264" y="240"/>
                  </a:lnTo>
                  <a:lnTo>
                    <a:pt x="249" y="230"/>
                  </a:lnTo>
                  <a:lnTo>
                    <a:pt x="235" y="221"/>
                  </a:lnTo>
                  <a:lnTo>
                    <a:pt x="221" y="210"/>
                  </a:lnTo>
                  <a:lnTo>
                    <a:pt x="234" y="198"/>
                  </a:lnTo>
                  <a:lnTo>
                    <a:pt x="248" y="186"/>
                  </a:lnTo>
                  <a:lnTo>
                    <a:pt x="262" y="174"/>
                  </a:lnTo>
                  <a:lnTo>
                    <a:pt x="276" y="163"/>
                  </a:lnTo>
                  <a:lnTo>
                    <a:pt x="291" y="154"/>
                  </a:lnTo>
                  <a:lnTo>
                    <a:pt x="306" y="144"/>
                  </a:lnTo>
                  <a:lnTo>
                    <a:pt x="322" y="134"/>
                  </a:lnTo>
                  <a:lnTo>
                    <a:pt x="338" y="126"/>
                  </a:lnTo>
                  <a:lnTo>
                    <a:pt x="355" y="118"/>
                  </a:lnTo>
                  <a:lnTo>
                    <a:pt x="371" y="110"/>
                  </a:lnTo>
                  <a:lnTo>
                    <a:pt x="388" y="104"/>
                  </a:lnTo>
                  <a:lnTo>
                    <a:pt x="405" y="97"/>
                  </a:lnTo>
                  <a:lnTo>
                    <a:pt x="424" y="92"/>
                  </a:lnTo>
                  <a:lnTo>
                    <a:pt x="441" y="88"/>
                  </a:lnTo>
                  <a:lnTo>
                    <a:pt x="459" y="83"/>
                  </a:lnTo>
                  <a:lnTo>
                    <a:pt x="478" y="80"/>
                  </a:lnTo>
                  <a:lnTo>
                    <a:pt x="458" y="102"/>
                  </a:lnTo>
                  <a:lnTo>
                    <a:pt x="438" y="124"/>
                  </a:lnTo>
                  <a:lnTo>
                    <a:pt x="419" y="148"/>
                  </a:lnTo>
                  <a:lnTo>
                    <a:pt x="402" y="173"/>
                  </a:lnTo>
                  <a:lnTo>
                    <a:pt x="386" y="199"/>
                  </a:lnTo>
                  <a:lnTo>
                    <a:pt x="371" y="225"/>
                  </a:lnTo>
                  <a:lnTo>
                    <a:pt x="357" y="253"/>
                  </a:lnTo>
                  <a:lnTo>
                    <a:pt x="344" y="282"/>
                  </a:lnTo>
                  <a:close/>
                  <a:moveTo>
                    <a:pt x="540" y="74"/>
                  </a:moveTo>
                  <a:lnTo>
                    <a:pt x="540" y="324"/>
                  </a:lnTo>
                  <a:lnTo>
                    <a:pt x="519" y="323"/>
                  </a:lnTo>
                  <a:lnTo>
                    <a:pt x="498" y="321"/>
                  </a:lnTo>
                  <a:lnTo>
                    <a:pt x="477" y="318"/>
                  </a:lnTo>
                  <a:lnTo>
                    <a:pt x="456" y="315"/>
                  </a:lnTo>
                  <a:lnTo>
                    <a:pt x="437" y="311"/>
                  </a:lnTo>
                  <a:lnTo>
                    <a:pt x="416" y="306"/>
                  </a:lnTo>
                  <a:lnTo>
                    <a:pt x="397" y="301"/>
                  </a:lnTo>
                  <a:lnTo>
                    <a:pt x="377" y="294"/>
                  </a:lnTo>
                  <a:lnTo>
                    <a:pt x="392" y="262"/>
                  </a:lnTo>
                  <a:lnTo>
                    <a:pt x="409" y="230"/>
                  </a:lnTo>
                  <a:lnTo>
                    <a:pt x="427" y="200"/>
                  </a:lnTo>
                  <a:lnTo>
                    <a:pt x="446" y="172"/>
                  </a:lnTo>
                  <a:lnTo>
                    <a:pt x="467" y="145"/>
                  </a:lnTo>
                  <a:lnTo>
                    <a:pt x="490" y="119"/>
                  </a:lnTo>
                  <a:lnTo>
                    <a:pt x="513" y="95"/>
                  </a:lnTo>
                  <a:lnTo>
                    <a:pt x="538" y="74"/>
                  </a:lnTo>
                  <a:lnTo>
                    <a:pt x="539" y="74"/>
                  </a:lnTo>
                  <a:lnTo>
                    <a:pt x="540" y="74"/>
                  </a:lnTo>
                  <a:lnTo>
                    <a:pt x="540" y="74"/>
                  </a:lnTo>
                  <a:close/>
                  <a:moveTo>
                    <a:pt x="638" y="80"/>
                  </a:moveTo>
                  <a:lnTo>
                    <a:pt x="656" y="83"/>
                  </a:lnTo>
                  <a:lnTo>
                    <a:pt x="674" y="88"/>
                  </a:lnTo>
                  <a:lnTo>
                    <a:pt x="693" y="92"/>
                  </a:lnTo>
                  <a:lnTo>
                    <a:pt x="710" y="97"/>
                  </a:lnTo>
                  <a:lnTo>
                    <a:pt x="727" y="104"/>
                  </a:lnTo>
                  <a:lnTo>
                    <a:pt x="744" y="110"/>
                  </a:lnTo>
                  <a:lnTo>
                    <a:pt x="762" y="118"/>
                  </a:lnTo>
                  <a:lnTo>
                    <a:pt x="778" y="126"/>
                  </a:lnTo>
                  <a:lnTo>
                    <a:pt x="794" y="134"/>
                  </a:lnTo>
                  <a:lnTo>
                    <a:pt x="809" y="144"/>
                  </a:lnTo>
                  <a:lnTo>
                    <a:pt x="825" y="154"/>
                  </a:lnTo>
                  <a:lnTo>
                    <a:pt x="841" y="163"/>
                  </a:lnTo>
                  <a:lnTo>
                    <a:pt x="855" y="174"/>
                  </a:lnTo>
                  <a:lnTo>
                    <a:pt x="869" y="186"/>
                  </a:lnTo>
                  <a:lnTo>
                    <a:pt x="883" y="198"/>
                  </a:lnTo>
                  <a:lnTo>
                    <a:pt x="896" y="210"/>
                  </a:lnTo>
                  <a:lnTo>
                    <a:pt x="882" y="221"/>
                  </a:lnTo>
                  <a:lnTo>
                    <a:pt x="867" y="230"/>
                  </a:lnTo>
                  <a:lnTo>
                    <a:pt x="851" y="240"/>
                  </a:lnTo>
                  <a:lnTo>
                    <a:pt x="836" y="250"/>
                  </a:lnTo>
                  <a:lnTo>
                    <a:pt x="821" y="258"/>
                  </a:lnTo>
                  <a:lnTo>
                    <a:pt x="805" y="267"/>
                  </a:lnTo>
                  <a:lnTo>
                    <a:pt x="789" y="275"/>
                  </a:lnTo>
                  <a:lnTo>
                    <a:pt x="773" y="282"/>
                  </a:lnTo>
                  <a:lnTo>
                    <a:pt x="760" y="253"/>
                  </a:lnTo>
                  <a:lnTo>
                    <a:pt x="746" y="225"/>
                  </a:lnTo>
                  <a:lnTo>
                    <a:pt x="730" y="199"/>
                  </a:lnTo>
                  <a:lnTo>
                    <a:pt x="714" y="173"/>
                  </a:lnTo>
                  <a:lnTo>
                    <a:pt x="696" y="148"/>
                  </a:lnTo>
                  <a:lnTo>
                    <a:pt x="678" y="124"/>
                  </a:lnTo>
                  <a:lnTo>
                    <a:pt x="658" y="102"/>
                  </a:lnTo>
                  <a:lnTo>
                    <a:pt x="638" y="80"/>
                  </a:lnTo>
                  <a:close/>
                  <a:moveTo>
                    <a:pt x="578" y="74"/>
                  </a:moveTo>
                  <a:lnTo>
                    <a:pt x="603" y="95"/>
                  </a:lnTo>
                  <a:lnTo>
                    <a:pt x="627" y="119"/>
                  </a:lnTo>
                  <a:lnTo>
                    <a:pt x="648" y="145"/>
                  </a:lnTo>
                  <a:lnTo>
                    <a:pt x="670" y="172"/>
                  </a:lnTo>
                  <a:lnTo>
                    <a:pt x="689" y="200"/>
                  </a:lnTo>
                  <a:lnTo>
                    <a:pt x="708" y="230"/>
                  </a:lnTo>
                  <a:lnTo>
                    <a:pt x="724" y="262"/>
                  </a:lnTo>
                  <a:lnTo>
                    <a:pt x="739" y="294"/>
                  </a:lnTo>
                  <a:lnTo>
                    <a:pt x="720" y="301"/>
                  </a:lnTo>
                  <a:lnTo>
                    <a:pt x="699" y="306"/>
                  </a:lnTo>
                  <a:lnTo>
                    <a:pt x="680" y="311"/>
                  </a:lnTo>
                  <a:lnTo>
                    <a:pt x="659" y="315"/>
                  </a:lnTo>
                  <a:lnTo>
                    <a:pt x="639" y="318"/>
                  </a:lnTo>
                  <a:lnTo>
                    <a:pt x="618" y="321"/>
                  </a:lnTo>
                  <a:lnTo>
                    <a:pt x="598" y="323"/>
                  </a:lnTo>
                  <a:lnTo>
                    <a:pt x="576" y="324"/>
                  </a:lnTo>
                  <a:lnTo>
                    <a:pt x="576" y="74"/>
                  </a:lnTo>
                  <a:lnTo>
                    <a:pt x="577" y="74"/>
                  </a:lnTo>
                  <a:lnTo>
                    <a:pt x="578" y="74"/>
                  </a:lnTo>
                  <a:lnTo>
                    <a:pt x="578" y="74"/>
                  </a:lnTo>
                  <a:close/>
                  <a:moveTo>
                    <a:pt x="538" y="1044"/>
                  </a:moveTo>
                  <a:lnTo>
                    <a:pt x="517" y="1024"/>
                  </a:lnTo>
                  <a:lnTo>
                    <a:pt x="495" y="1004"/>
                  </a:lnTo>
                  <a:lnTo>
                    <a:pt x="476" y="982"/>
                  </a:lnTo>
                  <a:lnTo>
                    <a:pt x="456" y="958"/>
                  </a:lnTo>
                  <a:lnTo>
                    <a:pt x="438" y="933"/>
                  </a:lnTo>
                  <a:lnTo>
                    <a:pt x="422" y="909"/>
                  </a:lnTo>
                  <a:lnTo>
                    <a:pt x="405" y="882"/>
                  </a:lnTo>
                  <a:lnTo>
                    <a:pt x="391" y="855"/>
                  </a:lnTo>
                  <a:lnTo>
                    <a:pt x="410" y="849"/>
                  </a:lnTo>
                  <a:lnTo>
                    <a:pt x="427" y="844"/>
                  </a:lnTo>
                  <a:lnTo>
                    <a:pt x="445" y="841"/>
                  </a:lnTo>
                  <a:lnTo>
                    <a:pt x="464" y="837"/>
                  </a:lnTo>
                  <a:lnTo>
                    <a:pt x="483" y="834"/>
                  </a:lnTo>
                  <a:lnTo>
                    <a:pt x="501" y="832"/>
                  </a:lnTo>
                  <a:lnTo>
                    <a:pt x="521" y="831"/>
                  </a:lnTo>
                  <a:lnTo>
                    <a:pt x="540" y="830"/>
                  </a:lnTo>
                  <a:lnTo>
                    <a:pt x="540" y="1044"/>
                  </a:lnTo>
                  <a:lnTo>
                    <a:pt x="538" y="1044"/>
                  </a:lnTo>
                  <a:close/>
                  <a:moveTo>
                    <a:pt x="1043" y="540"/>
                  </a:moveTo>
                  <a:lnTo>
                    <a:pt x="828" y="540"/>
                  </a:lnTo>
                  <a:lnTo>
                    <a:pt x="825" y="511"/>
                  </a:lnTo>
                  <a:lnTo>
                    <a:pt x="823" y="482"/>
                  </a:lnTo>
                  <a:lnTo>
                    <a:pt x="820" y="453"/>
                  </a:lnTo>
                  <a:lnTo>
                    <a:pt x="816" y="424"/>
                  </a:lnTo>
                  <a:lnTo>
                    <a:pt x="809" y="396"/>
                  </a:lnTo>
                  <a:lnTo>
                    <a:pt x="803" y="369"/>
                  </a:lnTo>
                  <a:lnTo>
                    <a:pt x="795" y="342"/>
                  </a:lnTo>
                  <a:lnTo>
                    <a:pt x="786" y="315"/>
                  </a:lnTo>
                  <a:lnTo>
                    <a:pt x="804" y="307"/>
                  </a:lnTo>
                  <a:lnTo>
                    <a:pt x="821" y="298"/>
                  </a:lnTo>
                  <a:lnTo>
                    <a:pt x="840" y="290"/>
                  </a:lnTo>
                  <a:lnTo>
                    <a:pt x="856" y="280"/>
                  </a:lnTo>
                  <a:lnTo>
                    <a:pt x="873" y="269"/>
                  </a:lnTo>
                  <a:lnTo>
                    <a:pt x="889" y="258"/>
                  </a:lnTo>
                  <a:lnTo>
                    <a:pt x="904" y="248"/>
                  </a:lnTo>
                  <a:lnTo>
                    <a:pt x="921" y="236"/>
                  </a:lnTo>
                  <a:lnTo>
                    <a:pt x="933" y="252"/>
                  </a:lnTo>
                  <a:lnTo>
                    <a:pt x="946" y="268"/>
                  </a:lnTo>
                  <a:lnTo>
                    <a:pt x="958" y="284"/>
                  </a:lnTo>
                  <a:lnTo>
                    <a:pt x="970" y="302"/>
                  </a:lnTo>
                  <a:lnTo>
                    <a:pt x="980" y="319"/>
                  </a:lnTo>
                  <a:lnTo>
                    <a:pt x="990" y="337"/>
                  </a:lnTo>
                  <a:lnTo>
                    <a:pt x="999" y="356"/>
                  </a:lnTo>
                  <a:lnTo>
                    <a:pt x="1007" y="375"/>
                  </a:lnTo>
                  <a:lnTo>
                    <a:pt x="1014" y="394"/>
                  </a:lnTo>
                  <a:lnTo>
                    <a:pt x="1022" y="415"/>
                  </a:lnTo>
                  <a:lnTo>
                    <a:pt x="1027" y="434"/>
                  </a:lnTo>
                  <a:lnTo>
                    <a:pt x="1033" y="455"/>
                  </a:lnTo>
                  <a:lnTo>
                    <a:pt x="1036" y="477"/>
                  </a:lnTo>
                  <a:lnTo>
                    <a:pt x="1039" y="497"/>
                  </a:lnTo>
                  <a:lnTo>
                    <a:pt x="1041" y="519"/>
                  </a:lnTo>
                  <a:lnTo>
                    <a:pt x="1043" y="540"/>
                  </a:lnTo>
                  <a:lnTo>
                    <a:pt x="1043" y="540"/>
                  </a:lnTo>
                  <a:close/>
                  <a:moveTo>
                    <a:pt x="558" y="0"/>
                  </a:moveTo>
                  <a:lnTo>
                    <a:pt x="530" y="1"/>
                  </a:lnTo>
                  <a:lnTo>
                    <a:pt x="501" y="4"/>
                  </a:lnTo>
                  <a:lnTo>
                    <a:pt x="473" y="7"/>
                  </a:lnTo>
                  <a:lnTo>
                    <a:pt x="445" y="12"/>
                  </a:lnTo>
                  <a:lnTo>
                    <a:pt x="418" y="19"/>
                  </a:lnTo>
                  <a:lnTo>
                    <a:pt x="392" y="26"/>
                  </a:lnTo>
                  <a:lnTo>
                    <a:pt x="366" y="35"/>
                  </a:lnTo>
                  <a:lnTo>
                    <a:pt x="341" y="45"/>
                  </a:lnTo>
                  <a:lnTo>
                    <a:pt x="316" y="55"/>
                  </a:lnTo>
                  <a:lnTo>
                    <a:pt x="292" y="68"/>
                  </a:lnTo>
                  <a:lnTo>
                    <a:pt x="268" y="81"/>
                  </a:lnTo>
                  <a:lnTo>
                    <a:pt x="245" y="96"/>
                  </a:lnTo>
                  <a:lnTo>
                    <a:pt x="224" y="112"/>
                  </a:lnTo>
                  <a:lnTo>
                    <a:pt x="203" y="128"/>
                  </a:lnTo>
                  <a:lnTo>
                    <a:pt x="183" y="146"/>
                  </a:lnTo>
                  <a:lnTo>
                    <a:pt x="163" y="164"/>
                  </a:lnTo>
                  <a:lnTo>
                    <a:pt x="145" y="184"/>
                  </a:lnTo>
                  <a:lnTo>
                    <a:pt x="128" y="203"/>
                  </a:lnTo>
                  <a:lnTo>
                    <a:pt x="110" y="225"/>
                  </a:lnTo>
                  <a:lnTo>
                    <a:pt x="95" y="247"/>
                  </a:lnTo>
                  <a:lnTo>
                    <a:pt x="80" y="269"/>
                  </a:lnTo>
                  <a:lnTo>
                    <a:pt x="67" y="293"/>
                  </a:lnTo>
                  <a:lnTo>
                    <a:pt x="55" y="317"/>
                  </a:lnTo>
                  <a:lnTo>
                    <a:pt x="44" y="342"/>
                  </a:lnTo>
                  <a:lnTo>
                    <a:pt x="34" y="366"/>
                  </a:lnTo>
                  <a:lnTo>
                    <a:pt x="25" y="392"/>
                  </a:lnTo>
                  <a:lnTo>
                    <a:pt x="18" y="419"/>
                  </a:lnTo>
                  <a:lnTo>
                    <a:pt x="11" y="446"/>
                  </a:lnTo>
                  <a:lnTo>
                    <a:pt x="7" y="473"/>
                  </a:lnTo>
                  <a:lnTo>
                    <a:pt x="2" y="501"/>
                  </a:lnTo>
                  <a:lnTo>
                    <a:pt x="0" y="529"/>
                  </a:lnTo>
                  <a:lnTo>
                    <a:pt x="0" y="559"/>
                  </a:lnTo>
                  <a:lnTo>
                    <a:pt x="0" y="588"/>
                  </a:lnTo>
                  <a:lnTo>
                    <a:pt x="2" y="616"/>
                  </a:lnTo>
                  <a:lnTo>
                    <a:pt x="7" y="644"/>
                  </a:lnTo>
                  <a:lnTo>
                    <a:pt x="11" y="671"/>
                  </a:lnTo>
                  <a:lnTo>
                    <a:pt x="18" y="698"/>
                  </a:lnTo>
                  <a:lnTo>
                    <a:pt x="25" y="725"/>
                  </a:lnTo>
                  <a:lnTo>
                    <a:pt x="34" y="751"/>
                  </a:lnTo>
                  <a:lnTo>
                    <a:pt x="44" y="776"/>
                  </a:lnTo>
                  <a:lnTo>
                    <a:pt x="55" y="801"/>
                  </a:lnTo>
                  <a:lnTo>
                    <a:pt x="67" y="824"/>
                  </a:lnTo>
                  <a:lnTo>
                    <a:pt x="80" y="848"/>
                  </a:lnTo>
                  <a:lnTo>
                    <a:pt x="95" y="871"/>
                  </a:lnTo>
                  <a:lnTo>
                    <a:pt x="110" y="892"/>
                  </a:lnTo>
                  <a:lnTo>
                    <a:pt x="128" y="914"/>
                  </a:lnTo>
                  <a:lnTo>
                    <a:pt x="145" y="933"/>
                  </a:lnTo>
                  <a:lnTo>
                    <a:pt x="163" y="953"/>
                  </a:lnTo>
                  <a:lnTo>
                    <a:pt x="183" y="972"/>
                  </a:lnTo>
                  <a:lnTo>
                    <a:pt x="203" y="990"/>
                  </a:lnTo>
                  <a:lnTo>
                    <a:pt x="224" y="1006"/>
                  </a:lnTo>
                  <a:lnTo>
                    <a:pt x="245" y="1021"/>
                  </a:lnTo>
                  <a:lnTo>
                    <a:pt x="268" y="1036"/>
                  </a:lnTo>
                  <a:lnTo>
                    <a:pt x="292" y="1049"/>
                  </a:lnTo>
                  <a:lnTo>
                    <a:pt x="316" y="1062"/>
                  </a:lnTo>
                  <a:lnTo>
                    <a:pt x="341" y="1073"/>
                  </a:lnTo>
                  <a:lnTo>
                    <a:pt x="366" y="1082"/>
                  </a:lnTo>
                  <a:lnTo>
                    <a:pt x="392" y="1091"/>
                  </a:lnTo>
                  <a:lnTo>
                    <a:pt x="418" y="1099"/>
                  </a:lnTo>
                  <a:lnTo>
                    <a:pt x="445" y="1105"/>
                  </a:lnTo>
                  <a:lnTo>
                    <a:pt x="473" y="1111"/>
                  </a:lnTo>
                  <a:lnTo>
                    <a:pt x="501" y="1114"/>
                  </a:lnTo>
                  <a:lnTo>
                    <a:pt x="530" y="1116"/>
                  </a:lnTo>
                  <a:lnTo>
                    <a:pt x="558" y="1117"/>
                  </a:lnTo>
                  <a:lnTo>
                    <a:pt x="587" y="1116"/>
                  </a:lnTo>
                  <a:lnTo>
                    <a:pt x="615" y="1114"/>
                  </a:lnTo>
                  <a:lnTo>
                    <a:pt x="643" y="1111"/>
                  </a:lnTo>
                  <a:lnTo>
                    <a:pt x="670" y="1105"/>
                  </a:lnTo>
                  <a:lnTo>
                    <a:pt x="697" y="1099"/>
                  </a:lnTo>
                  <a:lnTo>
                    <a:pt x="724" y="1091"/>
                  </a:lnTo>
                  <a:lnTo>
                    <a:pt x="750" y="1082"/>
                  </a:lnTo>
                  <a:lnTo>
                    <a:pt x="775" y="1073"/>
                  </a:lnTo>
                  <a:lnTo>
                    <a:pt x="800" y="1062"/>
                  </a:lnTo>
                  <a:lnTo>
                    <a:pt x="824" y="1049"/>
                  </a:lnTo>
                  <a:lnTo>
                    <a:pt x="847" y="1036"/>
                  </a:lnTo>
                  <a:lnTo>
                    <a:pt x="870" y="1021"/>
                  </a:lnTo>
                  <a:lnTo>
                    <a:pt x="891" y="1006"/>
                  </a:lnTo>
                  <a:lnTo>
                    <a:pt x="913" y="990"/>
                  </a:lnTo>
                  <a:lnTo>
                    <a:pt x="933" y="972"/>
                  </a:lnTo>
                  <a:lnTo>
                    <a:pt x="953" y="953"/>
                  </a:lnTo>
                  <a:lnTo>
                    <a:pt x="971" y="933"/>
                  </a:lnTo>
                  <a:lnTo>
                    <a:pt x="989" y="914"/>
                  </a:lnTo>
                  <a:lnTo>
                    <a:pt x="1005" y="892"/>
                  </a:lnTo>
                  <a:lnTo>
                    <a:pt x="1021" y="871"/>
                  </a:lnTo>
                  <a:lnTo>
                    <a:pt x="1035" y="848"/>
                  </a:lnTo>
                  <a:lnTo>
                    <a:pt x="1049" y="824"/>
                  </a:lnTo>
                  <a:lnTo>
                    <a:pt x="1061" y="801"/>
                  </a:lnTo>
                  <a:lnTo>
                    <a:pt x="1072" y="776"/>
                  </a:lnTo>
                  <a:lnTo>
                    <a:pt x="1083" y="751"/>
                  </a:lnTo>
                  <a:lnTo>
                    <a:pt x="1091" y="725"/>
                  </a:lnTo>
                  <a:lnTo>
                    <a:pt x="1099" y="698"/>
                  </a:lnTo>
                  <a:lnTo>
                    <a:pt x="1104" y="671"/>
                  </a:lnTo>
                  <a:lnTo>
                    <a:pt x="1110" y="644"/>
                  </a:lnTo>
                  <a:lnTo>
                    <a:pt x="1113" y="616"/>
                  </a:lnTo>
                  <a:lnTo>
                    <a:pt x="1115" y="588"/>
                  </a:lnTo>
                  <a:lnTo>
                    <a:pt x="1116" y="559"/>
                  </a:lnTo>
                  <a:lnTo>
                    <a:pt x="1115" y="529"/>
                  </a:lnTo>
                  <a:lnTo>
                    <a:pt x="1113" y="501"/>
                  </a:lnTo>
                  <a:lnTo>
                    <a:pt x="1110" y="473"/>
                  </a:lnTo>
                  <a:lnTo>
                    <a:pt x="1104" y="446"/>
                  </a:lnTo>
                  <a:lnTo>
                    <a:pt x="1099" y="419"/>
                  </a:lnTo>
                  <a:lnTo>
                    <a:pt x="1091" y="392"/>
                  </a:lnTo>
                  <a:lnTo>
                    <a:pt x="1083" y="366"/>
                  </a:lnTo>
                  <a:lnTo>
                    <a:pt x="1072" y="342"/>
                  </a:lnTo>
                  <a:lnTo>
                    <a:pt x="1061" y="317"/>
                  </a:lnTo>
                  <a:lnTo>
                    <a:pt x="1049" y="293"/>
                  </a:lnTo>
                  <a:lnTo>
                    <a:pt x="1035" y="269"/>
                  </a:lnTo>
                  <a:lnTo>
                    <a:pt x="1021" y="247"/>
                  </a:lnTo>
                  <a:lnTo>
                    <a:pt x="1005" y="225"/>
                  </a:lnTo>
                  <a:lnTo>
                    <a:pt x="989" y="203"/>
                  </a:lnTo>
                  <a:lnTo>
                    <a:pt x="971" y="184"/>
                  </a:lnTo>
                  <a:lnTo>
                    <a:pt x="953" y="164"/>
                  </a:lnTo>
                  <a:lnTo>
                    <a:pt x="933" y="146"/>
                  </a:lnTo>
                  <a:lnTo>
                    <a:pt x="913" y="128"/>
                  </a:lnTo>
                  <a:lnTo>
                    <a:pt x="891" y="112"/>
                  </a:lnTo>
                  <a:lnTo>
                    <a:pt x="870" y="96"/>
                  </a:lnTo>
                  <a:lnTo>
                    <a:pt x="847" y="81"/>
                  </a:lnTo>
                  <a:lnTo>
                    <a:pt x="824" y="68"/>
                  </a:lnTo>
                  <a:lnTo>
                    <a:pt x="800" y="55"/>
                  </a:lnTo>
                  <a:lnTo>
                    <a:pt x="775" y="45"/>
                  </a:lnTo>
                  <a:lnTo>
                    <a:pt x="750" y="35"/>
                  </a:lnTo>
                  <a:lnTo>
                    <a:pt x="724" y="26"/>
                  </a:lnTo>
                  <a:lnTo>
                    <a:pt x="697" y="19"/>
                  </a:lnTo>
                  <a:lnTo>
                    <a:pt x="670" y="12"/>
                  </a:lnTo>
                  <a:lnTo>
                    <a:pt x="643" y="7"/>
                  </a:lnTo>
                  <a:lnTo>
                    <a:pt x="615" y="4"/>
                  </a:lnTo>
                  <a:lnTo>
                    <a:pt x="587" y="1"/>
                  </a:lnTo>
                  <a:lnTo>
                    <a:pt x="55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3" name="íṡḷíḓê">
              <a:extLst>
                <a:ext uri="{FF2B5EF4-FFF2-40B4-BE49-F238E27FC236}">
                  <a16:creationId xmlns="" xmlns:a16="http://schemas.microsoft.com/office/drawing/2014/main" id="{A8FD51D7-BE87-443E-B751-DDF998232C58}"/>
                </a:ext>
              </a:extLst>
            </p:cNvPr>
            <p:cNvGrpSpPr/>
            <p:nvPr/>
          </p:nvGrpSpPr>
          <p:grpSpPr>
            <a:xfrm>
              <a:off x="5826000" y="3851550"/>
              <a:ext cx="5694488" cy="922843"/>
              <a:chOff x="5826000" y="1759661"/>
              <a:chExt cx="5694488" cy="922843"/>
            </a:xfrm>
          </p:grpSpPr>
          <p:sp>
            <p:nvSpPr>
              <p:cNvPr id="21" name="ïṡḷîďé">
                <a:extLst>
                  <a:ext uri="{FF2B5EF4-FFF2-40B4-BE49-F238E27FC236}">
                    <a16:creationId xmlns="" xmlns:a16="http://schemas.microsoft.com/office/drawing/2014/main" id="{F82CD194-EF5B-4994-9F2F-106A8BDABDC6}"/>
                  </a:ext>
                </a:extLst>
              </p:cNvPr>
              <p:cNvSpPr txBox="1"/>
              <p:nvPr/>
            </p:nvSpPr>
            <p:spPr bwMode="auto">
              <a:xfrm>
                <a:off x="5826000" y="1759661"/>
                <a:ext cx="569448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2" name="ïslíďé">
                <a:extLst>
                  <a:ext uri="{FF2B5EF4-FFF2-40B4-BE49-F238E27FC236}">
                    <a16:creationId xmlns="" xmlns:a16="http://schemas.microsoft.com/office/drawing/2014/main" id="{6BB99D86-F2BD-4F30-97FF-0ACAEF4AE1D7}"/>
                  </a:ext>
                </a:extLst>
              </p:cNvPr>
              <p:cNvSpPr/>
              <p:nvPr/>
            </p:nvSpPr>
            <p:spPr bwMode="auto">
              <a:xfrm>
                <a:off x="5826000" y="2201467"/>
                <a:ext cx="5694488" cy="4810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200" dirty="0"/>
                  <a:t>Copy paste fonts. Choose the only option to retain text.</a:t>
                </a:r>
              </a:p>
            </p:txBody>
          </p:sp>
        </p:grpSp>
        <p:sp>
          <p:nvSpPr>
            <p:cNvPr id="14" name="îş1ïḑe">
              <a:extLst>
                <a:ext uri="{FF2B5EF4-FFF2-40B4-BE49-F238E27FC236}">
                  <a16:creationId xmlns="" xmlns:a16="http://schemas.microsoft.com/office/drawing/2014/main" id="{A49CA5AA-E6A4-41AF-A43A-335591D6CE87}"/>
                </a:ext>
              </a:extLst>
            </p:cNvPr>
            <p:cNvSpPr/>
            <p:nvPr/>
          </p:nvSpPr>
          <p:spPr bwMode="auto">
            <a:xfrm>
              <a:off x="4867973" y="5339458"/>
              <a:ext cx="542228" cy="468526"/>
            </a:xfrm>
            <a:custGeom>
              <a:avLst/>
              <a:gdLst>
                <a:gd name="connsiteX0" fmla="*/ 247879 w 371819"/>
                <a:gd name="connsiteY0" fmla="*/ 108297 h 321281"/>
                <a:gd name="connsiteX1" fmla="*/ 251088 w 371819"/>
                <a:gd name="connsiteY1" fmla="*/ 108704 h 321281"/>
                <a:gd name="connsiteX2" fmla="*/ 254297 w 371819"/>
                <a:gd name="connsiteY2" fmla="*/ 109110 h 321281"/>
                <a:gd name="connsiteX3" fmla="*/ 256302 w 371819"/>
                <a:gd name="connsiteY3" fmla="*/ 111141 h 321281"/>
                <a:gd name="connsiteX4" fmla="*/ 258709 w 371819"/>
                <a:gd name="connsiteY4" fmla="*/ 112767 h 321281"/>
                <a:gd name="connsiteX5" fmla="*/ 260313 w 371819"/>
                <a:gd name="connsiteY5" fmla="*/ 115205 h 321281"/>
                <a:gd name="connsiteX6" fmla="*/ 262319 w 371819"/>
                <a:gd name="connsiteY6" fmla="*/ 118049 h 321281"/>
                <a:gd name="connsiteX7" fmla="*/ 262720 w 371819"/>
                <a:gd name="connsiteY7" fmla="*/ 120893 h 321281"/>
                <a:gd name="connsiteX8" fmla="*/ 263522 w 371819"/>
                <a:gd name="connsiteY8" fmla="*/ 123737 h 321281"/>
                <a:gd name="connsiteX9" fmla="*/ 262720 w 371819"/>
                <a:gd name="connsiteY9" fmla="*/ 126988 h 321281"/>
                <a:gd name="connsiteX10" fmla="*/ 262319 w 371819"/>
                <a:gd name="connsiteY10" fmla="*/ 129832 h 321281"/>
                <a:gd name="connsiteX11" fmla="*/ 260313 w 371819"/>
                <a:gd name="connsiteY11" fmla="*/ 132676 h 321281"/>
                <a:gd name="connsiteX12" fmla="*/ 258709 w 371819"/>
                <a:gd name="connsiteY12" fmla="*/ 135114 h 321281"/>
                <a:gd name="connsiteX13" fmla="*/ 256302 w 371819"/>
                <a:gd name="connsiteY13" fmla="*/ 136739 h 321281"/>
                <a:gd name="connsiteX14" fmla="*/ 254297 w 371819"/>
                <a:gd name="connsiteY14" fmla="*/ 138364 h 321281"/>
                <a:gd name="connsiteX15" fmla="*/ 251088 w 371819"/>
                <a:gd name="connsiteY15" fmla="*/ 139177 h 321281"/>
                <a:gd name="connsiteX16" fmla="*/ 247879 w 371819"/>
                <a:gd name="connsiteY16" fmla="*/ 139583 h 321281"/>
                <a:gd name="connsiteX17" fmla="*/ 245072 w 371819"/>
                <a:gd name="connsiteY17" fmla="*/ 139177 h 321281"/>
                <a:gd name="connsiteX18" fmla="*/ 241863 w 371819"/>
                <a:gd name="connsiteY18" fmla="*/ 138364 h 321281"/>
                <a:gd name="connsiteX19" fmla="*/ 239055 w 371819"/>
                <a:gd name="connsiteY19" fmla="*/ 136739 h 321281"/>
                <a:gd name="connsiteX20" fmla="*/ 236648 w 371819"/>
                <a:gd name="connsiteY20" fmla="*/ 135114 h 321281"/>
                <a:gd name="connsiteX21" fmla="*/ 235044 w 371819"/>
                <a:gd name="connsiteY21" fmla="*/ 132676 h 321281"/>
                <a:gd name="connsiteX22" fmla="*/ 233440 w 371819"/>
                <a:gd name="connsiteY22" fmla="*/ 129832 h 321281"/>
                <a:gd name="connsiteX23" fmla="*/ 232637 w 371819"/>
                <a:gd name="connsiteY23" fmla="*/ 126988 h 321281"/>
                <a:gd name="connsiteX24" fmla="*/ 232236 w 371819"/>
                <a:gd name="connsiteY24" fmla="*/ 123737 h 321281"/>
                <a:gd name="connsiteX25" fmla="*/ 232637 w 371819"/>
                <a:gd name="connsiteY25" fmla="*/ 120893 h 321281"/>
                <a:gd name="connsiteX26" fmla="*/ 233440 w 371819"/>
                <a:gd name="connsiteY26" fmla="*/ 118049 h 321281"/>
                <a:gd name="connsiteX27" fmla="*/ 235044 w 371819"/>
                <a:gd name="connsiteY27" fmla="*/ 115205 h 321281"/>
                <a:gd name="connsiteX28" fmla="*/ 236648 w 371819"/>
                <a:gd name="connsiteY28" fmla="*/ 112767 h 321281"/>
                <a:gd name="connsiteX29" fmla="*/ 239055 w 371819"/>
                <a:gd name="connsiteY29" fmla="*/ 111141 h 321281"/>
                <a:gd name="connsiteX30" fmla="*/ 241863 w 371819"/>
                <a:gd name="connsiteY30" fmla="*/ 109110 h 321281"/>
                <a:gd name="connsiteX31" fmla="*/ 245072 w 371819"/>
                <a:gd name="connsiteY31" fmla="*/ 108704 h 321281"/>
                <a:gd name="connsiteX32" fmla="*/ 186512 w 371819"/>
                <a:gd name="connsiteY32" fmla="*/ 108297 h 321281"/>
                <a:gd name="connsiteX33" fmla="*/ 189320 w 371819"/>
                <a:gd name="connsiteY33" fmla="*/ 108704 h 321281"/>
                <a:gd name="connsiteX34" fmla="*/ 192128 w 371819"/>
                <a:gd name="connsiteY34" fmla="*/ 109110 h 321281"/>
                <a:gd name="connsiteX35" fmla="*/ 194935 w 371819"/>
                <a:gd name="connsiteY35" fmla="*/ 111141 h 321281"/>
                <a:gd name="connsiteX36" fmla="*/ 197342 w 371819"/>
                <a:gd name="connsiteY36" fmla="*/ 112767 h 321281"/>
                <a:gd name="connsiteX37" fmla="*/ 198946 w 371819"/>
                <a:gd name="connsiteY37" fmla="*/ 115205 h 321281"/>
                <a:gd name="connsiteX38" fmla="*/ 200952 w 371819"/>
                <a:gd name="connsiteY38" fmla="*/ 118049 h 321281"/>
                <a:gd name="connsiteX39" fmla="*/ 201353 w 371819"/>
                <a:gd name="connsiteY39" fmla="*/ 120893 h 321281"/>
                <a:gd name="connsiteX40" fmla="*/ 202155 w 371819"/>
                <a:gd name="connsiteY40" fmla="*/ 123737 h 321281"/>
                <a:gd name="connsiteX41" fmla="*/ 201353 w 371819"/>
                <a:gd name="connsiteY41" fmla="*/ 126988 h 321281"/>
                <a:gd name="connsiteX42" fmla="*/ 200952 w 371819"/>
                <a:gd name="connsiteY42" fmla="*/ 129832 h 321281"/>
                <a:gd name="connsiteX43" fmla="*/ 198946 w 371819"/>
                <a:gd name="connsiteY43" fmla="*/ 132676 h 321281"/>
                <a:gd name="connsiteX44" fmla="*/ 197342 w 371819"/>
                <a:gd name="connsiteY44" fmla="*/ 135114 h 321281"/>
                <a:gd name="connsiteX45" fmla="*/ 194935 w 371819"/>
                <a:gd name="connsiteY45" fmla="*/ 136739 h 321281"/>
                <a:gd name="connsiteX46" fmla="*/ 192128 w 371819"/>
                <a:gd name="connsiteY46" fmla="*/ 138364 h 321281"/>
                <a:gd name="connsiteX47" fmla="*/ 189320 w 371819"/>
                <a:gd name="connsiteY47" fmla="*/ 139177 h 321281"/>
                <a:gd name="connsiteX48" fmla="*/ 186512 w 371819"/>
                <a:gd name="connsiteY48" fmla="*/ 139583 h 321281"/>
                <a:gd name="connsiteX49" fmla="*/ 182902 w 371819"/>
                <a:gd name="connsiteY49" fmla="*/ 139177 h 321281"/>
                <a:gd name="connsiteX50" fmla="*/ 180095 w 371819"/>
                <a:gd name="connsiteY50" fmla="*/ 138364 h 321281"/>
                <a:gd name="connsiteX51" fmla="*/ 177688 w 371819"/>
                <a:gd name="connsiteY51" fmla="*/ 136739 h 321281"/>
                <a:gd name="connsiteX52" fmla="*/ 175281 w 371819"/>
                <a:gd name="connsiteY52" fmla="*/ 135114 h 321281"/>
                <a:gd name="connsiteX53" fmla="*/ 173677 w 371819"/>
                <a:gd name="connsiteY53" fmla="*/ 132676 h 321281"/>
                <a:gd name="connsiteX54" fmla="*/ 172073 w 371819"/>
                <a:gd name="connsiteY54" fmla="*/ 129832 h 321281"/>
                <a:gd name="connsiteX55" fmla="*/ 171270 w 371819"/>
                <a:gd name="connsiteY55" fmla="*/ 126988 h 321281"/>
                <a:gd name="connsiteX56" fmla="*/ 170869 w 371819"/>
                <a:gd name="connsiteY56" fmla="*/ 123737 h 321281"/>
                <a:gd name="connsiteX57" fmla="*/ 171270 w 371819"/>
                <a:gd name="connsiteY57" fmla="*/ 120893 h 321281"/>
                <a:gd name="connsiteX58" fmla="*/ 172073 w 371819"/>
                <a:gd name="connsiteY58" fmla="*/ 118049 h 321281"/>
                <a:gd name="connsiteX59" fmla="*/ 173677 w 371819"/>
                <a:gd name="connsiteY59" fmla="*/ 115205 h 321281"/>
                <a:gd name="connsiteX60" fmla="*/ 175281 w 371819"/>
                <a:gd name="connsiteY60" fmla="*/ 112767 h 321281"/>
                <a:gd name="connsiteX61" fmla="*/ 177688 w 371819"/>
                <a:gd name="connsiteY61" fmla="*/ 111141 h 321281"/>
                <a:gd name="connsiteX62" fmla="*/ 180095 w 371819"/>
                <a:gd name="connsiteY62" fmla="*/ 109110 h 321281"/>
                <a:gd name="connsiteX63" fmla="*/ 182902 w 371819"/>
                <a:gd name="connsiteY63" fmla="*/ 108704 h 321281"/>
                <a:gd name="connsiteX64" fmla="*/ 124351 w 371819"/>
                <a:gd name="connsiteY64" fmla="*/ 108297 h 321281"/>
                <a:gd name="connsiteX65" fmla="*/ 127233 w 371819"/>
                <a:gd name="connsiteY65" fmla="*/ 108704 h 321281"/>
                <a:gd name="connsiteX66" fmla="*/ 130115 w 371819"/>
                <a:gd name="connsiteY66" fmla="*/ 109110 h 321281"/>
                <a:gd name="connsiteX67" fmla="*/ 132996 w 371819"/>
                <a:gd name="connsiteY67" fmla="*/ 111141 h 321281"/>
                <a:gd name="connsiteX68" fmla="*/ 135466 w 371819"/>
                <a:gd name="connsiteY68" fmla="*/ 112767 h 321281"/>
                <a:gd name="connsiteX69" fmla="*/ 137113 w 371819"/>
                <a:gd name="connsiteY69" fmla="*/ 115205 h 321281"/>
                <a:gd name="connsiteX70" fmla="*/ 138348 w 371819"/>
                <a:gd name="connsiteY70" fmla="*/ 118049 h 321281"/>
                <a:gd name="connsiteX71" fmla="*/ 139583 w 371819"/>
                <a:gd name="connsiteY71" fmla="*/ 120893 h 321281"/>
                <a:gd name="connsiteX72" fmla="*/ 139583 w 371819"/>
                <a:gd name="connsiteY72" fmla="*/ 123737 h 321281"/>
                <a:gd name="connsiteX73" fmla="*/ 139583 w 371819"/>
                <a:gd name="connsiteY73" fmla="*/ 126988 h 321281"/>
                <a:gd name="connsiteX74" fmla="*/ 138348 w 371819"/>
                <a:gd name="connsiteY74" fmla="*/ 129832 h 321281"/>
                <a:gd name="connsiteX75" fmla="*/ 137113 w 371819"/>
                <a:gd name="connsiteY75" fmla="*/ 132676 h 321281"/>
                <a:gd name="connsiteX76" fmla="*/ 135466 w 371819"/>
                <a:gd name="connsiteY76" fmla="*/ 135114 h 321281"/>
                <a:gd name="connsiteX77" fmla="*/ 132996 w 371819"/>
                <a:gd name="connsiteY77" fmla="*/ 136739 h 321281"/>
                <a:gd name="connsiteX78" fmla="*/ 130115 w 371819"/>
                <a:gd name="connsiteY78" fmla="*/ 138364 h 321281"/>
                <a:gd name="connsiteX79" fmla="*/ 127233 w 371819"/>
                <a:gd name="connsiteY79" fmla="*/ 139177 h 321281"/>
                <a:gd name="connsiteX80" fmla="*/ 124351 w 371819"/>
                <a:gd name="connsiteY80" fmla="*/ 139583 h 321281"/>
                <a:gd name="connsiteX81" fmla="*/ 120646 w 371819"/>
                <a:gd name="connsiteY81" fmla="*/ 139177 h 321281"/>
                <a:gd name="connsiteX82" fmla="*/ 117765 w 371819"/>
                <a:gd name="connsiteY82" fmla="*/ 138364 h 321281"/>
                <a:gd name="connsiteX83" fmla="*/ 115295 w 371819"/>
                <a:gd name="connsiteY83" fmla="*/ 136739 h 321281"/>
                <a:gd name="connsiteX84" fmla="*/ 112825 w 371819"/>
                <a:gd name="connsiteY84" fmla="*/ 135114 h 321281"/>
                <a:gd name="connsiteX85" fmla="*/ 110355 w 371819"/>
                <a:gd name="connsiteY85" fmla="*/ 132676 h 321281"/>
                <a:gd name="connsiteX86" fmla="*/ 109532 w 371819"/>
                <a:gd name="connsiteY86" fmla="*/ 129832 h 321281"/>
                <a:gd name="connsiteX87" fmla="*/ 108297 w 371819"/>
                <a:gd name="connsiteY87" fmla="*/ 126988 h 321281"/>
                <a:gd name="connsiteX88" fmla="*/ 108297 w 371819"/>
                <a:gd name="connsiteY88" fmla="*/ 123737 h 321281"/>
                <a:gd name="connsiteX89" fmla="*/ 108297 w 371819"/>
                <a:gd name="connsiteY89" fmla="*/ 120893 h 321281"/>
                <a:gd name="connsiteX90" fmla="*/ 109532 w 371819"/>
                <a:gd name="connsiteY90" fmla="*/ 118049 h 321281"/>
                <a:gd name="connsiteX91" fmla="*/ 110355 w 371819"/>
                <a:gd name="connsiteY91" fmla="*/ 115205 h 321281"/>
                <a:gd name="connsiteX92" fmla="*/ 112825 w 371819"/>
                <a:gd name="connsiteY92" fmla="*/ 112767 h 321281"/>
                <a:gd name="connsiteX93" fmla="*/ 115295 w 371819"/>
                <a:gd name="connsiteY93" fmla="*/ 111141 h 321281"/>
                <a:gd name="connsiteX94" fmla="*/ 117765 w 371819"/>
                <a:gd name="connsiteY94" fmla="*/ 109110 h 321281"/>
                <a:gd name="connsiteX95" fmla="*/ 120646 w 371819"/>
                <a:gd name="connsiteY95" fmla="*/ 108704 h 321281"/>
                <a:gd name="connsiteX96" fmla="*/ 23264 w 371819"/>
                <a:gd name="connsiteY96" fmla="*/ 15261 h 321281"/>
                <a:gd name="connsiteX97" fmla="*/ 22060 w 371819"/>
                <a:gd name="connsiteY97" fmla="*/ 15662 h 321281"/>
                <a:gd name="connsiteX98" fmla="*/ 20055 w 371819"/>
                <a:gd name="connsiteY98" fmla="*/ 15662 h 321281"/>
                <a:gd name="connsiteX99" fmla="*/ 19253 w 371819"/>
                <a:gd name="connsiteY99" fmla="*/ 16867 h 321281"/>
                <a:gd name="connsiteX100" fmla="*/ 18049 w 371819"/>
                <a:gd name="connsiteY100" fmla="*/ 17269 h 321281"/>
                <a:gd name="connsiteX101" fmla="*/ 16846 w 371819"/>
                <a:gd name="connsiteY101" fmla="*/ 18473 h 321281"/>
                <a:gd name="connsiteX102" fmla="*/ 16044 w 371819"/>
                <a:gd name="connsiteY102" fmla="*/ 20481 h 321281"/>
                <a:gd name="connsiteX103" fmla="*/ 15643 w 371819"/>
                <a:gd name="connsiteY103" fmla="*/ 21686 h 321281"/>
                <a:gd name="connsiteX104" fmla="*/ 15643 w 371819"/>
                <a:gd name="connsiteY104" fmla="*/ 23293 h 321281"/>
                <a:gd name="connsiteX105" fmla="*/ 15643 w 371819"/>
                <a:gd name="connsiteY105" fmla="*/ 224495 h 321281"/>
                <a:gd name="connsiteX106" fmla="*/ 15643 w 371819"/>
                <a:gd name="connsiteY106" fmla="*/ 226102 h 321281"/>
                <a:gd name="connsiteX107" fmla="*/ 16044 w 371819"/>
                <a:gd name="connsiteY107" fmla="*/ 228110 h 321281"/>
                <a:gd name="connsiteX108" fmla="*/ 16846 w 371819"/>
                <a:gd name="connsiteY108" fmla="*/ 229315 h 321281"/>
                <a:gd name="connsiteX109" fmla="*/ 18049 w 371819"/>
                <a:gd name="connsiteY109" fmla="*/ 230118 h 321281"/>
                <a:gd name="connsiteX110" fmla="*/ 19253 w 371819"/>
                <a:gd name="connsiteY110" fmla="*/ 230921 h 321281"/>
                <a:gd name="connsiteX111" fmla="*/ 20055 w 371819"/>
                <a:gd name="connsiteY111" fmla="*/ 232126 h 321281"/>
                <a:gd name="connsiteX112" fmla="*/ 22060 w 371819"/>
                <a:gd name="connsiteY112" fmla="*/ 232527 h 321281"/>
                <a:gd name="connsiteX113" fmla="*/ 23264 w 371819"/>
                <a:gd name="connsiteY113" fmla="*/ 232527 h 321281"/>
                <a:gd name="connsiteX114" fmla="*/ 61769 w 371819"/>
                <a:gd name="connsiteY114" fmla="*/ 232527 h 321281"/>
                <a:gd name="connsiteX115" fmla="*/ 61769 w 371819"/>
                <a:gd name="connsiteY115" fmla="*/ 283531 h 321281"/>
                <a:gd name="connsiteX116" fmla="*/ 113110 w 371819"/>
                <a:gd name="connsiteY116" fmla="*/ 232527 h 321281"/>
                <a:gd name="connsiteX117" fmla="*/ 348154 w 371819"/>
                <a:gd name="connsiteY117" fmla="*/ 232527 h 321281"/>
                <a:gd name="connsiteX118" fmla="*/ 350160 w 371819"/>
                <a:gd name="connsiteY118" fmla="*/ 232527 h 321281"/>
                <a:gd name="connsiteX119" fmla="*/ 351764 w 371819"/>
                <a:gd name="connsiteY119" fmla="*/ 232126 h 321281"/>
                <a:gd name="connsiteX120" fmla="*/ 352968 w 371819"/>
                <a:gd name="connsiteY120" fmla="*/ 230921 h 321281"/>
                <a:gd name="connsiteX121" fmla="*/ 354171 w 371819"/>
                <a:gd name="connsiteY121" fmla="*/ 230118 h 321281"/>
                <a:gd name="connsiteX122" fmla="*/ 355374 w 371819"/>
                <a:gd name="connsiteY122" fmla="*/ 229315 h 321281"/>
                <a:gd name="connsiteX123" fmla="*/ 355775 w 371819"/>
                <a:gd name="connsiteY123" fmla="*/ 228110 h 321281"/>
                <a:gd name="connsiteX124" fmla="*/ 356176 w 371819"/>
                <a:gd name="connsiteY124" fmla="*/ 226102 h 321281"/>
                <a:gd name="connsiteX125" fmla="*/ 356176 w 371819"/>
                <a:gd name="connsiteY125" fmla="*/ 224495 h 321281"/>
                <a:gd name="connsiteX126" fmla="*/ 356176 w 371819"/>
                <a:gd name="connsiteY126" fmla="*/ 23293 h 321281"/>
                <a:gd name="connsiteX127" fmla="*/ 356176 w 371819"/>
                <a:gd name="connsiteY127" fmla="*/ 21686 h 321281"/>
                <a:gd name="connsiteX128" fmla="*/ 355775 w 371819"/>
                <a:gd name="connsiteY128" fmla="*/ 20481 h 321281"/>
                <a:gd name="connsiteX129" fmla="*/ 355374 w 371819"/>
                <a:gd name="connsiteY129" fmla="*/ 18473 h 321281"/>
                <a:gd name="connsiteX130" fmla="*/ 354171 w 371819"/>
                <a:gd name="connsiteY130" fmla="*/ 17269 h 321281"/>
                <a:gd name="connsiteX131" fmla="*/ 352968 w 371819"/>
                <a:gd name="connsiteY131" fmla="*/ 16867 h 321281"/>
                <a:gd name="connsiteX132" fmla="*/ 351764 w 371819"/>
                <a:gd name="connsiteY132" fmla="*/ 15662 h 321281"/>
                <a:gd name="connsiteX133" fmla="*/ 350160 w 371819"/>
                <a:gd name="connsiteY133" fmla="*/ 15662 h 321281"/>
                <a:gd name="connsiteX134" fmla="*/ 348154 w 371819"/>
                <a:gd name="connsiteY134" fmla="*/ 15261 h 321281"/>
                <a:gd name="connsiteX135" fmla="*/ 18450 w 371819"/>
                <a:gd name="connsiteY135" fmla="*/ 0 h 321281"/>
                <a:gd name="connsiteX136" fmla="*/ 23264 w 371819"/>
                <a:gd name="connsiteY136" fmla="*/ 0 h 321281"/>
                <a:gd name="connsiteX137" fmla="*/ 348154 w 371819"/>
                <a:gd name="connsiteY137" fmla="*/ 0 h 321281"/>
                <a:gd name="connsiteX138" fmla="*/ 353369 w 371819"/>
                <a:gd name="connsiteY138" fmla="*/ 0 h 321281"/>
                <a:gd name="connsiteX139" fmla="*/ 357380 w 371819"/>
                <a:gd name="connsiteY139" fmla="*/ 2008 h 321281"/>
                <a:gd name="connsiteX140" fmla="*/ 361391 w 371819"/>
                <a:gd name="connsiteY140" fmla="*/ 3614 h 321281"/>
                <a:gd name="connsiteX141" fmla="*/ 365001 w 371819"/>
                <a:gd name="connsiteY141" fmla="*/ 6425 h 321281"/>
                <a:gd name="connsiteX142" fmla="*/ 367808 w 371819"/>
                <a:gd name="connsiteY142" fmla="*/ 10040 h 321281"/>
                <a:gd name="connsiteX143" fmla="*/ 369814 w 371819"/>
                <a:gd name="connsiteY143" fmla="*/ 14056 h 321281"/>
                <a:gd name="connsiteX144" fmla="*/ 371418 w 371819"/>
                <a:gd name="connsiteY144" fmla="*/ 18473 h 321281"/>
                <a:gd name="connsiteX145" fmla="*/ 371819 w 371819"/>
                <a:gd name="connsiteY145" fmla="*/ 23293 h 321281"/>
                <a:gd name="connsiteX146" fmla="*/ 371819 w 371819"/>
                <a:gd name="connsiteY146" fmla="*/ 224495 h 321281"/>
                <a:gd name="connsiteX147" fmla="*/ 371418 w 371819"/>
                <a:gd name="connsiteY147" fmla="*/ 229315 h 321281"/>
                <a:gd name="connsiteX148" fmla="*/ 369814 w 371819"/>
                <a:gd name="connsiteY148" fmla="*/ 233732 h 321281"/>
                <a:gd name="connsiteX149" fmla="*/ 367808 w 371819"/>
                <a:gd name="connsiteY149" fmla="*/ 237748 h 321281"/>
                <a:gd name="connsiteX150" fmla="*/ 365001 w 371819"/>
                <a:gd name="connsiteY150" fmla="*/ 241363 h 321281"/>
                <a:gd name="connsiteX151" fmla="*/ 361391 w 371819"/>
                <a:gd name="connsiteY151" fmla="*/ 244174 h 321281"/>
                <a:gd name="connsiteX152" fmla="*/ 357380 w 371819"/>
                <a:gd name="connsiteY152" fmla="*/ 245780 h 321281"/>
                <a:gd name="connsiteX153" fmla="*/ 353369 w 371819"/>
                <a:gd name="connsiteY153" fmla="*/ 247788 h 321281"/>
                <a:gd name="connsiteX154" fmla="*/ 348154 w 371819"/>
                <a:gd name="connsiteY154" fmla="*/ 248190 h 321281"/>
                <a:gd name="connsiteX155" fmla="*/ 119527 w 371819"/>
                <a:gd name="connsiteY155" fmla="*/ 248190 h 321281"/>
                <a:gd name="connsiteX156" fmla="*/ 46126 w 371819"/>
                <a:gd name="connsiteY156" fmla="*/ 321281 h 321281"/>
                <a:gd name="connsiteX157" fmla="*/ 46126 w 371819"/>
                <a:gd name="connsiteY157" fmla="*/ 248190 h 321281"/>
                <a:gd name="connsiteX158" fmla="*/ 23264 w 371819"/>
                <a:gd name="connsiteY158" fmla="*/ 248190 h 321281"/>
                <a:gd name="connsiteX159" fmla="*/ 18450 w 371819"/>
                <a:gd name="connsiteY159" fmla="*/ 247788 h 321281"/>
                <a:gd name="connsiteX160" fmla="*/ 14439 w 371819"/>
                <a:gd name="connsiteY160" fmla="*/ 245780 h 321281"/>
                <a:gd name="connsiteX161" fmla="*/ 10428 w 371819"/>
                <a:gd name="connsiteY161" fmla="*/ 244174 h 321281"/>
                <a:gd name="connsiteX162" fmla="*/ 6818 w 371819"/>
                <a:gd name="connsiteY162" fmla="*/ 241363 h 321281"/>
                <a:gd name="connsiteX163" fmla="*/ 4011 w 371819"/>
                <a:gd name="connsiteY163" fmla="*/ 237748 h 321281"/>
                <a:gd name="connsiteX164" fmla="*/ 1604 w 371819"/>
                <a:gd name="connsiteY164" fmla="*/ 233732 h 321281"/>
                <a:gd name="connsiteX165" fmla="*/ 401 w 371819"/>
                <a:gd name="connsiteY165" fmla="*/ 229315 h 321281"/>
                <a:gd name="connsiteX166" fmla="*/ 0 w 371819"/>
                <a:gd name="connsiteY166" fmla="*/ 224495 h 321281"/>
                <a:gd name="connsiteX167" fmla="*/ 0 w 371819"/>
                <a:gd name="connsiteY167" fmla="*/ 23293 h 321281"/>
                <a:gd name="connsiteX168" fmla="*/ 401 w 371819"/>
                <a:gd name="connsiteY168" fmla="*/ 18473 h 321281"/>
                <a:gd name="connsiteX169" fmla="*/ 1604 w 371819"/>
                <a:gd name="connsiteY169" fmla="*/ 14056 h 321281"/>
                <a:gd name="connsiteX170" fmla="*/ 4011 w 371819"/>
                <a:gd name="connsiteY170" fmla="*/ 10040 h 321281"/>
                <a:gd name="connsiteX171" fmla="*/ 6818 w 371819"/>
                <a:gd name="connsiteY171" fmla="*/ 6425 h 321281"/>
                <a:gd name="connsiteX172" fmla="*/ 10428 w 371819"/>
                <a:gd name="connsiteY172" fmla="*/ 3614 h 321281"/>
                <a:gd name="connsiteX173" fmla="*/ 14439 w 371819"/>
                <a:gd name="connsiteY173" fmla="*/ 2008 h 321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</a:cxnLst>
              <a:rect l="l" t="t" r="r" b="b"/>
              <a:pathLst>
                <a:path w="371819" h="321281">
                  <a:moveTo>
                    <a:pt x="247879" y="108297"/>
                  </a:moveTo>
                  <a:lnTo>
                    <a:pt x="251088" y="108704"/>
                  </a:lnTo>
                  <a:lnTo>
                    <a:pt x="254297" y="109110"/>
                  </a:lnTo>
                  <a:lnTo>
                    <a:pt x="256302" y="111141"/>
                  </a:lnTo>
                  <a:lnTo>
                    <a:pt x="258709" y="112767"/>
                  </a:lnTo>
                  <a:lnTo>
                    <a:pt x="260313" y="115205"/>
                  </a:lnTo>
                  <a:lnTo>
                    <a:pt x="262319" y="118049"/>
                  </a:lnTo>
                  <a:lnTo>
                    <a:pt x="262720" y="120893"/>
                  </a:lnTo>
                  <a:lnTo>
                    <a:pt x="263522" y="123737"/>
                  </a:lnTo>
                  <a:lnTo>
                    <a:pt x="262720" y="126988"/>
                  </a:lnTo>
                  <a:lnTo>
                    <a:pt x="262319" y="129832"/>
                  </a:lnTo>
                  <a:lnTo>
                    <a:pt x="260313" y="132676"/>
                  </a:lnTo>
                  <a:lnTo>
                    <a:pt x="258709" y="135114"/>
                  </a:lnTo>
                  <a:lnTo>
                    <a:pt x="256302" y="136739"/>
                  </a:lnTo>
                  <a:lnTo>
                    <a:pt x="254297" y="138364"/>
                  </a:lnTo>
                  <a:lnTo>
                    <a:pt x="251088" y="139177"/>
                  </a:lnTo>
                  <a:lnTo>
                    <a:pt x="247879" y="139583"/>
                  </a:lnTo>
                  <a:lnTo>
                    <a:pt x="245072" y="139177"/>
                  </a:lnTo>
                  <a:lnTo>
                    <a:pt x="241863" y="138364"/>
                  </a:lnTo>
                  <a:lnTo>
                    <a:pt x="239055" y="136739"/>
                  </a:lnTo>
                  <a:lnTo>
                    <a:pt x="236648" y="135114"/>
                  </a:lnTo>
                  <a:lnTo>
                    <a:pt x="235044" y="132676"/>
                  </a:lnTo>
                  <a:lnTo>
                    <a:pt x="233440" y="129832"/>
                  </a:lnTo>
                  <a:lnTo>
                    <a:pt x="232637" y="126988"/>
                  </a:lnTo>
                  <a:lnTo>
                    <a:pt x="232236" y="123737"/>
                  </a:lnTo>
                  <a:lnTo>
                    <a:pt x="232637" y="120893"/>
                  </a:lnTo>
                  <a:lnTo>
                    <a:pt x="233440" y="118049"/>
                  </a:lnTo>
                  <a:lnTo>
                    <a:pt x="235044" y="115205"/>
                  </a:lnTo>
                  <a:lnTo>
                    <a:pt x="236648" y="112767"/>
                  </a:lnTo>
                  <a:lnTo>
                    <a:pt x="239055" y="111141"/>
                  </a:lnTo>
                  <a:lnTo>
                    <a:pt x="241863" y="109110"/>
                  </a:lnTo>
                  <a:lnTo>
                    <a:pt x="245072" y="108704"/>
                  </a:lnTo>
                  <a:close/>
                  <a:moveTo>
                    <a:pt x="186512" y="108297"/>
                  </a:moveTo>
                  <a:lnTo>
                    <a:pt x="189320" y="108704"/>
                  </a:lnTo>
                  <a:lnTo>
                    <a:pt x="192128" y="109110"/>
                  </a:lnTo>
                  <a:lnTo>
                    <a:pt x="194935" y="111141"/>
                  </a:lnTo>
                  <a:lnTo>
                    <a:pt x="197342" y="112767"/>
                  </a:lnTo>
                  <a:lnTo>
                    <a:pt x="198946" y="115205"/>
                  </a:lnTo>
                  <a:lnTo>
                    <a:pt x="200952" y="118049"/>
                  </a:lnTo>
                  <a:lnTo>
                    <a:pt x="201353" y="120893"/>
                  </a:lnTo>
                  <a:lnTo>
                    <a:pt x="202155" y="123737"/>
                  </a:lnTo>
                  <a:lnTo>
                    <a:pt x="201353" y="126988"/>
                  </a:lnTo>
                  <a:lnTo>
                    <a:pt x="200952" y="129832"/>
                  </a:lnTo>
                  <a:lnTo>
                    <a:pt x="198946" y="132676"/>
                  </a:lnTo>
                  <a:lnTo>
                    <a:pt x="197342" y="135114"/>
                  </a:lnTo>
                  <a:lnTo>
                    <a:pt x="194935" y="136739"/>
                  </a:lnTo>
                  <a:lnTo>
                    <a:pt x="192128" y="138364"/>
                  </a:lnTo>
                  <a:lnTo>
                    <a:pt x="189320" y="139177"/>
                  </a:lnTo>
                  <a:lnTo>
                    <a:pt x="186512" y="139583"/>
                  </a:lnTo>
                  <a:lnTo>
                    <a:pt x="182902" y="139177"/>
                  </a:lnTo>
                  <a:lnTo>
                    <a:pt x="180095" y="138364"/>
                  </a:lnTo>
                  <a:lnTo>
                    <a:pt x="177688" y="136739"/>
                  </a:lnTo>
                  <a:lnTo>
                    <a:pt x="175281" y="135114"/>
                  </a:lnTo>
                  <a:lnTo>
                    <a:pt x="173677" y="132676"/>
                  </a:lnTo>
                  <a:lnTo>
                    <a:pt x="172073" y="129832"/>
                  </a:lnTo>
                  <a:lnTo>
                    <a:pt x="171270" y="126988"/>
                  </a:lnTo>
                  <a:lnTo>
                    <a:pt x="170869" y="123737"/>
                  </a:lnTo>
                  <a:lnTo>
                    <a:pt x="171270" y="120893"/>
                  </a:lnTo>
                  <a:lnTo>
                    <a:pt x="172073" y="118049"/>
                  </a:lnTo>
                  <a:lnTo>
                    <a:pt x="173677" y="115205"/>
                  </a:lnTo>
                  <a:lnTo>
                    <a:pt x="175281" y="112767"/>
                  </a:lnTo>
                  <a:lnTo>
                    <a:pt x="177688" y="111141"/>
                  </a:lnTo>
                  <a:lnTo>
                    <a:pt x="180095" y="109110"/>
                  </a:lnTo>
                  <a:lnTo>
                    <a:pt x="182902" y="108704"/>
                  </a:lnTo>
                  <a:close/>
                  <a:moveTo>
                    <a:pt x="124351" y="108297"/>
                  </a:moveTo>
                  <a:lnTo>
                    <a:pt x="127233" y="108704"/>
                  </a:lnTo>
                  <a:lnTo>
                    <a:pt x="130115" y="109110"/>
                  </a:lnTo>
                  <a:lnTo>
                    <a:pt x="132996" y="111141"/>
                  </a:lnTo>
                  <a:lnTo>
                    <a:pt x="135466" y="112767"/>
                  </a:lnTo>
                  <a:lnTo>
                    <a:pt x="137113" y="115205"/>
                  </a:lnTo>
                  <a:lnTo>
                    <a:pt x="138348" y="118049"/>
                  </a:lnTo>
                  <a:lnTo>
                    <a:pt x="139583" y="120893"/>
                  </a:lnTo>
                  <a:lnTo>
                    <a:pt x="139583" y="123737"/>
                  </a:lnTo>
                  <a:lnTo>
                    <a:pt x="139583" y="126988"/>
                  </a:lnTo>
                  <a:lnTo>
                    <a:pt x="138348" y="129832"/>
                  </a:lnTo>
                  <a:lnTo>
                    <a:pt x="137113" y="132676"/>
                  </a:lnTo>
                  <a:lnTo>
                    <a:pt x="135466" y="135114"/>
                  </a:lnTo>
                  <a:lnTo>
                    <a:pt x="132996" y="136739"/>
                  </a:lnTo>
                  <a:lnTo>
                    <a:pt x="130115" y="138364"/>
                  </a:lnTo>
                  <a:lnTo>
                    <a:pt x="127233" y="139177"/>
                  </a:lnTo>
                  <a:lnTo>
                    <a:pt x="124351" y="139583"/>
                  </a:lnTo>
                  <a:lnTo>
                    <a:pt x="120646" y="139177"/>
                  </a:lnTo>
                  <a:lnTo>
                    <a:pt x="117765" y="138364"/>
                  </a:lnTo>
                  <a:lnTo>
                    <a:pt x="115295" y="136739"/>
                  </a:lnTo>
                  <a:lnTo>
                    <a:pt x="112825" y="135114"/>
                  </a:lnTo>
                  <a:lnTo>
                    <a:pt x="110355" y="132676"/>
                  </a:lnTo>
                  <a:lnTo>
                    <a:pt x="109532" y="129832"/>
                  </a:lnTo>
                  <a:lnTo>
                    <a:pt x="108297" y="126988"/>
                  </a:lnTo>
                  <a:lnTo>
                    <a:pt x="108297" y="123737"/>
                  </a:lnTo>
                  <a:lnTo>
                    <a:pt x="108297" y="120893"/>
                  </a:lnTo>
                  <a:lnTo>
                    <a:pt x="109532" y="118049"/>
                  </a:lnTo>
                  <a:lnTo>
                    <a:pt x="110355" y="115205"/>
                  </a:lnTo>
                  <a:lnTo>
                    <a:pt x="112825" y="112767"/>
                  </a:lnTo>
                  <a:lnTo>
                    <a:pt x="115295" y="111141"/>
                  </a:lnTo>
                  <a:lnTo>
                    <a:pt x="117765" y="109110"/>
                  </a:lnTo>
                  <a:lnTo>
                    <a:pt x="120646" y="108704"/>
                  </a:lnTo>
                  <a:close/>
                  <a:moveTo>
                    <a:pt x="23264" y="15261"/>
                  </a:moveTo>
                  <a:lnTo>
                    <a:pt x="22060" y="15662"/>
                  </a:lnTo>
                  <a:lnTo>
                    <a:pt x="20055" y="15662"/>
                  </a:lnTo>
                  <a:lnTo>
                    <a:pt x="19253" y="16867"/>
                  </a:lnTo>
                  <a:lnTo>
                    <a:pt x="18049" y="17269"/>
                  </a:lnTo>
                  <a:lnTo>
                    <a:pt x="16846" y="18473"/>
                  </a:lnTo>
                  <a:lnTo>
                    <a:pt x="16044" y="20481"/>
                  </a:lnTo>
                  <a:lnTo>
                    <a:pt x="15643" y="21686"/>
                  </a:lnTo>
                  <a:lnTo>
                    <a:pt x="15643" y="23293"/>
                  </a:lnTo>
                  <a:lnTo>
                    <a:pt x="15643" y="224495"/>
                  </a:lnTo>
                  <a:lnTo>
                    <a:pt x="15643" y="226102"/>
                  </a:lnTo>
                  <a:lnTo>
                    <a:pt x="16044" y="228110"/>
                  </a:lnTo>
                  <a:lnTo>
                    <a:pt x="16846" y="229315"/>
                  </a:lnTo>
                  <a:lnTo>
                    <a:pt x="18049" y="230118"/>
                  </a:lnTo>
                  <a:lnTo>
                    <a:pt x="19253" y="230921"/>
                  </a:lnTo>
                  <a:lnTo>
                    <a:pt x="20055" y="232126"/>
                  </a:lnTo>
                  <a:lnTo>
                    <a:pt x="22060" y="232527"/>
                  </a:lnTo>
                  <a:lnTo>
                    <a:pt x="23264" y="232527"/>
                  </a:lnTo>
                  <a:lnTo>
                    <a:pt x="61769" y="232527"/>
                  </a:lnTo>
                  <a:lnTo>
                    <a:pt x="61769" y="283531"/>
                  </a:lnTo>
                  <a:lnTo>
                    <a:pt x="113110" y="232527"/>
                  </a:lnTo>
                  <a:lnTo>
                    <a:pt x="348154" y="232527"/>
                  </a:lnTo>
                  <a:lnTo>
                    <a:pt x="350160" y="232527"/>
                  </a:lnTo>
                  <a:lnTo>
                    <a:pt x="351764" y="232126"/>
                  </a:lnTo>
                  <a:lnTo>
                    <a:pt x="352968" y="230921"/>
                  </a:lnTo>
                  <a:lnTo>
                    <a:pt x="354171" y="230118"/>
                  </a:lnTo>
                  <a:lnTo>
                    <a:pt x="355374" y="229315"/>
                  </a:lnTo>
                  <a:lnTo>
                    <a:pt x="355775" y="228110"/>
                  </a:lnTo>
                  <a:lnTo>
                    <a:pt x="356176" y="226102"/>
                  </a:lnTo>
                  <a:lnTo>
                    <a:pt x="356176" y="224495"/>
                  </a:lnTo>
                  <a:lnTo>
                    <a:pt x="356176" y="23293"/>
                  </a:lnTo>
                  <a:lnTo>
                    <a:pt x="356176" y="21686"/>
                  </a:lnTo>
                  <a:lnTo>
                    <a:pt x="355775" y="20481"/>
                  </a:lnTo>
                  <a:lnTo>
                    <a:pt x="355374" y="18473"/>
                  </a:lnTo>
                  <a:lnTo>
                    <a:pt x="354171" y="17269"/>
                  </a:lnTo>
                  <a:lnTo>
                    <a:pt x="352968" y="16867"/>
                  </a:lnTo>
                  <a:lnTo>
                    <a:pt x="351764" y="15662"/>
                  </a:lnTo>
                  <a:lnTo>
                    <a:pt x="350160" y="15662"/>
                  </a:lnTo>
                  <a:lnTo>
                    <a:pt x="348154" y="15261"/>
                  </a:lnTo>
                  <a:close/>
                  <a:moveTo>
                    <a:pt x="18450" y="0"/>
                  </a:moveTo>
                  <a:lnTo>
                    <a:pt x="23264" y="0"/>
                  </a:lnTo>
                  <a:lnTo>
                    <a:pt x="348154" y="0"/>
                  </a:lnTo>
                  <a:lnTo>
                    <a:pt x="353369" y="0"/>
                  </a:lnTo>
                  <a:lnTo>
                    <a:pt x="357380" y="2008"/>
                  </a:lnTo>
                  <a:lnTo>
                    <a:pt x="361391" y="3614"/>
                  </a:lnTo>
                  <a:lnTo>
                    <a:pt x="365001" y="6425"/>
                  </a:lnTo>
                  <a:lnTo>
                    <a:pt x="367808" y="10040"/>
                  </a:lnTo>
                  <a:lnTo>
                    <a:pt x="369814" y="14056"/>
                  </a:lnTo>
                  <a:lnTo>
                    <a:pt x="371418" y="18473"/>
                  </a:lnTo>
                  <a:lnTo>
                    <a:pt x="371819" y="23293"/>
                  </a:lnTo>
                  <a:lnTo>
                    <a:pt x="371819" y="224495"/>
                  </a:lnTo>
                  <a:lnTo>
                    <a:pt x="371418" y="229315"/>
                  </a:lnTo>
                  <a:lnTo>
                    <a:pt x="369814" y="233732"/>
                  </a:lnTo>
                  <a:lnTo>
                    <a:pt x="367808" y="237748"/>
                  </a:lnTo>
                  <a:lnTo>
                    <a:pt x="365001" y="241363"/>
                  </a:lnTo>
                  <a:lnTo>
                    <a:pt x="361391" y="244174"/>
                  </a:lnTo>
                  <a:lnTo>
                    <a:pt x="357380" y="245780"/>
                  </a:lnTo>
                  <a:lnTo>
                    <a:pt x="353369" y="247788"/>
                  </a:lnTo>
                  <a:lnTo>
                    <a:pt x="348154" y="248190"/>
                  </a:lnTo>
                  <a:lnTo>
                    <a:pt x="119527" y="248190"/>
                  </a:lnTo>
                  <a:lnTo>
                    <a:pt x="46126" y="321281"/>
                  </a:lnTo>
                  <a:lnTo>
                    <a:pt x="46126" y="248190"/>
                  </a:lnTo>
                  <a:lnTo>
                    <a:pt x="23264" y="248190"/>
                  </a:lnTo>
                  <a:lnTo>
                    <a:pt x="18450" y="247788"/>
                  </a:lnTo>
                  <a:lnTo>
                    <a:pt x="14439" y="245780"/>
                  </a:lnTo>
                  <a:lnTo>
                    <a:pt x="10428" y="244174"/>
                  </a:lnTo>
                  <a:lnTo>
                    <a:pt x="6818" y="241363"/>
                  </a:lnTo>
                  <a:lnTo>
                    <a:pt x="4011" y="237748"/>
                  </a:lnTo>
                  <a:lnTo>
                    <a:pt x="1604" y="233732"/>
                  </a:lnTo>
                  <a:lnTo>
                    <a:pt x="401" y="229315"/>
                  </a:lnTo>
                  <a:lnTo>
                    <a:pt x="0" y="224495"/>
                  </a:lnTo>
                  <a:lnTo>
                    <a:pt x="0" y="23293"/>
                  </a:lnTo>
                  <a:lnTo>
                    <a:pt x="401" y="18473"/>
                  </a:lnTo>
                  <a:lnTo>
                    <a:pt x="1604" y="14056"/>
                  </a:lnTo>
                  <a:lnTo>
                    <a:pt x="4011" y="10040"/>
                  </a:lnTo>
                  <a:lnTo>
                    <a:pt x="6818" y="6425"/>
                  </a:lnTo>
                  <a:lnTo>
                    <a:pt x="10428" y="3614"/>
                  </a:lnTo>
                  <a:lnTo>
                    <a:pt x="14439" y="200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grpSp>
          <p:nvGrpSpPr>
            <p:cNvPr id="15" name="iṥḻïďê">
              <a:extLst>
                <a:ext uri="{FF2B5EF4-FFF2-40B4-BE49-F238E27FC236}">
                  <a16:creationId xmlns="" xmlns:a16="http://schemas.microsoft.com/office/drawing/2014/main" id="{B64DE3D0-3A75-40CD-9156-32A93ABEBC35}"/>
                </a:ext>
              </a:extLst>
            </p:cNvPr>
            <p:cNvGrpSpPr/>
            <p:nvPr/>
          </p:nvGrpSpPr>
          <p:grpSpPr>
            <a:xfrm>
              <a:off x="5826000" y="5112299"/>
              <a:ext cx="5694488" cy="922843"/>
              <a:chOff x="5826000" y="1759661"/>
              <a:chExt cx="5694488" cy="922843"/>
            </a:xfrm>
          </p:grpSpPr>
          <p:sp>
            <p:nvSpPr>
              <p:cNvPr id="19" name="îṩḻíḍê">
                <a:extLst>
                  <a:ext uri="{FF2B5EF4-FFF2-40B4-BE49-F238E27FC236}">
                    <a16:creationId xmlns="" xmlns:a16="http://schemas.microsoft.com/office/drawing/2014/main" id="{8D44C369-8463-4577-82C2-0DA163274BB5}"/>
                  </a:ext>
                </a:extLst>
              </p:cNvPr>
              <p:cNvSpPr txBox="1"/>
              <p:nvPr/>
            </p:nvSpPr>
            <p:spPr bwMode="auto">
              <a:xfrm>
                <a:off x="5826000" y="1759661"/>
                <a:ext cx="569448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0" name="îSḻiḋe">
                <a:extLst>
                  <a:ext uri="{FF2B5EF4-FFF2-40B4-BE49-F238E27FC236}">
                    <a16:creationId xmlns="" xmlns:a16="http://schemas.microsoft.com/office/drawing/2014/main" id="{F814AE53-7251-4A08-BC44-83B6C558301C}"/>
                  </a:ext>
                </a:extLst>
              </p:cNvPr>
              <p:cNvSpPr/>
              <p:nvPr/>
            </p:nvSpPr>
            <p:spPr bwMode="auto">
              <a:xfrm>
                <a:off x="5826000" y="2201467"/>
                <a:ext cx="5694488" cy="4810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200" dirty="0"/>
                  <a:t>Copy paste fonts. Choose the only option to retain text.</a:t>
                </a:r>
              </a:p>
            </p:txBody>
          </p:sp>
        </p:grpSp>
        <p:cxnSp>
          <p:nvCxnSpPr>
            <p:cNvPr id="16" name="直接连接符 15">
              <a:extLst>
                <a:ext uri="{FF2B5EF4-FFF2-40B4-BE49-F238E27FC236}">
                  <a16:creationId xmlns="" xmlns:a16="http://schemas.microsoft.com/office/drawing/2014/main" id="{74053351-6588-4E70-85CC-0A5A70B779F4}"/>
                </a:ext>
              </a:extLst>
            </p:cNvPr>
            <p:cNvCxnSpPr/>
            <p:nvPr/>
          </p:nvCxnSpPr>
          <p:spPr>
            <a:xfrm>
              <a:off x="5961000" y="2440848"/>
              <a:ext cx="5559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="" xmlns:a16="http://schemas.microsoft.com/office/drawing/2014/main" id="{BB5B5BEB-D67A-4A89-BED1-7FDE2BC12C47}"/>
                </a:ext>
              </a:extLst>
            </p:cNvPr>
            <p:cNvCxnSpPr/>
            <p:nvPr/>
          </p:nvCxnSpPr>
          <p:spPr>
            <a:xfrm>
              <a:off x="5961000" y="3660048"/>
              <a:ext cx="5559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="" xmlns:a16="http://schemas.microsoft.com/office/drawing/2014/main" id="{F2D262C6-F094-4D57-8AEF-432735EC1FF9}"/>
                </a:ext>
              </a:extLst>
            </p:cNvPr>
            <p:cNvCxnSpPr/>
            <p:nvPr/>
          </p:nvCxnSpPr>
          <p:spPr>
            <a:xfrm>
              <a:off x="5961000" y="4913477"/>
              <a:ext cx="5559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836400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B401C7CD-64B0-42C1-8B68-EE699E6AE9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ADA3F971-B64B-4CE1-A4F4-97D458D644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670DAF5E-50F7-4F85-9172-80641BA4DA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21</a:t>
            </a:fld>
            <a:endParaRPr lang="zh-CN" altLang="en-US"/>
          </a:p>
        </p:txBody>
      </p:sp>
      <p:grpSp>
        <p:nvGrpSpPr>
          <p:cNvPr id="5" name="25614a77-0ddb-4449-a9ba-0f861133a66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503EE4B6-981F-48AC-A15C-2C53EE48386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099" y="1256408"/>
            <a:ext cx="10847389" cy="4751584"/>
            <a:chOff x="673099" y="1256408"/>
            <a:chExt cx="10847389" cy="4751584"/>
          </a:xfrm>
        </p:grpSpPr>
        <p:sp>
          <p:nvSpPr>
            <p:cNvPr id="6" name="îS1íḓè">
              <a:extLst>
                <a:ext uri="{FF2B5EF4-FFF2-40B4-BE49-F238E27FC236}">
                  <a16:creationId xmlns="" xmlns:a16="http://schemas.microsoft.com/office/drawing/2014/main" id="{48B1967F-2944-4E33-8654-0F2ECF087A15}"/>
                </a:ext>
              </a:extLst>
            </p:cNvPr>
            <p:cNvSpPr/>
            <p:nvPr/>
          </p:nvSpPr>
          <p:spPr bwMode="auto">
            <a:xfrm>
              <a:off x="6892297" y="4688413"/>
              <a:ext cx="1322336" cy="1319579"/>
            </a:xfrm>
            <a:custGeom>
              <a:avLst/>
              <a:gdLst>
                <a:gd name="T0" fmla="*/ 259 w 453"/>
                <a:gd name="T1" fmla="*/ 452 h 452"/>
                <a:gd name="T2" fmla="*/ 269 w 453"/>
                <a:gd name="T3" fmla="*/ 393 h 452"/>
                <a:gd name="T4" fmla="*/ 314 w 453"/>
                <a:gd name="T5" fmla="*/ 374 h 452"/>
                <a:gd name="T6" fmla="*/ 363 w 453"/>
                <a:gd name="T7" fmla="*/ 409 h 452"/>
                <a:gd name="T8" fmla="*/ 409 w 453"/>
                <a:gd name="T9" fmla="*/ 363 h 452"/>
                <a:gd name="T10" fmla="*/ 375 w 453"/>
                <a:gd name="T11" fmla="*/ 313 h 452"/>
                <a:gd name="T12" fmla="*/ 393 w 453"/>
                <a:gd name="T13" fmla="*/ 269 h 452"/>
                <a:gd name="T14" fmla="*/ 453 w 453"/>
                <a:gd name="T15" fmla="*/ 258 h 452"/>
                <a:gd name="T16" fmla="*/ 452 w 453"/>
                <a:gd name="T17" fmla="*/ 193 h 452"/>
                <a:gd name="T18" fmla="*/ 393 w 453"/>
                <a:gd name="T19" fmla="*/ 183 h 452"/>
                <a:gd name="T20" fmla="*/ 391 w 453"/>
                <a:gd name="T21" fmla="*/ 178 h 452"/>
                <a:gd name="T22" fmla="*/ 391 w 453"/>
                <a:gd name="T23" fmla="*/ 178 h 452"/>
                <a:gd name="T24" fmla="*/ 384 w 453"/>
                <a:gd name="T25" fmla="*/ 161 h 452"/>
                <a:gd name="T26" fmla="*/ 381 w 453"/>
                <a:gd name="T27" fmla="*/ 152 h 452"/>
                <a:gd name="T28" fmla="*/ 381 w 453"/>
                <a:gd name="T29" fmla="*/ 152 h 452"/>
                <a:gd name="T30" fmla="*/ 375 w 453"/>
                <a:gd name="T31" fmla="*/ 139 h 452"/>
                <a:gd name="T32" fmla="*/ 409 w 453"/>
                <a:gd name="T33" fmla="*/ 89 h 452"/>
                <a:gd name="T34" fmla="*/ 363 w 453"/>
                <a:gd name="T35" fmla="*/ 43 h 452"/>
                <a:gd name="T36" fmla="*/ 314 w 453"/>
                <a:gd name="T37" fmla="*/ 78 h 452"/>
                <a:gd name="T38" fmla="*/ 269 w 453"/>
                <a:gd name="T39" fmla="*/ 59 h 452"/>
                <a:gd name="T40" fmla="*/ 259 w 453"/>
                <a:gd name="T41" fmla="*/ 0 h 452"/>
                <a:gd name="T42" fmla="*/ 194 w 453"/>
                <a:gd name="T43" fmla="*/ 0 h 452"/>
                <a:gd name="T44" fmla="*/ 183 w 453"/>
                <a:gd name="T45" fmla="*/ 59 h 452"/>
                <a:gd name="T46" fmla="*/ 139 w 453"/>
                <a:gd name="T47" fmla="*/ 78 h 452"/>
                <a:gd name="T48" fmla="*/ 90 w 453"/>
                <a:gd name="T49" fmla="*/ 43 h 452"/>
                <a:gd name="T50" fmla="*/ 43 w 453"/>
                <a:gd name="T51" fmla="*/ 89 h 452"/>
                <a:gd name="T52" fmla="*/ 78 w 453"/>
                <a:gd name="T53" fmla="*/ 139 h 452"/>
                <a:gd name="T54" fmla="*/ 59 w 453"/>
                <a:gd name="T55" fmla="*/ 183 h 452"/>
                <a:gd name="T56" fmla="*/ 0 w 453"/>
                <a:gd name="T57" fmla="*/ 193 h 452"/>
                <a:gd name="T58" fmla="*/ 0 w 453"/>
                <a:gd name="T59" fmla="*/ 259 h 452"/>
                <a:gd name="T60" fmla="*/ 60 w 453"/>
                <a:gd name="T61" fmla="*/ 269 h 452"/>
                <a:gd name="T62" fmla="*/ 78 w 453"/>
                <a:gd name="T63" fmla="*/ 314 h 452"/>
                <a:gd name="T64" fmla="*/ 44 w 453"/>
                <a:gd name="T65" fmla="*/ 363 h 452"/>
                <a:gd name="T66" fmla="*/ 90 w 453"/>
                <a:gd name="T67" fmla="*/ 409 h 452"/>
                <a:gd name="T68" fmla="*/ 139 w 453"/>
                <a:gd name="T69" fmla="*/ 374 h 452"/>
                <a:gd name="T70" fmla="*/ 184 w 453"/>
                <a:gd name="T71" fmla="*/ 393 h 452"/>
                <a:gd name="T72" fmla="*/ 194 w 453"/>
                <a:gd name="T73" fmla="*/ 452 h 452"/>
                <a:gd name="T74" fmla="*/ 259 w 453"/>
                <a:gd name="T75" fmla="*/ 452 h 452"/>
                <a:gd name="T76" fmla="*/ 346 w 453"/>
                <a:gd name="T77" fmla="*/ 210 h 452"/>
                <a:gd name="T78" fmla="*/ 243 w 453"/>
                <a:gd name="T79" fmla="*/ 346 h 452"/>
                <a:gd name="T80" fmla="*/ 106 w 453"/>
                <a:gd name="T81" fmla="*/ 242 h 452"/>
                <a:gd name="T82" fmla="*/ 210 w 453"/>
                <a:gd name="T83" fmla="*/ 106 h 452"/>
                <a:gd name="T84" fmla="*/ 266 w 453"/>
                <a:gd name="T85" fmla="*/ 111 h 452"/>
                <a:gd name="T86" fmla="*/ 266 w 453"/>
                <a:gd name="T87" fmla="*/ 111 h 452"/>
                <a:gd name="T88" fmla="*/ 312 w 453"/>
                <a:gd name="T89" fmla="*/ 140 h 452"/>
                <a:gd name="T90" fmla="*/ 331 w 453"/>
                <a:gd name="T91" fmla="*/ 165 h 452"/>
                <a:gd name="T92" fmla="*/ 346 w 453"/>
                <a:gd name="T93" fmla="*/ 210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53" h="452">
                  <a:moveTo>
                    <a:pt x="259" y="452"/>
                  </a:moveTo>
                  <a:cubicBezTo>
                    <a:pt x="269" y="393"/>
                    <a:pt x="269" y="393"/>
                    <a:pt x="269" y="393"/>
                  </a:cubicBezTo>
                  <a:cubicBezTo>
                    <a:pt x="314" y="374"/>
                    <a:pt x="314" y="374"/>
                    <a:pt x="314" y="374"/>
                  </a:cubicBezTo>
                  <a:cubicBezTo>
                    <a:pt x="363" y="409"/>
                    <a:pt x="363" y="409"/>
                    <a:pt x="363" y="409"/>
                  </a:cubicBezTo>
                  <a:cubicBezTo>
                    <a:pt x="409" y="363"/>
                    <a:pt x="409" y="363"/>
                    <a:pt x="409" y="363"/>
                  </a:cubicBezTo>
                  <a:cubicBezTo>
                    <a:pt x="375" y="313"/>
                    <a:pt x="375" y="313"/>
                    <a:pt x="375" y="313"/>
                  </a:cubicBezTo>
                  <a:cubicBezTo>
                    <a:pt x="393" y="269"/>
                    <a:pt x="393" y="269"/>
                    <a:pt x="393" y="269"/>
                  </a:cubicBezTo>
                  <a:cubicBezTo>
                    <a:pt x="453" y="258"/>
                    <a:pt x="453" y="258"/>
                    <a:pt x="453" y="258"/>
                  </a:cubicBezTo>
                  <a:cubicBezTo>
                    <a:pt x="452" y="193"/>
                    <a:pt x="452" y="193"/>
                    <a:pt x="452" y="193"/>
                  </a:cubicBezTo>
                  <a:cubicBezTo>
                    <a:pt x="393" y="183"/>
                    <a:pt x="393" y="183"/>
                    <a:pt x="393" y="183"/>
                  </a:cubicBezTo>
                  <a:cubicBezTo>
                    <a:pt x="391" y="178"/>
                    <a:pt x="391" y="178"/>
                    <a:pt x="391" y="178"/>
                  </a:cubicBezTo>
                  <a:cubicBezTo>
                    <a:pt x="391" y="178"/>
                    <a:pt x="391" y="178"/>
                    <a:pt x="391" y="178"/>
                  </a:cubicBezTo>
                  <a:cubicBezTo>
                    <a:pt x="384" y="161"/>
                    <a:pt x="384" y="161"/>
                    <a:pt x="384" y="161"/>
                  </a:cubicBezTo>
                  <a:cubicBezTo>
                    <a:pt x="381" y="152"/>
                    <a:pt x="381" y="152"/>
                    <a:pt x="381" y="152"/>
                  </a:cubicBezTo>
                  <a:cubicBezTo>
                    <a:pt x="381" y="152"/>
                    <a:pt x="381" y="152"/>
                    <a:pt x="381" y="152"/>
                  </a:cubicBezTo>
                  <a:cubicBezTo>
                    <a:pt x="375" y="139"/>
                    <a:pt x="375" y="139"/>
                    <a:pt x="375" y="139"/>
                  </a:cubicBezTo>
                  <a:cubicBezTo>
                    <a:pt x="409" y="89"/>
                    <a:pt x="409" y="89"/>
                    <a:pt x="409" y="89"/>
                  </a:cubicBezTo>
                  <a:cubicBezTo>
                    <a:pt x="363" y="43"/>
                    <a:pt x="363" y="43"/>
                    <a:pt x="363" y="43"/>
                  </a:cubicBezTo>
                  <a:cubicBezTo>
                    <a:pt x="314" y="78"/>
                    <a:pt x="314" y="78"/>
                    <a:pt x="314" y="78"/>
                  </a:cubicBezTo>
                  <a:cubicBezTo>
                    <a:pt x="269" y="59"/>
                    <a:pt x="269" y="59"/>
                    <a:pt x="269" y="59"/>
                  </a:cubicBezTo>
                  <a:cubicBezTo>
                    <a:pt x="259" y="0"/>
                    <a:pt x="259" y="0"/>
                    <a:pt x="259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83" y="59"/>
                    <a:pt x="183" y="59"/>
                    <a:pt x="183" y="59"/>
                  </a:cubicBezTo>
                  <a:cubicBezTo>
                    <a:pt x="139" y="78"/>
                    <a:pt x="139" y="78"/>
                    <a:pt x="139" y="78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78" y="139"/>
                    <a:pt x="78" y="139"/>
                    <a:pt x="78" y="139"/>
                  </a:cubicBezTo>
                  <a:cubicBezTo>
                    <a:pt x="59" y="183"/>
                    <a:pt x="59" y="183"/>
                    <a:pt x="59" y="183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0" y="259"/>
                    <a:pt x="0" y="259"/>
                    <a:pt x="0" y="259"/>
                  </a:cubicBezTo>
                  <a:cubicBezTo>
                    <a:pt x="60" y="269"/>
                    <a:pt x="60" y="269"/>
                    <a:pt x="60" y="269"/>
                  </a:cubicBezTo>
                  <a:cubicBezTo>
                    <a:pt x="78" y="314"/>
                    <a:pt x="78" y="314"/>
                    <a:pt x="78" y="314"/>
                  </a:cubicBezTo>
                  <a:cubicBezTo>
                    <a:pt x="44" y="363"/>
                    <a:pt x="44" y="363"/>
                    <a:pt x="44" y="363"/>
                  </a:cubicBezTo>
                  <a:cubicBezTo>
                    <a:pt x="90" y="409"/>
                    <a:pt x="90" y="409"/>
                    <a:pt x="90" y="409"/>
                  </a:cubicBezTo>
                  <a:cubicBezTo>
                    <a:pt x="139" y="374"/>
                    <a:pt x="139" y="374"/>
                    <a:pt x="139" y="374"/>
                  </a:cubicBezTo>
                  <a:cubicBezTo>
                    <a:pt x="184" y="393"/>
                    <a:pt x="184" y="393"/>
                    <a:pt x="184" y="393"/>
                  </a:cubicBezTo>
                  <a:cubicBezTo>
                    <a:pt x="194" y="452"/>
                    <a:pt x="194" y="452"/>
                    <a:pt x="194" y="452"/>
                  </a:cubicBezTo>
                  <a:cubicBezTo>
                    <a:pt x="259" y="452"/>
                    <a:pt x="259" y="452"/>
                    <a:pt x="259" y="452"/>
                  </a:cubicBezTo>
                  <a:close/>
                  <a:moveTo>
                    <a:pt x="346" y="210"/>
                  </a:moveTo>
                  <a:cubicBezTo>
                    <a:pt x="355" y="276"/>
                    <a:pt x="309" y="337"/>
                    <a:pt x="243" y="346"/>
                  </a:cubicBezTo>
                  <a:cubicBezTo>
                    <a:pt x="177" y="355"/>
                    <a:pt x="115" y="308"/>
                    <a:pt x="106" y="242"/>
                  </a:cubicBezTo>
                  <a:cubicBezTo>
                    <a:pt x="97" y="176"/>
                    <a:pt x="144" y="115"/>
                    <a:pt x="210" y="106"/>
                  </a:cubicBezTo>
                  <a:cubicBezTo>
                    <a:pt x="229" y="103"/>
                    <a:pt x="248" y="105"/>
                    <a:pt x="266" y="111"/>
                  </a:cubicBezTo>
                  <a:cubicBezTo>
                    <a:pt x="266" y="111"/>
                    <a:pt x="266" y="111"/>
                    <a:pt x="266" y="111"/>
                  </a:cubicBezTo>
                  <a:cubicBezTo>
                    <a:pt x="283" y="117"/>
                    <a:pt x="299" y="127"/>
                    <a:pt x="312" y="140"/>
                  </a:cubicBezTo>
                  <a:cubicBezTo>
                    <a:pt x="319" y="148"/>
                    <a:pt x="326" y="156"/>
                    <a:pt x="331" y="165"/>
                  </a:cubicBezTo>
                  <a:cubicBezTo>
                    <a:pt x="339" y="179"/>
                    <a:pt x="344" y="194"/>
                    <a:pt x="346" y="21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7" name="íṣlïḓè">
              <a:extLst>
                <a:ext uri="{FF2B5EF4-FFF2-40B4-BE49-F238E27FC236}">
                  <a16:creationId xmlns="" xmlns:a16="http://schemas.microsoft.com/office/drawing/2014/main" id="{CB078C7C-74D0-4D1E-A901-0E3ACE9A1304}"/>
                </a:ext>
              </a:extLst>
            </p:cNvPr>
            <p:cNvSpPr/>
            <p:nvPr/>
          </p:nvSpPr>
          <p:spPr bwMode="auto">
            <a:xfrm>
              <a:off x="6886783" y="1697645"/>
              <a:ext cx="1318199" cy="1319579"/>
            </a:xfrm>
            <a:custGeom>
              <a:avLst/>
              <a:gdLst>
                <a:gd name="T0" fmla="*/ 259 w 452"/>
                <a:gd name="T1" fmla="*/ 452 h 452"/>
                <a:gd name="T2" fmla="*/ 269 w 452"/>
                <a:gd name="T3" fmla="*/ 393 h 452"/>
                <a:gd name="T4" fmla="*/ 314 w 452"/>
                <a:gd name="T5" fmla="*/ 374 h 452"/>
                <a:gd name="T6" fmla="*/ 363 w 452"/>
                <a:gd name="T7" fmla="*/ 409 h 452"/>
                <a:gd name="T8" fmla="*/ 409 w 452"/>
                <a:gd name="T9" fmla="*/ 363 h 452"/>
                <a:gd name="T10" fmla="*/ 375 w 452"/>
                <a:gd name="T11" fmla="*/ 313 h 452"/>
                <a:gd name="T12" fmla="*/ 393 w 452"/>
                <a:gd name="T13" fmla="*/ 269 h 452"/>
                <a:gd name="T14" fmla="*/ 452 w 452"/>
                <a:gd name="T15" fmla="*/ 259 h 452"/>
                <a:gd name="T16" fmla="*/ 452 w 452"/>
                <a:gd name="T17" fmla="*/ 193 h 452"/>
                <a:gd name="T18" fmla="*/ 393 w 452"/>
                <a:gd name="T19" fmla="*/ 183 h 452"/>
                <a:gd name="T20" fmla="*/ 391 w 452"/>
                <a:gd name="T21" fmla="*/ 178 h 452"/>
                <a:gd name="T22" fmla="*/ 391 w 452"/>
                <a:gd name="T23" fmla="*/ 178 h 452"/>
                <a:gd name="T24" fmla="*/ 384 w 452"/>
                <a:gd name="T25" fmla="*/ 161 h 452"/>
                <a:gd name="T26" fmla="*/ 380 w 452"/>
                <a:gd name="T27" fmla="*/ 152 h 452"/>
                <a:gd name="T28" fmla="*/ 380 w 452"/>
                <a:gd name="T29" fmla="*/ 152 h 452"/>
                <a:gd name="T30" fmla="*/ 375 w 452"/>
                <a:gd name="T31" fmla="*/ 139 h 452"/>
                <a:gd name="T32" fmla="*/ 409 w 452"/>
                <a:gd name="T33" fmla="*/ 89 h 452"/>
                <a:gd name="T34" fmla="*/ 363 w 452"/>
                <a:gd name="T35" fmla="*/ 43 h 452"/>
                <a:gd name="T36" fmla="*/ 314 w 452"/>
                <a:gd name="T37" fmla="*/ 78 h 452"/>
                <a:gd name="T38" fmla="*/ 269 w 452"/>
                <a:gd name="T39" fmla="*/ 59 h 452"/>
                <a:gd name="T40" fmla="*/ 259 w 452"/>
                <a:gd name="T41" fmla="*/ 0 h 452"/>
                <a:gd name="T42" fmla="*/ 193 w 452"/>
                <a:gd name="T43" fmla="*/ 0 h 452"/>
                <a:gd name="T44" fmla="*/ 183 w 452"/>
                <a:gd name="T45" fmla="*/ 59 h 452"/>
                <a:gd name="T46" fmla="*/ 138 w 452"/>
                <a:gd name="T47" fmla="*/ 78 h 452"/>
                <a:gd name="T48" fmla="*/ 89 w 452"/>
                <a:gd name="T49" fmla="*/ 43 h 452"/>
                <a:gd name="T50" fmla="*/ 43 w 452"/>
                <a:gd name="T51" fmla="*/ 89 h 452"/>
                <a:gd name="T52" fmla="*/ 78 w 452"/>
                <a:gd name="T53" fmla="*/ 139 h 452"/>
                <a:gd name="T54" fmla="*/ 59 w 452"/>
                <a:gd name="T55" fmla="*/ 183 h 452"/>
                <a:gd name="T56" fmla="*/ 0 w 452"/>
                <a:gd name="T57" fmla="*/ 193 h 452"/>
                <a:gd name="T58" fmla="*/ 0 w 452"/>
                <a:gd name="T59" fmla="*/ 259 h 452"/>
                <a:gd name="T60" fmla="*/ 60 w 452"/>
                <a:gd name="T61" fmla="*/ 269 h 452"/>
                <a:gd name="T62" fmla="*/ 78 w 452"/>
                <a:gd name="T63" fmla="*/ 314 h 452"/>
                <a:gd name="T64" fmla="*/ 43 w 452"/>
                <a:gd name="T65" fmla="*/ 363 h 452"/>
                <a:gd name="T66" fmla="*/ 90 w 452"/>
                <a:gd name="T67" fmla="*/ 409 h 452"/>
                <a:gd name="T68" fmla="*/ 139 w 452"/>
                <a:gd name="T69" fmla="*/ 374 h 452"/>
                <a:gd name="T70" fmla="*/ 183 w 452"/>
                <a:gd name="T71" fmla="*/ 393 h 452"/>
                <a:gd name="T72" fmla="*/ 194 w 452"/>
                <a:gd name="T73" fmla="*/ 452 h 452"/>
                <a:gd name="T74" fmla="*/ 259 w 452"/>
                <a:gd name="T75" fmla="*/ 452 h 452"/>
                <a:gd name="T76" fmla="*/ 346 w 452"/>
                <a:gd name="T77" fmla="*/ 210 h 452"/>
                <a:gd name="T78" fmla="*/ 243 w 452"/>
                <a:gd name="T79" fmla="*/ 346 h 452"/>
                <a:gd name="T80" fmla="*/ 106 w 452"/>
                <a:gd name="T81" fmla="*/ 242 h 452"/>
                <a:gd name="T82" fmla="*/ 210 w 452"/>
                <a:gd name="T83" fmla="*/ 106 h 452"/>
                <a:gd name="T84" fmla="*/ 266 w 452"/>
                <a:gd name="T85" fmla="*/ 111 h 452"/>
                <a:gd name="T86" fmla="*/ 266 w 452"/>
                <a:gd name="T87" fmla="*/ 111 h 452"/>
                <a:gd name="T88" fmla="*/ 312 w 452"/>
                <a:gd name="T89" fmla="*/ 140 h 452"/>
                <a:gd name="T90" fmla="*/ 331 w 452"/>
                <a:gd name="T91" fmla="*/ 165 h 452"/>
                <a:gd name="T92" fmla="*/ 346 w 452"/>
                <a:gd name="T93" fmla="*/ 210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52" h="452">
                  <a:moveTo>
                    <a:pt x="259" y="452"/>
                  </a:moveTo>
                  <a:cubicBezTo>
                    <a:pt x="269" y="393"/>
                    <a:pt x="269" y="393"/>
                    <a:pt x="269" y="393"/>
                  </a:cubicBezTo>
                  <a:cubicBezTo>
                    <a:pt x="314" y="374"/>
                    <a:pt x="314" y="374"/>
                    <a:pt x="314" y="374"/>
                  </a:cubicBezTo>
                  <a:cubicBezTo>
                    <a:pt x="363" y="409"/>
                    <a:pt x="363" y="409"/>
                    <a:pt x="363" y="409"/>
                  </a:cubicBezTo>
                  <a:cubicBezTo>
                    <a:pt x="409" y="363"/>
                    <a:pt x="409" y="363"/>
                    <a:pt x="409" y="363"/>
                  </a:cubicBezTo>
                  <a:cubicBezTo>
                    <a:pt x="375" y="313"/>
                    <a:pt x="375" y="313"/>
                    <a:pt x="375" y="313"/>
                  </a:cubicBezTo>
                  <a:cubicBezTo>
                    <a:pt x="393" y="269"/>
                    <a:pt x="393" y="269"/>
                    <a:pt x="393" y="269"/>
                  </a:cubicBezTo>
                  <a:cubicBezTo>
                    <a:pt x="452" y="259"/>
                    <a:pt x="452" y="259"/>
                    <a:pt x="452" y="259"/>
                  </a:cubicBezTo>
                  <a:cubicBezTo>
                    <a:pt x="452" y="193"/>
                    <a:pt x="452" y="193"/>
                    <a:pt x="452" y="193"/>
                  </a:cubicBezTo>
                  <a:cubicBezTo>
                    <a:pt x="393" y="183"/>
                    <a:pt x="393" y="183"/>
                    <a:pt x="393" y="183"/>
                  </a:cubicBezTo>
                  <a:cubicBezTo>
                    <a:pt x="391" y="178"/>
                    <a:pt x="391" y="178"/>
                    <a:pt x="391" y="178"/>
                  </a:cubicBezTo>
                  <a:cubicBezTo>
                    <a:pt x="391" y="178"/>
                    <a:pt x="391" y="178"/>
                    <a:pt x="391" y="178"/>
                  </a:cubicBezTo>
                  <a:cubicBezTo>
                    <a:pt x="384" y="161"/>
                    <a:pt x="384" y="161"/>
                    <a:pt x="384" y="161"/>
                  </a:cubicBezTo>
                  <a:cubicBezTo>
                    <a:pt x="380" y="152"/>
                    <a:pt x="380" y="152"/>
                    <a:pt x="380" y="152"/>
                  </a:cubicBezTo>
                  <a:cubicBezTo>
                    <a:pt x="380" y="152"/>
                    <a:pt x="380" y="152"/>
                    <a:pt x="380" y="152"/>
                  </a:cubicBezTo>
                  <a:cubicBezTo>
                    <a:pt x="375" y="139"/>
                    <a:pt x="375" y="139"/>
                    <a:pt x="375" y="139"/>
                  </a:cubicBezTo>
                  <a:cubicBezTo>
                    <a:pt x="409" y="89"/>
                    <a:pt x="409" y="89"/>
                    <a:pt x="409" y="89"/>
                  </a:cubicBezTo>
                  <a:cubicBezTo>
                    <a:pt x="363" y="43"/>
                    <a:pt x="363" y="43"/>
                    <a:pt x="363" y="43"/>
                  </a:cubicBezTo>
                  <a:cubicBezTo>
                    <a:pt x="314" y="78"/>
                    <a:pt x="314" y="78"/>
                    <a:pt x="314" y="78"/>
                  </a:cubicBezTo>
                  <a:cubicBezTo>
                    <a:pt x="269" y="59"/>
                    <a:pt x="269" y="59"/>
                    <a:pt x="269" y="59"/>
                  </a:cubicBezTo>
                  <a:cubicBezTo>
                    <a:pt x="259" y="0"/>
                    <a:pt x="259" y="0"/>
                    <a:pt x="259" y="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83" y="59"/>
                    <a:pt x="183" y="59"/>
                    <a:pt x="183" y="59"/>
                  </a:cubicBezTo>
                  <a:cubicBezTo>
                    <a:pt x="138" y="78"/>
                    <a:pt x="138" y="78"/>
                    <a:pt x="138" y="78"/>
                  </a:cubicBezTo>
                  <a:cubicBezTo>
                    <a:pt x="89" y="43"/>
                    <a:pt x="89" y="43"/>
                    <a:pt x="89" y="43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78" y="139"/>
                    <a:pt x="78" y="139"/>
                    <a:pt x="78" y="139"/>
                  </a:cubicBezTo>
                  <a:cubicBezTo>
                    <a:pt x="59" y="183"/>
                    <a:pt x="59" y="183"/>
                    <a:pt x="59" y="183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0" y="259"/>
                    <a:pt x="0" y="259"/>
                    <a:pt x="0" y="259"/>
                  </a:cubicBezTo>
                  <a:cubicBezTo>
                    <a:pt x="60" y="269"/>
                    <a:pt x="60" y="269"/>
                    <a:pt x="60" y="269"/>
                  </a:cubicBezTo>
                  <a:cubicBezTo>
                    <a:pt x="78" y="314"/>
                    <a:pt x="78" y="314"/>
                    <a:pt x="78" y="314"/>
                  </a:cubicBezTo>
                  <a:cubicBezTo>
                    <a:pt x="43" y="363"/>
                    <a:pt x="43" y="363"/>
                    <a:pt x="43" y="363"/>
                  </a:cubicBezTo>
                  <a:cubicBezTo>
                    <a:pt x="90" y="409"/>
                    <a:pt x="90" y="409"/>
                    <a:pt x="90" y="409"/>
                  </a:cubicBezTo>
                  <a:cubicBezTo>
                    <a:pt x="139" y="374"/>
                    <a:pt x="139" y="374"/>
                    <a:pt x="139" y="374"/>
                  </a:cubicBezTo>
                  <a:cubicBezTo>
                    <a:pt x="183" y="393"/>
                    <a:pt x="183" y="393"/>
                    <a:pt x="183" y="393"/>
                  </a:cubicBezTo>
                  <a:cubicBezTo>
                    <a:pt x="194" y="452"/>
                    <a:pt x="194" y="452"/>
                    <a:pt x="194" y="452"/>
                  </a:cubicBezTo>
                  <a:cubicBezTo>
                    <a:pt x="259" y="452"/>
                    <a:pt x="259" y="452"/>
                    <a:pt x="259" y="452"/>
                  </a:cubicBezTo>
                  <a:close/>
                  <a:moveTo>
                    <a:pt x="346" y="210"/>
                  </a:moveTo>
                  <a:cubicBezTo>
                    <a:pt x="355" y="276"/>
                    <a:pt x="309" y="337"/>
                    <a:pt x="243" y="346"/>
                  </a:cubicBezTo>
                  <a:cubicBezTo>
                    <a:pt x="176" y="355"/>
                    <a:pt x="115" y="308"/>
                    <a:pt x="106" y="242"/>
                  </a:cubicBezTo>
                  <a:cubicBezTo>
                    <a:pt x="97" y="176"/>
                    <a:pt x="144" y="115"/>
                    <a:pt x="210" y="106"/>
                  </a:cubicBezTo>
                  <a:cubicBezTo>
                    <a:pt x="229" y="103"/>
                    <a:pt x="248" y="105"/>
                    <a:pt x="266" y="111"/>
                  </a:cubicBezTo>
                  <a:cubicBezTo>
                    <a:pt x="266" y="111"/>
                    <a:pt x="266" y="111"/>
                    <a:pt x="266" y="111"/>
                  </a:cubicBezTo>
                  <a:cubicBezTo>
                    <a:pt x="283" y="117"/>
                    <a:pt x="299" y="127"/>
                    <a:pt x="312" y="140"/>
                  </a:cubicBezTo>
                  <a:cubicBezTo>
                    <a:pt x="319" y="148"/>
                    <a:pt x="326" y="156"/>
                    <a:pt x="331" y="165"/>
                  </a:cubicBezTo>
                  <a:cubicBezTo>
                    <a:pt x="339" y="179"/>
                    <a:pt x="344" y="194"/>
                    <a:pt x="346" y="21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" name="ïśḻíḓê">
              <a:extLst>
                <a:ext uri="{FF2B5EF4-FFF2-40B4-BE49-F238E27FC236}">
                  <a16:creationId xmlns="" xmlns:a16="http://schemas.microsoft.com/office/drawing/2014/main" id="{AB143DF3-16A8-4C28-B73E-4EFDEFB738B0}"/>
                </a:ext>
              </a:extLst>
            </p:cNvPr>
            <p:cNvSpPr/>
            <p:nvPr/>
          </p:nvSpPr>
          <p:spPr bwMode="auto">
            <a:xfrm>
              <a:off x="5491368" y="2763512"/>
              <a:ext cx="2177235" cy="2178615"/>
            </a:xfrm>
            <a:custGeom>
              <a:avLst/>
              <a:gdLst>
                <a:gd name="T0" fmla="*/ 427 w 746"/>
                <a:gd name="T1" fmla="*/ 746 h 746"/>
                <a:gd name="T2" fmla="*/ 444 w 746"/>
                <a:gd name="T3" fmla="*/ 648 h 746"/>
                <a:gd name="T4" fmla="*/ 518 w 746"/>
                <a:gd name="T5" fmla="*/ 618 h 746"/>
                <a:gd name="T6" fmla="*/ 599 w 746"/>
                <a:gd name="T7" fmla="*/ 675 h 746"/>
                <a:gd name="T8" fmla="*/ 675 w 746"/>
                <a:gd name="T9" fmla="*/ 598 h 746"/>
                <a:gd name="T10" fmla="*/ 618 w 746"/>
                <a:gd name="T11" fmla="*/ 517 h 746"/>
                <a:gd name="T12" fmla="*/ 649 w 746"/>
                <a:gd name="T13" fmla="*/ 444 h 746"/>
                <a:gd name="T14" fmla="*/ 746 w 746"/>
                <a:gd name="T15" fmla="*/ 427 h 746"/>
                <a:gd name="T16" fmla="*/ 746 w 746"/>
                <a:gd name="T17" fmla="*/ 319 h 746"/>
                <a:gd name="T18" fmla="*/ 648 w 746"/>
                <a:gd name="T19" fmla="*/ 302 h 746"/>
                <a:gd name="T20" fmla="*/ 645 w 746"/>
                <a:gd name="T21" fmla="*/ 294 h 746"/>
                <a:gd name="T22" fmla="*/ 645 w 746"/>
                <a:gd name="T23" fmla="*/ 294 h 746"/>
                <a:gd name="T24" fmla="*/ 633 w 746"/>
                <a:gd name="T25" fmla="*/ 266 h 746"/>
                <a:gd name="T26" fmla="*/ 628 w 746"/>
                <a:gd name="T27" fmla="*/ 252 h 746"/>
                <a:gd name="T28" fmla="*/ 628 w 746"/>
                <a:gd name="T29" fmla="*/ 252 h 746"/>
                <a:gd name="T30" fmla="*/ 618 w 746"/>
                <a:gd name="T31" fmla="*/ 229 h 746"/>
                <a:gd name="T32" fmla="*/ 675 w 746"/>
                <a:gd name="T33" fmla="*/ 147 h 746"/>
                <a:gd name="T34" fmla="*/ 599 w 746"/>
                <a:gd name="T35" fmla="*/ 71 h 746"/>
                <a:gd name="T36" fmla="*/ 518 w 746"/>
                <a:gd name="T37" fmla="*/ 128 h 746"/>
                <a:gd name="T38" fmla="*/ 444 w 746"/>
                <a:gd name="T39" fmla="*/ 97 h 746"/>
                <a:gd name="T40" fmla="*/ 427 w 746"/>
                <a:gd name="T41" fmla="*/ 0 h 746"/>
                <a:gd name="T42" fmla="*/ 319 w 746"/>
                <a:gd name="T43" fmla="*/ 0 h 746"/>
                <a:gd name="T44" fmla="*/ 302 w 746"/>
                <a:gd name="T45" fmla="*/ 98 h 746"/>
                <a:gd name="T46" fmla="*/ 229 w 746"/>
                <a:gd name="T47" fmla="*/ 128 h 746"/>
                <a:gd name="T48" fmla="*/ 148 w 746"/>
                <a:gd name="T49" fmla="*/ 71 h 746"/>
                <a:gd name="T50" fmla="*/ 71 w 746"/>
                <a:gd name="T51" fmla="*/ 147 h 746"/>
                <a:gd name="T52" fmla="*/ 129 w 746"/>
                <a:gd name="T53" fmla="*/ 229 h 746"/>
                <a:gd name="T54" fmla="*/ 98 w 746"/>
                <a:gd name="T55" fmla="*/ 302 h 746"/>
                <a:gd name="T56" fmla="*/ 0 w 746"/>
                <a:gd name="T57" fmla="*/ 319 h 746"/>
                <a:gd name="T58" fmla="*/ 0 w 746"/>
                <a:gd name="T59" fmla="*/ 427 h 746"/>
                <a:gd name="T60" fmla="*/ 98 w 746"/>
                <a:gd name="T61" fmla="*/ 444 h 746"/>
                <a:gd name="T62" fmla="*/ 129 w 746"/>
                <a:gd name="T63" fmla="*/ 518 h 746"/>
                <a:gd name="T64" fmla="*/ 72 w 746"/>
                <a:gd name="T65" fmla="*/ 599 h 746"/>
                <a:gd name="T66" fmla="*/ 148 w 746"/>
                <a:gd name="T67" fmla="*/ 675 h 746"/>
                <a:gd name="T68" fmla="*/ 229 w 746"/>
                <a:gd name="T69" fmla="*/ 618 h 746"/>
                <a:gd name="T70" fmla="*/ 303 w 746"/>
                <a:gd name="T71" fmla="*/ 648 h 746"/>
                <a:gd name="T72" fmla="*/ 320 w 746"/>
                <a:gd name="T73" fmla="*/ 746 h 746"/>
                <a:gd name="T74" fmla="*/ 427 w 746"/>
                <a:gd name="T75" fmla="*/ 746 h 746"/>
                <a:gd name="T76" fmla="*/ 571 w 746"/>
                <a:gd name="T77" fmla="*/ 346 h 746"/>
                <a:gd name="T78" fmla="*/ 400 w 746"/>
                <a:gd name="T79" fmla="*/ 571 h 746"/>
                <a:gd name="T80" fmla="*/ 175 w 746"/>
                <a:gd name="T81" fmla="*/ 400 h 746"/>
                <a:gd name="T82" fmla="*/ 346 w 746"/>
                <a:gd name="T83" fmla="*/ 175 h 746"/>
                <a:gd name="T84" fmla="*/ 438 w 746"/>
                <a:gd name="T85" fmla="*/ 184 h 746"/>
                <a:gd name="T86" fmla="*/ 438 w 746"/>
                <a:gd name="T87" fmla="*/ 184 h 746"/>
                <a:gd name="T88" fmla="*/ 514 w 746"/>
                <a:gd name="T89" fmla="*/ 232 h 746"/>
                <a:gd name="T90" fmla="*/ 546 w 746"/>
                <a:gd name="T91" fmla="*/ 273 h 746"/>
                <a:gd name="T92" fmla="*/ 571 w 746"/>
                <a:gd name="T93" fmla="*/ 346 h 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46" h="746">
                  <a:moveTo>
                    <a:pt x="427" y="746"/>
                  </a:moveTo>
                  <a:cubicBezTo>
                    <a:pt x="444" y="648"/>
                    <a:pt x="444" y="648"/>
                    <a:pt x="444" y="648"/>
                  </a:cubicBezTo>
                  <a:cubicBezTo>
                    <a:pt x="518" y="618"/>
                    <a:pt x="518" y="618"/>
                    <a:pt x="518" y="618"/>
                  </a:cubicBezTo>
                  <a:cubicBezTo>
                    <a:pt x="599" y="675"/>
                    <a:pt x="599" y="675"/>
                    <a:pt x="599" y="675"/>
                  </a:cubicBezTo>
                  <a:cubicBezTo>
                    <a:pt x="675" y="598"/>
                    <a:pt x="675" y="598"/>
                    <a:pt x="675" y="598"/>
                  </a:cubicBezTo>
                  <a:cubicBezTo>
                    <a:pt x="618" y="517"/>
                    <a:pt x="618" y="517"/>
                    <a:pt x="618" y="517"/>
                  </a:cubicBezTo>
                  <a:cubicBezTo>
                    <a:pt x="649" y="444"/>
                    <a:pt x="649" y="444"/>
                    <a:pt x="649" y="444"/>
                  </a:cubicBezTo>
                  <a:cubicBezTo>
                    <a:pt x="746" y="427"/>
                    <a:pt x="746" y="427"/>
                    <a:pt x="746" y="427"/>
                  </a:cubicBezTo>
                  <a:cubicBezTo>
                    <a:pt x="746" y="319"/>
                    <a:pt x="746" y="319"/>
                    <a:pt x="746" y="319"/>
                  </a:cubicBezTo>
                  <a:cubicBezTo>
                    <a:pt x="648" y="302"/>
                    <a:pt x="648" y="302"/>
                    <a:pt x="648" y="302"/>
                  </a:cubicBezTo>
                  <a:cubicBezTo>
                    <a:pt x="645" y="294"/>
                    <a:pt x="645" y="294"/>
                    <a:pt x="645" y="294"/>
                  </a:cubicBezTo>
                  <a:cubicBezTo>
                    <a:pt x="645" y="294"/>
                    <a:pt x="645" y="294"/>
                    <a:pt x="645" y="294"/>
                  </a:cubicBezTo>
                  <a:cubicBezTo>
                    <a:pt x="633" y="266"/>
                    <a:pt x="633" y="266"/>
                    <a:pt x="633" y="266"/>
                  </a:cubicBezTo>
                  <a:cubicBezTo>
                    <a:pt x="628" y="252"/>
                    <a:pt x="628" y="252"/>
                    <a:pt x="628" y="252"/>
                  </a:cubicBezTo>
                  <a:cubicBezTo>
                    <a:pt x="628" y="252"/>
                    <a:pt x="628" y="252"/>
                    <a:pt x="628" y="252"/>
                  </a:cubicBezTo>
                  <a:cubicBezTo>
                    <a:pt x="618" y="229"/>
                    <a:pt x="618" y="229"/>
                    <a:pt x="618" y="229"/>
                  </a:cubicBezTo>
                  <a:cubicBezTo>
                    <a:pt x="675" y="147"/>
                    <a:pt x="675" y="147"/>
                    <a:pt x="675" y="147"/>
                  </a:cubicBezTo>
                  <a:cubicBezTo>
                    <a:pt x="599" y="71"/>
                    <a:pt x="599" y="71"/>
                    <a:pt x="599" y="71"/>
                  </a:cubicBezTo>
                  <a:cubicBezTo>
                    <a:pt x="518" y="128"/>
                    <a:pt x="518" y="128"/>
                    <a:pt x="518" y="128"/>
                  </a:cubicBezTo>
                  <a:cubicBezTo>
                    <a:pt x="444" y="97"/>
                    <a:pt x="444" y="97"/>
                    <a:pt x="444" y="97"/>
                  </a:cubicBezTo>
                  <a:cubicBezTo>
                    <a:pt x="427" y="0"/>
                    <a:pt x="427" y="0"/>
                    <a:pt x="427" y="0"/>
                  </a:cubicBezTo>
                  <a:cubicBezTo>
                    <a:pt x="319" y="0"/>
                    <a:pt x="319" y="0"/>
                    <a:pt x="319" y="0"/>
                  </a:cubicBezTo>
                  <a:cubicBezTo>
                    <a:pt x="302" y="98"/>
                    <a:pt x="302" y="98"/>
                    <a:pt x="302" y="98"/>
                  </a:cubicBezTo>
                  <a:cubicBezTo>
                    <a:pt x="229" y="128"/>
                    <a:pt x="229" y="128"/>
                    <a:pt x="229" y="128"/>
                  </a:cubicBezTo>
                  <a:cubicBezTo>
                    <a:pt x="148" y="71"/>
                    <a:pt x="148" y="71"/>
                    <a:pt x="148" y="71"/>
                  </a:cubicBezTo>
                  <a:cubicBezTo>
                    <a:pt x="71" y="147"/>
                    <a:pt x="71" y="147"/>
                    <a:pt x="71" y="147"/>
                  </a:cubicBezTo>
                  <a:cubicBezTo>
                    <a:pt x="129" y="229"/>
                    <a:pt x="129" y="229"/>
                    <a:pt x="129" y="229"/>
                  </a:cubicBezTo>
                  <a:cubicBezTo>
                    <a:pt x="98" y="302"/>
                    <a:pt x="98" y="302"/>
                    <a:pt x="98" y="302"/>
                  </a:cubicBezTo>
                  <a:cubicBezTo>
                    <a:pt x="0" y="319"/>
                    <a:pt x="0" y="319"/>
                    <a:pt x="0" y="319"/>
                  </a:cubicBezTo>
                  <a:cubicBezTo>
                    <a:pt x="0" y="427"/>
                    <a:pt x="0" y="427"/>
                    <a:pt x="0" y="427"/>
                  </a:cubicBezTo>
                  <a:cubicBezTo>
                    <a:pt x="98" y="444"/>
                    <a:pt x="98" y="444"/>
                    <a:pt x="98" y="444"/>
                  </a:cubicBezTo>
                  <a:cubicBezTo>
                    <a:pt x="129" y="518"/>
                    <a:pt x="129" y="518"/>
                    <a:pt x="129" y="518"/>
                  </a:cubicBezTo>
                  <a:cubicBezTo>
                    <a:pt x="72" y="599"/>
                    <a:pt x="72" y="599"/>
                    <a:pt x="72" y="599"/>
                  </a:cubicBezTo>
                  <a:cubicBezTo>
                    <a:pt x="148" y="675"/>
                    <a:pt x="148" y="675"/>
                    <a:pt x="148" y="675"/>
                  </a:cubicBezTo>
                  <a:cubicBezTo>
                    <a:pt x="229" y="618"/>
                    <a:pt x="229" y="618"/>
                    <a:pt x="229" y="618"/>
                  </a:cubicBezTo>
                  <a:cubicBezTo>
                    <a:pt x="303" y="648"/>
                    <a:pt x="303" y="648"/>
                    <a:pt x="303" y="648"/>
                  </a:cubicBezTo>
                  <a:cubicBezTo>
                    <a:pt x="320" y="746"/>
                    <a:pt x="320" y="746"/>
                    <a:pt x="320" y="746"/>
                  </a:cubicBezTo>
                  <a:cubicBezTo>
                    <a:pt x="427" y="746"/>
                    <a:pt x="427" y="746"/>
                    <a:pt x="427" y="746"/>
                  </a:cubicBezTo>
                  <a:close/>
                  <a:moveTo>
                    <a:pt x="571" y="346"/>
                  </a:moveTo>
                  <a:cubicBezTo>
                    <a:pt x="586" y="455"/>
                    <a:pt x="509" y="556"/>
                    <a:pt x="400" y="571"/>
                  </a:cubicBezTo>
                  <a:cubicBezTo>
                    <a:pt x="291" y="586"/>
                    <a:pt x="190" y="509"/>
                    <a:pt x="175" y="400"/>
                  </a:cubicBezTo>
                  <a:cubicBezTo>
                    <a:pt x="160" y="291"/>
                    <a:pt x="237" y="190"/>
                    <a:pt x="346" y="175"/>
                  </a:cubicBezTo>
                  <a:cubicBezTo>
                    <a:pt x="378" y="171"/>
                    <a:pt x="410" y="174"/>
                    <a:pt x="438" y="184"/>
                  </a:cubicBezTo>
                  <a:cubicBezTo>
                    <a:pt x="438" y="184"/>
                    <a:pt x="438" y="184"/>
                    <a:pt x="438" y="184"/>
                  </a:cubicBezTo>
                  <a:cubicBezTo>
                    <a:pt x="467" y="194"/>
                    <a:pt x="493" y="210"/>
                    <a:pt x="514" y="232"/>
                  </a:cubicBezTo>
                  <a:cubicBezTo>
                    <a:pt x="527" y="244"/>
                    <a:pt x="537" y="258"/>
                    <a:pt x="546" y="273"/>
                  </a:cubicBezTo>
                  <a:cubicBezTo>
                    <a:pt x="559" y="295"/>
                    <a:pt x="568" y="320"/>
                    <a:pt x="571" y="34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8100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9" name="ïşļïďè">
              <a:extLst>
                <a:ext uri="{FF2B5EF4-FFF2-40B4-BE49-F238E27FC236}">
                  <a16:creationId xmlns="" xmlns:a16="http://schemas.microsoft.com/office/drawing/2014/main" id="{893D6F16-7BFD-415D-9A80-17D8C9F086A3}"/>
                </a:ext>
              </a:extLst>
            </p:cNvPr>
            <p:cNvSpPr/>
            <p:nvPr/>
          </p:nvSpPr>
          <p:spPr bwMode="auto">
            <a:xfrm>
              <a:off x="6230442" y="3417096"/>
              <a:ext cx="703223" cy="809397"/>
            </a:xfrm>
            <a:custGeom>
              <a:avLst/>
              <a:gdLst>
                <a:gd name="T0" fmla="*/ 120 w 241"/>
                <a:gd name="T1" fmla="*/ 0 h 277"/>
                <a:gd name="T2" fmla="*/ 187 w 241"/>
                <a:gd name="T3" fmla="*/ 66 h 277"/>
                <a:gd name="T4" fmla="*/ 120 w 241"/>
                <a:gd name="T5" fmla="*/ 132 h 277"/>
                <a:gd name="T6" fmla="*/ 54 w 241"/>
                <a:gd name="T7" fmla="*/ 66 h 277"/>
                <a:gd name="T8" fmla="*/ 120 w 241"/>
                <a:gd name="T9" fmla="*/ 0 h 277"/>
                <a:gd name="T10" fmla="*/ 49 w 241"/>
                <a:gd name="T11" fmla="*/ 148 h 277"/>
                <a:gd name="T12" fmla="*/ 79 w 241"/>
                <a:gd name="T13" fmla="*/ 148 h 277"/>
                <a:gd name="T14" fmla="*/ 106 w 241"/>
                <a:gd name="T15" fmla="*/ 193 h 277"/>
                <a:gd name="T16" fmla="*/ 134 w 241"/>
                <a:gd name="T17" fmla="*/ 193 h 277"/>
                <a:gd name="T18" fmla="*/ 161 w 241"/>
                <a:gd name="T19" fmla="*/ 148 h 277"/>
                <a:gd name="T20" fmla="*/ 192 w 241"/>
                <a:gd name="T21" fmla="*/ 148 h 277"/>
                <a:gd name="T22" fmla="*/ 241 w 241"/>
                <a:gd name="T23" fmla="*/ 197 h 277"/>
                <a:gd name="T24" fmla="*/ 241 w 241"/>
                <a:gd name="T25" fmla="*/ 277 h 277"/>
                <a:gd name="T26" fmla="*/ 0 w 241"/>
                <a:gd name="T27" fmla="*/ 277 h 277"/>
                <a:gd name="T28" fmla="*/ 0 w 241"/>
                <a:gd name="T29" fmla="*/ 197 h 277"/>
                <a:gd name="T30" fmla="*/ 49 w 241"/>
                <a:gd name="T31" fmla="*/ 148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1" h="277">
                  <a:moveTo>
                    <a:pt x="120" y="0"/>
                  </a:moveTo>
                  <a:cubicBezTo>
                    <a:pt x="157" y="0"/>
                    <a:pt x="187" y="29"/>
                    <a:pt x="187" y="66"/>
                  </a:cubicBezTo>
                  <a:cubicBezTo>
                    <a:pt x="187" y="102"/>
                    <a:pt x="157" y="132"/>
                    <a:pt x="120" y="132"/>
                  </a:cubicBezTo>
                  <a:cubicBezTo>
                    <a:pt x="84" y="132"/>
                    <a:pt x="54" y="102"/>
                    <a:pt x="54" y="66"/>
                  </a:cubicBezTo>
                  <a:cubicBezTo>
                    <a:pt x="54" y="29"/>
                    <a:pt x="84" y="0"/>
                    <a:pt x="120" y="0"/>
                  </a:cubicBezTo>
                  <a:close/>
                  <a:moveTo>
                    <a:pt x="49" y="148"/>
                  </a:moveTo>
                  <a:cubicBezTo>
                    <a:pt x="79" y="148"/>
                    <a:pt x="79" y="148"/>
                    <a:pt x="79" y="148"/>
                  </a:cubicBezTo>
                  <a:cubicBezTo>
                    <a:pt x="106" y="193"/>
                    <a:pt x="106" y="193"/>
                    <a:pt x="106" y="193"/>
                  </a:cubicBezTo>
                  <a:cubicBezTo>
                    <a:pt x="114" y="206"/>
                    <a:pt x="127" y="206"/>
                    <a:pt x="134" y="193"/>
                  </a:cubicBezTo>
                  <a:cubicBezTo>
                    <a:pt x="161" y="148"/>
                    <a:pt x="161" y="148"/>
                    <a:pt x="161" y="148"/>
                  </a:cubicBezTo>
                  <a:cubicBezTo>
                    <a:pt x="192" y="148"/>
                    <a:pt x="192" y="148"/>
                    <a:pt x="192" y="148"/>
                  </a:cubicBezTo>
                  <a:cubicBezTo>
                    <a:pt x="219" y="148"/>
                    <a:pt x="241" y="171"/>
                    <a:pt x="241" y="197"/>
                  </a:cubicBezTo>
                  <a:cubicBezTo>
                    <a:pt x="241" y="277"/>
                    <a:pt x="241" y="277"/>
                    <a:pt x="241" y="277"/>
                  </a:cubicBezTo>
                  <a:cubicBezTo>
                    <a:pt x="202" y="277"/>
                    <a:pt x="39" y="277"/>
                    <a:pt x="0" y="277"/>
                  </a:cubicBezTo>
                  <a:cubicBezTo>
                    <a:pt x="0" y="197"/>
                    <a:pt x="0" y="197"/>
                    <a:pt x="0" y="197"/>
                  </a:cubicBezTo>
                  <a:cubicBezTo>
                    <a:pt x="0" y="171"/>
                    <a:pt x="22" y="148"/>
                    <a:pt x="49" y="148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îŝ1iḑè">
              <a:extLst>
                <a:ext uri="{FF2B5EF4-FFF2-40B4-BE49-F238E27FC236}">
                  <a16:creationId xmlns="" xmlns:a16="http://schemas.microsoft.com/office/drawing/2014/main" id="{1058A017-2C76-48F3-BF83-B072A9F26B26}"/>
                </a:ext>
              </a:extLst>
            </p:cNvPr>
            <p:cNvSpPr/>
            <p:nvPr/>
          </p:nvSpPr>
          <p:spPr bwMode="auto">
            <a:xfrm>
              <a:off x="3977368" y="1256408"/>
              <a:ext cx="2261347" cy="2254452"/>
            </a:xfrm>
            <a:custGeom>
              <a:avLst/>
              <a:gdLst>
                <a:gd name="T0" fmla="*/ 630 w 775"/>
                <a:gd name="T1" fmla="*/ 746 h 772"/>
                <a:gd name="T2" fmla="*/ 628 w 775"/>
                <a:gd name="T3" fmla="*/ 747 h 772"/>
                <a:gd name="T4" fmla="*/ 533 w 775"/>
                <a:gd name="T5" fmla="*/ 772 h 772"/>
                <a:gd name="T6" fmla="*/ 385 w 775"/>
                <a:gd name="T7" fmla="*/ 641 h 772"/>
                <a:gd name="T8" fmla="*/ 418 w 775"/>
                <a:gd name="T9" fmla="*/ 537 h 772"/>
                <a:gd name="T10" fmla="*/ 421 w 775"/>
                <a:gd name="T11" fmla="*/ 529 h 772"/>
                <a:gd name="T12" fmla="*/ 34 w 775"/>
                <a:gd name="T13" fmla="*/ 159 h 772"/>
                <a:gd name="T14" fmla="*/ 37 w 775"/>
                <a:gd name="T15" fmla="*/ 37 h 772"/>
                <a:gd name="T16" fmla="*/ 37 w 775"/>
                <a:gd name="T17" fmla="*/ 37 h 772"/>
                <a:gd name="T18" fmla="*/ 159 w 775"/>
                <a:gd name="T19" fmla="*/ 34 h 772"/>
                <a:gd name="T20" fmla="*/ 527 w 775"/>
                <a:gd name="T21" fmla="*/ 419 h 772"/>
                <a:gd name="T22" fmla="*/ 540 w 775"/>
                <a:gd name="T23" fmla="*/ 416 h 772"/>
                <a:gd name="T24" fmla="*/ 643 w 775"/>
                <a:gd name="T25" fmla="*/ 382 h 772"/>
                <a:gd name="T26" fmla="*/ 775 w 775"/>
                <a:gd name="T27" fmla="*/ 530 h 772"/>
                <a:gd name="T28" fmla="*/ 749 w 775"/>
                <a:gd name="T29" fmla="*/ 625 h 772"/>
                <a:gd name="T30" fmla="*/ 749 w 775"/>
                <a:gd name="T31" fmla="*/ 627 h 772"/>
                <a:gd name="T32" fmla="*/ 745 w 775"/>
                <a:gd name="T33" fmla="*/ 623 h 772"/>
                <a:gd name="T34" fmla="*/ 646 w 775"/>
                <a:gd name="T35" fmla="*/ 524 h 772"/>
                <a:gd name="T36" fmla="*/ 567 w 775"/>
                <a:gd name="T37" fmla="*/ 564 h 772"/>
                <a:gd name="T38" fmla="*/ 527 w 775"/>
                <a:gd name="T39" fmla="*/ 644 h 772"/>
                <a:gd name="T40" fmla="*/ 625 w 775"/>
                <a:gd name="T41" fmla="*/ 742 h 772"/>
                <a:gd name="T42" fmla="*/ 630 w 775"/>
                <a:gd name="T43" fmla="*/ 746 h 772"/>
                <a:gd name="T44" fmla="*/ 129 w 775"/>
                <a:gd name="T45" fmla="*/ 129 h 772"/>
                <a:gd name="T46" fmla="*/ 71 w 775"/>
                <a:gd name="T47" fmla="*/ 129 h 772"/>
                <a:gd name="T48" fmla="*/ 71 w 775"/>
                <a:gd name="T49" fmla="*/ 70 h 772"/>
                <a:gd name="T50" fmla="*/ 129 w 775"/>
                <a:gd name="T51" fmla="*/ 70 h 772"/>
                <a:gd name="T52" fmla="*/ 129 w 775"/>
                <a:gd name="T53" fmla="*/ 129 h 7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75" h="772">
                  <a:moveTo>
                    <a:pt x="630" y="746"/>
                  </a:moveTo>
                  <a:cubicBezTo>
                    <a:pt x="628" y="747"/>
                    <a:pt x="628" y="747"/>
                    <a:pt x="628" y="747"/>
                  </a:cubicBezTo>
                  <a:cubicBezTo>
                    <a:pt x="533" y="772"/>
                    <a:pt x="533" y="772"/>
                    <a:pt x="533" y="772"/>
                  </a:cubicBezTo>
                  <a:cubicBezTo>
                    <a:pt x="385" y="641"/>
                    <a:pt x="385" y="641"/>
                    <a:pt x="385" y="641"/>
                  </a:cubicBezTo>
                  <a:cubicBezTo>
                    <a:pt x="418" y="537"/>
                    <a:pt x="418" y="537"/>
                    <a:pt x="418" y="537"/>
                  </a:cubicBezTo>
                  <a:cubicBezTo>
                    <a:pt x="421" y="529"/>
                    <a:pt x="421" y="529"/>
                    <a:pt x="421" y="529"/>
                  </a:cubicBezTo>
                  <a:cubicBezTo>
                    <a:pt x="34" y="159"/>
                    <a:pt x="34" y="159"/>
                    <a:pt x="34" y="159"/>
                  </a:cubicBezTo>
                  <a:cubicBezTo>
                    <a:pt x="0" y="127"/>
                    <a:pt x="4" y="70"/>
                    <a:pt x="37" y="37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70" y="4"/>
                    <a:pt x="127" y="0"/>
                    <a:pt x="159" y="34"/>
                  </a:cubicBezTo>
                  <a:cubicBezTo>
                    <a:pt x="527" y="419"/>
                    <a:pt x="527" y="419"/>
                    <a:pt x="527" y="419"/>
                  </a:cubicBezTo>
                  <a:cubicBezTo>
                    <a:pt x="540" y="416"/>
                    <a:pt x="540" y="416"/>
                    <a:pt x="540" y="416"/>
                  </a:cubicBezTo>
                  <a:cubicBezTo>
                    <a:pt x="643" y="382"/>
                    <a:pt x="643" y="382"/>
                    <a:pt x="643" y="382"/>
                  </a:cubicBezTo>
                  <a:cubicBezTo>
                    <a:pt x="775" y="530"/>
                    <a:pt x="775" y="530"/>
                    <a:pt x="775" y="530"/>
                  </a:cubicBezTo>
                  <a:cubicBezTo>
                    <a:pt x="749" y="625"/>
                    <a:pt x="749" y="625"/>
                    <a:pt x="749" y="625"/>
                  </a:cubicBezTo>
                  <a:cubicBezTo>
                    <a:pt x="749" y="627"/>
                    <a:pt x="749" y="627"/>
                    <a:pt x="749" y="627"/>
                  </a:cubicBezTo>
                  <a:cubicBezTo>
                    <a:pt x="745" y="623"/>
                    <a:pt x="745" y="623"/>
                    <a:pt x="745" y="623"/>
                  </a:cubicBezTo>
                  <a:cubicBezTo>
                    <a:pt x="646" y="524"/>
                    <a:pt x="646" y="524"/>
                    <a:pt x="646" y="524"/>
                  </a:cubicBezTo>
                  <a:cubicBezTo>
                    <a:pt x="567" y="564"/>
                    <a:pt x="567" y="564"/>
                    <a:pt x="567" y="564"/>
                  </a:cubicBezTo>
                  <a:cubicBezTo>
                    <a:pt x="527" y="644"/>
                    <a:pt x="527" y="644"/>
                    <a:pt x="527" y="644"/>
                  </a:cubicBezTo>
                  <a:cubicBezTo>
                    <a:pt x="625" y="742"/>
                    <a:pt x="625" y="742"/>
                    <a:pt x="625" y="742"/>
                  </a:cubicBezTo>
                  <a:cubicBezTo>
                    <a:pt x="630" y="746"/>
                    <a:pt x="630" y="746"/>
                    <a:pt x="630" y="746"/>
                  </a:cubicBezTo>
                  <a:close/>
                  <a:moveTo>
                    <a:pt x="129" y="129"/>
                  </a:moveTo>
                  <a:cubicBezTo>
                    <a:pt x="113" y="145"/>
                    <a:pt x="87" y="145"/>
                    <a:pt x="71" y="129"/>
                  </a:cubicBezTo>
                  <a:cubicBezTo>
                    <a:pt x="55" y="113"/>
                    <a:pt x="55" y="86"/>
                    <a:pt x="71" y="70"/>
                  </a:cubicBezTo>
                  <a:cubicBezTo>
                    <a:pt x="87" y="54"/>
                    <a:pt x="113" y="54"/>
                    <a:pt x="129" y="70"/>
                  </a:cubicBezTo>
                  <a:cubicBezTo>
                    <a:pt x="145" y="86"/>
                    <a:pt x="145" y="113"/>
                    <a:pt x="129" y="12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iṥļïḋé">
              <a:extLst>
                <a:ext uri="{FF2B5EF4-FFF2-40B4-BE49-F238E27FC236}">
                  <a16:creationId xmlns="" xmlns:a16="http://schemas.microsoft.com/office/drawing/2014/main" id="{974246EE-A9FC-4122-A4D3-7C88772A2F55}"/>
                </a:ext>
              </a:extLst>
            </p:cNvPr>
            <p:cNvSpPr/>
            <p:nvPr/>
          </p:nvSpPr>
          <p:spPr bwMode="auto">
            <a:xfrm>
              <a:off x="7403877" y="2087251"/>
              <a:ext cx="299176" cy="563737"/>
            </a:xfrm>
            <a:custGeom>
              <a:avLst/>
              <a:gdLst>
                <a:gd name="T0" fmla="*/ 21 w 51"/>
                <a:gd name="T1" fmla="*/ 72 h 94"/>
                <a:gd name="T2" fmla="*/ 22 w 51"/>
                <a:gd name="T3" fmla="*/ 50 h 94"/>
                <a:gd name="T4" fmla="*/ 7 w 51"/>
                <a:gd name="T5" fmla="*/ 40 h 94"/>
                <a:gd name="T6" fmla="*/ 3 w 51"/>
                <a:gd name="T7" fmla="*/ 26 h 94"/>
                <a:gd name="T8" fmla="*/ 9 w 51"/>
                <a:gd name="T9" fmla="*/ 11 h 94"/>
                <a:gd name="T10" fmla="*/ 23 w 51"/>
                <a:gd name="T11" fmla="*/ 5 h 94"/>
                <a:gd name="T12" fmla="*/ 23 w 51"/>
                <a:gd name="T13" fmla="*/ 0 h 94"/>
                <a:gd name="T14" fmla="*/ 31 w 51"/>
                <a:gd name="T15" fmla="*/ 0 h 94"/>
                <a:gd name="T16" fmla="*/ 31 w 51"/>
                <a:gd name="T17" fmla="*/ 5 h 94"/>
                <a:gd name="T18" fmla="*/ 44 w 51"/>
                <a:gd name="T19" fmla="*/ 11 h 94"/>
                <a:gd name="T20" fmla="*/ 50 w 51"/>
                <a:gd name="T21" fmla="*/ 24 h 94"/>
                <a:gd name="T22" fmla="*/ 37 w 51"/>
                <a:gd name="T23" fmla="*/ 25 h 94"/>
                <a:gd name="T24" fmla="*/ 30 w 51"/>
                <a:gd name="T25" fmla="*/ 17 h 94"/>
                <a:gd name="T26" fmla="*/ 30 w 51"/>
                <a:gd name="T27" fmla="*/ 37 h 94"/>
                <a:gd name="T28" fmla="*/ 47 w 51"/>
                <a:gd name="T29" fmla="*/ 47 h 94"/>
                <a:gd name="T30" fmla="*/ 51 w 51"/>
                <a:gd name="T31" fmla="*/ 61 h 94"/>
                <a:gd name="T32" fmla="*/ 45 w 51"/>
                <a:gd name="T33" fmla="*/ 76 h 94"/>
                <a:gd name="T34" fmla="*/ 29 w 51"/>
                <a:gd name="T35" fmla="*/ 84 h 94"/>
                <a:gd name="T36" fmla="*/ 28 w 51"/>
                <a:gd name="T37" fmla="*/ 94 h 94"/>
                <a:gd name="T38" fmla="*/ 21 w 51"/>
                <a:gd name="T39" fmla="*/ 94 h 94"/>
                <a:gd name="T40" fmla="*/ 21 w 51"/>
                <a:gd name="T41" fmla="*/ 84 h 94"/>
                <a:gd name="T42" fmla="*/ 6 w 51"/>
                <a:gd name="T43" fmla="*/ 77 h 94"/>
                <a:gd name="T44" fmla="*/ 0 w 51"/>
                <a:gd name="T45" fmla="*/ 61 h 94"/>
                <a:gd name="T46" fmla="*/ 14 w 51"/>
                <a:gd name="T47" fmla="*/ 60 h 94"/>
                <a:gd name="T48" fmla="*/ 16 w 51"/>
                <a:gd name="T49" fmla="*/ 67 h 94"/>
                <a:gd name="T50" fmla="*/ 21 w 51"/>
                <a:gd name="T51" fmla="*/ 72 h 94"/>
                <a:gd name="T52" fmla="*/ 23 w 51"/>
                <a:gd name="T53" fmla="*/ 17 h 94"/>
                <a:gd name="T54" fmla="*/ 18 w 51"/>
                <a:gd name="T55" fmla="*/ 20 h 94"/>
                <a:gd name="T56" fmla="*/ 16 w 51"/>
                <a:gd name="T57" fmla="*/ 25 h 94"/>
                <a:gd name="T58" fmla="*/ 17 w 51"/>
                <a:gd name="T59" fmla="*/ 31 h 94"/>
                <a:gd name="T60" fmla="*/ 22 w 51"/>
                <a:gd name="T61" fmla="*/ 35 h 94"/>
                <a:gd name="T62" fmla="*/ 23 w 51"/>
                <a:gd name="T63" fmla="*/ 17 h 94"/>
                <a:gd name="T64" fmla="*/ 29 w 51"/>
                <a:gd name="T65" fmla="*/ 72 h 94"/>
                <a:gd name="T66" fmla="*/ 35 w 51"/>
                <a:gd name="T67" fmla="*/ 69 h 94"/>
                <a:gd name="T68" fmla="*/ 38 w 51"/>
                <a:gd name="T69" fmla="*/ 62 h 94"/>
                <a:gd name="T70" fmla="*/ 36 w 51"/>
                <a:gd name="T71" fmla="*/ 56 h 94"/>
                <a:gd name="T72" fmla="*/ 29 w 51"/>
                <a:gd name="T73" fmla="*/ 52 h 94"/>
                <a:gd name="T74" fmla="*/ 29 w 51"/>
                <a:gd name="T75" fmla="*/ 7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1" h="94">
                  <a:moveTo>
                    <a:pt x="21" y="72"/>
                  </a:moveTo>
                  <a:cubicBezTo>
                    <a:pt x="22" y="50"/>
                    <a:pt x="22" y="50"/>
                    <a:pt x="22" y="50"/>
                  </a:cubicBezTo>
                  <a:cubicBezTo>
                    <a:pt x="15" y="47"/>
                    <a:pt x="10" y="44"/>
                    <a:pt x="7" y="40"/>
                  </a:cubicBezTo>
                  <a:cubicBezTo>
                    <a:pt x="4" y="36"/>
                    <a:pt x="3" y="31"/>
                    <a:pt x="3" y="26"/>
                  </a:cubicBezTo>
                  <a:cubicBezTo>
                    <a:pt x="3" y="20"/>
                    <a:pt x="5" y="15"/>
                    <a:pt x="9" y="11"/>
                  </a:cubicBezTo>
                  <a:cubicBezTo>
                    <a:pt x="12" y="8"/>
                    <a:pt x="17" y="6"/>
                    <a:pt x="23" y="5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6" y="6"/>
                    <a:pt x="41" y="8"/>
                    <a:pt x="44" y="11"/>
                  </a:cubicBezTo>
                  <a:cubicBezTo>
                    <a:pt x="47" y="15"/>
                    <a:pt x="49" y="19"/>
                    <a:pt x="50" y="24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6" y="21"/>
                    <a:pt x="34" y="18"/>
                    <a:pt x="30" y="1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8" y="40"/>
                    <a:pt x="44" y="43"/>
                    <a:pt x="47" y="47"/>
                  </a:cubicBezTo>
                  <a:cubicBezTo>
                    <a:pt x="50" y="50"/>
                    <a:pt x="51" y="55"/>
                    <a:pt x="51" y="61"/>
                  </a:cubicBezTo>
                  <a:cubicBezTo>
                    <a:pt x="51" y="67"/>
                    <a:pt x="49" y="72"/>
                    <a:pt x="45" y="76"/>
                  </a:cubicBezTo>
                  <a:cubicBezTo>
                    <a:pt x="41" y="81"/>
                    <a:pt x="36" y="83"/>
                    <a:pt x="29" y="84"/>
                  </a:cubicBezTo>
                  <a:cubicBezTo>
                    <a:pt x="28" y="94"/>
                    <a:pt x="28" y="94"/>
                    <a:pt x="28" y="94"/>
                  </a:cubicBezTo>
                  <a:cubicBezTo>
                    <a:pt x="21" y="94"/>
                    <a:pt x="21" y="94"/>
                    <a:pt x="21" y="94"/>
                  </a:cubicBezTo>
                  <a:cubicBezTo>
                    <a:pt x="21" y="84"/>
                    <a:pt x="21" y="84"/>
                    <a:pt x="21" y="84"/>
                  </a:cubicBezTo>
                  <a:cubicBezTo>
                    <a:pt x="15" y="83"/>
                    <a:pt x="10" y="81"/>
                    <a:pt x="6" y="77"/>
                  </a:cubicBezTo>
                  <a:cubicBezTo>
                    <a:pt x="3" y="73"/>
                    <a:pt x="1" y="68"/>
                    <a:pt x="0" y="61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14" y="62"/>
                    <a:pt x="15" y="65"/>
                    <a:pt x="16" y="67"/>
                  </a:cubicBezTo>
                  <a:cubicBezTo>
                    <a:pt x="18" y="69"/>
                    <a:pt x="19" y="71"/>
                    <a:pt x="21" y="72"/>
                  </a:cubicBezTo>
                  <a:close/>
                  <a:moveTo>
                    <a:pt x="23" y="17"/>
                  </a:moveTo>
                  <a:cubicBezTo>
                    <a:pt x="21" y="17"/>
                    <a:pt x="19" y="18"/>
                    <a:pt x="18" y="20"/>
                  </a:cubicBezTo>
                  <a:cubicBezTo>
                    <a:pt x="16" y="22"/>
                    <a:pt x="16" y="23"/>
                    <a:pt x="16" y="25"/>
                  </a:cubicBezTo>
                  <a:cubicBezTo>
                    <a:pt x="16" y="27"/>
                    <a:pt x="16" y="29"/>
                    <a:pt x="17" y="31"/>
                  </a:cubicBezTo>
                  <a:cubicBezTo>
                    <a:pt x="18" y="32"/>
                    <a:pt x="20" y="34"/>
                    <a:pt x="22" y="35"/>
                  </a:cubicBezTo>
                  <a:lnTo>
                    <a:pt x="23" y="17"/>
                  </a:lnTo>
                  <a:close/>
                  <a:moveTo>
                    <a:pt x="29" y="72"/>
                  </a:moveTo>
                  <a:cubicBezTo>
                    <a:pt x="32" y="72"/>
                    <a:pt x="34" y="71"/>
                    <a:pt x="35" y="69"/>
                  </a:cubicBezTo>
                  <a:cubicBezTo>
                    <a:pt x="37" y="67"/>
                    <a:pt x="38" y="65"/>
                    <a:pt x="38" y="62"/>
                  </a:cubicBezTo>
                  <a:cubicBezTo>
                    <a:pt x="38" y="60"/>
                    <a:pt x="38" y="58"/>
                    <a:pt x="36" y="56"/>
                  </a:cubicBezTo>
                  <a:cubicBezTo>
                    <a:pt x="35" y="54"/>
                    <a:pt x="33" y="53"/>
                    <a:pt x="29" y="52"/>
                  </a:cubicBezTo>
                  <a:lnTo>
                    <a:pt x="29" y="7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isḻiďê">
              <a:extLst>
                <a:ext uri="{FF2B5EF4-FFF2-40B4-BE49-F238E27FC236}">
                  <a16:creationId xmlns="" xmlns:a16="http://schemas.microsoft.com/office/drawing/2014/main" id="{B11614AF-2224-4584-8B08-B935268D1FB5}"/>
                </a:ext>
              </a:extLst>
            </p:cNvPr>
            <p:cNvSpPr/>
            <p:nvPr/>
          </p:nvSpPr>
          <p:spPr bwMode="auto">
            <a:xfrm>
              <a:off x="7348855" y="5100861"/>
              <a:ext cx="409223" cy="494684"/>
            </a:xfrm>
            <a:custGeom>
              <a:avLst/>
              <a:gdLst>
                <a:gd name="T0" fmla="*/ 186 w 498"/>
                <a:gd name="T1" fmla="*/ 490 h 602"/>
                <a:gd name="T2" fmla="*/ 412 w 498"/>
                <a:gd name="T3" fmla="*/ 138 h 602"/>
                <a:gd name="T4" fmla="*/ 422 w 498"/>
                <a:gd name="T5" fmla="*/ 150 h 602"/>
                <a:gd name="T6" fmla="*/ 440 w 498"/>
                <a:gd name="T7" fmla="*/ 180 h 602"/>
                <a:gd name="T8" fmla="*/ 192 w 498"/>
                <a:gd name="T9" fmla="*/ 516 h 602"/>
                <a:gd name="T10" fmla="*/ 102 w 498"/>
                <a:gd name="T11" fmla="*/ 550 h 602"/>
                <a:gd name="T12" fmla="*/ 62 w 498"/>
                <a:gd name="T13" fmla="*/ 568 h 602"/>
                <a:gd name="T14" fmla="*/ 42 w 498"/>
                <a:gd name="T15" fmla="*/ 572 h 602"/>
                <a:gd name="T16" fmla="*/ 38 w 498"/>
                <a:gd name="T17" fmla="*/ 570 h 602"/>
                <a:gd name="T18" fmla="*/ 32 w 498"/>
                <a:gd name="T19" fmla="*/ 560 h 602"/>
                <a:gd name="T20" fmla="*/ 30 w 498"/>
                <a:gd name="T21" fmla="*/ 536 h 602"/>
                <a:gd name="T22" fmla="*/ 32 w 498"/>
                <a:gd name="T23" fmla="*/ 502 h 602"/>
                <a:gd name="T24" fmla="*/ 34 w 498"/>
                <a:gd name="T25" fmla="*/ 502 h 602"/>
                <a:gd name="T26" fmla="*/ 34 w 498"/>
                <a:gd name="T27" fmla="*/ 500 h 602"/>
                <a:gd name="T28" fmla="*/ 48 w 498"/>
                <a:gd name="T29" fmla="*/ 500 h 602"/>
                <a:gd name="T30" fmla="*/ 56 w 498"/>
                <a:gd name="T31" fmla="*/ 504 h 602"/>
                <a:gd name="T32" fmla="*/ 76 w 498"/>
                <a:gd name="T33" fmla="*/ 516 h 602"/>
                <a:gd name="T34" fmla="*/ 90 w 498"/>
                <a:gd name="T35" fmla="*/ 530 h 602"/>
                <a:gd name="T36" fmla="*/ 100 w 498"/>
                <a:gd name="T37" fmla="*/ 540 h 602"/>
                <a:gd name="T38" fmla="*/ 102 w 498"/>
                <a:gd name="T39" fmla="*/ 550 h 602"/>
                <a:gd name="T40" fmla="*/ 288 w 498"/>
                <a:gd name="T41" fmla="*/ 72 h 602"/>
                <a:gd name="T42" fmla="*/ 308 w 498"/>
                <a:gd name="T43" fmla="*/ 76 h 602"/>
                <a:gd name="T44" fmla="*/ 334 w 498"/>
                <a:gd name="T45" fmla="*/ 86 h 602"/>
                <a:gd name="T46" fmla="*/ 70 w 498"/>
                <a:gd name="T47" fmla="*/ 396 h 602"/>
                <a:gd name="T48" fmla="*/ 288 w 498"/>
                <a:gd name="T49" fmla="*/ 72 h 602"/>
                <a:gd name="T50" fmla="*/ 130 w 498"/>
                <a:gd name="T51" fmla="*/ 480 h 602"/>
                <a:gd name="T52" fmla="*/ 130 w 498"/>
                <a:gd name="T53" fmla="*/ 444 h 602"/>
                <a:gd name="T54" fmla="*/ 130 w 498"/>
                <a:gd name="T55" fmla="*/ 442 h 602"/>
                <a:gd name="T56" fmla="*/ 118 w 498"/>
                <a:gd name="T57" fmla="*/ 442 h 602"/>
                <a:gd name="T58" fmla="*/ 356 w 498"/>
                <a:gd name="T59" fmla="*/ 96 h 602"/>
                <a:gd name="T60" fmla="*/ 378 w 498"/>
                <a:gd name="T61" fmla="*/ 108 h 602"/>
                <a:gd name="T62" fmla="*/ 396 w 498"/>
                <a:gd name="T63" fmla="*/ 122 h 602"/>
                <a:gd name="T64" fmla="*/ 130 w 498"/>
                <a:gd name="T65" fmla="*/ 480 h 602"/>
                <a:gd name="T66" fmla="*/ 432 w 498"/>
                <a:gd name="T67" fmla="*/ 38 h 602"/>
                <a:gd name="T68" fmla="*/ 388 w 498"/>
                <a:gd name="T69" fmla="*/ 14 h 602"/>
                <a:gd name="T70" fmla="*/ 350 w 498"/>
                <a:gd name="T71" fmla="*/ 2 h 602"/>
                <a:gd name="T72" fmla="*/ 322 w 498"/>
                <a:gd name="T73" fmla="*/ 0 h 602"/>
                <a:gd name="T74" fmla="*/ 308 w 498"/>
                <a:gd name="T75" fmla="*/ 4 h 602"/>
                <a:gd name="T76" fmla="*/ 260 w 498"/>
                <a:gd name="T77" fmla="*/ 70 h 602"/>
                <a:gd name="T78" fmla="*/ 8 w 498"/>
                <a:gd name="T79" fmla="*/ 408 h 602"/>
                <a:gd name="T80" fmla="*/ 2 w 498"/>
                <a:gd name="T81" fmla="*/ 450 h 602"/>
                <a:gd name="T82" fmla="*/ 0 w 498"/>
                <a:gd name="T83" fmla="*/ 516 h 602"/>
                <a:gd name="T84" fmla="*/ 0 w 498"/>
                <a:gd name="T85" fmla="*/ 538 h 602"/>
                <a:gd name="T86" fmla="*/ 6 w 498"/>
                <a:gd name="T87" fmla="*/ 578 h 602"/>
                <a:gd name="T88" fmla="*/ 12 w 498"/>
                <a:gd name="T89" fmla="*/ 598 h 602"/>
                <a:gd name="T90" fmla="*/ 14 w 498"/>
                <a:gd name="T91" fmla="*/ 602 h 602"/>
                <a:gd name="T92" fmla="*/ 24 w 498"/>
                <a:gd name="T93" fmla="*/ 602 h 602"/>
                <a:gd name="T94" fmla="*/ 62 w 498"/>
                <a:gd name="T95" fmla="*/ 596 h 602"/>
                <a:gd name="T96" fmla="*/ 448 w 498"/>
                <a:gd name="T97" fmla="*/ 210 h 602"/>
                <a:gd name="T98" fmla="*/ 478 w 498"/>
                <a:gd name="T99" fmla="*/ 168 h 602"/>
                <a:gd name="T100" fmla="*/ 496 w 498"/>
                <a:gd name="T101" fmla="*/ 144 h 602"/>
                <a:gd name="T102" fmla="*/ 498 w 498"/>
                <a:gd name="T103" fmla="*/ 128 h 602"/>
                <a:gd name="T104" fmla="*/ 488 w 498"/>
                <a:gd name="T105" fmla="*/ 100 h 602"/>
                <a:gd name="T106" fmla="*/ 466 w 498"/>
                <a:gd name="T107" fmla="*/ 68 h 602"/>
                <a:gd name="T108" fmla="*/ 432 w 498"/>
                <a:gd name="T109" fmla="*/ 38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98" h="602">
                  <a:moveTo>
                    <a:pt x="192" y="516"/>
                  </a:moveTo>
                  <a:lnTo>
                    <a:pt x="186" y="490"/>
                  </a:lnTo>
                  <a:lnTo>
                    <a:pt x="144" y="500"/>
                  </a:lnTo>
                  <a:lnTo>
                    <a:pt x="412" y="138"/>
                  </a:lnTo>
                  <a:lnTo>
                    <a:pt x="412" y="138"/>
                  </a:lnTo>
                  <a:lnTo>
                    <a:pt x="422" y="150"/>
                  </a:lnTo>
                  <a:lnTo>
                    <a:pt x="428" y="160"/>
                  </a:lnTo>
                  <a:lnTo>
                    <a:pt x="440" y="180"/>
                  </a:lnTo>
                  <a:lnTo>
                    <a:pt x="192" y="516"/>
                  </a:lnTo>
                  <a:lnTo>
                    <a:pt x="192" y="516"/>
                  </a:lnTo>
                  <a:close/>
                  <a:moveTo>
                    <a:pt x="102" y="550"/>
                  </a:moveTo>
                  <a:lnTo>
                    <a:pt x="102" y="550"/>
                  </a:lnTo>
                  <a:lnTo>
                    <a:pt x="80" y="560"/>
                  </a:lnTo>
                  <a:lnTo>
                    <a:pt x="62" y="568"/>
                  </a:lnTo>
                  <a:lnTo>
                    <a:pt x="52" y="570"/>
                  </a:lnTo>
                  <a:lnTo>
                    <a:pt x="42" y="572"/>
                  </a:lnTo>
                  <a:lnTo>
                    <a:pt x="42" y="572"/>
                  </a:lnTo>
                  <a:lnTo>
                    <a:pt x="38" y="570"/>
                  </a:lnTo>
                  <a:lnTo>
                    <a:pt x="36" y="568"/>
                  </a:lnTo>
                  <a:lnTo>
                    <a:pt x="32" y="560"/>
                  </a:lnTo>
                  <a:lnTo>
                    <a:pt x="32" y="550"/>
                  </a:lnTo>
                  <a:lnTo>
                    <a:pt x="30" y="536"/>
                  </a:lnTo>
                  <a:lnTo>
                    <a:pt x="32" y="512"/>
                  </a:lnTo>
                  <a:lnTo>
                    <a:pt x="32" y="502"/>
                  </a:lnTo>
                  <a:lnTo>
                    <a:pt x="34" y="502"/>
                  </a:lnTo>
                  <a:lnTo>
                    <a:pt x="34" y="502"/>
                  </a:lnTo>
                  <a:lnTo>
                    <a:pt x="34" y="500"/>
                  </a:lnTo>
                  <a:lnTo>
                    <a:pt x="34" y="500"/>
                  </a:lnTo>
                  <a:lnTo>
                    <a:pt x="40" y="500"/>
                  </a:lnTo>
                  <a:lnTo>
                    <a:pt x="48" y="500"/>
                  </a:lnTo>
                  <a:lnTo>
                    <a:pt x="56" y="504"/>
                  </a:lnTo>
                  <a:lnTo>
                    <a:pt x="56" y="504"/>
                  </a:lnTo>
                  <a:lnTo>
                    <a:pt x="66" y="508"/>
                  </a:lnTo>
                  <a:lnTo>
                    <a:pt x="76" y="516"/>
                  </a:lnTo>
                  <a:lnTo>
                    <a:pt x="76" y="516"/>
                  </a:lnTo>
                  <a:lnTo>
                    <a:pt x="90" y="530"/>
                  </a:lnTo>
                  <a:lnTo>
                    <a:pt x="100" y="540"/>
                  </a:lnTo>
                  <a:lnTo>
                    <a:pt x="100" y="540"/>
                  </a:lnTo>
                  <a:lnTo>
                    <a:pt x="102" y="546"/>
                  </a:lnTo>
                  <a:lnTo>
                    <a:pt x="102" y="550"/>
                  </a:lnTo>
                  <a:lnTo>
                    <a:pt x="102" y="550"/>
                  </a:lnTo>
                  <a:close/>
                  <a:moveTo>
                    <a:pt x="288" y="72"/>
                  </a:moveTo>
                  <a:lnTo>
                    <a:pt x="288" y="72"/>
                  </a:lnTo>
                  <a:lnTo>
                    <a:pt x="308" y="76"/>
                  </a:lnTo>
                  <a:lnTo>
                    <a:pt x="334" y="84"/>
                  </a:lnTo>
                  <a:lnTo>
                    <a:pt x="334" y="86"/>
                  </a:lnTo>
                  <a:lnTo>
                    <a:pt x="70" y="444"/>
                  </a:lnTo>
                  <a:lnTo>
                    <a:pt x="70" y="396"/>
                  </a:lnTo>
                  <a:lnTo>
                    <a:pt x="46" y="398"/>
                  </a:lnTo>
                  <a:lnTo>
                    <a:pt x="288" y="72"/>
                  </a:lnTo>
                  <a:lnTo>
                    <a:pt x="288" y="72"/>
                  </a:lnTo>
                  <a:close/>
                  <a:moveTo>
                    <a:pt x="130" y="480"/>
                  </a:moveTo>
                  <a:lnTo>
                    <a:pt x="130" y="480"/>
                  </a:lnTo>
                  <a:lnTo>
                    <a:pt x="130" y="444"/>
                  </a:lnTo>
                  <a:lnTo>
                    <a:pt x="130" y="444"/>
                  </a:lnTo>
                  <a:lnTo>
                    <a:pt x="130" y="442"/>
                  </a:lnTo>
                  <a:lnTo>
                    <a:pt x="126" y="442"/>
                  </a:lnTo>
                  <a:lnTo>
                    <a:pt x="118" y="442"/>
                  </a:lnTo>
                  <a:lnTo>
                    <a:pt x="92" y="452"/>
                  </a:lnTo>
                  <a:lnTo>
                    <a:pt x="356" y="96"/>
                  </a:lnTo>
                  <a:lnTo>
                    <a:pt x="356" y="96"/>
                  </a:lnTo>
                  <a:lnTo>
                    <a:pt x="378" y="108"/>
                  </a:lnTo>
                  <a:lnTo>
                    <a:pt x="378" y="108"/>
                  </a:lnTo>
                  <a:lnTo>
                    <a:pt x="396" y="122"/>
                  </a:lnTo>
                  <a:lnTo>
                    <a:pt x="130" y="480"/>
                  </a:lnTo>
                  <a:lnTo>
                    <a:pt x="130" y="480"/>
                  </a:lnTo>
                  <a:close/>
                  <a:moveTo>
                    <a:pt x="432" y="38"/>
                  </a:moveTo>
                  <a:lnTo>
                    <a:pt x="432" y="38"/>
                  </a:lnTo>
                  <a:lnTo>
                    <a:pt x="410" y="24"/>
                  </a:lnTo>
                  <a:lnTo>
                    <a:pt x="388" y="14"/>
                  </a:lnTo>
                  <a:lnTo>
                    <a:pt x="368" y="6"/>
                  </a:lnTo>
                  <a:lnTo>
                    <a:pt x="350" y="2"/>
                  </a:lnTo>
                  <a:lnTo>
                    <a:pt x="334" y="0"/>
                  </a:lnTo>
                  <a:lnTo>
                    <a:pt x="322" y="0"/>
                  </a:lnTo>
                  <a:lnTo>
                    <a:pt x="314" y="0"/>
                  </a:lnTo>
                  <a:lnTo>
                    <a:pt x="308" y="4"/>
                  </a:lnTo>
                  <a:lnTo>
                    <a:pt x="290" y="28"/>
                  </a:lnTo>
                  <a:lnTo>
                    <a:pt x="260" y="70"/>
                  </a:lnTo>
                  <a:lnTo>
                    <a:pt x="16" y="398"/>
                  </a:lnTo>
                  <a:lnTo>
                    <a:pt x="8" y="408"/>
                  </a:lnTo>
                  <a:lnTo>
                    <a:pt x="8" y="408"/>
                  </a:lnTo>
                  <a:lnTo>
                    <a:pt x="2" y="450"/>
                  </a:lnTo>
                  <a:lnTo>
                    <a:pt x="0" y="492"/>
                  </a:lnTo>
                  <a:lnTo>
                    <a:pt x="0" y="516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2" y="560"/>
                  </a:lnTo>
                  <a:lnTo>
                    <a:pt x="6" y="578"/>
                  </a:lnTo>
                  <a:lnTo>
                    <a:pt x="10" y="594"/>
                  </a:lnTo>
                  <a:lnTo>
                    <a:pt x="12" y="598"/>
                  </a:lnTo>
                  <a:lnTo>
                    <a:pt x="14" y="602"/>
                  </a:lnTo>
                  <a:lnTo>
                    <a:pt x="14" y="602"/>
                  </a:lnTo>
                  <a:lnTo>
                    <a:pt x="18" y="602"/>
                  </a:lnTo>
                  <a:lnTo>
                    <a:pt x="24" y="602"/>
                  </a:lnTo>
                  <a:lnTo>
                    <a:pt x="40" y="600"/>
                  </a:lnTo>
                  <a:lnTo>
                    <a:pt x="62" y="596"/>
                  </a:lnTo>
                  <a:lnTo>
                    <a:pt x="196" y="548"/>
                  </a:lnTo>
                  <a:lnTo>
                    <a:pt x="448" y="210"/>
                  </a:lnTo>
                  <a:lnTo>
                    <a:pt x="452" y="204"/>
                  </a:lnTo>
                  <a:lnTo>
                    <a:pt x="478" y="168"/>
                  </a:lnTo>
                  <a:lnTo>
                    <a:pt x="496" y="144"/>
                  </a:lnTo>
                  <a:lnTo>
                    <a:pt x="496" y="144"/>
                  </a:lnTo>
                  <a:lnTo>
                    <a:pt x="498" y="138"/>
                  </a:lnTo>
                  <a:lnTo>
                    <a:pt x="498" y="128"/>
                  </a:lnTo>
                  <a:lnTo>
                    <a:pt x="494" y="114"/>
                  </a:lnTo>
                  <a:lnTo>
                    <a:pt x="488" y="100"/>
                  </a:lnTo>
                  <a:lnTo>
                    <a:pt x="478" y="84"/>
                  </a:lnTo>
                  <a:lnTo>
                    <a:pt x="466" y="68"/>
                  </a:lnTo>
                  <a:lnTo>
                    <a:pt x="450" y="52"/>
                  </a:lnTo>
                  <a:lnTo>
                    <a:pt x="432" y="38"/>
                  </a:lnTo>
                  <a:lnTo>
                    <a:pt x="432" y="38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ko-KR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" name="íṣḷíḋe">
              <a:extLst>
                <a:ext uri="{FF2B5EF4-FFF2-40B4-BE49-F238E27FC236}">
                  <a16:creationId xmlns="" xmlns:a16="http://schemas.microsoft.com/office/drawing/2014/main" id="{F613BF9F-F2A3-4EE7-B47A-93B3E246DEC1}"/>
                </a:ext>
              </a:extLst>
            </p:cNvPr>
            <p:cNvSpPr txBox="1"/>
            <p:nvPr/>
          </p:nvSpPr>
          <p:spPr bwMode="auto">
            <a:xfrm>
              <a:off x="673099" y="2087251"/>
              <a:ext cx="3589337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4" name="îS1iḋé">
              <a:extLst>
                <a:ext uri="{FF2B5EF4-FFF2-40B4-BE49-F238E27FC236}">
                  <a16:creationId xmlns="" xmlns:a16="http://schemas.microsoft.com/office/drawing/2014/main" id="{9C3FA408-E5F5-4608-B912-11804FA0D707}"/>
                </a:ext>
              </a:extLst>
            </p:cNvPr>
            <p:cNvSpPr/>
            <p:nvPr/>
          </p:nvSpPr>
          <p:spPr bwMode="auto">
            <a:xfrm>
              <a:off x="673099" y="2529057"/>
              <a:ext cx="3589337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</a:t>
              </a:r>
            </a:p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sp>
          <p:nvSpPr>
            <p:cNvPr id="15" name="işlïḓe">
              <a:extLst>
                <a:ext uri="{FF2B5EF4-FFF2-40B4-BE49-F238E27FC236}">
                  <a16:creationId xmlns="" xmlns:a16="http://schemas.microsoft.com/office/drawing/2014/main" id="{89337CDD-7343-44F4-B577-65F3E9E946F3}"/>
                </a:ext>
              </a:extLst>
            </p:cNvPr>
            <p:cNvSpPr txBox="1"/>
            <p:nvPr/>
          </p:nvSpPr>
          <p:spPr bwMode="auto">
            <a:xfrm>
              <a:off x="8524875" y="1372997"/>
              <a:ext cx="2994026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6" name="í$ḻïḑe">
              <a:extLst>
                <a:ext uri="{FF2B5EF4-FFF2-40B4-BE49-F238E27FC236}">
                  <a16:creationId xmlns="" xmlns:a16="http://schemas.microsoft.com/office/drawing/2014/main" id="{BB130568-7007-41F3-B8BD-F128C4536D54}"/>
                </a:ext>
              </a:extLst>
            </p:cNvPr>
            <p:cNvSpPr/>
            <p:nvPr/>
          </p:nvSpPr>
          <p:spPr bwMode="auto">
            <a:xfrm>
              <a:off x="8524875" y="1814803"/>
              <a:ext cx="2994026" cy="699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Supporting text here. </a:t>
              </a:r>
            </a:p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sp>
          <p:nvSpPr>
            <p:cNvPr id="17" name="îs1íḍé">
              <a:extLst>
                <a:ext uri="{FF2B5EF4-FFF2-40B4-BE49-F238E27FC236}">
                  <a16:creationId xmlns="" xmlns:a16="http://schemas.microsoft.com/office/drawing/2014/main" id="{19AEFE08-373F-4074-A87C-CC980B615192}"/>
                </a:ext>
              </a:extLst>
            </p:cNvPr>
            <p:cNvSpPr txBox="1"/>
            <p:nvPr/>
          </p:nvSpPr>
          <p:spPr bwMode="auto">
            <a:xfrm>
              <a:off x="7886700" y="3082689"/>
              <a:ext cx="2994026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8" name="ïṣ1îḋe">
              <a:extLst>
                <a:ext uri="{FF2B5EF4-FFF2-40B4-BE49-F238E27FC236}">
                  <a16:creationId xmlns="" xmlns:a16="http://schemas.microsoft.com/office/drawing/2014/main" id="{A8BBF7CE-5EF2-4901-83D8-73C8B488AFA0}"/>
                </a:ext>
              </a:extLst>
            </p:cNvPr>
            <p:cNvSpPr/>
            <p:nvPr/>
          </p:nvSpPr>
          <p:spPr bwMode="auto">
            <a:xfrm>
              <a:off x="7886700" y="3524495"/>
              <a:ext cx="2994026" cy="699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Supporting text here. </a:t>
              </a:r>
            </a:p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sp>
          <p:nvSpPr>
            <p:cNvPr id="19" name="îśļïḑé">
              <a:extLst>
                <a:ext uri="{FF2B5EF4-FFF2-40B4-BE49-F238E27FC236}">
                  <a16:creationId xmlns="" xmlns:a16="http://schemas.microsoft.com/office/drawing/2014/main" id="{ABD6AC6F-4DCE-40FF-A717-DB60261759BF}"/>
                </a:ext>
              </a:extLst>
            </p:cNvPr>
            <p:cNvSpPr txBox="1"/>
            <p:nvPr/>
          </p:nvSpPr>
          <p:spPr bwMode="auto">
            <a:xfrm>
              <a:off x="8524875" y="4688413"/>
              <a:ext cx="2994026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20" name="íşlïḑè">
              <a:extLst>
                <a:ext uri="{FF2B5EF4-FFF2-40B4-BE49-F238E27FC236}">
                  <a16:creationId xmlns="" xmlns:a16="http://schemas.microsoft.com/office/drawing/2014/main" id="{24DA9532-4BCE-4420-BC7C-095DDA4E8FC6}"/>
                </a:ext>
              </a:extLst>
            </p:cNvPr>
            <p:cNvSpPr/>
            <p:nvPr/>
          </p:nvSpPr>
          <p:spPr bwMode="auto">
            <a:xfrm>
              <a:off x="8524875" y="5130219"/>
              <a:ext cx="2994026" cy="699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Supporting text here. </a:t>
              </a:r>
            </a:p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cxnSp>
          <p:nvCxnSpPr>
            <p:cNvPr id="21" name="直接连接符 20">
              <a:extLst>
                <a:ext uri="{FF2B5EF4-FFF2-40B4-BE49-F238E27FC236}">
                  <a16:creationId xmlns="" xmlns:a16="http://schemas.microsoft.com/office/drawing/2014/main" id="{A89D00F0-B440-4032-B232-2083AA1FE700}"/>
                </a:ext>
              </a:extLst>
            </p:cNvPr>
            <p:cNvCxnSpPr/>
            <p:nvPr/>
          </p:nvCxnSpPr>
          <p:spPr>
            <a:xfrm>
              <a:off x="8353425" y="2763512"/>
              <a:ext cx="3167063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="" xmlns:a16="http://schemas.microsoft.com/office/drawing/2014/main" id="{B059752C-516A-47AA-9052-F941638B2ED8}"/>
                </a:ext>
              </a:extLst>
            </p:cNvPr>
            <p:cNvCxnSpPr/>
            <p:nvPr/>
          </p:nvCxnSpPr>
          <p:spPr>
            <a:xfrm>
              <a:off x="7886700" y="4506587"/>
              <a:ext cx="3633788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49656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DF04072B-9337-4B7D-9065-10B0C86528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30CD9A89-F6CA-4BDA-A22C-861ED2041F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AF2E1152-83A3-400A-87E7-4F57A71B26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22</a:t>
            </a:fld>
            <a:endParaRPr lang="zh-CN" altLang="en-US"/>
          </a:p>
        </p:txBody>
      </p:sp>
      <p:grpSp>
        <p:nvGrpSpPr>
          <p:cNvPr id="5" name="7f2cec5c-68b9-4fc5-84cb-b9660b255b6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7BB7174D-C3BC-4BCD-9255-016DAC13102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802405"/>
            <a:ext cx="10845800" cy="5197425"/>
            <a:chOff x="673100" y="1802405"/>
            <a:chExt cx="10845800" cy="5197425"/>
          </a:xfrm>
        </p:grpSpPr>
        <p:sp>
          <p:nvSpPr>
            <p:cNvPr id="6" name="íšľíďé">
              <a:extLst>
                <a:ext uri="{FF2B5EF4-FFF2-40B4-BE49-F238E27FC236}">
                  <a16:creationId xmlns="" xmlns:a16="http://schemas.microsoft.com/office/drawing/2014/main" id="{83E8AEF9-65ED-476D-9C77-5C58548AF649}"/>
                </a:ext>
              </a:extLst>
            </p:cNvPr>
            <p:cNvSpPr/>
            <p:nvPr/>
          </p:nvSpPr>
          <p:spPr bwMode="auto">
            <a:xfrm>
              <a:off x="3782228" y="2361968"/>
              <a:ext cx="4637862" cy="4637862"/>
            </a:xfrm>
            <a:prstGeom prst="blockArc">
              <a:avLst>
                <a:gd name="adj1" fmla="val 11058826"/>
                <a:gd name="adj2" fmla="val 21364096"/>
                <a:gd name="adj3" fmla="val 7347"/>
              </a:avLst>
            </a:prstGeom>
            <a:solidFill>
              <a:schemeClr val="bg1">
                <a:lumMod val="95000"/>
              </a:schemeClr>
            </a:solidFill>
            <a:ln w="38100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7" name="ïṥḻiḋè">
              <a:extLst>
                <a:ext uri="{FF2B5EF4-FFF2-40B4-BE49-F238E27FC236}">
                  <a16:creationId xmlns="" xmlns:a16="http://schemas.microsoft.com/office/drawing/2014/main" id="{07A31604-BACB-436A-9E8A-D36D6EF546BE}"/>
                </a:ext>
              </a:extLst>
            </p:cNvPr>
            <p:cNvGrpSpPr/>
            <p:nvPr/>
          </p:nvGrpSpPr>
          <p:grpSpPr>
            <a:xfrm>
              <a:off x="4909939" y="3323958"/>
              <a:ext cx="2370534" cy="2850356"/>
              <a:chOff x="3377804" y="1778794"/>
              <a:chExt cx="2370534" cy="2850356"/>
            </a:xfrm>
          </p:grpSpPr>
          <p:sp>
            <p:nvSpPr>
              <p:cNvPr id="35" name="ïṧ1íḍé">
                <a:extLst>
                  <a:ext uri="{FF2B5EF4-FFF2-40B4-BE49-F238E27FC236}">
                    <a16:creationId xmlns="" xmlns:a16="http://schemas.microsoft.com/office/drawing/2014/main" id="{69FD3595-8D48-47A7-AD80-B7A1AC1A0EE2}"/>
                  </a:ext>
                </a:extLst>
              </p:cNvPr>
              <p:cNvSpPr/>
              <p:nvPr/>
            </p:nvSpPr>
            <p:spPr bwMode="auto">
              <a:xfrm>
                <a:off x="3377804" y="1778794"/>
                <a:ext cx="2370534" cy="2370535"/>
              </a:xfrm>
              <a:custGeom>
                <a:avLst/>
                <a:gdLst>
                  <a:gd name="T0" fmla="*/ 556 w 1252"/>
                  <a:gd name="T1" fmla="*/ 1248 h 1252"/>
                  <a:gd name="T2" fmla="*/ 375 w 1252"/>
                  <a:gd name="T3" fmla="*/ 1200 h 1252"/>
                  <a:gd name="T4" fmla="*/ 255 w 1252"/>
                  <a:gd name="T5" fmla="*/ 1130 h 1252"/>
                  <a:gd name="T6" fmla="*/ 122 w 1252"/>
                  <a:gd name="T7" fmla="*/ 998 h 1252"/>
                  <a:gd name="T8" fmla="*/ 52 w 1252"/>
                  <a:gd name="T9" fmla="*/ 877 h 1252"/>
                  <a:gd name="T10" fmla="*/ 4 w 1252"/>
                  <a:gd name="T11" fmla="*/ 696 h 1252"/>
                  <a:gd name="T12" fmla="*/ 4 w 1252"/>
                  <a:gd name="T13" fmla="*/ 560 h 1252"/>
                  <a:gd name="T14" fmla="*/ 137 w 1252"/>
                  <a:gd name="T15" fmla="*/ 458 h 1252"/>
                  <a:gd name="T16" fmla="*/ 120 w 1252"/>
                  <a:gd name="T17" fmla="*/ 257 h 1252"/>
                  <a:gd name="T18" fmla="*/ 287 w 1252"/>
                  <a:gd name="T19" fmla="*/ 236 h 1252"/>
                  <a:gd name="T20" fmla="*/ 372 w 1252"/>
                  <a:gd name="T21" fmla="*/ 54 h 1252"/>
                  <a:gd name="T22" fmla="*/ 528 w 1252"/>
                  <a:gd name="T23" fmla="*/ 119 h 1252"/>
                  <a:gd name="T24" fmla="*/ 626 w 1252"/>
                  <a:gd name="T25" fmla="*/ 0 h 1252"/>
                  <a:gd name="T26" fmla="*/ 724 w 1252"/>
                  <a:gd name="T27" fmla="*/ 119 h 1252"/>
                  <a:gd name="T28" fmla="*/ 879 w 1252"/>
                  <a:gd name="T29" fmla="*/ 54 h 1252"/>
                  <a:gd name="T30" fmla="*/ 965 w 1252"/>
                  <a:gd name="T31" fmla="*/ 236 h 1252"/>
                  <a:gd name="T32" fmla="*/ 1132 w 1252"/>
                  <a:gd name="T33" fmla="*/ 257 h 1252"/>
                  <a:gd name="T34" fmla="*/ 1115 w 1252"/>
                  <a:gd name="T35" fmla="*/ 458 h 1252"/>
                  <a:gd name="T36" fmla="*/ 1248 w 1252"/>
                  <a:gd name="T37" fmla="*/ 560 h 1252"/>
                  <a:gd name="T38" fmla="*/ 1248 w 1252"/>
                  <a:gd name="T39" fmla="*/ 696 h 1252"/>
                  <a:gd name="T40" fmla="*/ 1200 w 1252"/>
                  <a:gd name="T41" fmla="*/ 877 h 1252"/>
                  <a:gd name="T42" fmla="*/ 1130 w 1252"/>
                  <a:gd name="T43" fmla="*/ 998 h 1252"/>
                  <a:gd name="T44" fmla="*/ 997 w 1252"/>
                  <a:gd name="T45" fmla="*/ 1130 h 1252"/>
                  <a:gd name="T46" fmla="*/ 877 w 1252"/>
                  <a:gd name="T47" fmla="*/ 1200 h 1252"/>
                  <a:gd name="T48" fmla="*/ 696 w 1252"/>
                  <a:gd name="T49" fmla="*/ 1248 h 1252"/>
                  <a:gd name="T50" fmla="*/ 563 w 1252"/>
                  <a:gd name="T51" fmla="*/ 1241 h 1252"/>
                  <a:gd name="T52" fmla="*/ 717 w 1252"/>
                  <a:gd name="T53" fmla="*/ 1126 h 1252"/>
                  <a:gd name="T54" fmla="*/ 797 w 1252"/>
                  <a:gd name="T55" fmla="*/ 1105 h 1252"/>
                  <a:gd name="T56" fmla="*/ 955 w 1252"/>
                  <a:gd name="T57" fmla="*/ 1014 h 1252"/>
                  <a:gd name="T58" fmla="*/ 1013 w 1252"/>
                  <a:gd name="T59" fmla="*/ 955 h 1252"/>
                  <a:gd name="T60" fmla="*/ 1105 w 1252"/>
                  <a:gd name="T61" fmla="*/ 797 h 1252"/>
                  <a:gd name="T62" fmla="*/ 1126 w 1252"/>
                  <a:gd name="T63" fmla="*/ 718 h 1252"/>
                  <a:gd name="T64" fmla="*/ 1240 w 1252"/>
                  <a:gd name="T65" fmla="*/ 563 h 1252"/>
                  <a:gd name="T66" fmla="*/ 1106 w 1252"/>
                  <a:gd name="T67" fmla="*/ 458 h 1252"/>
                  <a:gd name="T68" fmla="*/ 1127 w 1252"/>
                  <a:gd name="T69" fmla="*/ 265 h 1252"/>
                  <a:gd name="T70" fmla="*/ 957 w 1252"/>
                  <a:gd name="T71" fmla="*/ 241 h 1252"/>
                  <a:gd name="T72" fmla="*/ 879 w 1252"/>
                  <a:gd name="T73" fmla="*/ 63 h 1252"/>
                  <a:gd name="T74" fmla="*/ 720 w 1252"/>
                  <a:gd name="T75" fmla="*/ 127 h 1252"/>
                  <a:gd name="T76" fmla="*/ 626 w 1252"/>
                  <a:gd name="T77" fmla="*/ 9 h 1252"/>
                  <a:gd name="T78" fmla="*/ 532 w 1252"/>
                  <a:gd name="T79" fmla="*/ 127 h 1252"/>
                  <a:gd name="T80" fmla="*/ 373 w 1252"/>
                  <a:gd name="T81" fmla="*/ 63 h 1252"/>
                  <a:gd name="T82" fmla="*/ 295 w 1252"/>
                  <a:gd name="T83" fmla="*/ 241 h 1252"/>
                  <a:gd name="T84" fmla="*/ 125 w 1252"/>
                  <a:gd name="T85" fmla="*/ 265 h 1252"/>
                  <a:gd name="T86" fmla="*/ 146 w 1252"/>
                  <a:gd name="T87" fmla="*/ 458 h 1252"/>
                  <a:gd name="T88" fmla="*/ 12 w 1252"/>
                  <a:gd name="T89" fmla="*/ 563 h 1252"/>
                  <a:gd name="T90" fmla="*/ 126 w 1252"/>
                  <a:gd name="T91" fmla="*/ 718 h 1252"/>
                  <a:gd name="T92" fmla="*/ 147 w 1252"/>
                  <a:gd name="T93" fmla="*/ 797 h 1252"/>
                  <a:gd name="T94" fmla="*/ 239 w 1252"/>
                  <a:gd name="T95" fmla="*/ 955 h 1252"/>
                  <a:gd name="T96" fmla="*/ 297 w 1252"/>
                  <a:gd name="T97" fmla="*/ 1014 h 1252"/>
                  <a:gd name="T98" fmla="*/ 455 w 1252"/>
                  <a:gd name="T99" fmla="*/ 1105 h 1252"/>
                  <a:gd name="T100" fmla="*/ 535 w 1252"/>
                  <a:gd name="T101" fmla="*/ 1126 h 1252"/>
                  <a:gd name="T102" fmla="*/ 288 w 1252"/>
                  <a:gd name="T103" fmla="*/ 964 h 1252"/>
                  <a:gd name="T104" fmla="*/ 626 w 1252"/>
                  <a:gd name="T105" fmla="*/ 148 h 1252"/>
                  <a:gd name="T106" fmla="*/ 964 w 1252"/>
                  <a:gd name="T107" fmla="*/ 964 h 1252"/>
                  <a:gd name="T108" fmla="*/ 157 w 1252"/>
                  <a:gd name="T109" fmla="*/ 626 h 1252"/>
                  <a:gd name="T110" fmla="*/ 626 w 1252"/>
                  <a:gd name="T111" fmla="*/ 157 h 1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252" h="1252">
                    <a:moveTo>
                      <a:pt x="626" y="1252"/>
                    </a:moveTo>
                    <a:cubicBezTo>
                      <a:pt x="604" y="1252"/>
                      <a:pt x="581" y="1251"/>
                      <a:pt x="559" y="1249"/>
                    </a:cubicBezTo>
                    <a:cubicBezTo>
                      <a:pt x="556" y="1248"/>
                      <a:pt x="556" y="1248"/>
                      <a:pt x="556" y="1248"/>
                    </a:cubicBezTo>
                    <a:cubicBezTo>
                      <a:pt x="528" y="1134"/>
                      <a:pt x="528" y="1134"/>
                      <a:pt x="528" y="1134"/>
                    </a:cubicBezTo>
                    <a:cubicBezTo>
                      <a:pt x="504" y="1129"/>
                      <a:pt x="480" y="1123"/>
                      <a:pt x="458" y="1115"/>
                    </a:cubicBezTo>
                    <a:cubicBezTo>
                      <a:pt x="375" y="1200"/>
                      <a:pt x="375" y="1200"/>
                      <a:pt x="375" y="1200"/>
                    </a:cubicBezTo>
                    <a:cubicBezTo>
                      <a:pt x="372" y="1199"/>
                      <a:pt x="372" y="1199"/>
                      <a:pt x="372" y="1199"/>
                    </a:cubicBezTo>
                    <a:cubicBezTo>
                      <a:pt x="332" y="1181"/>
                      <a:pt x="293" y="1158"/>
                      <a:pt x="257" y="1132"/>
                    </a:cubicBezTo>
                    <a:cubicBezTo>
                      <a:pt x="255" y="1130"/>
                      <a:pt x="255" y="1130"/>
                      <a:pt x="255" y="1130"/>
                    </a:cubicBezTo>
                    <a:cubicBezTo>
                      <a:pt x="287" y="1016"/>
                      <a:pt x="287" y="1016"/>
                      <a:pt x="287" y="1016"/>
                    </a:cubicBezTo>
                    <a:cubicBezTo>
                      <a:pt x="269" y="1001"/>
                      <a:pt x="252" y="983"/>
                      <a:pt x="236" y="965"/>
                    </a:cubicBezTo>
                    <a:cubicBezTo>
                      <a:pt x="122" y="998"/>
                      <a:pt x="122" y="998"/>
                      <a:pt x="122" y="998"/>
                    </a:cubicBezTo>
                    <a:cubicBezTo>
                      <a:pt x="120" y="995"/>
                      <a:pt x="120" y="995"/>
                      <a:pt x="120" y="995"/>
                    </a:cubicBezTo>
                    <a:cubicBezTo>
                      <a:pt x="94" y="959"/>
                      <a:pt x="72" y="921"/>
                      <a:pt x="54" y="880"/>
                    </a:cubicBezTo>
                    <a:cubicBezTo>
                      <a:pt x="52" y="877"/>
                      <a:pt x="52" y="877"/>
                      <a:pt x="52" y="877"/>
                    </a:cubicBezTo>
                    <a:cubicBezTo>
                      <a:pt x="137" y="795"/>
                      <a:pt x="137" y="795"/>
                      <a:pt x="137" y="795"/>
                    </a:cubicBezTo>
                    <a:cubicBezTo>
                      <a:pt x="130" y="772"/>
                      <a:pt x="123" y="748"/>
                      <a:pt x="119" y="725"/>
                    </a:cubicBezTo>
                    <a:cubicBezTo>
                      <a:pt x="4" y="696"/>
                      <a:pt x="4" y="696"/>
                      <a:pt x="4" y="696"/>
                    </a:cubicBezTo>
                    <a:cubicBezTo>
                      <a:pt x="4" y="693"/>
                      <a:pt x="4" y="693"/>
                      <a:pt x="4" y="693"/>
                    </a:cubicBezTo>
                    <a:cubicBezTo>
                      <a:pt x="1" y="671"/>
                      <a:pt x="0" y="648"/>
                      <a:pt x="0" y="626"/>
                    </a:cubicBezTo>
                    <a:cubicBezTo>
                      <a:pt x="0" y="604"/>
                      <a:pt x="1" y="582"/>
                      <a:pt x="4" y="560"/>
                    </a:cubicBezTo>
                    <a:cubicBezTo>
                      <a:pt x="4" y="557"/>
                      <a:pt x="4" y="557"/>
                      <a:pt x="4" y="557"/>
                    </a:cubicBezTo>
                    <a:cubicBezTo>
                      <a:pt x="119" y="528"/>
                      <a:pt x="119" y="528"/>
                      <a:pt x="119" y="528"/>
                    </a:cubicBezTo>
                    <a:cubicBezTo>
                      <a:pt x="123" y="504"/>
                      <a:pt x="130" y="481"/>
                      <a:pt x="137" y="458"/>
                    </a:cubicBezTo>
                    <a:cubicBezTo>
                      <a:pt x="52" y="376"/>
                      <a:pt x="52" y="376"/>
                      <a:pt x="52" y="376"/>
                    </a:cubicBezTo>
                    <a:cubicBezTo>
                      <a:pt x="54" y="373"/>
                      <a:pt x="54" y="373"/>
                      <a:pt x="54" y="373"/>
                    </a:cubicBezTo>
                    <a:cubicBezTo>
                      <a:pt x="72" y="332"/>
                      <a:pt x="94" y="293"/>
                      <a:pt x="120" y="257"/>
                    </a:cubicBezTo>
                    <a:cubicBezTo>
                      <a:pt x="122" y="255"/>
                      <a:pt x="122" y="255"/>
                      <a:pt x="122" y="255"/>
                    </a:cubicBezTo>
                    <a:cubicBezTo>
                      <a:pt x="236" y="287"/>
                      <a:pt x="236" y="287"/>
                      <a:pt x="236" y="287"/>
                    </a:cubicBezTo>
                    <a:cubicBezTo>
                      <a:pt x="252" y="269"/>
                      <a:pt x="269" y="252"/>
                      <a:pt x="287" y="236"/>
                    </a:cubicBezTo>
                    <a:cubicBezTo>
                      <a:pt x="255" y="122"/>
                      <a:pt x="255" y="122"/>
                      <a:pt x="255" y="122"/>
                    </a:cubicBezTo>
                    <a:cubicBezTo>
                      <a:pt x="257" y="121"/>
                      <a:pt x="257" y="121"/>
                      <a:pt x="257" y="121"/>
                    </a:cubicBezTo>
                    <a:cubicBezTo>
                      <a:pt x="293" y="94"/>
                      <a:pt x="332" y="72"/>
                      <a:pt x="372" y="54"/>
                    </a:cubicBezTo>
                    <a:cubicBezTo>
                      <a:pt x="375" y="53"/>
                      <a:pt x="375" y="53"/>
                      <a:pt x="375" y="53"/>
                    </a:cubicBezTo>
                    <a:cubicBezTo>
                      <a:pt x="458" y="138"/>
                      <a:pt x="458" y="138"/>
                      <a:pt x="458" y="138"/>
                    </a:cubicBezTo>
                    <a:cubicBezTo>
                      <a:pt x="480" y="130"/>
                      <a:pt x="504" y="123"/>
                      <a:pt x="528" y="119"/>
                    </a:cubicBezTo>
                    <a:cubicBezTo>
                      <a:pt x="556" y="4"/>
                      <a:pt x="556" y="4"/>
                      <a:pt x="556" y="4"/>
                    </a:cubicBezTo>
                    <a:cubicBezTo>
                      <a:pt x="559" y="4"/>
                      <a:pt x="559" y="4"/>
                      <a:pt x="559" y="4"/>
                    </a:cubicBezTo>
                    <a:cubicBezTo>
                      <a:pt x="581" y="2"/>
                      <a:pt x="604" y="0"/>
                      <a:pt x="626" y="0"/>
                    </a:cubicBezTo>
                    <a:cubicBezTo>
                      <a:pt x="648" y="0"/>
                      <a:pt x="671" y="2"/>
                      <a:pt x="693" y="4"/>
                    </a:cubicBezTo>
                    <a:cubicBezTo>
                      <a:pt x="696" y="4"/>
                      <a:pt x="696" y="4"/>
                      <a:pt x="696" y="4"/>
                    </a:cubicBezTo>
                    <a:cubicBezTo>
                      <a:pt x="724" y="119"/>
                      <a:pt x="724" y="119"/>
                      <a:pt x="724" y="119"/>
                    </a:cubicBezTo>
                    <a:cubicBezTo>
                      <a:pt x="748" y="123"/>
                      <a:pt x="772" y="130"/>
                      <a:pt x="794" y="138"/>
                    </a:cubicBezTo>
                    <a:cubicBezTo>
                      <a:pt x="877" y="53"/>
                      <a:pt x="877" y="53"/>
                      <a:pt x="877" y="53"/>
                    </a:cubicBezTo>
                    <a:cubicBezTo>
                      <a:pt x="879" y="54"/>
                      <a:pt x="879" y="54"/>
                      <a:pt x="879" y="54"/>
                    </a:cubicBezTo>
                    <a:cubicBezTo>
                      <a:pt x="920" y="72"/>
                      <a:pt x="959" y="94"/>
                      <a:pt x="995" y="121"/>
                    </a:cubicBezTo>
                    <a:cubicBezTo>
                      <a:pt x="997" y="122"/>
                      <a:pt x="997" y="122"/>
                      <a:pt x="997" y="122"/>
                    </a:cubicBezTo>
                    <a:cubicBezTo>
                      <a:pt x="965" y="236"/>
                      <a:pt x="965" y="236"/>
                      <a:pt x="965" y="236"/>
                    </a:cubicBezTo>
                    <a:cubicBezTo>
                      <a:pt x="983" y="252"/>
                      <a:pt x="1000" y="269"/>
                      <a:pt x="1016" y="287"/>
                    </a:cubicBezTo>
                    <a:cubicBezTo>
                      <a:pt x="1130" y="255"/>
                      <a:pt x="1130" y="255"/>
                      <a:pt x="1130" y="255"/>
                    </a:cubicBezTo>
                    <a:cubicBezTo>
                      <a:pt x="1132" y="257"/>
                      <a:pt x="1132" y="257"/>
                      <a:pt x="1132" y="257"/>
                    </a:cubicBezTo>
                    <a:cubicBezTo>
                      <a:pt x="1158" y="293"/>
                      <a:pt x="1180" y="332"/>
                      <a:pt x="1198" y="373"/>
                    </a:cubicBezTo>
                    <a:cubicBezTo>
                      <a:pt x="1200" y="376"/>
                      <a:pt x="1200" y="376"/>
                      <a:pt x="1200" y="376"/>
                    </a:cubicBezTo>
                    <a:cubicBezTo>
                      <a:pt x="1115" y="458"/>
                      <a:pt x="1115" y="458"/>
                      <a:pt x="1115" y="458"/>
                    </a:cubicBezTo>
                    <a:cubicBezTo>
                      <a:pt x="1123" y="481"/>
                      <a:pt x="1129" y="504"/>
                      <a:pt x="1133" y="528"/>
                    </a:cubicBezTo>
                    <a:cubicBezTo>
                      <a:pt x="1248" y="557"/>
                      <a:pt x="1248" y="557"/>
                      <a:pt x="1248" y="557"/>
                    </a:cubicBezTo>
                    <a:cubicBezTo>
                      <a:pt x="1248" y="560"/>
                      <a:pt x="1248" y="560"/>
                      <a:pt x="1248" y="560"/>
                    </a:cubicBezTo>
                    <a:cubicBezTo>
                      <a:pt x="1251" y="582"/>
                      <a:pt x="1252" y="604"/>
                      <a:pt x="1252" y="626"/>
                    </a:cubicBezTo>
                    <a:cubicBezTo>
                      <a:pt x="1252" y="649"/>
                      <a:pt x="1251" y="671"/>
                      <a:pt x="1248" y="693"/>
                    </a:cubicBezTo>
                    <a:cubicBezTo>
                      <a:pt x="1248" y="696"/>
                      <a:pt x="1248" y="696"/>
                      <a:pt x="1248" y="696"/>
                    </a:cubicBezTo>
                    <a:cubicBezTo>
                      <a:pt x="1133" y="725"/>
                      <a:pt x="1133" y="725"/>
                      <a:pt x="1133" y="725"/>
                    </a:cubicBezTo>
                    <a:cubicBezTo>
                      <a:pt x="1129" y="748"/>
                      <a:pt x="1122" y="772"/>
                      <a:pt x="1115" y="795"/>
                    </a:cubicBezTo>
                    <a:cubicBezTo>
                      <a:pt x="1200" y="877"/>
                      <a:pt x="1200" y="877"/>
                      <a:pt x="1200" y="877"/>
                    </a:cubicBezTo>
                    <a:cubicBezTo>
                      <a:pt x="1198" y="880"/>
                      <a:pt x="1198" y="880"/>
                      <a:pt x="1198" y="880"/>
                    </a:cubicBezTo>
                    <a:cubicBezTo>
                      <a:pt x="1180" y="920"/>
                      <a:pt x="1158" y="959"/>
                      <a:pt x="1132" y="995"/>
                    </a:cubicBezTo>
                    <a:cubicBezTo>
                      <a:pt x="1130" y="998"/>
                      <a:pt x="1130" y="998"/>
                      <a:pt x="1130" y="998"/>
                    </a:cubicBezTo>
                    <a:cubicBezTo>
                      <a:pt x="1016" y="965"/>
                      <a:pt x="1016" y="965"/>
                      <a:pt x="1016" y="965"/>
                    </a:cubicBezTo>
                    <a:cubicBezTo>
                      <a:pt x="1000" y="983"/>
                      <a:pt x="983" y="1001"/>
                      <a:pt x="965" y="1016"/>
                    </a:cubicBezTo>
                    <a:cubicBezTo>
                      <a:pt x="997" y="1130"/>
                      <a:pt x="997" y="1130"/>
                      <a:pt x="997" y="1130"/>
                    </a:cubicBezTo>
                    <a:cubicBezTo>
                      <a:pt x="995" y="1132"/>
                      <a:pt x="995" y="1132"/>
                      <a:pt x="995" y="1132"/>
                    </a:cubicBezTo>
                    <a:cubicBezTo>
                      <a:pt x="959" y="1158"/>
                      <a:pt x="920" y="1181"/>
                      <a:pt x="879" y="1199"/>
                    </a:cubicBezTo>
                    <a:cubicBezTo>
                      <a:pt x="877" y="1200"/>
                      <a:pt x="877" y="1200"/>
                      <a:pt x="877" y="1200"/>
                    </a:cubicBezTo>
                    <a:cubicBezTo>
                      <a:pt x="794" y="1115"/>
                      <a:pt x="794" y="1115"/>
                      <a:pt x="794" y="1115"/>
                    </a:cubicBezTo>
                    <a:cubicBezTo>
                      <a:pt x="772" y="1123"/>
                      <a:pt x="748" y="1129"/>
                      <a:pt x="724" y="1134"/>
                    </a:cubicBezTo>
                    <a:cubicBezTo>
                      <a:pt x="696" y="1248"/>
                      <a:pt x="696" y="1248"/>
                      <a:pt x="696" y="1248"/>
                    </a:cubicBezTo>
                    <a:cubicBezTo>
                      <a:pt x="693" y="1249"/>
                      <a:pt x="693" y="1249"/>
                      <a:pt x="693" y="1249"/>
                    </a:cubicBezTo>
                    <a:cubicBezTo>
                      <a:pt x="671" y="1251"/>
                      <a:pt x="648" y="1252"/>
                      <a:pt x="626" y="1252"/>
                    </a:cubicBezTo>
                    <a:close/>
                    <a:moveTo>
                      <a:pt x="563" y="1241"/>
                    </a:moveTo>
                    <a:cubicBezTo>
                      <a:pt x="584" y="1243"/>
                      <a:pt x="605" y="1244"/>
                      <a:pt x="626" y="1244"/>
                    </a:cubicBezTo>
                    <a:cubicBezTo>
                      <a:pt x="647" y="1244"/>
                      <a:pt x="668" y="1243"/>
                      <a:pt x="689" y="1241"/>
                    </a:cubicBezTo>
                    <a:cubicBezTo>
                      <a:pt x="717" y="1126"/>
                      <a:pt x="717" y="1126"/>
                      <a:pt x="717" y="1126"/>
                    </a:cubicBezTo>
                    <a:cubicBezTo>
                      <a:pt x="720" y="1126"/>
                      <a:pt x="720" y="1126"/>
                      <a:pt x="720" y="1126"/>
                    </a:cubicBezTo>
                    <a:cubicBezTo>
                      <a:pt x="745" y="1121"/>
                      <a:pt x="770" y="1114"/>
                      <a:pt x="794" y="1106"/>
                    </a:cubicBezTo>
                    <a:cubicBezTo>
                      <a:pt x="797" y="1105"/>
                      <a:pt x="797" y="1105"/>
                      <a:pt x="797" y="1105"/>
                    </a:cubicBezTo>
                    <a:cubicBezTo>
                      <a:pt x="879" y="1190"/>
                      <a:pt x="879" y="1190"/>
                      <a:pt x="879" y="1190"/>
                    </a:cubicBezTo>
                    <a:cubicBezTo>
                      <a:pt x="917" y="1173"/>
                      <a:pt x="953" y="1151"/>
                      <a:pt x="988" y="1127"/>
                    </a:cubicBezTo>
                    <a:cubicBezTo>
                      <a:pt x="955" y="1014"/>
                      <a:pt x="955" y="1014"/>
                      <a:pt x="955" y="1014"/>
                    </a:cubicBezTo>
                    <a:cubicBezTo>
                      <a:pt x="957" y="1012"/>
                      <a:pt x="957" y="1012"/>
                      <a:pt x="957" y="1012"/>
                    </a:cubicBezTo>
                    <a:cubicBezTo>
                      <a:pt x="977" y="995"/>
                      <a:pt x="995" y="977"/>
                      <a:pt x="1011" y="958"/>
                    </a:cubicBezTo>
                    <a:cubicBezTo>
                      <a:pt x="1013" y="955"/>
                      <a:pt x="1013" y="955"/>
                      <a:pt x="1013" y="955"/>
                    </a:cubicBezTo>
                    <a:cubicBezTo>
                      <a:pt x="1127" y="988"/>
                      <a:pt x="1127" y="988"/>
                      <a:pt x="1127" y="988"/>
                    </a:cubicBezTo>
                    <a:cubicBezTo>
                      <a:pt x="1151" y="954"/>
                      <a:pt x="1172" y="917"/>
                      <a:pt x="1189" y="879"/>
                    </a:cubicBezTo>
                    <a:cubicBezTo>
                      <a:pt x="1105" y="797"/>
                      <a:pt x="1105" y="797"/>
                      <a:pt x="1105" y="797"/>
                    </a:cubicBezTo>
                    <a:cubicBezTo>
                      <a:pt x="1106" y="795"/>
                      <a:pt x="1106" y="795"/>
                      <a:pt x="1106" y="795"/>
                    </a:cubicBezTo>
                    <a:cubicBezTo>
                      <a:pt x="1114" y="771"/>
                      <a:pt x="1121" y="746"/>
                      <a:pt x="1125" y="720"/>
                    </a:cubicBezTo>
                    <a:cubicBezTo>
                      <a:pt x="1126" y="718"/>
                      <a:pt x="1126" y="718"/>
                      <a:pt x="1126" y="718"/>
                    </a:cubicBezTo>
                    <a:cubicBezTo>
                      <a:pt x="1240" y="689"/>
                      <a:pt x="1240" y="689"/>
                      <a:pt x="1240" y="689"/>
                    </a:cubicBezTo>
                    <a:cubicBezTo>
                      <a:pt x="1242" y="668"/>
                      <a:pt x="1243" y="647"/>
                      <a:pt x="1243" y="626"/>
                    </a:cubicBezTo>
                    <a:cubicBezTo>
                      <a:pt x="1243" y="605"/>
                      <a:pt x="1242" y="584"/>
                      <a:pt x="1240" y="563"/>
                    </a:cubicBezTo>
                    <a:cubicBezTo>
                      <a:pt x="1126" y="535"/>
                      <a:pt x="1126" y="535"/>
                      <a:pt x="1126" y="535"/>
                    </a:cubicBezTo>
                    <a:cubicBezTo>
                      <a:pt x="1125" y="532"/>
                      <a:pt x="1125" y="532"/>
                      <a:pt x="1125" y="532"/>
                    </a:cubicBezTo>
                    <a:cubicBezTo>
                      <a:pt x="1121" y="507"/>
                      <a:pt x="1114" y="482"/>
                      <a:pt x="1106" y="458"/>
                    </a:cubicBezTo>
                    <a:cubicBezTo>
                      <a:pt x="1105" y="455"/>
                      <a:pt x="1105" y="455"/>
                      <a:pt x="1105" y="455"/>
                    </a:cubicBezTo>
                    <a:cubicBezTo>
                      <a:pt x="1189" y="374"/>
                      <a:pt x="1189" y="374"/>
                      <a:pt x="1189" y="374"/>
                    </a:cubicBezTo>
                    <a:cubicBezTo>
                      <a:pt x="1172" y="335"/>
                      <a:pt x="1151" y="299"/>
                      <a:pt x="1127" y="265"/>
                    </a:cubicBezTo>
                    <a:cubicBezTo>
                      <a:pt x="1013" y="297"/>
                      <a:pt x="1013" y="297"/>
                      <a:pt x="1013" y="297"/>
                    </a:cubicBezTo>
                    <a:cubicBezTo>
                      <a:pt x="1011" y="295"/>
                      <a:pt x="1011" y="295"/>
                      <a:pt x="1011" y="295"/>
                    </a:cubicBezTo>
                    <a:cubicBezTo>
                      <a:pt x="995" y="276"/>
                      <a:pt x="977" y="257"/>
                      <a:pt x="957" y="241"/>
                    </a:cubicBezTo>
                    <a:cubicBezTo>
                      <a:pt x="955" y="239"/>
                      <a:pt x="955" y="239"/>
                      <a:pt x="955" y="239"/>
                    </a:cubicBezTo>
                    <a:cubicBezTo>
                      <a:pt x="988" y="126"/>
                      <a:pt x="988" y="126"/>
                      <a:pt x="988" y="126"/>
                    </a:cubicBezTo>
                    <a:cubicBezTo>
                      <a:pt x="953" y="101"/>
                      <a:pt x="917" y="80"/>
                      <a:pt x="879" y="63"/>
                    </a:cubicBezTo>
                    <a:cubicBezTo>
                      <a:pt x="797" y="148"/>
                      <a:pt x="797" y="148"/>
                      <a:pt x="797" y="148"/>
                    </a:cubicBezTo>
                    <a:cubicBezTo>
                      <a:pt x="794" y="147"/>
                      <a:pt x="794" y="147"/>
                      <a:pt x="794" y="147"/>
                    </a:cubicBezTo>
                    <a:cubicBezTo>
                      <a:pt x="770" y="138"/>
                      <a:pt x="745" y="131"/>
                      <a:pt x="720" y="127"/>
                    </a:cubicBezTo>
                    <a:cubicBezTo>
                      <a:pt x="717" y="126"/>
                      <a:pt x="717" y="126"/>
                      <a:pt x="717" y="126"/>
                    </a:cubicBezTo>
                    <a:cubicBezTo>
                      <a:pt x="689" y="12"/>
                      <a:pt x="689" y="12"/>
                      <a:pt x="689" y="12"/>
                    </a:cubicBezTo>
                    <a:cubicBezTo>
                      <a:pt x="668" y="10"/>
                      <a:pt x="647" y="9"/>
                      <a:pt x="626" y="9"/>
                    </a:cubicBezTo>
                    <a:cubicBezTo>
                      <a:pt x="605" y="9"/>
                      <a:pt x="584" y="10"/>
                      <a:pt x="563" y="12"/>
                    </a:cubicBezTo>
                    <a:cubicBezTo>
                      <a:pt x="535" y="126"/>
                      <a:pt x="535" y="126"/>
                      <a:pt x="535" y="126"/>
                    </a:cubicBezTo>
                    <a:cubicBezTo>
                      <a:pt x="532" y="127"/>
                      <a:pt x="532" y="127"/>
                      <a:pt x="532" y="127"/>
                    </a:cubicBezTo>
                    <a:cubicBezTo>
                      <a:pt x="507" y="131"/>
                      <a:pt x="482" y="138"/>
                      <a:pt x="458" y="147"/>
                    </a:cubicBezTo>
                    <a:cubicBezTo>
                      <a:pt x="455" y="148"/>
                      <a:pt x="455" y="148"/>
                      <a:pt x="455" y="148"/>
                    </a:cubicBezTo>
                    <a:cubicBezTo>
                      <a:pt x="373" y="63"/>
                      <a:pt x="373" y="63"/>
                      <a:pt x="373" y="63"/>
                    </a:cubicBezTo>
                    <a:cubicBezTo>
                      <a:pt x="335" y="80"/>
                      <a:pt x="298" y="101"/>
                      <a:pt x="264" y="126"/>
                    </a:cubicBezTo>
                    <a:cubicBezTo>
                      <a:pt x="297" y="239"/>
                      <a:pt x="297" y="239"/>
                      <a:pt x="297" y="239"/>
                    </a:cubicBezTo>
                    <a:cubicBezTo>
                      <a:pt x="295" y="241"/>
                      <a:pt x="295" y="241"/>
                      <a:pt x="295" y="241"/>
                    </a:cubicBezTo>
                    <a:cubicBezTo>
                      <a:pt x="275" y="257"/>
                      <a:pt x="257" y="276"/>
                      <a:pt x="241" y="295"/>
                    </a:cubicBezTo>
                    <a:cubicBezTo>
                      <a:pt x="239" y="297"/>
                      <a:pt x="239" y="297"/>
                      <a:pt x="239" y="297"/>
                    </a:cubicBezTo>
                    <a:cubicBezTo>
                      <a:pt x="125" y="265"/>
                      <a:pt x="125" y="265"/>
                      <a:pt x="125" y="265"/>
                    </a:cubicBezTo>
                    <a:cubicBezTo>
                      <a:pt x="101" y="299"/>
                      <a:pt x="80" y="335"/>
                      <a:pt x="63" y="374"/>
                    </a:cubicBezTo>
                    <a:cubicBezTo>
                      <a:pt x="147" y="455"/>
                      <a:pt x="147" y="455"/>
                      <a:pt x="147" y="455"/>
                    </a:cubicBezTo>
                    <a:cubicBezTo>
                      <a:pt x="146" y="458"/>
                      <a:pt x="146" y="458"/>
                      <a:pt x="146" y="458"/>
                    </a:cubicBezTo>
                    <a:cubicBezTo>
                      <a:pt x="138" y="482"/>
                      <a:pt x="131" y="507"/>
                      <a:pt x="127" y="532"/>
                    </a:cubicBezTo>
                    <a:cubicBezTo>
                      <a:pt x="126" y="535"/>
                      <a:pt x="126" y="535"/>
                      <a:pt x="126" y="535"/>
                    </a:cubicBezTo>
                    <a:cubicBezTo>
                      <a:pt x="12" y="563"/>
                      <a:pt x="12" y="563"/>
                      <a:pt x="12" y="563"/>
                    </a:cubicBezTo>
                    <a:cubicBezTo>
                      <a:pt x="10" y="584"/>
                      <a:pt x="9" y="606"/>
                      <a:pt x="9" y="626"/>
                    </a:cubicBezTo>
                    <a:cubicBezTo>
                      <a:pt x="9" y="647"/>
                      <a:pt x="10" y="668"/>
                      <a:pt x="12" y="689"/>
                    </a:cubicBezTo>
                    <a:cubicBezTo>
                      <a:pt x="126" y="718"/>
                      <a:pt x="126" y="718"/>
                      <a:pt x="126" y="718"/>
                    </a:cubicBezTo>
                    <a:cubicBezTo>
                      <a:pt x="127" y="720"/>
                      <a:pt x="127" y="720"/>
                      <a:pt x="127" y="720"/>
                    </a:cubicBezTo>
                    <a:cubicBezTo>
                      <a:pt x="131" y="746"/>
                      <a:pt x="138" y="771"/>
                      <a:pt x="146" y="795"/>
                    </a:cubicBezTo>
                    <a:cubicBezTo>
                      <a:pt x="147" y="797"/>
                      <a:pt x="147" y="797"/>
                      <a:pt x="147" y="797"/>
                    </a:cubicBezTo>
                    <a:cubicBezTo>
                      <a:pt x="63" y="879"/>
                      <a:pt x="63" y="879"/>
                      <a:pt x="63" y="879"/>
                    </a:cubicBezTo>
                    <a:cubicBezTo>
                      <a:pt x="80" y="917"/>
                      <a:pt x="101" y="954"/>
                      <a:pt x="125" y="988"/>
                    </a:cubicBezTo>
                    <a:cubicBezTo>
                      <a:pt x="239" y="955"/>
                      <a:pt x="239" y="955"/>
                      <a:pt x="239" y="955"/>
                    </a:cubicBezTo>
                    <a:cubicBezTo>
                      <a:pt x="241" y="958"/>
                      <a:pt x="241" y="958"/>
                      <a:pt x="241" y="958"/>
                    </a:cubicBezTo>
                    <a:cubicBezTo>
                      <a:pt x="257" y="977"/>
                      <a:pt x="275" y="995"/>
                      <a:pt x="295" y="1012"/>
                    </a:cubicBezTo>
                    <a:cubicBezTo>
                      <a:pt x="297" y="1014"/>
                      <a:pt x="297" y="1014"/>
                      <a:pt x="297" y="1014"/>
                    </a:cubicBezTo>
                    <a:cubicBezTo>
                      <a:pt x="264" y="1127"/>
                      <a:pt x="264" y="1127"/>
                      <a:pt x="264" y="1127"/>
                    </a:cubicBezTo>
                    <a:cubicBezTo>
                      <a:pt x="298" y="1151"/>
                      <a:pt x="335" y="1173"/>
                      <a:pt x="373" y="1190"/>
                    </a:cubicBezTo>
                    <a:cubicBezTo>
                      <a:pt x="455" y="1105"/>
                      <a:pt x="455" y="1105"/>
                      <a:pt x="455" y="1105"/>
                    </a:cubicBezTo>
                    <a:cubicBezTo>
                      <a:pt x="458" y="1106"/>
                      <a:pt x="458" y="1106"/>
                      <a:pt x="458" y="1106"/>
                    </a:cubicBezTo>
                    <a:cubicBezTo>
                      <a:pt x="482" y="1114"/>
                      <a:pt x="507" y="1121"/>
                      <a:pt x="532" y="1126"/>
                    </a:cubicBezTo>
                    <a:cubicBezTo>
                      <a:pt x="535" y="1126"/>
                      <a:pt x="535" y="1126"/>
                      <a:pt x="535" y="1126"/>
                    </a:cubicBezTo>
                    <a:lnTo>
                      <a:pt x="563" y="1241"/>
                    </a:lnTo>
                    <a:close/>
                    <a:moveTo>
                      <a:pt x="626" y="1104"/>
                    </a:moveTo>
                    <a:cubicBezTo>
                      <a:pt x="498" y="1104"/>
                      <a:pt x="378" y="1055"/>
                      <a:pt x="288" y="964"/>
                    </a:cubicBezTo>
                    <a:cubicBezTo>
                      <a:pt x="198" y="874"/>
                      <a:pt x="148" y="754"/>
                      <a:pt x="148" y="626"/>
                    </a:cubicBezTo>
                    <a:cubicBezTo>
                      <a:pt x="148" y="499"/>
                      <a:pt x="198" y="379"/>
                      <a:pt x="288" y="288"/>
                    </a:cubicBezTo>
                    <a:cubicBezTo>
                      <a:pt x="378" y="198"/>
                      <a:pt x="498" y="148"/>
                      <a:pt x="626" y="148"/>
                    </a:cubicBezTo>
                    <a:cubicBezTo>
                      <a:pt x="754" y="148"/>
                      <a:pt x="874" y="198"/>
                      <a:pt x="964" y="288"/>
                    </a:cubicBezTo>
                    <a:cubicBezTo>
                      <a:pt x="1054" y="379"/>
                      <a:pt x="1104" y="499"/>
                      <a:pt x="1104" y="626"/>
                    </a:cubicBezTo>
                    <a:cubicBezTo>
                      <a:pt x="1104" y="754"/>
                      <a:pt x="1054" y="874"/>
                      <a:pt x="964" y="964"/>
                    </a:cubicBezTo>
                    <a:cubicBezTo>
                      <a:pt x="874" y="1055"/>
                      <a:pt x="754" y="1104"/>
                      <a:pt x="626" y="1104"/>
                    </a:cubicBezTo>
                    <a:close/>
                    <a:moveTo>
                      <a:pt x="626" y="157"/>
                    </a:moveTo>
                    <a:cubicBezTo>
                      <a:pt x="367" y="157"/>
                      <a:pt x="157" y="367"/>
                      <a:pt x="157" y="626"/>
                    </a:cubicBezTo>
                    <a:cubicBezTo>
                      <a:pt x="157" y="885"/>
                      <a:pt x="367" y="1096"/>
                      <a:pt x="626" y="1096"/>
                    </a:cubicBezTo>
                    <a:cubicBezTo>
                      <a:pt x="885" y="1096"/>
                      <a:pt x="1095" y="885"/>
                      <a:pt x="1095" y="626"/>
                    </a:cubicBezTo>
                    <a:cubicBezTo>
                      <a:pt x="1095" y="367"/>
                      <a:pt x="885" y="157"/>
                      <a:pt x="626" y="157"/>
                    </a:cubicBez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6" name="îṧľïde">
                <a:extLst>
                  <a:ext uri="{FF2B5EF4-FFF2-40B4-BE49-F238E27FC236}">
                    <a16:creationId xmlns="" xmlns:a16="http://schemas.microsoft.com/office/drawing/2014/main" id="{57A76A2D-A48C-4E2F-9DF4-0291A83F9598}"/>
                  </a:ext>
                </a:extLst>
              </p:cNvPr>
              <p:cNvSpPr/>
              <p:nvPr/>
            </p:nvSpPr>
            <p:spPr bwMode="auto">
              <a:xfrm>
                <a:off x="3770710" y="2145506"/>
                <a:ext cx="1595438" cy="2483644"/>
              </a:xfrm>
              <a:custGeom>
                <a:avLst/>
                <a:gdLst>
                  <a:gd name="T0" fmla="*/ 2147483646 w 842"/>
                  <a:gd name="T1" fmla="*/ 2147483646 h 1312"/>
                  <a:gd name="T2" fmla="*/ 2147483646 w 842"/>
                  <a:gd name="T3" fmla="*/ 2147483646 h 1312"/>
                  <a:gd name="T4" fmla="*/ 2147483646 w 842"/>
                  <a:gd name="T5" fmla="*/ 2147483646 h 1312"/>
                  <a:gd name="T6" fmla="*/ 2147483646 w 842"/>
                  <a:gd name="T7" fmla="*/ 2147483646 h 1312"/>
                  <a:gd name="T8" fmla="*/ 2147483646 w 842"/>
                  <a:gd name="T9" fmla="*/ 2147483646 h 1312"/>
                  <a:gd name="T10" fmla="*/ 2147483646 w 842"/>
                  <a:gd name="T11" fmla="*/ 2147483646 h 1312"/>
                  <a:gd name="T12" fmla="*/ 2147483646 w 842"/>
                  <a:gd name="T13" fmla="*/ 2147483646 h 1312"/>
                  <a:gd name="T14" fmla="*/ 2147483646 w 842"/>
                  <a:gd name="T15" fmla="*/ 2147483646 h 1312"/>
                  <a:gd name="T16" fmla="*/ 2147483646 w 842"/>
                  <a:gd name="T17" fmla="*/ 2147483646 h 1312"/>
                  <a:gd name="T18" fmla="*/ 2147483646 w 842"/>
                  <a:gd name="T19" fmla="*/ 2147483646 h 1312"/>
                  <a:gd name="T20" fmla="*/ 2147483646 w 842"/>
                  <a:gd name="T21" fmla="*/ 2147483646 h 1312"/>
                  <a:gd name="T22" fmla="*/ 2147483646 w 842"/>
                  <a:gd name="T23" fmla="*/ 2147483646 h 1312"/>
                  <a:gd name="T24" fmla="*/ 2147483646 w 842"/>
                  <a:gd name="T25" fmla="*/ 2147483646 h 1312"/>
                  <a:gd name="T26" fmla="*/ 2147483646 w 842"/>
                  <a:gd name="T27" fmla="*/ 2147483646 h 1312"/>
                  <a:gd name="T28" fmla="*/ 2147483646 w 842"/>
                  <a:gd name="T29" fmla="*/ 2147483646 h 1312"/>
                  <a:gd name="T30" fmla="*/ 2147483646 w 842"/>
                  <a:gd name="T31" fmla="*/ 2147483646 h 1312"/>
                  <a:gd name="T32" fmla="*/ 2147483646 w 842"/>
                  <a:gd name="T33" fmla="*/ 2147483646 h 1312"/>
                  <a:gd name="T34" fmla="*/ 0 w 842"/>
                  <a:gd name="T35" fmla="*/ 2147483646 h 1312"/>
                  <a:gd name="T36" fmla="*/ 2147483646 w 842"/>
                  <a:gd name="T37" fmla="*/ 0 h 1312"/>
                  <a:gd name="T38" fmla="*/ 2147483646 w 842"/>
                  <a:gd name="T39" fmla="*/ 0 h 1312"/>
                  <a:gd name="T40" fmla="*/ 2147483646 w 842"/>
                  <a:gd name="T41" fmla="*/ 2147483646 h 1312"/>
                  <a:gd name="T42" fmla="*/ 2147483646 w 842"/>
                  <a:gd name="T43" fmla="*/ 2147483646 h 1312"/>
                  <a:gd name="T44" fmla="*/ 2147483646 w 842"/>
                  <a:gd name="T45" fmla="*/ 2147483646 h 1312"/>
                  <a:gd name="T46" fmla="*/ 2147483646 w 842"/>
                  <a:gd name="T47" fmla="*/ 2147483646 h 1312"/>
                  <a:gd name="T48" fmla="*/ 2147483646 w 842"/>
                  <a:gd name="T49" fmla="*/ 2147483646 h 1312"/>
                  <a:gd name="T50" fmla="*/ 2147483646 w 842"/>
                  <a:gd name="T51" fmla="*/ 2147483646 h 1312"/>
                  <a:gd name="T52" fmla="*/ 2147483646 w 842"/>
                  <a:gd name="T53" fmla="*/ 2147483646 h 1312"/>
                  <a:gd name="T54" fmla="*/ 2147483646 w 842"/>
                  <a:gd name="T55" fmla="*/ 2147483646 h 1312"/>
                  <a:gd name="T56" fmla="*/ 2147483646 w 842"/>
                  <a:gd name="T57" fmla="*/ 2147483646 h 1312"/>
                  <a:gd name="T58" fmla="*/ 2147483646 w 842"/>
                  <a:gd name="T59" fmla="*/ 2147483646 h 1312"/>
                  <a:gd name="T60" fmla="*/ 2147483646 w 842"/>
                  <a:gd name="T61" fmla="*/ 2147483646 h 1312"/>
                  <a:gd name="T62" fmla="*/ 2147483646 w 842"/>
                  <a:gd name="T63" fmla="*/ 2147483646 h 1312"/>
                  <a:gd name="T64" fmla="*/ 2147483646 w 842"/>
                  <a:gd name="T65" fmla="*/ 2147483646 h 1312"/>
                  <a:gd name="T66" fmla="*/ 2147483646 w 842"/>
                  <a:gd name="T67" fmla="*/ 2147483646 h 1312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0" t="0" r="r" b="b"/>
                <a:pathLst>
                  <a:path w="842" h="1312">
                    <a:moveTo>
                      <a:pt x="388" y="1312"/>
                    </a:moveTo>
                    <a:cubicBezTo>
                      <a:pt x="362" y="1312"/>
                      <a:pt x="340" y="1291"/>
                      <a:pt x="340" y="1265"/>
                    </a:cubicBezTo>
                    <a:cubicBezTo>
                      <a:pt x="340" y="1259"/>
                      <a:pt x="341" y="1254"/>
                      <a:pt x="343" y="1249"/>
                    </a:cubicBezTo>
                    <a:cubicBezTo>
                      <a:pt x="278" y="1249"/>
                      <a:pt x="278" y="1249"/>
                      <a:pt x="278" y="1249"/>
                    </a:cubicBezTo>
                    <a:cubicBezTo>
                      <a:pt x="250" y="1249"/>
                      <a:pt x="228" y="1226"/>
                      <a:pt x="228" y="1199"/>
                    </a:cubicBezTo>
                    <a:cubicBezTo>
                      <a:pt x="228" y="1186"/>
                      <a:pt x="233" y="1173"/>
                      <a:pt x="241" y="1164"/>
                    </a:cubicBezTo>
                    <a:cubicBezTo>
                      <a:pt x="228" y="1156"/>
                      <a:pt x="219" y="1140"/>
                      <a:pt x="219" y="1121"/>
                    </a:cubicBezTo>
                    <a:cubicBezTo>
                      <a:pt x="219" y="1108"/>
                      <a:pt x="223" y="1095"/>
                      <a:pt x="232" y="1086"/>
                    </a:cubicBezTo>
                    <a:cubicBezTo>
                      <a:pt x="210" y="1073"/>
                      <a:pt x="196" y="1049"/>
                      <a:pt x="196" y="1022"/>
                    </a:cubicBezTo>
                    <a:cubicBezTo>
                      <a:pt x="196" y="982"/>
                      <a:pt x="196" y="982"/>
                      <a:pt x="196" y="982"/>
                    </a:cubicBezTo>
                    <a:cubicBezTo>
                      <a:pt x="196" y="982"/>
                      <a:pt x="196" y="982"/>
                      <a:pt x="196" y="982"/>
                    </a:cubicBezTo>
                    <a:cubicBezTo>
                      <a:pt x="196" y="976"/>
                      <a:pt x="196" y="976"/>
                      <a:pt x="196" y="976"/>
                    </a:cubicBezTo>
                    <a:cubicBezTo>
                      <a:pt x="196" y="966"/>
                      <a:pt x="196" y="957"/>
                      <a:pt x="196" y="947"/>
                    </a:cubicBezTo>
                    <a:cubicBezTo>
                      <a:pt x="197" y="940"/>
                      <a:pt x="197" y="940"/>
                      <a:pt x="197" y="940"/>
                    </a:cubicBezTo>
                    <a:cubicBezTo>
                      <a:pt x="197" y="917"/>
                      <a:pt x="197" y="917"/>
                      <a:pt x="197" y="917"/>
                    </a:cubicBezTo>
                    <a:cubicBezTo>
                      <a:pt x="196" y="897"/>
                      <a:pt x="194" y="871"/>
                      <a:pt x="180" y="849"/>
                    </a:cubicBezTo>
                    <a:cubicBezTo>
                      <a:pt x="166" y="824"/>
                      <a:pt x="148" y="802"/>
                      <a:pt x="129" y="779"/>
                    </a:cubicBezTo>
                    <a:cubicBezTo>
                      <a:pt x="69" y="706"/>
                      <a:pt x="0" y="623"/>
                      <a:pt x="0" y="419"/>
                    </a:cubicBezTo>
                    <a:cubicBezTo>
                      <a:pt x="0" y="188"/>
                      <a:pt x="188" y="0"/>
                      <a:pt x="419" y="0"/>
                    </a:cubicBezTo>
                    <a:cubicBezTo>
                      <a:pt x="423" y="0"/>
                      <a:pt x="423" y="0"/>
                      <a:pt x="423" y="0"/>
                    </a:cubicBezTo>
                    <a:cubicBezTo>
                      <a:pt x="654" y="0"/>
                      <a:pt x="842" y="188"/>
                      <a:pt x="842" y="419"/>
                    </a:cubicBezTo>
                    <a:cubicBezTo>
                      <a:pt x="842" y="623"/>
                      <a:pt x="773" y="706"/>
                      <a:pt x="713" y="779"/>
                    </a:cubicBezTo>
                    <a:cubicBezTo>
                      <a:pt x="694" y="802"/>
                      <a:pt x="676" y="824"/>
                      <a:pt x="662" y="849"/>
                    </a:cubicBezTo>
                    <a:cubicBezTo>
                      <a:pt x="653" y="863"/>
                      <a:pt x="649" y="879"/>
                      <a:pt x="647" y="899"/>
                    </a:cubicBezTo>
                    <a:cubicBezTo>
                      <a:pt x="646" y="1023"/>
                      <a:pt x="646" y="1023"/>
                      <a:pt x="646" y="1023"/>
                    </a:cubicBezTo>
                    <a:cubicBezTo>
                      <a:pt x="646" y="1049"/>
                      <a:pt x="632" y="1073"/>
                      <a:pt x="610" y="1086"/>
                    </a:cubicBezTo>
                    <a:cubicBezTo>
                      <a:pt x="619" y="1095"/>
                      <a:pt x="623" y="1108"/>
                      <a:pt x="623" y="1121"/>
                    </a:cubicBezTo>
                    <a:cubicBezTo>
                      <a:pt x="623" y="1140"/>
                      <a:pt x="614" y="1156"/>
                      <a:pt x="601" y="1164"/>
                    </a:cubicBezTo>
                    <a:cubicBezTo>
                      <a:pt x="609" y="1173"/>
                      <a:pt x="614" y="1186"/>
                      <a:pt x="614" y="1199"/>
                    </a:cubicBezTo>
                    <a:cubicBezTo>
                      <a:pt x="614" y="1226"/>
                      <a:pt x="592" y="1249"/>
                      <a:pt x="564" y="1249"/>
                    </a:cubicBezTo>
                    <a:cubicBezTo>
                      <a:pt x="499" y="1249"/>
                      <a:pt x="499" y="1249"/>
                      <a:pt x="499" y="1249"/>
                    </a:cubicBezTo>
                    <a:cubicBezTo>
                      <a:pt x="501" y="1254"/>
                      <a:pt x="502" y="1259"/>
                      <a:pt x="502" y="1265"/>
                    </a:cubicBezTo>
                    <a:cubicBezTo>
                      <a:pt x="502" y="1291"/>
                      <a:pt x="480" y="1312"/>
                      <a:pt x="455" y="1312"/>
                    </a:cubicBezTo>
                    <a:lnTo>
                      <a:pt x="388" y="1312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7" name="iṥľíḋe">
                <a:extLst>
                  <a:ext uri="{FF2B5EF4-FFF2-40B4-BE49-F238E27FC236}">
                    <a16:creationId xmlns="" xmlns:a16="http://schemas.microsoft.com/office/drawing/2014/main" id="{F089003E-82D8-4219-85C1-BFF811415653}"/>
                  </a:ext>
                </a:extLst>
              </p:cNvPr>
              <p:cNvSpPr/>
              <p:nvPr/>
            </p:nvSpPr>
            <p:spPr bwMode="auto">
              <a:xfrm>
                <a:off x="4481513" y="4523185"/>
                <a:ext cx="175022" cy="48815"/>
              </a:xfrm>
              <a:custGeom>
                <a:avLst/>
                <a:gdLst>
                  <a:gd name="T0" fmla="*/ 2147483646 w 93"/>
                  <a:gd name="T1" fmla="*/ 2147483646 h 26"/>
                  <a:gd name="T2" fmla="*/ 0 w 93"/>
                  <a:gd name="T3" fmla="*/ 2147483646 h 26"/>
                  <a:gd name="T4" fmla="*/ 2147483646 w 93"/>
                  <a:gd name="T5" fmla="*/ 0 h 26"/>
                  <a:gd name="T6" fmla="*/ 2147483646 w 93"/>
                  <a:gd name="T7" fmla="*/ 0 h 26"/>
                  <a:gd name="T8" fmla="*/ 2147483646 w 93"/>
                  <a:gd name="T9" fmla="*/ 2147483646 h 26"/>
                  <a:gd name="T10" fmla="*/ 2147483646 w 93"/>
                  <a:gd name="T11" fmla="*/ 2147483646 h 26"/>
                  <a:gd name="T12" fmla="*/ 2147483646 w 93"/>
                  <a:gd name="T13" fmla="*/ 2147483646 h 2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3" h="26">
                    <a:moveTo>
                      <a:pt x="13" y="26"/>
                    </a:moveTo>
                    <a:cubicBezTo>
                      <a:pt x="5" y="26"/>
                      <a:pt x="0" y="20"/>
                      <a:pt x="0" y="13"/>
                    </a:cubicBezTo>
                    <a:cubicBezTo>
                      <a:pt x="0" y="6"/>
                      <a:pt x="5" y="0"/>
                      <a:pt x="13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87" y="0"/>
                      <a:pt x="93" y="6"/>
                      <a:pt x="93" y="13"/>
                    </a:cubicBezTo>
                    <a:cubicBezTo>
                      <a:pt x="93" y="20"/>
                      <a:pt x="87" y="26"/>
                      <a:pt x="80" y="26"/>
                    </a:cubicBezTo>
                    <a:lnTo>
                      <a:pt x="13" y="26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wrap="square" lIns="91440" tIns="45720" rIns="91440" bIns="45720">
                <a:normAutofit fontScale="25000" lnSpcReduction="20000"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8" name="îṩḻiḋé">
                <a:extLst>
                  <a:ext uri="{FF2B5EF4-FFF2-40B4-BE49-F238E27FC236}">
                    <a16:creationId xmlns="" xmlns:a16="http://schemas.microsoft.com/office/drawing/2014/main" id="{A51BA2D1-6D14-4F0B-B8FE-F70411160BA0}"/>
                  </a:ext>
                </a:extLst>
              </p:cNvPr>
              <p:cNvSpPr/>
              <p:nvPr/>
            </p:nvSpPr>
            <p:spPr bwMode="auto">
              <a:xfrm>
                <a:off x="4267201" y="4391025"/>
                <a:ext cx="602456" cy="61913"/>
              </a:xfrm>
              <a:custGeom>
                <a:avLst/>
                <a:gdLst>
                  <a:gd name="T0" fmla="*/ 2147483646 w 318"/>
                  <a:gd name="T1" fmla="*/ 2147483646 h 33"/>
                  <a:gd name="T2" fmla="*/ 0 w 318"/>
                  <a:gd name="T3" fmla="*/ 2147483646 h 33"/>
                  <a:gd name="T4" fmla="*/ 2147483646 w 318"/>
                  <a:gd name="T5" fmla="*/ 0 h 33"/>
                  <a:gd name="T6" fmla="*/ 2147483646 w 318"/>
                  <a:gd name="T7" fmla="*/ 0 h 33"/>
                  <a:gd name="T8" fmla="*/ 2147483646 w 318"/>
                  <a:gd name="T9" fmla="*/ 2147483646 h 33"/>
                  <a:gd name="T10" fmla="*/ 2147483646 w 318"/>
                  <a:gd name="T11" fmla="*/ 2147483646 h 33"/>
                  <a:gd name="T12" fmla="*/ 2147483646 w 318"/>
                  <a:gd name="T13" fmla="*/ 2147483646 h 3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18" h="33">
                    <a:moveTo>
                      <a:pt x="16" y="33"/>
                    </a:moveTo>
                    <a:cubicBezTo>
                      <a:pt x="7" y="33"/>
                      <a:pt x="0" y="25"/>
                      <a:pt x="0" y="16"/>
                    </a:cubicBezTo>
                    <a:cubicBezTo>
                      <a:pt x="0" y="7"/>
                      <a:pt x="7" y="0"/>
                      <a:pt x="16" y="0"/>
                    </a:cubicBezTo>
                    <a:cubicBezTo>
                      <a:pt x="302" y="0"/>
                      <a:pt x="302" y="0"/>
                      <a:pt x="302" y="0"/>
                    </a:cubicBezTo>
                    <a:cubicBezTo>
                      <a:pt x="311" y="0"/>
                      <a:pt x="318" y="7"/>
                      <a:pt x="318" y="16"/>
                    </a:cubicBezTo>
                    <a:cubicBezTo>
                      <a:pt x="318" y="25"/>
                      <a:pt x="311" y="33"/>
                      <a:pt x="302" y="33"/>
                    </a:cubicBezTo>
                    <a:lnTo>
                      <a:pt x="16" y="33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wrap="square" lIns="91440" tIns="45720" rIns="91440" bIns="45720">
                <a:normAutofit fontScale="25000" lnSpcReduction="20000"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9" name="ïśļiḋe">
                <a:extLst>
                  <a:ext uri="{FF2B5EF4-FFF2-40B4-BE49-F238E27FC236}">
                    <a16:creationId xmlns="" xmlns:a16="http://schemas.microsoft.com/office/drawing/2014/main" id="{1E36056F-BC23-4919-B3A5-460727696302}"/>
                  </a:ext>
                </a:extLst>
              </p:cNvPr>
              <p:cNvSpPr/>
              <p:nvPr/>
            </p:nvSpPr>
            <p:spPr bwMode="auto">
              <a:xfrm>
                <a:off x="4248150" y="4232672"/>
                <a:ext cx="628650" cy="64294"/>
              </a:xfrm>
              <a:custGeom>
                <a:avLst/>
                <a:gdLst>
                  <a:gd name="T0" fmla="*/ 2147483646 w 332"/>
                  <a:gd name="T1" fmla="*/ 2147483646 h 34"/>
                  <a:gd name="T2" fmla="*/ 0 w 332"/>
                  <a:gd name="T3" fmla="*/ 2147483646 h 34"/>
                  <a:gd name="T4" fmla="*/ 2147483646 w 332"/>
                  <a:gd name="T5" fmla="*/ 0 h 34"/>
                  <a:gd name="T6" fmla="*/ 2147483646 w 332"/>
                  <a:gd name="T7" fmla="*/ 0 h 34"/>
                  <a:gd name="T8" fmla="*/ 2147483646 w 332"/>
                  <a:gd name="T9" fmla="*/ 2147483646 h 34"/>
                  <a:gd name="T10" fmla="*/ 2147483646 w 332"/>
                  <a:gd name="T11" fmla="*/ 2147483646 h 34"/>
                  <a:gd name="T12" fmla="*/ 2147483646 w 332"/>
                  <a:gd name="T13" fmla="*/ 2147483646 h 3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32" h="34">
                    <a:moveTo>
                      <a:pt x="17" y="34"/>
                    </a:moveTo>
                    <a:cubicBezTo>
                      <a:pt x="8" y="34"/>
                      <a:pt x="0" y="26"/>
                      <a:pt x="0" y="17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315" y="0"/>
                      <a:pt x="315" y="0"/>
                      <a:pt x="315" y="0"/>
                    </a:cubicBezTo>
                    <a:cubicBezTo>
                      <a:pt x="324" y="0"/>
                      <a:pt x="332" y="7"/>
                      <a:pt x="332" y="17"/>
                    </a:cubicBezTo>
                    <a:cubicBezTo>
                      <a:pt x="332" y="26"/>
                      <a:pt x="324" y="34"/>
                      <a:pt x="315" y="34"/>
                    </a:cubicBezTo>
                    <a:lnTo>
                      <a:pt x="17" y="34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wrap="square" lIns="91440" tIns="45720" rIns="91440" bIns="45720">
                <a:normAutofit fontScale="25000" lnSpcReduction="20000"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0" name="íšľîḍé">
                <a:extLst>
                  <a:ext uri="{FF2B5EF4-FFF2-40B4-BE49-F238E27FC236}">
                    <a16:creationId xmlns="" xmlns:a16="http://schemas.microsoft.com/office/drawing/2014/main" id="{942EE22D-753A-44F2-9507-3BF92B7C96B8}"/>
                  </a:ext>
                </a:extLst>
              </p:cNvPr>
              <p:cNvSpPr/>
              <p:nvPr/>
            </p:nvSpPr>
            <p:spPr bwMode="auto">
              <a:xfrm>
                <a:off x="4202907" y="3823097"/>
                <a:ext cx="731044" cy="329803"/>
              </a:xfrm>
              <a:custGeom>
                <a:avLst/>
                <a:gdLst>
                  <a:gd name="T0" fmla="*/ 2147483646 w 386"/>
                  <a:gd name="T1" fmla="*/ 2147483646 h 174"/>
                  <a:gd name="T2" fmla="*/ 2147483646 w 386"/>
                  <a:gd name="T3" fmla="*/ 2147483646 h 174"/>
                  <a:gd name="T4" fmla="*/ 2147483646 w 386"/>
                  <a:gd name="T5" fmla="*/ 2147483646 h 174"/>
                  <a:gd name="T6" fmla="*/ 2147483646 w 386"/>
                  <a:gd name="T7" fmla="*/ 2147483646 h 174"/>
                  <a:gd name="T8" fmla="*/ 2147483646 w 386"/>
                  <a:gd name="T9" fmla="*/ 2147483646 h 174"/>
                  <a:gd name="T10" fmla="*/ 2147483646 w 386"/>
                  <a:gd name="T11" fmla="*/ 2147483646 h 174"/>
                  <a:gd name="T12" fmla="*/ 2147483646 w 386"/>
                  <a:gd name="T13" fmla="*/ 2147483646 h 174"/>
                  <a:gd name="T14" fmla="*/ 2147483646 w 386"/>
                  <a:gd name="T15" fmla="*/ 2147483646 h 174"/>
                  <a:gd name="T16" fmla="*/ 2147483646 w 386"/>
                  <a:gd name="T17" fmla="*/ 2147483646 h 174"/>
                  <a:gd name="T18" fmla="*/ 2147483646 w 386"/>
                  <a:gd name="T19" fmla="*/ 2147483646 h 174"/>
                  <a:gd name="T20" fmla="*/ 2147483646 w 386"/>
                  <a:gd name="T21" fmla="*/ 2147483646 h 174"/>
                  <a:gd name="T22" fmla="*/ 2147483646 w 386"/>
                  <a:gd name="T23" fmla="*/ 0 h 174"/>
                  <a:gd name="T24" fmla="*/ 0 w 386"/>
                  <a:gd name="T25" fmla="*/ 0 h 174"/>
                  <a:gd name="T26" fmla="*/ 2147483646 w 386"/>
                  <a:gd name="T27" fmla="*/ 2147483646 h 17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386" h="174">
                    <a:moveTo>
                      <a:pt x="3" y="30"/>
                    </a:moveTo>
                    <a:cubicBezTo>
                      <a:pt x="3" y="30"/>
                      <a:pt x="3" y="30"/>
                      <a:pt x="3" y="30"/>
                    </a:cubicBezTo>
                    <a:cubicBezTo>
                      <a:pt x="3" y="54"/>
                      <a:pt x="3" y="54"/>
                      <a:pt x="3" y="54"/>
                    </a:cubicBezTo>
                    <a:cubicBezTo>
                      <a:pt x="3" y="54"/>
                      <a:pt x="2" y="62"/>
                      <a:pt x="2" y="62"/>
                    </a:cubicBezTo>
                    <a:cubicBezTo>
                      <a:pt x="3" y="62"/>
                      <a:pt x="3" y="62"/>
                      <a:pt x="3" y="62"/>
                    </a:cubicBezTo>
                    <a:cubicBezTo>
                      <a:pt x="2" y="137"/>
                      <a:pt x="2" y="137"/>
                      <a:pt x="2" y="137"/>
                    </a:cubicBezTo>
                    <a:cubicBezTo>
                      <a:pt x="2" y="153"/>
                      <a:pt x="12" y="168"/>
                      <a:pt x="27" y="174"/>
                    </a:cubicBezTo>
                    <a:cubicBezTo>
                      <a:pt x="34" y="173"/>
                      <a:pt x="359" y="174"/>
                      <a:pt x="359" y="174"/>
                    </a:cubicBezTo>
                    <a:cubicBezTo>
                      <a:pt x="374" y="168"/>
                      <a:pt x="384" y="153"/>
                      <a:pt x="384" y="136"/>
                    </a:cubicBezTo>
                    <a:cubicBezTo>
                      <a:pt x="385" y="11"/>
                      <a:pt x="385" y="11"/>
                      <a:pt x="385" y="11"/>
                    </a:cubicBezTo>
                    <a:cubicBezTo>
                      <a:pt x="385" y="10"/>
                      <a:pt x="385" y="10"/>
                      <a:pt x="385" y="10"/>
                    </a:cubicBezTo>
                    <a:cubicBezTo>
                      <a:pt x="385" y="6"/>
                      <a:pt x="385" y="3"/>
                      <a:pt x="38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11"/>
                      <a:pt x="2" y="21"/>
                      <a:pt x="3" y="3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1" name="iṧļîďé">
                <a:extLst>
                  <a:ext uri="{FF2B5EF4-FFF2-40B4-BE49-F238E27FC236}">
                    <a16:creationId xmlns="" xmlns:a16="http://schemas.microsoft.com/office/drawing/2014/main" id="{24F60FD2-ACA8-4839-BB4E-E46C4177EB94}"/>
                  </a:ext>
                </a:extLst>
              </p:cNvPr>
              <p:cNvSpPr/>
              <p:nvPr/>
            </p:nvSpPr>
            <p:spPr bwMode="auto">
              <a:xfrm>
                <a:off x="3837385" y="2209800"/>
                <a:ext cx="1464469" cy="1539479"/>
              </a:xfrm>
              <a:custGeom>
                <a:avLst/>
                <a:gdLst>
                  <a:gd name="T0" fmla="*/ 2147483646 w 773"/>
                  <a:gd name="T1" fmla="*/ 2147483646 h 813"/>
                  <a:gd name="T2" fmla="*/ 2147483646 w 773"/>
                  <a:gd name="T3" fmla="*/ 2147483646 h 813"/>
                  <a:gd name="T4" fmla="*/ 2147483646 w 773"/>
                  <a:gd name="T5" fmla="*/ 2147483646 h 813"/>
                  <a:gd name="T6" fmla="*/ 2147483646 w 773"/>
                  <a:gd name="T7" fmla="*/ 0 h 813"/>
                  <a:gd name="T8" fmla="*/ 2147483646 w 773"/>
                  <a:gd name="T9" fmla="*/ 0 h 813"/>
                  <a:gd name="T10" fmla="*/ 0 w 773"/>
                  <a:gd name="T11" fmla="*/ 2147483646 h 813"/>
                  <a:gd name="T12" fmla="*/ 2147483646 w 773"/>
                  <a:gd name="T13" fmla="*/ 2147483646 h 813"/>
                  <a:gd name="T14" fmla="*/ 2147483646 w 773"/>
                  <a:gd name="T15" fmla="*/ 2147483646 h 813"/>
                  <a:gd name="T16" fmla="*/ 2147483646 w 773"/>
                  <a:gd name="T17" fmla="*/ 2147483646 h 813"/>
                  <a:gd name="T18" fmla="*/ 2147483646 w 773"/>
                  <a:gd name="T19" fmla="*/ 2147483646 h 813"/>
                  <a:gd name="T20" fmla="*/ 2147483646 w 773"/>
                  <a:gd name="T21" fmla="*/ 2147483646 h 81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773" h="813">
                    <a:moveTo>
                      <a:pt x="597" y="797"/>
                    </a:moveTo>
                    <a:cubicBezTo>
                      <a:pt x="613" y="771"/>
                      <a:pt x="632" y="748"/>
                      <a:pt x="652" y="723"/>
                    </a:cubicBezTo>
                    <a:cubicBezTo>
                      <a:pt x="709" y="655"/>
                      <a:pt x="773" y="577"/>
                      <a:pt x="773" y="385"/>
                    </a:cubicBezTo>
                    <a:cubicBezTo>
                      <a:pt x="773" y="173"/>
                      <a:pt x="600" y="0"/>
                      <a:pt x="388" y="0"/>
                    </a:cubicBezTo>
                    <a:cubicBezTo>
                      <a:pt x="384" y="0"/>
                      <a:pt x="384" y="0"/>
                      <a:pt x="384" y="0"/>
                    </a:cubicBezTo>
                    <a:cubicBezTo>
                      <a:pt x="172" y="0"/>
                      <a:pt x="0" y="173"/>
                      <a:pt x="0" y="385"/>
                    </a:cubicBezTo>
                    <a:cubicBezTo>
                      <a:pt x="0" y="577"/>
                      <a:pt x="64" y="655"/>
                      <a:pt x="120" y="723"/>
                    </a:cubicBezTo>
                    <a:cubicBezTo>
                      <a:pt x="140" y="748"/>
                      <a:pt x="159" y="771"/>
                      <a:pt x="175" y="797"/>
                    </a:cubicBezTo>
                    <a:cubicBezTo>
                      <a:pt x="178" y="803"/>
                      <a:pt x="180" y="808"/>
                      <a:pt x="183" y="813"/>
                    </a:cubicBezTo>
                    <a:cubicBezTo>
                      <a:pt x="589" y="813"/>
                      <a:pt x="589" y="813"/>
                      <a:pt x="589" y="813"/>
                    </a:cubicBezTo>
                    <a:cubicBezTo>
                      <a:pt x="592" y="808"/>
                      <a:pt x="594" y="802"/>
                      <a:pt x="597" y="79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rPr>
                  <a:t>Text here</a:t>
                </a:r>
                <a:endPara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8" name="îśľïḑe">
              <a:extLst>
                <a:ext uri="{FF2B5EF4-FFF2-40B4-BE49-F238E27FC236}">
                  <a16:creationId xmlns="" xmlns:a16="http://schemas.microsoft.com/office/drawing/2014/main" id="{C144E99B-FE89-4A61-923E-5655A3CE0002}"/>
                </a:ext>
              </a:extLst>
            </p:cNvPr>
            <p:cNvGrpSpPr/>
            <p:nvPr/>
          </p:nvGrpSpPr>
          <p:grpSpPr>
            <a:xfrm>
              <a:off x="3709408" y="2116302"/>
              <a:ext cx="4771595" cy="2569997"/>
              <a:chOff x="3258303" y="1873336"/>
              <a:chExt cx="5673806" cy="3055931"/>
            </a:xfrm>
          </p:grpSpPr>
          <p:sp>
            <p:nvSpPr>
              <p:cNvPr id="25" name="íŝḻîḑè">
                <a:extLst>
                  <a:ext uri="{FF2B5EF4-FFF2-40B4-BE49-F238E27FC236}">
                    <a16:creationId xmlns="" xmlns:a16="http://schemas.microsoft.com/office/drawing/2014/main" id="{0A5E8127-6811-4D53-B372-0037DF9D4D7D}"/>
                  </a:ext>
                </a:extLst>
              </p:cNvPr>
              <p:cNvSpPr/>
              <p:nvPr/>
            </p:nvSpPr>
            <p:spPr bwMode="auto">
              <a:xfrm>
                <a:off x="3258303" y="4164267"/>
                <a:ext cx="765000" cy="765000"/>
              </a:xfrm>
              <a:prstGeom prst="ellipse">
                <a:avLst/>
              </a:prstGeom>
              <a:solidFill>
                <a:schemeClr val="bg1"/>
              </a:solidFill>
              <a:ln w="6350">
                <a:solidFill>
                  <a:schemeClr val="tx2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" name="ïSļiḓè">
                <a:extLst>
                  <a:ext uri="{FF2B5EF4-FFF2-40B4-BE49-F238E27FC236}">
                    <a16:creationId xmlns="" xmlns:a16="http://schemas.microsoft.com/office/drawing/2014/main" id="{5CEF321C-CD11-4F2C-B728-74FCB64FB691}"/>
                  </a:ext>
                </a:extLst>
              </p:cNvPr>
              <p:cNvSpPr/>
              <p:nvPr/>
            </p:nvSpPr>
            <p:spPr bwMode="auto">
              <a:xfrm>
                <a:off x="3412370" y="4318680"/>
                <a:ext cx="456866" cy="456174"/>
              </a:xfrm>
              <a:custGeom>
                <a:avLst/>
                <a:gdLst>
                  <a:gd name="connsiteX0" fmla="*/ 169739 w 605522"/>
                  <a:gd name="connsiteY0" fmla="*/ 214306 h 604605"/>
                  <a:gd name="connsiteX1" fmla="*/ 184976 w 605522"/>
                  <a:gd name="connsiteY1" fmla="*/ 216005 h 604605"/>
                  <a:gd name="connsiteX2" fmla="*/ 287155 w 605522"/>
                  <a:gd name="connsiteY2" fmla="*/ 272658 h 604605"/>
                  <a:gd name="connsiteX3" fmla="*/ 302691 w 605522"/>
                  <a:gd name="connsiteY3" fmla="*/ 268841 h 604605"/>
                  <a:gd name="connsiteX4" fmla="*/ 318346 w 605522"/>
                  <a:gd name="connsiteY4" fmla="*/ 272658 h 604605"/>
                  <a:gd name="connsiteX5" fmla="*/ 420524 w 605522"/>
                  <a:gd name="connsiteY5" fmla="*/ 216005 h 604605"/>
                  <a:gd name="connsiteX6" fmla="*/ 447652 w 605522"/>
                  <a:gd name="connsiteY6" fmla="*/ 223877 h 604605"/>
                  <a:gd name="connsiteX7" fmla="*/ 439884 w 605522"/>
                  <a:gd name="connsiteY7" fmla="*/ 250951 h 604605"/>
                  <a:gd name="connsiteX8" fmla="*/ 335674 w 605522"/>
                  <a:gd name="connsiteY8" fmla="*/ 308677 h 604605"/>
                  <a:gd name="connsiteX9" fmla="*/ 302691 w 605522"/>
                  <a:gd name="connsiteY9" fmla="*/ 335751 h 604605"/>
                  <a:gd name="connsiteX10" fmla="*/ 269826 w 605522"/>
                  <a:gd name="connsiteY10" fmla="*/ 308677 h 604605"/>
                  <a:gd name="connsiteX11" fmla="*/ 165497 w 605522"/>
                  <a:gd name="connsiteY11" fmla="*/ 250951 h 604605"/>
                  <a:gd name="connsiteX12" fmla="*/ 157729 w 605522"/>
                  <a:gd name="connsiteY12" fmla="*/ 223877 h 604605"/>
                  <a:gd name="connsiteX13" fmla="*/ 169739 w 605522"/>
                  <a:gd name="connsiteY13" fmla="*/ 214306 h 604605"/>
                  <a:gd name="connsiteX14" fmla="*/ 286807 w 605522"/>
                  <a:gd name="connsiteY14" fmla="*/ 64195 h 604605"/>
                  <a:gd name="connsiteX15" fmla="*/ 190010 w 605522"/>
                  <a:gd name="connsiteY15" fmla="*/ 91878 h 604605"/>
                  <a:gd name="connsiteX16" fmla="*/ 203036 w 605522"/>
                  <a:gd name="connsiteY16" fmla="*/ 114311 h 604605"/>
                  <a:gd name="connsiteX17" fmla="*/ 203872 w 605522"/>
                  <a:gd name="connsiteY17" fmla="*/ 120754 h 604605"/>
                  <a:gd name="connsiteX18" fmla="*/ 200048 w 605522"/>
                  <a:gd name="connsiteY18" fmla="*/ 125885 h 604605"/>
                  <a:gd name="connsiteX19" fmla="*/ 191564 w 605522"/>
                  <a:gd name="connsiteY19" fmla="*/ 125885 h 604605"/>
                  <a:gd name="connsiteX20" fmla="*/ 188456 w 605522"/>
                  <a:gd name="connsiteY20" fmla="*/ 122782 h 604605"/>
                  <a:gd name="connsiteX21" fmla="*/ 175431 w 605522"/>
                  <a:gd name="connsiteY21" fmla="*/ 100469 h 604605"/>
                  <a:gd name="connsiteX22" fmla="*/ 104207 w 605522"/>
                  <a:gd name="connsiteY22" fmla="*/ 169557 h 604605"/>
                  <a:gd name="connsiteX23" fmla="*/ 131692 w 605522"/>
                  <a:gd name="connsiteY23" fmla="*/ 185307 h 604605"/>
                  <a:gd name="connsiteX24" fmla="*/ 137428 w 605522"/>
                  <a:gd name="connsiteY24" fmla="*/ 207024 h 604605"/>
                  <a:gd name="connsiteX25" fmla="*/ 123686 w 605522"/>
                  <a:gd name="connsiteY25" fmla="*/ 215018 h 604605"/>
                  <a:gd name="connsiteX26" fmla="*/ 115679 w 605522"/>
                  <a:gd name="connsiteY26" fmla="*/ 212871 h 604605"/>
                  <a:gd name="connsiteX27" fmla="*/ 88313 w 605522"/>
                  <a:gd name="connsiteY27" fmla="*/ 197001 h 604605"/>
                  <a:gd name="connsiteX28" fmla="*/ 63815 w 605522"/>
                  <a:gd name="connsiteY28" fmla="*/ 294606 h 604605"/>
                  <a:gd name="connsiteX29" fmla="*/ 89866 w 605522"/>
                  <a:gd name="connsiteY29" fmla="*/ 294487 h 604605"/>
                  <a:gd name="connsiteX30" fmla="*/ 98351 w 605522"/>
                  <a:gd name="connsiteY30" fmla="*/ 302959 h 604605"/>
                  <a:gd name="connsiteX31" fmla="*/ 95841 w 605522"/>
                  <a:gd name="connsiteY31" fmla="*/ 308925 h 604605"/>
                  <a:gd name="connsiteX32" fmla="*/ 89986 w 605522"/>
                  <a:gd name="connsiteY32" fmla="*/ 311311 h 604605"/>
                  <a:gd name="connsiteX33" fmla="*/ 63934 w 605522"/>
                  <a:gd name="connsiteY33" fmla="*/ 311431 h 604605"/>
                  <a:gd name="connsiteX34" fmla="*/ 88313 w 605522"/>
                  <a:gd name="connsiteY34" fmla="*/ 407604 h 604605"/>
                  <a:gd name="connsiteX35" fmla="*/ 115679 w 605522"/>
                  <a:gd name="connsiteY35" fmla="*/ 391734 h 604605"/>
                  <a:gd name="connsiteX36" fmla="*/ 137428 w 605522"/>
                  <a:gd name="connsiteY36" fmla="*/ 397581 h 604605"/>
                  <a:gd name="connsiteX37" fmla="*/ 131692 w 605522"/>
                  <a:gd name="connsiteY37" fmla="*/ 419298 h 604605"/>
                  <a:gd name="connsiteX38" fmla="*/ 104207 w 605522"/>
                  <a:gd name="connsiteY38" fmla="*/ 435048 h 604605"/>
                  <a:gd name="connsiteX39" fmla="*/ 176626 w 605522"/>
                  <a:gd name="connsiteY39" fmla="*/ 504971 h 604605"/>
                  <a:gd name="connsiteX40" fmla="*/ 189532 w 605522"/>
                  <a:gd name="connsiteY40" fmla="*/ 482419 h 604605"/>
                  <a:gd name="connsiteX41" fmla="*/ 196941 w 605522"/>
                  <a:gd name="connsiteY41" fmla="*/ 478243 h 604605"/>
                  <a:gd name="connsiteX42" fmla="*/ 201124 w 605522"/>
                  <a:gd name="connsiteY42" fmla="*/ 479317 h 604605"/>
                  <a:gd name="connsiteX43" fmla="*/ 205067 w 605522"/>
                  <a:gd name="connsiteY43" fmla="*/ 484448 h 604605"/>
                  <a:gd name="connsiteX44" fmla="*/ 204231 w 605522"/>
                  <a:gd name="connsiteY44" fmla="*/ 490772 h 604605"/>
                  <a:gd name="connsiteX45" fmla="*/ 191325 w 605522"/>
                  <a:gd name="connsiteY45" fmla="*/ 513324 h 604605"/>
                  <a:gd name="connsiteX46" fmla="*/ 286807 w 605522"/>
                  <a:gd name="connsiteY46" fmla="*/ 540410 h 604605"/>
                  <a:gd name="connsiteX47" fmla="*/ 286807 w 605522"/>
                  <a:gd name="connsiteY47" fmla="*/ 508789 h 604605"/>
                  <a:gd name="connsiteX48" fmla="*/ 302701 w 605522"/>
                  <a:gd name="connsiteY48" fmla="*/ 492800 h 604605"/>
                  <a:gd name="connsiteX49" fmla="*/ 318715 w 605522"/>
                  <a:gd name="connsiteY49" fmla="*/ 508789 h 604605"/>
                  <a:gd name="connsiteX50" fmla="*/ 318715 w 605522"/>
                  <a:gd name="connsiteY50" fmla="*/ 540410 h 604605"/>
                  <a:gd name="connsiteX51" fmla="*/ 415512 w 605522"/>
                  <a:gd name="connsiteY51" fmla="*/ 512608 h 604605"/>
                  <a:gd name="connsiteX52" fmla="*/ 402367 w 605522"/>
                  <a:gd name="connsiteY52" fmla="*/ 490175 h 604605"/>
                  <a:gd name="connsiteX53" fmla="*/ 401530 w 605522"/>
                  <a:gd name="connsiteY53" fmla="*/ 483851 h 604605"/>
                  <a:gd name="connsiteX54" fmla="*/ 405474 w 605522"/>
                  <a:gd name="connsiteY54" fmla="*/ 478720 h 604605"/>
                  <a:gd name="connsiteX55" fmla="*/ 409657 w 605522"/>
                  <a:gd name="connsiteY55" fmla="*/ 477527 h 604605"/>
                  <a:gd name="connsiteX56" fmla="*/ 416946 w 605522"/>
                  <a:gd name="connsiteY56" fmla="*/ 481703 h 604605"/>
                  <a:gd name="connsiteX57" fmla="*/ 430092 w 605522"/>
                  <a:gd name="connsiteY57" fmla="*/ 504136 h 604605"/>
                  <a:gd name="connsiteX58" fmla="*/ 501196 w 605522"/>
                  <a:gd name="connsiteY58" fmla="*/ 435048 h 604605"/>
                  <a:gd name="connsiteX59" fmla="*/ 473830 w 605522"/>
                  <a:gd name="connsiteY59" fmla="*/ 419298 h 604605"/>
                  <a:gd name="connsiteX60" fmla="*/ 467974 w 605522"/>
                  <a:gd name="connsiteY60" fmla="*/ 397581 h 604605"/>
                  <a:gd name="connsiteX61" fmla="*/ 489724 w 605522"/>
                  <a:gd name="connsiteY61" fmla="*/ 391734 h 604605"/>
                  <a:gd name="connsiteX62" fmla="*/ 517209 w 605522"/>
                  <a:gd name="connsiteY62" fmla="*/ 407485 h 604605"/>
                  <a:gd name="connsiteX63" fmla="*/ 541588 w 605522"/>
                  <a:gd name="connsiteY63" fmla="*/ 309999 h 604605"/>
                  <a:gd name="connsiteX64" fmla="*/ 515536 w 605522"/>
                  <a:gd name="connsiteY64" fmla="*/ 309999 h 604605"/>
                  <a:gd name="connsiteX65" fmla="*/ 511354 w 605522"/>
                  <a:gd name="connsiteY65" fmla="*/ 308925 h 604605"/>
                  <a:gd name="connsiteX66" fmla="*/ 507171 w 605522"/>
                  <a:gd name="connsiteY66" fmla="*/ 301646 h 604605"/>
                  <a:gd name="connsiteX67" fmla="*/ 509561 w 605522"/>
                  <a:gd name="connsiteY67" fmla="*/ 295680 h 604605"/>
                  <a:gd name="connsiteX68" fmla="*/ 515536 w 605522"/>
                  <a:gd name="connsiteY68" fmla="*/ 293174 h 604605"/>
                  <a:gd name="connsiteX69" fmla="*/ 541588 w 605522"/>
                  <a:gd name="connsiteY69" fmla="*/ 293174 h 604605"/>
                  <a:gd name="connsiteX70" fmla="*/ 517209 w 605522"/>
                  <a:gd name="connsiteY70" fmla="*/ 197001 h 604605"/>
                  <a:gd name="connsiteX71" fmla="*/ 489724 w 605522"/>
                  <a:gd name="connsiteY71" fmla="*/ 212871 h 604605"/>
                  <a:gd name="connsiteX72" fmla="*/ 481836 w 605522"/>
                  <a:gd name="connsiteY72" fmla="*/ 215018 h 604605"/>
                  <a:gd name="connsiteX73" fmla="*/ 467974 w 605522"/>
                  <a:gd name="connsiteY73" fmla="*/ 207024 h 604605"/>
                  <a:gd name="connsiteX74" fmla="*/ 473830 w 605522"/>
                  <a:gd name="connsiteY74" fmla="*/ 185307 h 604605"/>
                  <a:gd name="connsiteX75" fmla="*/ 501196 w 605522"/>
                  <a:gd name="connsiteY75" fmla="*/ 169437 h 604605"/>
                  <a:gd name="connsiteX76" fmla="*/ 428777 w 605522"/>
                  <a:gd name="connsiteY76" fmla="*/ 99634 h 604605"/>
                  <a:gd name="connsiteX77" fmla="*/ 415871 w 605522"/>
                  <a:gd name="connsiteY77" fmla="*/ 122066 h 604605"/>
                  <a:gd name="connsiteX78" fmla="*/ 408581 w 605522"/>
                  <a:gd name="connsiteY78" fmla="*/ 126362 h 604605"/>
                  <a:gd name="connsiteX79" fmla="*/ 404398 w 605522"/>
                  <a:gd name="connsiteY79" fmla="*/ 125288 h 604605"/>
                  <a:gd name="connsiteX80" fmla="*/ 401291 w 605522"/>
                  <a:gd name="connsiteY80" fmla="*/ 113714 h 604605"/>
                  <a:gd name="connsiteX81" fmla="*/ 414198 w 605522"/>
                  <a:gd name="connsiteY81" fmla="*/ 91281 h 604605"/>
                  <a:gd name="connsiteX82" fmla="*/ 318715 w 605522"/>
                  <a:gd name="connsiteY82" fmla="*/ 64195 h 604605"/>
                  <a:gd name="connsiteX83" fmla="*/ 318715 w 605522"/>
                  <a:gd name="connsiteY83" fmla="*/ 95816 h 604605"/>
                  <a:gd name="connsiteX84" fmla="*/ 302701 w 605522"/>
                  <a:gd name="connsiteY84" fmla="*/ 111685 h 604605"/>
                  <a:gd name="connsiteX85" fmla="*/ 286807 w 605522"/>
                  <a:gd name="connsiteY85" fmla="*/ 95816 h 604605"/>
                  <a:gd name="connsiteX86" fmla="*/ 302701 w 605522"/>
                  <a:gd name="connsiteY86" fmla="*/ 0 h 604605"/>
                  <a:gd name="connsiteX87" fmla="*/ 605522 w 605522"/>
                  <a:gd name="connsiteY87" fmla="*/ 302243 h 604605"/>
                  <a:gd name="connsiteX88" fmla="*/ 302701 w 605522"/>
                  <a:gd name="connsiteY88" fmla="*/ 604605 h 604605"/>
                  <a:gd name="connsiteX89" fmla="*/ 0 w 605522"/>
                  <a:gd name="connsiteY89" fmla="*/ 302243 h 604605"/>
                  <a:gd name="connsiteX90" fmla="*/ 302701 w 605522"/>
                  <a:gd name="connsiteY90" fmla="*/ 0 h 6046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</a:cxnLst>
                <a:rect l="l" t="t" r="r" b="b"/>
                <a:pathLst>
                  <a:path w="605522" h="604605">
                    <a:moveTo>
                      <a:pt x="169739" y="214306"/>
                    </a:moveTo>
                    <a:cubicBezTo>
                      <a:pt x="174669" y="212874"/>
                      <a:pt x="180136" y="213322"/>
                      <a:pt x="184976" y="216005"/>
                    </a:cubicBezTo>
                    <a:lnTo>
                      <a:pt x="287155" y="272658"/>
                    </a:lnTo>
                    <a:cubicBezTo>
                      <a:pt x="291816" y="270153"/>
                      <a:pt x="297074" y="268841"/>
                      <a:pt x="302691" y="268841"/>
                    </a:cubicBezTo>
                    <a:cubicBezTo>
                      <a:pt x="308307" y="268841"/>
                      <a:pt x="313685" y="270153"/>
                      <a:pt x="318346" y="272658"/>
                    </a:cubicBezTo>
                    <a:lnTo>
                      <a:pt x="420524" y="216005"/>
                    </a:lnTo>
                    <a:cubicBezTo>
                      <a:pt x="430204" y="210638"/>
                      <a:pt x="442394" y="214216"/>
                      <a:pt x="447652" y="223877"/>
                    </a:cubicBezTo>
                    <a:cubicBezTo>
                      <a:pt x="453030" y="233418"/>
                      <a:pt x="449564" y="245584"/>
                      <a:pt x="439884" y="250951"/>
                    </a:cubicBezTo>
                    <a:lnTo>
                      <a:pt x="335674" y="308677"/>
                    </a:lnTo>
                    <a:cubicBezTo>
                      <a:pt x="332567" y="324063"/>
                      <a:pt x="319063" y="335751"/>
                      <a:pt x="302691" y="335751"/>
                    </a:cubicBezTo>
                    <a:cubicBezTo>
                      <a:pt x="286438" y="335751"/>
                      <a:pt x="272814" y="324182"/>
                      <a:pt x="269826" y="308677"/>
                    </a:cubicBezTo>
                    <a:lnTo>
                      <a:pt x="165497" y="250951"/>
                    </a:lnTo>
                    <a:cubicBezTo>
                      <a:pt x="155817" y="245584"/>
                      <a:pt x="152351" y="233418"/>
                      <a:pt x="157729" y="223877"/>
                    </a:cubicBezTo>
                    <a:cubicBezTo>
                      <a:pt x="160418" y="219047"/>
                      <a:pt x="164810" y="215737"/>
                      <a:pt x="169739" y="214306"/>
                    </a:cubicBezTo>
                    <a:close/>
                    <a:moveTo>
                      <a:pt x="286807" y="64195"/>
                    </a:moveTo>
                    <a:cubicBezTo>
                      <a:pt x="252032" y="66462"/>
                      <a:pt x="219169" y="76247"/>
                      <a:pt x="190010" y="91878"/>
                    </a:cubicBezTo>
                    <a:lnTo>
                      <a:pt x="203036" y="114311"/>
                    </a:lnTo>
                    <a:cubicBezTo>
                      <a:pt x="204231" y="116339"/>
                      <a:pt x="204470" y="118606"/>
                      <a:pt x="203872" y="120754"/>
                    </a:cubicBezTo>
                    <a:cubicBezTo>
                      <a:pt x="203394" y="122902"/>
                      <a:pt x="201960" y="124692"/>
                      <a:pt x="200048" y="125885"/>
                    </a:cubicBezTo>
                    <a:cubicBezTo>
                      <a:pt x="197419" y="127436"/>
                      <a:pt x="194193" y="127317"/>
                      <a:pt x="191564" y="125885"/>
                    </a:cubicBezTo>
                    <a:cubicBezTo>
                      <a:pt x="190249" y="125169"/>
                      <a:pt x="189173" y="124095"/>
                      <a:pt x="188456" y="122782"/>
                    </a:cubicBezTo>
                    <a:lnTo>
                      <a:pt x="175431" y="100469"/>
                    </a:lnTo>
                    <a:cubicBezTo>
                      <a:pt x="147108" y="118248"/>
                      <a:pt x="122849" y="141874"/>
                      <a:pt x="104207" y="169557"/>
                    </a:cubicBezTo>
                    <a:lnTo>
                      <a:pt x="131692" y="185307"/>
                    </a:lnTo>
                    <a:cubicBezTo>
                      <a:pt x="139221" y="189722"/>
                      <a:pt x="141850" y="199387"/>
                      <a:pt x="137428" y="207024"/>
                    </a:cubicBezTo>
                    <a:cubicBezTo>
                      <a:pt x="134560" y="212155"/>
                      <a:pt x="129183" y="215018"/>
                      <a:pt x="123686" y="215018"/>
                    </a:cubicBezTo>
                    <a:cubicBezTo>
                      <a:pt x="120937" y="215018"/>
                      <a:pt x="118188" y="214302"/>
                      <a:pt x="115679" y="212871"/>
                    </a:cubicBezTo>
                    <a:lnTo>
                      <a:pt x="88313" y="197001"/>
                    </a:lnTo>
                    <a:cubicBezTo>
                      <a:pt x="73614" y="226593"/>
                      <a:pt x="65010" y="259645"/>
                      <a:pt x="63815" y="294606"/>
                    </a:cubicBezTo>
                    <a:lnTo>
                      <a:pt x="89866" y="294487"/>
                    </a:lnTo>
                    <a:cubicBezTo>
                      <a:pt x="94527" y="294487"/>
                      <a:pt x="98351" y="298305"/>
                      <a:pt x="98351" y="302959"/>
                    </a:cubicBezTo>
                    <a:cubicBezTo>
                      <a:pt x="98351" y="305107"/>
                      <a:pt x="97514" y="307254"/>
                      <a:pt x="95841" y="308925"/>
                    </a:cubicBezTo>
                    <a:cubicBezTo>
                      <a:pt x="94288" y="310476"/>
                      <a:pt x="92256" y="311311"/>
                      <a:pt x="89986" y="311311"/>
                    </a:cubicBezTo>
                    <a:lnTo>
                      <a:pt x="63934" y="311431"/>
                    </a:lnTo>
                    <a:cubicBezTo>
                      <a:pt x="65249" y="345795"/>
                      <a:pt x="73853" y="378370"/>
                      <a:pt x="88313" y="407604"/>
                    </a:cubicBezTo>
                    <a:lnTo>
                      <a:pt x="115679" y="391734"/>
                    </a:lnTo>
                    <a:cubicBezTo>
                      <a:pt x="123327" y="387320"/>
                      <a:pt x="133126" y="389945"/>
                      <a:pt x="137428" y="397581"/>
                    </a:cubicBezTo>
                    <a:cubicBezTo>
                      <a:pt x="141850" y="405218"/>
                      <a:pt x="139221" y="414883"/>
                      <a:pt x="131692" y="419298"/>
                    </a:cubicBezTo>
                    <a:lnTo>
                      <a:pt x="104207" y="435048"/>
                    </a:lnTo>
                    <a:cubicBezTo>
                      <a:pt x="123208" y="463208"/>
                      <a:pt x="147825" y="487073"/>
                      <a:pt x="176626" y="504971"/>
                    </a:cubicBezTo>
                    <a:lnTo>
                      <a:pt x="189532" y="482419"/>
                    </a:lnTo>
                    <a:cubicBezTo>
                      <a:pt x="191086" y="479794"/>
                      <a:pt x="193834" y="478243"/>
                      <a:pt x="196941" y="478243"/>
                    </a:cubicBezTo>
                    <a:cubicBezTo>
                      <a:pt x="198375" y="478243"/>
                      <a:pt x="199809" y="478601"/>
                      <a:pt x="201124" y="479317"/>
                    </a:cubicBezTo>
                    <a:cubicBezTo>
                      <a:pt x="203036" y="480510"/>
                      <a:pt x="204470" y="482300"/>
                      <a:pt x="205067" y="484448"/>
                    </a:cubicBezTo>
                    <a:cubicBezTo>
                      <a:pt x="205665" y="486595"/>
                      <a:pt x="205306" y="488863"/>
                      <a:pt x="204231" y="490772"/>
                    </a:cubicBezTo>
                    <a:lnTo>
                      <a:pt x="191325" y="513324"/>
                    </a:lnTo>
                    <a:cubicBezTo>
                      <a:pt x="220125" y="528597"/>
                      <a:pt x="252510" y="538143"/>
                      <a:pt x="286807" y="540410"/>
                    </a:cubicBezTo>
                    <a:lnTo>
                      <a:pt x="286807" y="508789"/>
                    </a:lnTo>
                    <a:cubicBezTo>
                      <a:pt x="286807" y="499960"/>
                      <a:pt x="293978" y="492800"/>
                      <a:pt x="302701" y="492800"/>
                    </a:cubicBezTo>
                    <a:cubicBezTo>
                      <a:pt x="311545" y="492800"/>
                      <a:pt x="318715" y="499960"/>
                      <a:pt x="318715" y="508789"/>
                    </a:cubicBezTo>
                    <a:lnTo>
                      <a:pt x="318715" y="540410"/>
                    </a:lnTo>
                    <a:cubicBezTo>
                      <a:pt x="353490" y="538143"/>
                      <a:pt x="386354" y="528358"/>
                      <a:pt x="415512" y="512608"/>
                    </a:cubicBezTo>
                    <a:lnTo>
                      <a:pt x="402367" y="490175"/>
                    </a:lnTo>
                    <a:cubicBezTo>
                      <a:pt x="401291" y="488266"/>
                      <a:pt x="400933" y="485999"/>
                      <a:pt x="401530" y="483851"/>
                    </a:cubicBezTo>
                    <a:cubicBezTo>
                      <a:pt x="402128" y="481703"/>
                      <a:pt x="403562" y="479794"/>
                      <a:pt x="405474" y="478720"/>
                    </a:cubicBezTo>
                    <a:cubicBezTo>
                      <a:pt x="406789" y="478004"/>
                      <a:pt x="408223" y="477527"/>
                      <a:pt x="409657" y="477527"/>
                    </a:cubicBezTo>
                    <a:cubicBezTo>
                      <a:pt x="412644" y="477527"/>
                      <a:pt x="415512" y="479198"/>
                      <a:pt x="416946" y="481703"/>
                    </a:cubicBezTo>
                    <a:lnTo>
                      <a:pt x="430092" y="504136"/>
                    </a:lnTo>
                    <a:cubicBezTo>
                      <a:pt x="458294" y="486357"/>
                      <a:pt x="482553" y="462731"/>
                      <a:pt x="501196" y="435048"/>
                    </a:cubicBezTo>
                    <a:lnTo>
                      <a:pt x="473830" y="419298"/>
                    </a:lnTo>
                    <a:cubicBezTo>
                      <a:pt x="466182" y="414883"/>
                      <a:pt x="463672" y="405218"/>
                      <a:pt x="467974" y="397581"/>
                    </a:cubicBezTo>
                    <a:cubicBezTo>
                      <a:pt x="472396" y="389945"/>
                      <a:pt x="482195" y="387320"/>
                      <a:pt x="489724" y="391734"/>
                    </a:cubicBezTo>
                    <a:lnTo>
                      <a:pt x="517209" y="407485"/>
                    </a:lnTo>
                    <a:cubicBezTo>
                      <a:pt x="531789" y="377893"/>
                      <a:pt x="540512" y="344841"/>
                      <a:pt x="541588" y="309999"/>
                    </a:cubicBezTo>
                    <a:lnTo>
                      <a:pt x="515536" y="309999"/>
                    </a:lnTo>
                    <a:cubicBezTo>
                      <a:pt x="514102" y="309999"/>
                      <a:pt x="512668" y="309641"/>
                      <a:pt x="511354" y="308925"/>
                    </a:cubicBezTo>
                    <a:cubicBezTo>
                      <a:pt x="508725" y="307493"/>
                      <a:pt x="507171" y="304629"/>
                      <a:pt x="507171" y="301646"/>
                    </a:cubicBezTo>
                    <a:cubicBezTo>
                      <a:pt x="507171" y="299379"/>
                      <a:pt x="508008" y="297351"/>
                      <a:pt x="509561" y="295680"/>
                    </a:cubicBezTo>
                    <a:cubicBezTo>
                      <a:pt x="511115" y="294129"/>
                      <a:pt x="513266" y="293174"/>
                      <a:pt x="515536" y="293174"/>
                    </a:cubicBezTo>
                    <a:lnTo>
                      <a:pt x="541588" y="293174"/>
                    </a:lnTo>
                    <a:cubicBezTo>
                      <a:pt x="540273" y="258810"/>
                      <a:pt x="531669" y="226235"/>
                      <a:pt x="517209" y="197001"/>
                    </a:cubicBezTo>
                    <a:lnTo>
                      <a:pt x="489724" y="212871"/>
                    </a:lnTo>
                    <a:cubicBezTo>
                      <a:pt x="487214" y="214302"/>
                      <a:pt x="484585" y="215018"/>
                      <a:pt x="481836" y="215018"/>
                    </a:cubicBezTo>
                    <a:cubicBezTo>
                      <a:pt x="476339" y="215018"/>
                      <a:pt x="470962" y="212155"/>
                      <a:pt x="467974" y="207024"/>
                    </a:cubicBezTo>
                    <a:cubicBezTo>
                      <a:pt x="463553" y="199387"/>
                      <a:pt x="466182" y="189722"/>
                      <a:pt x="473830" y="185307"/>
                    </a:cubicBezTo>
                    <a:lnTo>
                      <a:pt x="501196" y="169437"/>
                    </a:lnTo>
                    <a:cubicBezTo>
                      <a:pt x="482314" y="141397"/>
                      <a:pt x="457577" y="117532"/>
                      <a:pt x="428777" y="99634"/>
                    </a:cubicBezTo>
                    <a:lnTo>
                      <a:pt x="415871" y="122066"/>
                    </a:lnTo>
                    <a:cubicBezTo>
                      <a:pt x="414437" y="124692"/>
                      <a:pt x="411569" y="126362"/>
                      <a:pt x="408581" y="126362"/>
                    </a:cubicBezTo>
                    <a:cubicBezTo>
                      <a:pt x="407147" y="126362"/>
                      <a:pt x="405713" y="126004"/>
                      <a:pt x="404398" y="125288"/>
                    </a:cubicBezTo>
                    <a:cubicBezTo>
                      <a:pt x="400335" y="122902"/>
                      <a:pt x="398901" y="117771"/>
                      <a:pt x="401291" y="113714"/>
                    </a:cubicBezTo>
                    <a:lnTo>
                      <a:pt x="414198" y="91281"/>
                    </a:lnTo>
                    <a:cubicBezTo>
                      <a:pt x="385278" y="76008"/>
                      <a:pt x="353012" y="66462"/>
                      <a:pt x="318715" y="64195"/>
                    </a:cubicBezTo>
                    <a:lnTo>
                      <a:pt x="318715" y="95816"/>
                    </a:lnTo>
                    <a:cubicBezTo>
                      <a:pt x="318715" y="104645"/>
                      <a:pt x="311545" y="111685"/>
                      <a:pt x="302701" y="111685"/>
                    </a:cubicBezTo>
                    <a:cubicBezTo>
                      <a:pt x="293978" y="111685"/>
                      <a:pt x="286807" y="104645"/>
                      <a:pt x="286807" y="95816"/>
                    </a:cubicBezTo>
                    <a:close/>
                    <a:moveTo>
                      <a:pt x="302701" y="0"/>
                    </a:moveTo>
                    <a:cubicBezTo>
                      <a:pt x="469647" y="0"/>
                      <a:pt x="605522" y="135550"/>
                      <a:pt x="605522" y="302243"/>
                    </a:cubicBezTo>
                    <a:cubicBezTo>
                      <a:pt x="605522" y="468936"/>
                      <a:pt x="469647" y="604605"/>
                      <a:pt x="302701" y="604605"/>
                    </a:cubicBezTo>
                    <a:cubicBezTo>
                      <a:pt x="135755" y="604605"/>
                      <a:pt x="0" y="468936"/>
                      <a:pt x="0" y="302243"/>
                    </a:cubicBezTo>
                    <a:cubicBezTo>
                      <a:pt x="0" y="135550"/>
                      <a:pt x="135755" y="0"/>
                      <a:pt x="302701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38100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" name="îṧļíḑe">
                <a:extLst>
                  <a:ext uri="{FF2B5EF4-FFF2-40B4-BE49-F238E27FC236}">
                    <a16:creationId xmlns="" xmlns:a16="http://schemas.microsoft.com/office/drawing/2014/main" id="{E91220CF-0DFC-489C-AF66-700F21144905}"/>
                  </a:ext>
                </a:extLst>
              </p:cNvPr>
              <p:cNvSpPr/>
              <p:nvPr/>
            </p:nvSpPr>
            <p:spPr bwMode="auto">
              <a:xfrm>
                <a:off x="4092177" y="2544334"/>
                <a:ext cx="765000" cy="765000"/>
              </a:xfrm>
              <a:prstGeom prst="ellipse">
                <a:avLst/>
              </a:prstGeom>
              <a:solidFill>
                <a:schemeClr val="bg1"/>
              </a:solidFill>
              <a:ln w="6350">
                <a:solidFill>
                  <a:schemeClr val="tx2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" name="ïṥľíḍe">
                <a:extLst>
                  <a:ext uri="{FF2B5EF4-FFF2-40B4-BE49-F238E27FC236}">
                    <a16:creationId xmlns="" xmlns:a16="http://schemas.microsoft.com/office/drawing/2014/main" id="{42B4E073-8A57-4911-8BC2-34EFA74C8412}"/>
                  </a:ext>
                </a:extLst>
              </p:cNvPr>
              <p:cNvSpPr/>
              <p:nvPr/>
            </p:nvSpPr>
            <p:spPr bwMode="auto">
              <a:xfrm>
                <a:off x="4246244" y="2698747"/>
                <a:ext cx="456866" cy="456174"/>
              </a:xfrm>
              <a:custGeom>
                <a:avLst/>
                <a:gdLst>
                  <a:gd name="connsiteX0" fmla="*/ 169739 w 605522"/>
                  <a:gd name="connsiteY0" fmla="*/ 214306 h 604605"/>
                  <a:gd name="connsiteX1" fmla="*/ 184976 w 605522"/>
                  <a:gd name="connsiteY1" fmla="*/ 216005 h 604605"/>
                  <a:gd name="connsiteX2" fmla="*/ 287155 w 605522"/>
                  <a:gd name="connsiteY2" fmla="*/ 272658 h 604605"/>
                  <a:gd name="connsiteX3" fmla="*/ 302691 w 605522"/>
                  <a:gd name="connsiteY3" fmla="*/ 268841 h 604605"/>
                  <a:gd name="connsiteX4" fmla="*/ 318346 w 605522"/>
                  <a:gd name="connsiteY4" fmla="*/ 272658 h 604605"/>
                  <a:gd name="connsiteX5" fmla="*/ 420524 w 605522"/>
                  <a:gd name="connsiteY5" fmla="*/ 216005 h 604605"/>
                  <a:gd name="connsiteX6" fmla="*/ 447652 w 605522"/>
                  <a:gd name="connsiteY6" fmla="*/ 223877 h 604605"/>
                  <a:gd name="connsiteX7" fmla="*/ 439884 w 605522"/>
                  <a:gd name="connsiteY7" fmla="*/ 250951 h 604605"/>
                  <a:gd name="connsiteX8" fmla="*/ 335674 w 605522"/>
                  <a:gd name="connsiteY8" fmla="*/ 308677 h 604605"/>
                  <a:gd name="connsiteX9" fmla="*/ 302691 w 605522"/>
                  <a:gd name="connsiteY9" fmla="*/ 335751 h 604605"/>
                  <a:gd name="connsiteX10" fmla="*/ 269826 w 605522"/>
                  <a:gd name="connsiteY10" fmla="*/ 308677 h 604605"/>
                  <a:gd name="connsiteX11" fmla="*/ 165497 w 605522"/>
                  <a:gd name="connsiteY11" fmla="*/ 250951 h 604605"/>
                  <a:gd name="connsiteX12" fmla="*/ 157729 w 605522"/>
                  <a:gd name="connsiteY12" fmla="*/ 223877 h 604605"/>
                  <a:gd name="connsiteX13" fmla="*/ 169739 w 605522"/>
                  <a:gd name="connsiteY13" fmla="*/ 214306 h 604605"/>
                  <a:gd name="connsiteX14" fmla="*/ 286807 w 605522"/>
                  <a:gd name="connsiteY14" fmla="*/ 64195 h 604605"/>
                  <a:gd name="connsiteX15" fmla="*/ 190010 w 605522"/>
                  <a:gd name="connsiteY15" fmla="*/ 91878 h 604605"/>
                  <a:gd name="connsiteX16" fmla="*/ 203036 w 605522"/>
                  <a:gd name="connsiteY16" fmla="*/ 114311 h 604605"/>
                  <a:gd name="connsiteX17" fmla="*/ 203872 w 605522"/>
                  <a:gd name="connsiteY17" fmla="*/ 120754 h 604605"/>
                  <a:gd name="connsiteX18" fmla="*/ 200048 w 605522"/>
                  <a:gd name="connsiteY18" fmla="*/ 125885 h 604605"/>
                  <a:gd name="connsiteX19" fmla="*/ 191564 w 605522"/>
                  <a:gd name="connsiteY19" fmla="*/ 125885 h 604605"/>
                  <a:gd name="connsiteX20" fmla="*/ 188456 w 605522"/>
                  <a:gd name="connsiteY20" fmla="*/ 122782 h 604605"/>
                  <a:gd name="connsiteX21" fmla="*/ 175431 w 605522"/>
                  <a:gd name="connsiteY21" fmla="*/ 100469 h 604605"/>
                  <a:gd name="connsiteX22" fmla="*/ 104207 w 605522"/>
                  <a:gd name="connsiteY22" fmla="*/ 169557 h 604605"/>
                  <a:gd name="connsiteX23" fmla="*/ 131692 w 605522"/>
                  <a:gd name="connsiteY23" fmla="*/ 185307 h 604605"/>
                  <a:gd name="connsiteX24" fmla="*/ 137428 w 605522"/>
                  <a:gd name="connsiteY24" fmla="*/ 207024 h 604605"/>
                  <a:gd name="connsiteX25" fmla="*/ 123686 w 605522"/>
                  <a:gd name="connsiteY25" fmla="*/ 215018 h 604605"/>
                  <a:gd name="connsiteX26" fmla="*/ 115679 w 605522"/>
                  <a:gd name="connsiteY26" fmla="*/ 212871 h 604605"/>
                  <a:gd name="connsiteX27" fmla="*/ 88313 w 605522"/>
                  <a:gd name="connsiteY27" fmla="*/ 197001 h 604605"/>
                  <a:gd name="connsiteX28" fmla="*/ 63815 w 605522"/>
                  <a:gd name="connsiteY28" fmla="*/ 294606 h 604605"/>
                  <a:gd name="connsiteX29" fmla="*/ 89866 w 605522"/>
                  <a:gd name="connsiteY29" fmla="*/ 294487 h 604605"/>
                  <a:gd name="connsiteX30" fmla="*/ 98351 w 605522"/>
                  <a:gd name="connsiteY30" fmla="*/ 302959 h 604605"/>
                  <a:gd name="connsiteX31" fmla="*/ 95841 w 605522"/>
                  <a:gd name="connsiteY31" fmla="*/ 308925 h 604605"/>
                  <a:gd name="connsiteX32" fmla="*/ 89986 w 605522"/>
                  <a:gd name="connsiteY32" fmla="*/ 311311 h 604605"/>
                  <a:gd name="connsiteX33" fmla="*/ 63934 w 605522"/>
                  <a:gd name="connsiteY33" fmla="*/ 311431 h 604605"/>
                  <a:gd name="connsiteX34" fmla="*/ 88313 w 605522"/>
                  <a:gd name="connsiteY34" fmla="*/ 407604 h 604605"/>
                  <a:gd name="connsiteX35" fmla="*/ 115679 w 605522"/>
                  <a:gd name="connsiteY35" fmla="*/ 391734 h 604605"/>
                  <a:gd name="connsiteX36" fmla="*/ 137428 w 605522"/>
                  <a:gd name="connsiteY36" fmla="*/ 397581 h 604605"/>
                  <a:gd name="connsiteX37" fmla="*/ 131692 w 605522"/>
                  <a:gd name="connsiteY37" fmla="*/ 419298 h 604605"/>
                  <a:gd name="connsiteX38" fmla="*/ 104207 w 605522"/>
                  <a:gd name="connsiteY38" fmla="*/ 435048 h 604605"/>
                  <a:gd name="connsiteX39" fmla="*/ 176626 w 605522"/>
                  <a:gd name="connsiteY39" fmla="*/ 504971 h 604605"/>
                  <a:gd name="connsiteX40" fmla="*/ 189532 w 605522"/>
                  <a:gd name="connsiteY40" fmla="*/ 482419 h 604605"/>
                  <a:gd name="connsiteX41" fmla="*/ 196941 w 605522"/>
                  <a:gd name="connsiteY41" fmla="*/ 478243 h 604605"/>
                  <a:gd name="connsiteX42" fmla="*/ 201124 w 605522"/>
                  <a:gd name="connsiteY42" fmla="*/ 479317 h 604605"/>
                  <a:gd name="connsiteX43" fmla="*/ 205067 w 605522"/>
                  <a:gd name="connsiteY43" fmla="*/ 484448 h 604605"/>
                  <a:gd name="connsiteX44" fmla="*/ 204231 w 605522"/>
                  <a:gd name="connsiteY44" fmla="*/ 490772 h 604605"/>
                  <a:gd name="connsiteX45" fmla="*/ 191325 w 605522"/>
                  <a:gd name="connsiteY45" fmla="*/ 513324 h 604605"/>
                  <a:gd name="connsiteX46" fmla="*/ 286807 w 605522"/>
                  <a:gd name="connsiteY46" fmla="*/ 540410 h 604605"/>
                  <a:gd name="connsiteX47" fmla="*/ 286807 w 605522"/>
                  <a:gd name="connsiteY47" fmla="*/ 508789 h 604605"/>
                  <a:gd name="connsiteX48" fmla="*/ 302701 w 605522"/>
                  <a:gd name="connsiteY48" fmla="*/ 492800 h 604605"/>
                  <a:gd name="connsiteX49" fmla="*/ 318715 w 605522"/>
                  <a:gd name="connsiteY49" fmla="*/ 508789 h 604605"/>
                  <a:gd name="connsiteX50" fmla="*/ 318715 w 605522"/>
                  <a:gd name="connsiteY50" fmla="*/ 540410 h 604605"/>
                  <a:gd name="connsiteX51" fmla="*/ 415512 w 605522"/>
                  <a:gd name="connsiteY51" fmla="*/ 512608 h 604605"/>
                  <a:gd name="connsiteX52" fmla="*/ 402367 w 605522"/>
                  <a:gd name="connsiteY52" fmla="*/ 490175 h 604605"/>
                  <a:gd name="connsiteX53" fmla="*/ 401530 w 605522"/>
                  <a:gd name="connsiteY53" fmla="*/ 483851 h 604605"/>
                  <a:gd name="connsiteX54" fmla="*/ 405474 w 605522"/>
                  <a:gd name="connsiteY54" fmla="*/ 478720 h 604605"/>
                  <a:gd name="connsiteX55" fmla="*/ 409657 w 605522"/>
                  <a:gd name="connsiteY55" fmla="*/ 477527 h 604605"/>
                  <a:gd name="connsiteX56" fmla="*/ 416946 w 605522"/>
                  <a:gd name="connsiteY56" fmla="*/ 481703 h 604605"/>
                  <a:gd name="connsiteX57" fmla="*/ 430092 w 605522"/>
                  <a:gd name="connsiteY57" fmla="*/ 504136 h 604605"/>
                  <a:gd name="connsiteX58" fmla="*/ 501196 w 605522"/>
                  <a:gd name="connsiteY58" fmla="*/ 435048 h 604605"/>
                  <a:gd name="connsiteX59" fmla="*/ 473830 w 605522"/>
                  <a:gd name="connsiteY59" fmla="*/ 419298 h 604605"/>
                  <a:gd name="connsiteX60" fmla="*/ 467974 w 605522"/>
                  <a:gd name="connsiteY60" fmla="*/ 397581 h 604605"/>
                  <a:gd name="connsiteX61" fmla="*/ 489724 w 605522"/>
                  <a:gd name="connsiteY61" fmla="*/ 391734 h 604605"/>
                  <a:gd name="connsiteX62" fmla="*/ 517209 w 605522"/>
                  <a:gd name="connsiteY62" fmla="*/ 407485 h 604605"/>
                  <a:gd name="connsiteX63" fmla="*/ 541588 w 605522"/>
                  <a:gd name="connsiteY63" fmla="*/ 309999 h 604605"/>
                  <a:gd name="connsiteX64" fmla="*/ 515536 w 605522"/>
                  <a:gd name="connsiteY64" fmla="*/ 309999 h 604605"/>
                  <a:gd name="connsiteX65" fmla="*/ 511354 w 605522"/>
                  <a:gd name="connsiteY65" fmla="*/ 308925 h 604605"/>
                  <a:gd name="connsiteX66" fmla="*/ 507171 w 605522"/>
                  <a:gd name="connsiteY66" fmla="*/ 301646 h 604605"/>
                  <a:gd name="connsiteX67" fmla="*/ 509561 w 605522"/>
                  <a:gd name="connsiteY67" fmla="*/ 295680 h 604605"/>
                  <a:gd name="connsiteX68" fmla="*/ 515536 w 605522"/>
                  <a:gd name="connsiteY68" fmla="*/ 293174 h 604605"/>
                  <a:gd name="connsiteX69" fmla="*/ 541588 w 605522"/>
                  <a:gd name="connsiteY69" fmla="*/ 293174 h 604605"/>
                  <a:gd name="connsiteX70" fmla="*/ 517209 w 605522"/>
                  <a:gd name="connsiteY70" fmla="*/ 197001 h 604605"/>
                  <a:gd name="connsiteX71" fmla="*/ 489724 w 605522"/>
                  <a:gd name="connsiteY71" fmla="*/ 212871 h 604605"/>
                  <a:gd name="connsiteX72" fmla="*/ 481836 w 605522"/>
                  <a:gd name="connsiteY72" fmla="*/ 215018 h 604605"/>
                  <a:gd name="connsiteX73" fmla="*/ 467974 w 605522"/>
                  <a:gd name="connsiteY73" fmla="*/ 207024 h 604605"/>
                  <a:gd name="connsiteX74" fmla="*/ 473830 w 605522"/>
                  <a:gd name="connsiteY74" fmla="*/ 185307 h 604605"/>
                  <a:gd name="connsiteX75" fmla="*/ 501196 w 605522"/>
                  <a:gd name="connsiteY75" fmla="*/ 169437 h 604605"/>
                  <a:gd name="connsiteX76" fmla="*/ 428777 w 605522"/>
                  <a:gd name="connsiteY76" fmla="*/ 99634 h 604605"/>
                  <a:gd name="connsiteX77" fmla="*/ 415871 w 605522"/>
                  <a:gd name="connsiteY77" fmla="*/ 122066 h 604605"/>
                  <a:gd name="connsiteX78" fmla="*/ 408581 w 605522"/>
                  <a:gd name="connsiteY78" fmla="*/ 126362 h 604605"/>
                  <a:gd name="connsiteX79" fmla="*/ 404398 w 605522"/>
                  <a:gd name="connsiteY79" fmla="*/ 125288 h 604605"/>
                  <a:gd name="connsiteX80" fmla="*/ 401291 w 605522"/>
                  <a:gd name="connsiteY80" fmla="*/ 113714 h 604605"/>
                  <a:gd name="connsiteX81" fmla="*/ 414198 w 605522"/>
                  <a:gd name="connsiteY81" fmla="*/ 91281 h 604605"/>
                  <a:gd name="connsiteX82" fmla="*/ 318715 w 605522"/>
                  <a:gd name="connsiteY82" fmla="*/ 64195 h 604605"/>
                  <a:gd name="connsiteX83" fmla="*/ 318715 w 605522"/>
                  <a:gd name="connsiteY83" fmla="*/ 95816 h 604605"/>
                  <a:gd name="connsiteX84" fmla="*/ 302701 w 605522"/>
                  <a:gd name="connsiteY84" fmla="*/ 111685 h 604605"/>
                  <a:gd name="connsiteX85" fmla="*/ 286807 w 605522"/>
                  <a:gd name="connsiteY85" fmla="*/ 95816 h 604605"/>
                  <a:gd name="connsiteX86" fmla="*/ 302701 w 605522"/>
                  <a:gd name="connsiteY86" fmla="*/ 0 h 604605"/>
                  <a:gd name="connsiteX87" fmla="*/ 605522 w 605522"/>
                  <a:gd name="connsiteY87" fmla="*/ 302243 h 604605"/>
                  <a:gd name="connsiteX88" fmla="*/ 302701 w 605522"/>
                  <a:gd name="connsiteY88" fmla="*/ 604605 h 604605"/>
                  <a:gd name="connsiteX89" fmla="*/ 0 w 605522"/>
                  <a:gd name="connsiteY89" fmla="*/ 302243 h 604605"/>
                  <a:gd name="connsiteX90" fmla="*/ 302701 w 605522"/>
                  <a:gd name="connsiteY90" fmla="*/ 0 h 6046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</a:cxnLst>
                <a:rect l="l" t="t" r="r" b="b"/>
                <a:pathLst>
                  <a:path w="605522" h="604605">
                    <a:moveTo>
                      <a:pt x="169739" y="214306"/>
                    </a:moveTo>
                    <a:cubicBezTo>
                      <a:pt x="174669" y="212874"/>
                      <a:pt x="180136" y="213322"/>
                      <a:pt x="184976" y="216005"/>
                    </a:cubicBezTo>
                    <a:lnTo>
                      <a:pt x="287155" y="272658"/>
                    </a:lnTo>
                    <a:cubicBezTo>
                      <a:pt x="291816" y="270153"/>
                      <a:pt x="297074" y="268841"/>
                      <a:pt x="302691" y="268841"/>
                    </a:cubicBezTo>
                    <a:cubicBezTo>
                      <a:pt x="308307" y="268841"/>
                      <a:pt x="313685" y="270153"/>
                      <a:pt x="318346" y="272658"/>
                    </a:cubicBezTo>
                    <a:lnTo>
                      <a:pt x="420524" y="216005"/>
                    </a:lnTo>
                    <a:cubicBezTo>
                      <a:pt x="430204" y="210638"/>
                      <a:pt x="442394" y="214216"/>
                      <a:pt x="447652" y="223877"/>
                    </a:cubicBezTo>
                    <a:cubicBezTo>
                      <a:pt x="453030" y="233418"/>
                      <a:pt x="449564" y="245584"/>
                      <a:pt x="439884" y="250951"/>
                    </a:cubicBezTo>
                    <a:lnTo>
                      <a:pt x="335674" y="308677"/>
                    </a:lnTo>
                    <a:cubicBezTo>
                      <a:pt x="332567" y="324063"/>
                      <a:pt x="319063" y="335751"/>
                      <a:pt x="302691" y="335751"/>
                    </a:cubicBezTo>
                    <a:cubicBezTo>
                      <a:pt x="286438" y="335751"/>
                      <a:pt x="272814" y="324182"/>
                      <a:pt x="269826" y="308677"/>
                    </a:cubicBezTo>
                    <a:lnTo>
                      <a:pt x="165497" y="250951"/>
                    </a:lnTo>
                    <a:cubicBezTo>
                      <a:pt x="155817" y="245584"/>
                      <a:pt x="152351" y="233418"/>
                      <a:pt x="157729" y="223877"/>
                    </a:cubicBezTo>
                    <a:cubicBezTo>
                      <a:pt x="160418" y="219047"/>
                      <a:pt x="164810" y="215737"/>
                      <a:pt x="169739" y="214306"/>
                    </a:cubicBezTo>
                    <a:close/>
                    <a:moveTo>
                      <a:pt x="286807" y="64195"/>
                    </a:moveTo>
                    <a:cubicBezTo>
                      <a:pt x="252032" y="66462"/>
                      <a:pt x="219169" y="76247"/>
                      <a:pt x="190010" y="91878"/>
                    </a:cubicBezTo>
                    <a:lnTo>
                      <a:pt x="203036" y="114311"/>
                    </a:lnTo>
                    <a:cubicBezTo>
                      <a:pt x="204231" y="116339"/>
                      <a:pt x="204470" y="118606"/>
                      <a:pt x="203872" y="120754"/>
                    </a:cubicBezTo>
                    <a:cubicBezTo>
                      <a:pt x="203394" y="122902"/>
                      <a:pt x="201960" y="124692"/>
                      <a:pt x="200048" y="125885"/>
                    </a:cubicBezTo>
                    <a:cubicBezTo>
                      <a:pt x="197419" y="127436"/>
                      <a:pt x="194193" y="127317"/>
                      <a:pt x="191564" y="125885"/>
                    </a:cubicBezTo>
                    <a:cubicBezTo>
                      <a:pt x="190249" y="125169"/>
                      <a:pt x="189173" y="124095"/>
                      <a:pt x="188456" y="122782"/>
                    </a:cubicBezTo>
                    <a:lnTo>
                      <a:pt x="175431" y="100469"/>
                    </a:lnTo>
                    <a:cubicBezTo>
                      <a:pt x="147108" y="118248"/>
                      <a:pt x="122849" y="141874"/>
                      <a:pt x="104207" y="169557"/>
                    </a:cubicBezTo>
                    <a:lnTo>
                      <a:pt x="131692" y="185307"/>
                    </a:lnTo>
                    <a:cubicBezTo>
                      <a:pt x="139221" y="189722"/>
                      <a:pt x="141850" y="199387"/>
                      <a:pt x="137428" y="207024"/>
                    </a:cubicBezTo>
                    <a:cubicBezTo>
                      <a:pt x="134560" y="212155"/>
                      <a:pt x="129183" y="215018"/>
                      <a:pt x="123686" y="215018"/>
                    </a:cubicBezTo>
                    <a:cubicBezTo>
                      <a:pt x="120937" y="215018"/>
                      <a:pt x="118188" y="214302"/>
                      <a:pt x="115679" y="212871"/>
                    </a:cubicBezTo>
                    <a:lnTo>
                      <a:pt x="88313" y="197001"/>
                    </a:lnTo>
                    <a:cubicBezTo>
                      <a:pt x="73614" y="226593"/>
                      <a:pt x="65010" y="259645"/>
                      <a:pt x="63815" y="294606"/>
                    </a:cubicBezTo>
                    <a:lnTo>
                      <a:pt x="89866" y="294487"/>
                    </a:lnTo>
                    <a:cubicBezTo>
                      <a:pt x="94527" y="294487"/>
                      <a:pt x="98351" y="298305"/>
                      <a:pt x="98351" y="302959"/>
                    </a:cubicBezTo>
                    <a:cubicBezTo>
                      <a:pt x="98351" y="305107"/>
                      <a:pt x="97514" y="307254"/>
                      <a:pt x="95841" y="308925"/>
                    </a:cubicBezTo>
                    <a:cubicBezTo>
                      <a:pt x="94288" y="310476"/>
                      <a:pt x="92256" y="311311"/>
                      <a:pt x="89986" y="311311"/>
                    </a:cubicBezTo>
                    <a:lnTo>
                      <a:pt x="63934" y="311431"/>
                    </a:lnTo>
                    <a:cubicBezTo>
                      <a:pt x="65249" y="345795"/>
                      <a:pt x="73853" y="378370"/>
                      <a:pt x="88313" y="407604"/>
                    </a:cubicBezTo>
                    <a:lnTo>
                      <a:pt x="115679" y="391734"/>
                    </a:lnTo>
                    <a:cubicBezTo>
                      <a:pt x="123327" y="387320"/>
                      <a:pt x="133126" y="389945"/>
                      <a:pt x="137428" y="397581"/>
                    </a:cubicBezTo>
                    <a:cubicBezTo>
                      <a:pt x="141850" y="405218"/>
                      <a:pt x="139221" y="414883"/>
                      <a:pt x="131692" y="419298"/>
                    </a:cubicBezTo>
                    <a:lnTo>
                      <a:pt x="104207" y="435048"/>
                    </a:lnTo>
                    <a:cubicBezTo>
                      <a:pt x="123208" y="463208"/>
                      <a:pt x="147825" y="487073"/>
                      <a:pt x="176626" y="504971"/>
                    </a:cubicBezTo>
                    <a:lnTo>
                      <a:pt x="189532" y="482419"/>
                    </a:lnTo>
                    <a:cubicBezTo>
                      <a:pt x="191086" y="479794"/>
                      <a:pt x="193834" y="478243"/>
                      <a:pt x="196941" y="478243"/>
                    </a:cubicBezTo>
                    <a:cubicBezTo>
                      <a:pt x="198375" y="478243"/>
                      <a:pt x="199809" y="478601"/>
                      <a:pt x="201124" y="479317"/>
                    </a:cubicBezTo>
                    <a:cubicBezTo>
                      <a:pt x="203036" y="480510"/>
                      <a:pt x="204470" y="482300"/>
                      <a:pt x="205067" y="484448"/>
                    </a:cubicBezTo>
                    <a:cubicBezTo>
                      <a:pt x="205665" y="486595"/>
                      <a:pt x="205306" y="488863"/>
                      <a:pt x="204231" y="490772"/>
                    </a:cubicBezTo>
                    <a:lnTo>
                      <a:pt x="191325" y="513324"/>
                    </a:lnTo>
                    <a:cubicBezTo>
                      <a:pt x="220125" y="528597"/>
                      <a:pt x="252510" y="538143"/>
                      <a:pt x="286807" y="540410"/>
                    </a:cubicBezTo>
                    <a:lnTo>
                      <a:pt x="286807" y="508789"/>
                    </a:lnTo>
                    <a:cubicBezTo>
                      <a:pt x="286807" y="499960"/>
                      <a:pt x="293978" y="492800"/>
                      <a:pt x="302701" y="492800"/>
                    </a:cubicBezTo>
                    <a:cubicBezTo>
                      <a:pt x="311545" y="492800"/>
                      <a:pt x="318715" y="499960"/>
                      <a:pt x="318715" y="508789"/>
                    </a:cubicBezTo>
                    <a:lnTo>
                      <a:pt x="318715" y="540410"/>
                    </a:lnTo>
                    <a:cubicBezTo>
                      <a:pt x="353490" y="538143"/>
                      <a:pt x="386354" y="528358"/>
                      <a:pt x="415512" y="512608"/>
                    </a:cubicBezTo>
                    <a:lnTo>
                      <a:pt x="402367" y="490175"/>
                    </a:lnTo>
                    <a:cubicBezTo>
                      <a:pt x="401291" y="488266"/>
                      <a:pt x="400933" y="485999"/>
                      <a:pt x="401530" y="483851"/>
                    </a:cubicBezTo>
                    <a:cubicBezTo>
                      <a:pt x="402128" y="481703"/>
                      <a:pt x="403562" y="479794"/>
                      <a:pt x="405474" y="478720"/>
                    </a:cubicBezTo>
                    <a:cubicBezTo>
                      <a:pt x="406789" y="478004"/>
                      <a:pt x="408223" y="477527"/>
                      <a:pt x="409657" y="477527"/>
                    </a:cubicBezTo>
                    <a:cubicBezTo>
                      <a:pt x="412644" y="477527"/>
                      <a:pt x="415512" y="479198"/>
                      <a:pt x="416946" y="481703"/>
                    </a:cubicBezTo>
                    <a:lnTo>
                      <a:pt x="430092" y="504136"/>
                    </a:lnTo>
                    <a:cubicBezTo>
                      <a:pt x="458294" y="486357"/>
                      <a:pt x="482553" y="462731"/>
                      <a:pt x="501196" y="435048"/>
                    </a:cubicBezTo>
                    <a:lnTo>
                      <a:pt x="473830" y="419298"/>
                    </a:lnTo>
                    <a:cubicBezTo>
                      <a:pt x="466182" y="414883"/>
                      <a:pt x="463672" y="405218"/>
                      <a:pt x="467974" y="397581"/>
                    </a:cubicBezTo>
                    <a:cubicBezTo>
                      <a:pt x="472396" y="389945"/>
                      <a:pt x="482195" y="387320"/>
                      <a:pt x="489724" y="391734"/>
                    </a:cubicBezTo>
                    <a:lnTo>
                      <a:pt x="517209" y="407485"/>
                    </a:lnTo>
                    <a:cubicBezTo>
                      <a:pt x="531789" y="377893"/>
                      <a:pt x="540512" y="344841"/>
                      <a:pt x="541588" y="309999"/>
                    </a:cubicBezTo>
                    <a:lnTo>
                      <a:pt x="515536" y="309999"/>
                    </a:lnTo>
                    <a:cubicBezTo>
                      <a:pt x="514102" y="309999"/>
                      <a:pt x="512668" y="309641"/>
                      <a:pt x="511354" y="308925"/>
                    </a:cubicBezTo>
                    <a:cubicBezTo>
                      <a:pt x="508725" y="307493"/>
                      <a:pt x="507171" y="304629"/>
                      <a:pt x="507171" y="301646"/>
                    </a:cubicBezTo>
                    <a:cubicBezTo>
                      <a:pt x="507171" y="299379"/>
                      <a:pt x="508008" y="297351"/>
                      <a:pt x="509561" y="295680"/>
                    </a:cubicBezTo>
                    <a:cubicBezTo>
                      <a:pt x="511115" y="294129"/>
                      <a:pt x="513266" y="293174"/>
                      <a:pt x="515536" y="293174"/>
                    </a:cubicBezTo>
                    <a:lnTo>
                      <a:pt x="541588" y="293174"/>
                    </a:lnTo>
                    <a:cubicBezTo>
                      <a:pt x="540273" y="258810"/>
                      <a:pt x="531669" y="226235"/>
                      <a:pt x="517209" y="197001"/>
                    </a:cubicBezTo>
                    <a:lnTo>
                      <a:pt x="489724" y="212871"/>
                    </a:lnTo>
                    <a:cubicBezTo>
                      <a:pt x="487214" y="214302"/>
                      <a:pt x="484585" y="215018"/>
                      <a:pt x="481836" y="215018"/>
                    </a:cubicBezTo>
                    <a:cubicBezTo>
                      <a:pt x="476339" y="215018"/>
                      <a:pt x="470962" y="212155"/>
                      <a:pt x="467974" y="207024"/>
                    </a:cubicBezTo>
                    <a:cubicBezTo>
                      <a:pt x="463553" y="199387"/>
                      <a:pt x="466182" y="189722"/>
                      <a:pt x="473830" y="185307"/>
                    </a:cubicBezTo>
                    <a:lnTo>
                      <a:pt x="501196" y="169437"/>
                    </a:lnTo>
                    <a:cubicBezTo>
                      <a:pt x="482314" y="141397"/>
                      <a:pt x="457577" y="117532"/>
                      <a:pt x="428777" y="99634"/>
                    </a:cubicBezTo>
                    <a:lnTo>
                      <a:pt x="415871" y="122066"/>
                    </a:lnTo>
                    <a:cubicBezTo>
                      <a:pt x="414437" y="124692"/>
                      <a:pt x="411569" y="126362"/>
                      <a:pt x="408581" y="126362"/>
                    </a:cubicBezTo>
                    <a:cubicBezTo>
                      <a:pt x="407147" y="126362"/>
                      <a:pt x="405713" y="126004"/>
                      <a:pt x="404398" y="125288"/>
                    </a:cubicBezTo>
                    <a:cubicBezTo>
                      <a:pt x="400335" y="122902"/>
                      <a:pt x="398901" y="117771"/>
                      <a:pt x="401291" y="113714"/>
                    </a:cubicBezTo>
                    <a:lnTo>
                      <a:pt x="414198" y="91281"/>
                    </a:lnTo>
                    <a:cubicBezTo>
                      <a:pt x="385278" y="76008"/>
                      <a:pt x="353012" y="66462"/>
                      <a:pt x="318715" y="64195"/>
                    </a:cubicBezTo>
                    <a:lnTo>
                      <a:pt x="318715" y="95816"/>
                    </a:lnTo>
                    <a:cubicBezTo>
                      <a:pt x="318715" y="104645"/>
                      <a:pt x="311545" y="111685"/>
                      <a:pt x="302701" y="111685"/>
                    </a:cubicBezTo>
                    <a:cubicBezTo>
                      <a:pt x="293978" y="111685"/>
                      <a:pt x="286807" y="104645"/>
                      <a:pt x="286807" y="95816"/>
                    </a:cubicBezTo>
                    <a:close/>
                    <a:moveTo>
                      <a:pt x="302701" y="0"/>
                    </a:moveTo>
                    <a:cubicBezTo>
                      <a:pt x="469647" y="0"/>
                      <a:pt x="605522" y="135550"/>
                      <a:pt x="605522" y="302243"/>
                    </a:cubicBezTo>
                    <a:cubicBezTo>
                      <a:pt x="605522" y="468936"/>
                      <a:pt x="469647" y="604605"/>
                      <a:pt x="302701" y="604605"/>
                    </a:cubicBezTo>
                    <a:cubicBezTo>
                      <a:pt x="135755" y="604605"/>
                      <a:pt x="0" y="468936"/>
                      <a:pt x="0" y="302243"/>
                    </a:cubicBezTo>
                    <a:cubicBezTo>
                      <a:pt x="0" y="135550"/>
                      <a:pt x="135755" y="0"/>
                      <a:pt x="302701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38100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" name="îṥ1îdè">
                <a:extLst>
                  <a:ext uri="{FF2B5EF4-FFF2-40B4-BE49-F238E27FC236}">
                    <a16:creationId xmlns="" xmlns:a16="http://schemas.microsoft.com/office/drawing/2014/main" id="{329CC9EA-D8BB-4978-9A4F-81CBB6BA91F4}"/>
                  </a:ext>
                </a:extLst>
              </p:cNvPr>
              <p:cNvSpPr/>
              <p:nvPr/>
            </p:nvSpPr>
            <p:spPr bwMode="auto">
              <a:xfrm>
                <a:off x="5712110" y="1873336"/>
                <a:ext cx="765000" cy="765000"/>
              </a:xfrm>
              <a:prstGeom prst="ellipse">
                <a:avLst/>
              </a:prstGeom>
              <a:solidFill>
                <a:schemeClr val="bg1"/>
              </a:solidFill>
              <a:ln w="6350">
                <a:solidFill>
                  <a:schemeClr val="tx2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" name="îšļíḓé">
                <a:extLst>
                  <a:ext uri="{FF2B5EF4-FFF2-40B4-BE49-F238E27FC236}">
                    <a16:creationId xmlns="" xmlns:a16="http://schemas.microsoft.com/office/drawing/2014/main" id="{2863ACFF-6A37-47D5-9DFC-9F3D50CF4BCF}"/>
                  </a:ext>
                </a:extLst>
              </p:cNvPr>
              <p:cNvSpPr/>
              <p:nvPr/>
            </p:nvSpPr>
            <p:spPr bwMode="auto">
              <a:xfrm>
                <a:off x="5866177" y="2027749"/>
                <a:ext cx="456866" cy="456174"/>
              </a:xfrm>
              <a:custGeom>
                <a:avLst/>
                <a:gdLst>
                  <a:gd name="connsiteX0" fmla="*/ 169739 w 605522"/>
                  <a:gd name="connsiteY0" fmla="*/ 214306 h 604605"/>
                  <a:gd name="connsiteX1" fmla="*/ 184976 w 605522"/>
                  <a:gd name="connsiteY1" fmla="*/ 216005 h 604605"/>
                  <a:gd name="connsiteX2" fmla="*/ 287155 w 605522"/>
                  <a:gd name="connsiteY2" fmla="*/ 272658 h 604605"/>
                  <a:gd name="connsiteX3" fmla="*/ 302691 w 605522"/>
                  <a:gd name="connsiteY3" fmla="*/ 268841 h 604605"/>
                  <a:gd name="connsiteX4" fmla="*/ 318346 w 605522"/>
                  <a:gd name="connsiteY4" fmla="*/ 272658 h 604605"/>
                  <a:gd name="connsiteX5" fmla="*/ 420524 w 605522"/>
                  <a:gd name="connsiteY5" fmla="*/ 216005 h 604605"/>
                  <a:gd name="connsiteX6" fmla="*/ 447652 w 605522"/>
                  <a:gd name="connsiteY6" fmla="*/ 223877 h 604605"/>
                  <a:gd name="connsiteX7" fmla="*/ 439884 w 605522"/>
                  <a:gd name="connsiteY7" fmla="*/ 250951 h 604605"/>
                  <a:gd name="connsiteX8" fmla="*/ 335674 w 605522"/>
                  <a:gd name="connsiteY8" fmla="*/ 308677 h 604605"/>
                  <a:gd name="connsiteX9" fmla="*/ 302691 w 605522"/>
                  <a:gd name="connsiteY9" fmla="*/ 335751 h 604605"/>
                  <a:gd name="connsiteX10" fmla="*/ 269826 w 605522"/>
                  <a:gd name="connsiteY10" fmla="*/ 308677 h 604605"/>
                  <a:gd name="connsiteX11" fmla="*/ 165497 w 605522"/>
                  <a:gd name="connsiteY11" fmla="*/ 250951 h 604605"/>
                  <a:gd name="connsiteX12" fmla="*/ 157729 w 605522"/>
                  <a:gd name="connsiteY12" fmla="*/ 223877 h 604605"/>
                  <a:gd name="connsiteX13" fmla="*/ 169739 w 605522"/>
                  <a:gd name="connsiteY13" fmla="*/ 214306 h 604605"/>
                  <a:gd name="connsiteX14" fmla="*/ 286807 w 605522"/>
                  <a:gd name="connsiteY14" fmla="*/ 64195 h 604605"/>
                  <a:gd name="connsiteX15" fmla="*/ 190010 w 605522"/>
                  <a:gd name="connsiteY15" fmla="*/ 91878 h 604605"/>
                  <a:gd name="connsiteX16" fmla="*/ 203036 w 605522"/>
                  <a:gd name="connsiteY16" fmla="*/ 114311 h 604605"/>
                  <a:gd name="connsiteX17" fmla="*/ 203872 w 605522"/>
                  <a:gd name="connsiteY17" fmla="*/ 120754 h 604605"/>
                  <a:gd name="connsiteX18" fmla="*/ 200048 w 605522"/>
                  <a:gd name="connsiteY18" fmla="*/ 125885 h 604605"/>
                  <a:gd name="connsiteX19" fmla="*/ 191564 w 605522"/>
                  <a:gd name="connsiteY19" fmla="*/ 125885 h 604605"/>
                  <a:gd name="connsiteX20" fmla="*/ 188456 w 605522"/>
                  <a:gd name="connsiteY20" fmla="*/ 122782 h 604605"/>
                  <a:gd name="connsiteX21" fmla="*/ 175431 w 605522"/>
                  <a:gd name="connsiteY21" fmla="*/ 100469 h 604605"/>
                  <a:gd name="connsiteX22" fmla="*/ 104207 w 605522"/>
                  <a:gd name="connsiteY22" fmla="*/ 169557 h 604605"/>
                  <a:gd name="connsiteX23" fmla="*/ 131692 w 605522"/>
                  <a:gd name="connsiteY23" fmla="*/ 185307 h 604605"/>
                  <a:gd name="connsiteX24" fmla="*/ 137428 w 605522"/>
                  <a:gd name="connsiteY24" fmla="*/ 207024 h 604605"/>
                  <a:gd name="connsiteX25" fmla="*/ 123686 w 605522"/>
                  <a:gd name="connsiteY25" fmla="*/ 215018 h 604605"/>
                  <a:gd name="connsiteX26" fmla="*/ 115679 w 605522"/>
                  <a:gd name="connsiteY26" fmla="*/ 212871 h 604605"/>
                  <a:gd name="connsiteX27" fmla="*/ 88313 w 605522"/>
                  <a:gd name="connsiteY27" fmla="*/ 197001 h 604605"/>
                  <a:gd name="connsiteX28" fmla="*/ 63815 w 605522"/>
                  <a:gd name="connsiteY28" fmla="*/ 294606 h 604605"/>
                  <a:gd name="connsiteX29" fmla="*/ 89866 w 605522"/>
                  <a:gd name="connsiteY29" fmla="*/ 294487 h 604605"/>
                  <a:gd name="connsiteX30" fmla="*/ 98351 w 605522"/>
                  <a:gd name="connsiteY30" fmla="*/ 302959 h 604605"/>
                  <a:gd name="connsiteX31" fmla="*/ 95841 w 605522"/>
                  <a:gd name="connsiteY31" fmla="*/ 308925 h 604605"/>
                  <a:gd name="connsiteX32" fmla="*/ 89986 w 605522"/>
                  <a:gd name="connsiteY32" fmla="*/ 311311 h 604605"/>
                  <a:gd name="connsiteX33" fmla="*/ 63934 w 605522"/>
                  <a:gd name="connsiteY33" fmla="*/ 311431 h 604605"/>
                  <a:gd name="connsiteX34" fmla="*/ 88313 w 605522"/>
                  <a:gd name="connsiteY34" fmla="*/ 407604 h 604605"/>
                  <a:gd name="connsiteX35" fmla="*/ 115679 w 605522"/>
                  <a:gd name="connsiteY35" fmla="*/ 391734 h 604605"/>
                  <a:gd name="connsiteX36" fmla="*/ 137428 w 605522"/>
                  <a:gd name="connsiteY36" fmla="*/ 397581 h 604605"/>
                  <a:gd name="connsiteX37" fmla="*/ 131692 w 605522"/>
                  <a:gd name="connsiteY37" fmla="*/ 419298 h 604605"/>
                  <a:gd name="connsiteX38" fmla="*/ 104207 w 605522"/>
                  <a:gd name="connsiteY38" fmla="*/ 435048 h 604605"/>
                  <a:gd name="connsiteX39" fmla="*/ 176626 w 605522"/>
                  <a:gd name="connsiteY39" fmla="*/ 504971 h 604605"/>
                  <a:gd name="connsiteX40" fmla="*/ 189532 w 605522"/>
                  <a:gd name="connsiteY40" fmla="*/ 482419 h 604605"/>
                  <a:gd name="connsiteX41" fmla="*/ 196941 w 605522"/>
                  <a:gd name="connsiteY41" fmla="*/ 478243 h 604605"/>
                  <a:gd name="connsiteX42" fmla="*/ 201124 w 605522"/>
                  <a:gd name="connsiteY42" fmla="*/ 479317 h 604605"/>
                  <a:gd name="connsiteX43" fmla="*/ 205067 w 605522"/>
                  <a:gd name="connsiteY43" fmla="*/ 484448 h 604605"/>
                  <a:gd name="connsiteX44" fmla="*/ 204231 w 605522"/>
                  <a:gd name="connsiteY44" fmla="*/ 490772 h 604605"/>
                  <a:gd name="connsiteX45" fmla="*/ 191325 w 605522"/>
                  <a:gd name="connsiteY45" fmla="*/ 513324 h 604605"/>
                  <a:gd name="connsiteX46" fmla="*/ 286807 w 605522"/>
                  <a:gd name="connsiteY46" fmla="*/ 540410 h 604605"/>
                  <a:gd name="connsiteX47" fmla="*/ 286807 w 605522"/>
                  <a:gd name="connsiteY47" fmla="*/ 508789 h 604605"/>
                  <a:gd name="connsiteX48" fmla="*/ 302701 w 605522"/>
                  <a:gd name="connsiteY48" fmla="*/ 492800 h 604605"/>
                  <a:gd name="connsiteX49" fmla="*/ 318715 w 605522"/>
                  <a:gd name="connsiteY49" fmla="*/ 508789 h 604605"/>
                  <a:gd name="connsiteX50" fmla="*/ 318715 w 605522"/>
                  <a:gd name="connsiteY50" fmla="*/ 540410 h 604605"/>
                  <a:gd name="connsiteX51" fmla="*/ 415512 w 605522"/>
                  <a:gd name="connsiteY51" fmla="*/ 512608 h 604605"/>
                  <a:gd name="connsiteX52" fmla="*/ 402367 w 605522"/>
                  <a:gd name="connsiteY52" fmla="*/ 490175 h 604605"/>
                  <a:gd name="connsiteX53" fmla="*/ 401530 w 605522"/>
                  <a:gd name="connsiteY53" fmla="*/ 483851 h 604605"/>
                  <a:gd name="connsiteX54" fmla="*/ 405474 w 605522"/>
                  <a:gd name="connsiteY54" fmla="*/ 478720 h 604605"/>
                  <a:gd name="connsiteX55" fmla="*/ 409657 w 605522"/>
                  <a:gd name="connsiteY55" fmla="*/ 477527 h 604605"/>
                  <a:gd name="connsiteX56" fmla="*/ 416946 w 605522"/>
                  <a:gd name="connsiteY56" fmla="*/ 481703 h 604605"/>
                  <a:gd name="connsiteX57" fmla="*/ 430092 w 605522"/>
                  <a:gd name="connsiteY57" fmla="*/ 504136 h 604605"/>
                  <a:gd name="connsiteX58" fmla="*/ 501196 w 605522"/>
                  <a:gd name="connsiteY58" fmla="*/ 435048 h 604605"/>
                  <a:gd name="connsiteX59" fmla="*/ 473830 w 605522"/>
                  <a:gd name="connsiteY59" fmla="*/ 419298 h 604605"/>
                  <a:gd name="connsiteX60" fmla="*/ 467974 w 605522"/>
                  <a:gd name="connsiteY60" fmla="*/ 397581 h 604605"/>
                  <a:gd name="connsiteX61" fmla="*/ 489724 w 605522"/>
                  <a:gd name="connsiteY61" fmla="*/ 391734 h 604605"/>
                  <a:gd name="connsiteX62" fmla="*/ 517209 w 605522"/>
                  <a:gd name="connsiteY62" fmla="*/ 407485 h 604605"/>
                  <a:gd name="connsiteX63" fmla="*/ 541588 w 605522"/>
                  <a:gd name="connsiteY63" fmla="*/ 309999 h 604605"/>
                  <a:gd name="connsiteX64" fmla="*/ 515536 w 605522"/>
                  <a:gd name="connsiteY64" fmla="*/ 309999 h 604605"/>
                  <a:gd name="connsiteX65" fmla="*/ 511354 w 605522"/>
                  <a:gd name="connsiteY65" fmla="*/ 308925 h 604605"/>
                  <a:gd name="connsiteX66" fmla="*/ 507171 w 605522"/>
                  <a:gd name="connsiteY66" fmla="*/ 301646 h 604605"/>
                  <a:gd name="connsiteX67" fmla="*/ 509561 w 605522"/>
                  <a:gd name="connsiteY67" fmla="*/ 295680 h 604605"/>
                  <a:gd name="connsiteX68" fmla="*/ 515536 w 605522"/>
                  <a:gd name="connsiteY68" fmla="*/ 293174 h 604605"/>
                  <a:gd name="connsiteX69" fmla="*/ 541588 w 605522"/>
                  <a:gd name="connsiteY69" fmla="*/ 293174 h 604605"/>
                  <a:gd name="connsiteX70" fmla="*/ 517209 w 605522"/>
                  <a:gd name="connsiteY70" fmla="*/ 197001 h 604605"/>
                  <a:gd name="connsiteX71" fmla="*/ 489724 w 605522"/>
                  <a:gd name="connsiteY71" fmla="*/ 212871 h 604605"/>
                  <a:gd name="connsiteX72" fmla="*/ 481836 w 605522"/>
                  <a:gd name="connsiteY72" fmla="*/ 215018 h 604605"/>
                  <a:gd name="connsiteX73" fmla="*/ 467974 w 605522"/>
                  <a:gd name="connsiteY73" fmla="*/ 207024 h 604605"/>
                  <a:gd name="connsiteX74" fmla="*/ 473830 w 605522"/>
                  <a:gd name="connsiteY74" fmla="*/ 185307 h 604605"/>
                  <a:gd name="connsiteX75" fmla="*/ 501196 w 605522"/>
                  <a:gd name="connsiteY75" fmla="*/ 169437 h 604605"/>
                  <a:gd name="connsiteX76" fmla="*/ 428777 w 605522"/>
                  <a:gd name="connsiteY76" fmla="*/ 99634 h 604605"/>
                  <a:gd name="connsiteX77" fmla="*/ 415871 w 605522"/>
                  <a:gd name="connsiteY77" fmla="*/ 122066 h 604605"/>
                  <a:gd name="connsiteX78" fmla="*/ 408581 w 605522"/>
                  <a:gd name="connsiteY78" fmla="*/ 126362 h 604605"/>
                  <a:gd name="connsiteX79" fmla="*/ 404398 w 605522"/>
                  <a:gd name="connsiteY79" fmla="*/ 125288 h 604605"/>
                  <a:gd name="connsiteX80" fmla="*/ 401291 w 605522"/>
                  <a:gd name="connsiteY80" fmla="*/ 113714 h 604605"/>
                  <a:gd name="connsiteX81" fmla="*/ 414198 w 605522"/>
                  <a:gd name="connsiteY81" fmla="*/ 91281 h 604605"/>
                  <a:gd name="connsiteX82" fmla="*/ 318715 w 605522"/>
                  <a:gd name="connsiteY82" fmla="*/ 64195 h 604605"/>
                  <a:gd name="connsiteX83" fmla="*/ 318715 w 605522"/>
                  <a:gd name="connsiteY83" fmla="*/ 95816 h 604605"/>
                  <a:gd name="connsiteX84" fmla="*/ 302701 w 605522"/>
                  <a:gd name="connsiteY84" fmla="*/ 111685 h 604605"/>
                  <a:gd name="connsiteX85" fmla="*/ 286807 w 605522"/>
                  <a:gd name="connsiteY85" fmla="*/ 95816 h 604605"/>
                  <a:gd name="connsiteX86" fmla="*/ 302701 w 605522"/>
                  <a:gd name="connsiteY86" fmla="*/ 0 h 604605"/>
                  <a:gd name="connsiteX87" fmla="*/ 605522 w 605522"/>
                  <a:gd name="connsiteY87" fmla="*/ 302243 h 604605"/>
                  <a:gd name="connsiteX88" fmla="*/ 302701 w 605522"/>
                  <a:gd name="connsiteY88" fmla="*/ 604605 h 604605"/>
                  <a:gd name="connsiteX89" fmla="*/ 0 w 605522"/>
                  <a:gd name="connsiteY89" fmla="*/ 302243 h 604605"/>
                  <a:gd name="connsiteX90" fmla="*/ 302701 w 605522"/>
                  <a:gd name="connsiteY90" fmla="*/ 0 h 6046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</a:cxnLst>
                <a:rect l="l" t="t" r="r" b="b"/>
                <a:pathLst>
                  <a:path w="605522" h="604605">
                    <a:moveTo>
                      <a:pt x="169739" y="214306"/>
                    </a:moveTo>
                    <a:cubicBezTo>
                      <a:pt x="174669" y="212874"/>
                      <a:pt x="180136" y="213322"/>
                      <a:pt x="184976" y="216005"/>
                    </a:cubicBezTo>
                    <a:lnTo>
                      <a:pt x="287155" y="272658"/>
                    </a:lnTo>
                    <a:cubicBezTo>
                      <a:pt x="291816" y="270153"/>
                      <a:pt x="297074" y="268841"/>
                      <a:pt x="302691" y="268841"/>
                    </a:cubicBezTo>
                    <a:cubicBezTo>
                      <a:pt x="308307" y="268841"/>
                      <a:pt x="313685" y="270153"/>
                      <a:pt x="318346" y="272658"/>
                    </a:cubicBezTo>
                    <a:lnTo>
                      <a:pt x="420524" y="216005"/>
                    </a:lnTo>
                    <a:cubicBezTo>
                      <a:pt x="430204" y="210638"/>
                      <a:pt x="442394" y="214216"/>
                      <a:pt x="447652" y="223877"/>
                    </a:cubicBezTo>
                    <a:cubicBezTo>
                      <a:pt x="453030" y="233418"/>
                      <a:pt x="449564" y="245584"/>
                      <a:pt x="439884" y="250951"/>
                    </a:cubicBezTo>
                    <a:lnTo>
                      <a:pt x="335674" y="308677"/>
                    </a:lnTo>
                    <a:cubicBezTo>
                      <a:pt x="332567" y="324063"/>
                      <a:pt x="319063" y="335751"/>
                      <a:pt x="302691" y="335751"/>
                    </a:cubicBezTo>
                    <a:cubicBezTo>
                      <a:pt x="286438" y="335751"/>
                      <a:pt x="272814" y="324182"/>
                      <a:pt x="269826" y="308677"/>
                    </a:cubicBezTo>
                    <a:lnTo>
                      <a:pt x="165497" y="250951"/>
                    </a:lnTo>
                    <a:cubicBezTo>
                      <a:pt x="155817" y="245584"/>
                      <a:pt x="152351" y="233418"/>
                      <a:pt x="157729" y="223877"/>
                    </a:cubicBezTo>
                    <a:cubicBezTo>
                      <a:pt x="160418" y="219047"/>
                      <a:pt x="164810" y="215737"/>
                      <a:pt x="169739" y="214306"/>
                    </a:cubicBezTo>
                    <a:close/>
                    <a:moveTo>
                      <a:pt x="286807" y="64195"/>
                    </a:moveTo>
                    <a:cubicBezTo>
                      <a:pt x="252032" y="66462"/>
                      <a:pt x="219169" y="76247"/>
                      <a:pt x="190010" y="91878"/>
                    </a:cubicBezTo>
                    <a:lnTo>
                      <a:pt x="203036" y="114311"/>
                    </a:lnTo>
                    <a:cubicBezTo>
                      <a:pt x="204231" y="116339"/>
                      <a:pt x="204470" y="118606"/>
                      <a:pt x="203872" y="120754"/>
                    </a:cubicBezTo>
                    <a:cubicBezTo>
                      <a:pt x="203394" y="122902"/>
                      <a:pt x="201960" y="124692"/>
                      <a:pt x="200048" y="125885"/>
                    </a:cubicBezTo>
                    <a:cubicBezTo>
                      <a:pt x="197419" y="127436"/>
                      <a:pt x="194193" y="127317"/>
                      <a:pt x="191564" y="125885"/>
                    </a:cubicBezTo>
                    <a:cubicBezTo>
                      <a:pt x="190249" y="125169"/>
                      <a:pt x="189173" y="124095"/>
                      <a:pt x="188456" y="122782"/>
                    </a:cubicBezTo>
                    <a:lnTo>
                      <a:pt x="175431" y="100469"/>
                    </a:lnTo>
                    <a:cubicBezTo>
                      <a:pt x="147108" y="118248"/>
                      <a:pt x="122849" y="141874"/>
                      <a:pt x="104207" y="169557"/>
                    </a:cubicBezTo>
                    <a:lnTo>
                      <a:pt x="131692" y="185307"/>
                    </a:lnTo>
                    <a:cubicBezTo>
                      <a:pt x="139221" y="189722"/>
                      <a:pt x="141850" y="199387"/>
                      <a:pt x="137428" y="207024"/>
                    </a:cubicBezTo>
                    <a:cubicBezTo>
                      <a:pt x="134560" y="212155"/>
                      <a:pt x="129183" y="215018"/>
                      <a:pt x="123686" y="215018"/>
                    </a:cubicBezTo>
                    <a:cubicBezTo>
                      <a:pt x="120937" y="215018"/>
                      <a:pt x="118188" y="214302"/>
                      <a:pt x="115679" y="212871"/>
                    </a:cubicBezTo>
                    <a:lnTo>
                      <a:pt x="88313" y="197001"/>
                    </a:lnTo>
                    <a:cubicBezTo>
                      <a:pt x="73614" y="226593"/>
                      <a:pt x="65010" y="259645"/>
                      <a:pt x="63815" y="294606"/>
                    </a:cubicBezTo>
                    <a:lnTo>
                      <a:pt x="89866" y="294487"/>
                    </a:lnTo>
                    <a:cubicBezTo>
                      <a:pt x="94527" y="294487"/>
                      <a:pt x="98351" y="298305"/>
                      <a:pt x="98351" y="302959"/>
                    </a:cubicBezTo>
                    <a:cubicBezTo>
                      <a:pt x="98351" y="305107"/>
                      <a:pt x="97514" y="307254"/>
                      <a:pt x="95841" y="308925"/>
                    </a:cubicBezTo>
                    <a:cubicBezTo>
                      <a:pt x="94288" y="310476"/>
                      <a:pt x="92256" y="311311"/>
                      <a:pt x="89986" y="311311"/>
                    </a:cubicBezTo>
                    <a:lnTo>
                      <a:pt x="63934" y="311431"/>
                    </a:lnTo>
                    <a:cubicBezTo>
                      <a:pt x="65249" y="345795"/>
                      <a:pt x="73853" y="378370"/>
                      <a:pt x="88313" y="407604"/>
                    </a:cubicBezTo>
                    <a:lnTo>
                      <a:pt x="115679" y="391734"/>
                    </a:lnTo>
                    <a:cubicBezTo>
                      <a:pt x="123327" y="387320"/>
                      <a:pt x="133126" y="389945"/>
                      <a:pt x="137428" y="397581"/>
                    </a:cubicBezTo>
                    <a:cubicBezTo>
                      <a:pt x="141850" y="405218"/>
                      <a:pt x="139221" y="414883"/>
                      <a:pt x="131692" y="419298"/>
                    </a:cubicBezTo>
                    <a:lnTo>
                      <a:pt x="104207" y="435048"/>
                    </a:lnTo>
                    <a:cubicBezTo>
                      <a:pt x="123208" y="463208"/>
                      <a:pt x="147825" y="487073"/>
                      <a:pt x="176626" y="504971"/>
                    </a:cubicBezTo>
                    <a:lnTo>
                      <a:pt x="189532" y="482419"/>
                    </a:lnTo>
                    <a:cubicBezTo>
                      <a:pt x="191086" y="479794"/>
                      <a:pt x="193834" y="478243"/>
                      <a:pt x="196941" y="478243"/>
                    </a:cubicBezTo>
                    <a:cubicBezTo>
                      <a:pt x="198375" y="478243"/>
                      <a:pt x="199809" y="478601"/>
                      <a:pt x="201124" y="479317"/>
                    </a:cubicBezTo>
                    <a:cubicBezTo>
                      <a:pt x="203036" y="480510"/>
                      <a:pt x="204470" y="482300"/>
                      <a:pt x="205067" y="484448"/>
                    </a:cubicBezTo>
                    <a:cubicBezTo>
                      <a:pt x="205665" y="486595"/>
                      <a:pt x="205306" y="488863"/>
                      <a:pt x="204231" y="490772"/>
                    </a:cubicBezTo>
                    <a:lnTo>
                      <a:pt x="191325" y="513324"/>
                    </a:lnTo>
                    <a:cubicBezTo>
                      <a:pt x="220125" y="528597"/>
                      <a:pt x="252510" y="538143"/>
                      <a:pt x="286807" y="540410"/>
                    </a:cubicBezTo>
                    <a:lnTo>
                      <a:pt x="286807" y="508789"/>
                    </a:lnTo>
                    <a:cubicBezTo>
                      <a:pt x="286807" y="499960"/>
                      <a:pt x="293978" y="492800"/>
                      <a:pt x="302701" y="492800"/>
                    </a:cubicBezTo>
                    <a:cubicBezTo>
                      <a:pt x="311545" y="492800"/>
                      <a:pt x="318715" y="499960"/>
                      <a:pt x="318715" y="508789"/>
                    </a:cubicBezTo>
                    <a:lnTo>
                      <a:pt x="318715" y="540410"/>
                    </a:lnTo>
                    <a:cubicBezTo>
                      <a:pt x="353490" y="538143"/>
                      <a:pt x="386354" y="528358"/>
                      <a:pt x="415512" y="512608"/>
                    </a:cubicBezTo>
                    <a:lnTo>
                      <a:pt x="402367" y="490175"/>
                    </a:lnTo>
                    <a:cubicBezTo>
                      <a:pt x="401291" y="488266"/>
                      <a:pt x="400933" y="485999"/>
                      <a:pt x="401530" y="483851"/>
                    </a:cubicBezTo>
                    <a:cubicBezTo>
                      <a:pt x="402128" y="481703"/>
                      <a:pt x="403562" y="479794"/>
                      <a:pt x="405474" y="478720"/>
                    </a:cubicBezTo>
                    <a:cubicBezTo>
                      <a:pt x="406789" y="478004"/>
                      <a:pt x="408223" y="477527"/>
                      <a:pt x="409657" y="477527"/>
                    </a:cubicBezTo>
                    <a:cubicBezTo>
                      <a:pt x="412644" y="477527"/>
                      <a:pt x="415512" y="479198"/>
                      <a:pt x="416946" y="481703"/>
                    </a:cubicBezTo>
                    <a:lnTo>
                      <a:pt x="430092" y="504136"/>
                    </a:lnTo>
                    <a:cubicBezTo>
                      <a:pt x="458294" y="486357"/>
                      <a:pt x="482553" y="462731"/>
                      <a:pt x="501196" y="435048"/>
                    </a:cubicBezTo>
                    <a:lnTo>
                      <a:pt x="473830" y="419298"/>
                    </a:lnTo>
                    <a:cubicBezTo>
                      <a:pt x="466182" y="414883"/>
                      <a:pt x="463672" y="405218"/>
                      <a:pt x="467974" y="397581"/>
                    </a:cubicBezTo>
                    <a:cubicBezTo>
                      <a:pt x="472396" y="389945"/>
                      <a:pt x="482195" y="387320"/>
                      <a:pt x="489724" y="391734"/>
                    </a:cubicBezTo>
                    <a:lnTo>
                      <a:pt x="517209" y="407485"/>
                    </a:lnTo>
                    <a:cubicBezTo>
                      <a:pt x="531789" y="377893"/>
                      <a:pt x="540512" y="344841"/>
                      <a:pt x="541588" y="309999"/>
                    </a:cubicBezTo>
                    <a:lnTo>
                      <a:pt x="515536" y="309999"/>
                    </a:lnTo>
                    <a:cubicBezTo>
                      <a:pt x="514102" y="309999"/>
                      <a:pt x="512668" y="309641"/>
                      <a:pt x="511354" y="308925"/>
                    </a:cubicBezTo>
                    <a:cubicBezTo>
                      <a:pt x="508725" y="307493"/>
                      <a:pt x="507171" y="304629"/>
                      <a:pt x="507171" y="301646"/>
                    </a:cubicBezTo>
                    <a:cubicBezTo>
                      <a:pt x="507171" y="299379"/>
                      <a:pt x="508008" y="297351"/>
                      <a:pt x="509561" y="295680"/>
                    </a:cubicBezTo>
                    <a:cubicBezTo>
                      <a:pt x="511115" y="294129"/>
                      <a:pt x="513266" y="293174"/>
                      <a:pt x="515536" y="293174"/>
                    </a:cubicBezTo>
                    <a:lnTo>
                      <a:pt x="541588" y="293174"/>
                    </a:lnTo>
                    <a:cubicBezTo>
                      <a:pt x="540273" y="258810"/>
                      <a:pt x="531669" y="226235"/>
                      <a:pt x="517209" y="197001"/>
                    </a:cubicBezTo>
                    <a:lnTo>
                      <a:pt x="489724" y="212871"/>
                    </a:lnTo>
                    <a:cubicBezTo>
                      <a:pt x="487214" y="214302"/>
                      <a:pt x="484585" y="215018"/>
                      <a:pt x="481836" y="215018"/>
                    </a:cubicBezTo>
                    <a:cubicBezTo>
                      <a:pt x="476339" y="215018"/>
                      <a:pt x="470962" y="212155"/>
                      <a:pt x="467974" y="207024"/>
                    </a:cubicBezTo>
                    <a:cubicBezTo>
                      <a:pt x="463553" y="199387"/>
                      <a:pt x="466182" y="189722"/>
                      <a:pt x="473830" y="185307"/>
                    </a:cubicBezTo>
                    <a:lnTo>
                      <a:pt x="501196" y="169437"/>
                    </a:lnTo>
                    <a:cubicBezTo>
                      <a:pt x="482314" y="141397"/>
                      <a:pt x="457577" y="117532"/>
                      <a:pt x="428777" y="99634"/>
                    </a:cubicBezTo>
                    <a:lnTo>
                      <a:pt x="415871" y="122066"/>
                    </a:lnTo>
                    <a:cubicBezTo>
                      <a:pt x="414437" y="124692"/>
                      <a:pt x="411569" y="126362"/>
                      <a:pt x="408581" y="126362"/>
                    </a:cubicBezTo>
                    <a:cubicBezTo>
                      <a:pt x="407147" y="126362"/>
                      <a:pt x="405713" y="126004"/>
                      <a:pt x="404398" y="125288"/>
                    </a:cubicBezTo>
                    <a:cubicBezTo>
                      <a:pt x="400335" y="122902"/>
                      <a:pt x="398901" y="117771"/>
                      <a:pt x="401291" y="113714"/>
                    </a:cubicBezTo>
                    <a:lnTo>
                      <a:pt x="414198" y="91281"/>
                    </a:lnTo>
                    <a:cubicBezTo>
                      <a:pt x="385278" y="76008"/>
                      <a:pt x="353012" y="66462"/>
                      <a:pt x="318715" y="64195"/>
                    </a:cubicBezTo>
                    <a:lnTo>
                      <a:pt x="318715" y="95816"/>
                    </a:lnTo>
                    <a:cubicBezTo>
                      <a:pt x="318715" y="104645"/>
                      <a:pt x="311545" y="111685"/>
                      <a:pt x="302701" y="111685"/>
                    </a:cubicBezTo>
                    <a:cubicBezTo>
                      <a:pt x="293978" y="111685"/>
                      <a:pt x="286807" y="104645"/>
                      <a:pt x="286807" y="95816"/>
                    </a:cubicBezTo>
                    <a:close/>
                    <a:moveTo>
                      <a:pt x="302701" y="0"/>
                    </a:moveTo>
                    <a:cubicBezTo>
                      <a:pt x="469647" y="0"/>
                      <a:pt x="605522" y="135550"/>
                      <a:pt x="605522" y="302243"/>
                    </a:cubicBezTo>
                    <a:cubicBezTo>
                      <a:pt x="605522" y="468936"/>
                      <a:pt x="469647" y="604605"/>
                      <a:pt x="302701" y="604605"/>
                    </a:cubicBezTo>
                    <a:cubicBezTo>
                      <a:pt x="135755" y="604605"/>
                      <a:pt x="0" y="468936"/>
                      <a:pt x="0" y="302243"/>
                    </a:cubicBezTo>
                    <a:cubicBezTo>
                      <a:pt x="0" y="135550"/>
                      <a:pt x="135755" y="0"/>
                      <a:pt x="302701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38100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1" name="ïsḷíḋè">
                <a:extLst>
                  <a:ext uri="{FF2B5EF4-FFF2-40B4-BE49-F238E27FC236}">
                    <a16:creationId xmlns="" xmlns:a16="http://schemas.microsoft.com/office/drawing/2014/main" id="{6B5FD9E4-A9D5-4B5B-A109-0376117AF29C}"/>
                  </a:ext>
                </a:extLst>
              </p:cNvPr>
              <p:cNvSpPr/>
              <p:nvPr/>
            </p:nvSpPr>
            <p:spPr bwMode="auto">
              <a:xfrm>
                <a:off x="7332042" y="2544334"/>
                <a:ext cx="765000" cy="765000"/>
              </a:xfrm>
              <a:prstGeom prst="ellipse">
                <a:avLst/>
              </a:prstGeom>
              <a:solidFill>
                <a:schemeClr val="bg1"/>
              </a:solidFill>
              <a:ln w="6350">
                <a:solidFill>
                  <a:schemeClr val="tx2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2" name="îś1ïḓé">
                <a:extLst>
                  <a:ext uri="{FF2B5EF4-FFF2-40B4-BE49-F238E27FC236}">
                    <a16:creationId xmlns="" xmlns:a16="http://schemas.microsoft.com/office/drawing/2014/main" id="{3A2181F6-41CA-4B57-A6EF-AB9831A98AB4}"/>
                  </a:ext>
                </a:extLst>
              </p:cNvPr>
              <p:cNvSpPr/>
              <p:nvPr/>
            </p:nvSpPr>
            <p:spPr bwMode="auto">
              <a:xfrm>
                <a:off x="7486109" y="2698747"/>
                <a:ext cx="456866" cy="456174"/>
              </a:xfrm>
              <a:custGeom>
                <a:avLst/>
                <a:gdLst>
                  <a:gd name="connsiteX0" fmla="*/ 169739 w 605522"/>
                  <a:gd name="connsiteY0" fmla="*/ 214306 h 604605"/>
                  <a:gd name="connsiteX1" fmla="*/ 184976 w 605522"/>
                  <a:gd name="connsiteY1" fmla="*/ 216005 h 604605"/>
                  <a:gd name="connsiteX2" fmla="*/ 287155 w 605522"/>
                  <a:gd name="connsiteY2" fmla="*/ 272658 h 604605"/>
                  <a:gd name="connsiteX3" fmla="*/ 302691 w 605522"/>
                  <a:gd name="connsiteY3" fmla="*/ 268841 h 604605"/>
                  <a:gd name="connsiteX4" fmla="*/ 318346 w 605522"/>
                  <a:gd name="connsiteY4" fmla="*/ 272658 h 604605"/>
                  <a:gd name="connsiteX5" fmla="*/ 420524 w 605522"/>
                  <a:gd name="connsiteY5" fmla="*/ 216005 h 604605"/>
                  <a:gd name="connsiteX6" fmla="*/ 447652 w 605522"/>
                  <a:gd name="connsiteY6" fmla="*/ 223877 h 604605"/>
                  <a:gd name="connsiteX7" fmla="*/ 439884 w 605522"/>
                  <a:gd name="connsiteY7" fmla="*/ 250951 h 604605"/>
                  <a:gd name="connsiteX8" fmla="*/ 335674 w 605522"/>
                  <a:gd name="connsiteY8" fmla="*/ 308677 h 604605"/>
                  <a:gd name="connsiteX9" fmla="*/ 302691 w 605522"/>
                  <a:gd name="connsiteY9" fmla="*/ 335751 h 604605"/>
                  <a:gd name="connsiteX10" fmla="*/ 269826 w 605522"/>
                  <a:gd name="connsiteY10" fmla="*/ 308677 h 604605"/>
                  <a:gd name="connsiteX11" fmla="*/ 165497 w 605522"/>
                  <a:gd name="connsiteY11" fmla="*/ 250951 h 604605"/>
                  <a:gd name="connsiteX12" fmla="*/ 157729 w 605522"/>
                  <a:gd name="connsiteY12" fmla="*/ 223877 h 604605"/>
                  <a:gd name="connsiteX13" fmla="*/ 169739 w 605522"/>
                  <a:gd name="connsiteY13" fmla="*/ 214306 h 604605"/>
                  <a:gd name="connsiteX14" fmla="*/ 286807 w 605522"/>
                  <a:gd name="connsiteY14" fmla="*/ 64195 h 604605"/>
                  <a:gd name="connsiteX15" fmla="*/ 190010 w 605522"/>
                  <a:gd name="connsiteY15" fmla="*/ 91878 h 604605"/>
                  <a:gd name="connsiteX16" fmla="*/ 203036 w 605522"/>
                  <a:gd name="connsiteY16" fmla="*/ 114311 h 604605"/>
                  <a:gd name="connsiteX17" fmla="*/ 203872 w 605522"/>
                  <a:gd name="connsiteY17" fmla="*/ 120754 h 604605"/>
                  <a:gd name="connsiteX18" fmla="*/ 200048 w 605522"/>
                  <a:gd name="connsiteY18" fmla="*/ 125885 h 604605"/>
                  <a:gd name="connsiteX19" fmla="*/ 191564 w 605522"/>
                  <a:gd name="connsiteY19" fmla="*/ 125885 h 604605"/>
                  <a:gd name="connsiteX20" fmla="*/ 188456 w 605522"/>
                  <a:gd name="connsiteY20" fmla="*/ 122782 h 604605"/>
                  <a:gd name="connsiteX21" fmla="*/ 175431 w 605522"/>
                  <a:gd name="connsiteY21" fmla="*/ 100469 h 604605"/>
                  <a:gd name="connsiteX22" fmla="*/ 104207 w 605522"/>
                  <a:gd name="connsiteY22" fmla="*/ 169557 h 604605"/>
                  <a:gd name="connsiteX23" fmla="*/ 131692 w 605522"/>
                  <a:gd name="connsiteY23" fmla="*/ 185307 h 604605"/>
                  <a:gd name="connsiteX24" fmla="*/ 137428 w 605522"/>
                  <a:gd name="connsiteY24" fmla="*/ 207024 h 604605"/>
                  <a:gd name="connsiteX25" fmla="*/ 123686 w 605522"/>
                  <a:gd name="connsiteY25" fmla="*/ 215018 h 604605"/>
                  <a:gd name="connsiteX26" fmla="*/ 115679 w 605522"/>
                  <a:gd name="connsiteY26" fmla="*/ 212871 h 604605"/>
                  <a:gd name="connsiteX27" fmla="*/ 88313 w 605522"/>
                  <a:gd name="connsiteY27" fmla="*/ 197001 h 604605"/>
                  <a:gd name="connsiteX28" fmla="*/ 63815 w 605522"/>
                  <a:gd name="connsiteY28" fmla="*/ 294606 h 604605"/>
                  <a:gd name="connsiteX29" fmla="*/ 89866 w 605522"/>
                  <a:gd name="connsiteY29" fmla="*/ 294487 h 604605"/>
                  <a:gd name="connsiteX30" fmla="*/ 98351 w 605522"/>
                  <a:gd name="connsiteY30" fmla="*/ 302959 h 604605"/>
                  <a:gd name="connsiteX31" fmla="*/ 95841 w 605522"/>
                  <a:gd name="connsiteY31" fmla="*/ 308925 h 604605"/>
                  <a:gd name="connsiteX32" fmla="*/ 89986 w 605522"/>
                  <a:gd name="connsiteY32" fmla="*/ 311311 h 604605"/>
                  <a:gd name="connsiteX33" fmla="*/ 63934 w 605522"/>
                  <a:gd name="connsiteY33" fmla="*/ 311431 h 604605"/>
                  <a:gd name="connsiteX34" fmla="*/ 88313 w 605522"/>
                  <a:gd name="connsiteY34" fmla="*/ 407604 h 604605"/>
                  <a:gd name="connsiteX35" fmla="*/ 115679 w 605522"/>
                  <a:gd name="connsiteY35" fmla="*/ 391734 h 604605"/>
                  <a:gd name="connsiteX36" fmla="*/ 137428 w 605522"/>
                  <a:gd name="connsiteY36" fmla="*/ 397581 h 604605"/>
                  <a:gd name="connsiteX37" fmla="*/ 131692 w 605522"/>
                  <a:gd name="connsiteY37" fmla="*/ 419298 h 604605"/>
                  <a:gd name="connsiteX38" fmla="*/ 104207 w 605522"/>
                  <a:gd name="connsiteY38" fmla="*/ 435048 h 604605"/>
                  <a:gd name="connsiteX39" fmla="*/ 176626 w 605522"/>
                  <a:gd name="connsiteY39" fmla="*/ 504971 h 604605"/>
                  <a:gd name="connsiteX40" fmla="*/ 189532 w 605522"/>
                  <a:gd name="connsiteY40" fmla="*/ 482419 h 604605"/>
                  <a:gd name="connsiteX41" fmla="*/ 196941 w 605522"/>
                  <a:gd name="connsiteY41" fmla="*/ 478243 h 604605"/>
                  <a:gd name="connsiteX42" fmla="*/ 201124 w 605522"/>
                  <a:gd name="connsiteY42" fmla="*/ 479317 h 604605"/>
                  <a:gd name="connsiteX43" fmla="*/ 205067 w 605522"/>
                  <a:gd name="connsiteY43" fmla="*/ 484448 h 604605"/>
                  <a:gd name="connsiteX44" fmla="*/ 204231 w 605522"/>
                  <a:gd name="connsiteY44" fmla="*/ 490772 h 604605"/>
                  <a:gd name="connsiteX45" fmla="*/ 191325 w 605522"/>
                  <a:gd name="connsiteY45" fmla="*/ 513324 h 604605"/>
                  <a:gd name="connsiteX46" fmla="*/ 286807 w 605522"/>
                  <a:gd name="connsiteY46" fmla="*/ 540410 h 604605"/>
                  <a:gd name="connsiteX47" fmla="*/ 286807 w 605522"/>
                  <a:gd name="connsiteY47" fmla="*/ 508789 h 604605"/>
                  <a:gd name="connsiteX48" fmla="*/ 302701 w 605522"/>
                  <a:gd name="connsiteY48" fmla="*/ 492800 h 604605"/>
                  <a:gd name="connsiteX49" fmla="*/ 318715 w 605522"/>
                  <a:gd name="connsiteY49" fmla="*/ 508789 h 604605"/>
                  <a:gd name="connsiteX50" fmla="*/ 318715 w 605522"/>
                  <a:gd name="connsiteY50" fmla="*/ 540410 h 604605"/>
                  <a:gd name="connsiteX51" fmla="*/ 415512 w 605522"/>
                  <a:gd name="connsiteY51" fmla="*/ 512608 h 604605"/>
                  <a:gd name="connsiteX52" fmla="*/ 402367 w 605522"/>
                  <a:gd name="connsiteY52" fmla="*/ 490175 h 604605"/>
                  <a:gd name="connsiteX53" fmla="*/ 401530 w 605522"/>
                  <a:gd name="connsiteY53" fmla="*/ 483851 h 604605"/>
                  <a:gd name="connsiteX54" fmla="*/ 405474 w 605522"/>
                  <a:gd name="connsiteY54" fmla="*/ 478720 h 604605"/>
                  <a:gd name="connsiteX55" fmla="*/ 409657 w 605522"/>
                  <a:gd name="connsiteY55" fmla="*/ 477527 h 604605"/>
                  <a:gd name="connsiteX56" fmla="*/ 416946 w 605522"/>
                  <a:gd name="connsiteY56" fmla="*/ 481703 h 604605"/>
                  <a:gd name="connsiteX57" fmla="*/ 430092 w 605522"/>
                  <a:gd name="connsiteY57" fmla="*/ 504136 h 604605"/>
                  <a:gd name="connsiteX58" fmla="*/ 501196 w 605522"/>
                  <a:gd name="connsiteY58" fmla="*/ 435048 h 604605"/>
                  <a:gd name="connsiteX59" fmla="*/ 473830 w 605522"/>
                  <a:gd name="connsiteY59" fmla="*/ 419298 h 604605"/>
                  <a:gd name="connsiteX60" fmla="*/ 467974 w 605522"/>
                  <a:gd name="connsiteY60" fmla="*/ 397581 h 604605"/>
                  <a:gd name="connsiteX61" fmla="*/ 489724 w 605522"/>
                  <a:gd name="connsiteY61" fmla="*/ 391734 h 604605"/>
                  <a:gd name="connsiteX62" fmla="*/ 517209 w 605522"/>
                  <a:gd name="connsiteY62" fmla="*/ 407485 h 604605"/>
                  <a:gd name="connsiteX63" fmla="*/ 541588 w 605522"/>
                  <a:gd name="connsiteY63" fmla="*/ 309999 h 604605"/>
                  <a:gd name="connsiteX64" fmla="*/ 515536 w 605522"/>
                  <a:gd name="connsiteY64" fmla="*/ 309999 h 604605"/>
                  <a:gd name="connsiteX65" fmla="*/ 511354 w 605522"/>
                  <a:gd name="connsiteY65" fmla="*/ 308925 h 604605"/>
                  <a:gd name="connsiteX66" fmla="*/ 507171 w 605522"/>
                  <a:gd name="connsiteY66" fmla="*/ 301646 h 604605"/>
                  <a:gd name="connsiteX67" fmla="*/ 509561 w 605522"/>
                  <a:gd name="connsiteY67" fmla="*/ 295680 h 604605"/>
                  <a:gd name="connsiteX68" fmla="*/ 515536 w 605522"/>
                  <a:gd name="connsiteY68" fmla="*/ 293174 h 604605"/>
                  <a:gd name="connsiteX69" fmla="*/ 541588 w 605522"/>
                  <a:gd name="connsiteY69" fmla="*/ 293174 h 604605"/>
                  <a:gd name="connsiteX70" fmla="*/ 517209 w 605522"/>
                  <a:gd name="connsiteY70" fmla="*/ 197001 h 604605"/>
                  <a:gd name="connsiteX71" fmla="*/ 489724 w 605522"/>
                  <a:gd name="connsiteY71" fmla="*/ 212871 h 604605"/>
                  <a:gd name="connsiteX72" fmla="*/ 481836 w 605522"/>
                  <a:gd name="connsiteY72" fmla="*/ 215018 h 604605"/>
                  <a:gd name="connsiteX73" fmla="*/ 467974 w 605522"/>
                  <a:gd name="connsiteY73" fmla="*/ 207024 h 604605"/>
                  <a:gd name="connsiteX74" fmla="*/ 473830 w 605522"/>
                  <a:gd name="connsiteY74" fmla="*/ 185307 h 604605"/>
                  <a:gd name="connsiteX75" fmla="*/ 501196 w 605522"/>
                  <a:gd name="connsiteY75" fmla="*/ 169437 h 604605"/>
                  <a:gd name="connsiteX76" fmla="*/ 428777 w 605522"/>
                  <a:gd name="connsiteY76" fmla="*/ 99634 h 604605"/>
                  <a:gd name="connsiteX77" fmla="*/ 415871 w 605522"/>
                  <a:gd name="connsiteY77" fmla="*/ 122066 h 604605"/>
                  <a:gd name="connsiteX78" fmla="*/ 408581 w 605522"/>
                  <a:gd name="connsiteY78" fmla="*/ 126362 h 604605"/>
                  <a:gd name="connsiteX79" fmla="*/ 404398 w 605522"/>
                  <a:gd name="connsiteY79" fmla="*/ 125288 h 604605"/>
                  <a:gd name="connsiteX80" fmla="*/ 401291 w 605522"/>
                  <a:gd name="connsiteY80" fmla="*/ 113714 h 604605"/>
                  <a:gd name="connsiteX81" fmla="*/ 414198 w 605522"/>
                  <a:gd name="connsiteY81" fmla="*/ 91281 h 604605"/>
                  <a:gd name="connsiteX82" fmla="*/ 318715 w 605522"/>
                  <a:gd name="connsiteY82" fmla="*/ 64195 h 604605"/>
                  <a:gd name="connsiteX83" fmla="*/ 318715 w 605522"/>
                  <a:gd name="connsiteY83" fmla="*/ 95816 h 604605"/>
                  <a:gd name="connsiteX84" fmla="*/ 302701 w 605522"/>
                  <a:gd name="connsiteY84" fmla="*/ 111685 h 604605"/>
                  <a:gd name="connsiteX85" fmla="*/ 286807 w 605522"/>
                  <a:gd name="connsiteY85" fmla="*/ 95816 h 604605"/>
                  <a:gd name="connsiteX86" fmla="*/ 302701 w 605522"/>
                  <a:gd name="connsiteY86" fmla="*/ 0 h 604605"/>
                  <a:gd name="connsiteX87" fmla="*/ 605522 w 605522"/>
                  <a:gd name="connsiteY87" fmla="*/ 302243 h 604605"/>
                  <a:gd name="connsiteX88" fmla="*/ 302701 w 605522"/>
                  <a:gd name="connsiteY88" fmla="*/ 604605 h 604605"/>
                  <a:gd name="connsiteX89" fmla="*/ 0 w 605522"/>
                  <a:gd name="connsiteY89" fmla="*/ 302243 h 604605"/>
                  <a:gd name="connsiteX90" fmla="*/ 302701 w 605522"/>
                  <a:gd name="connsiteY90" fmla="*/ 0 h 6046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</a:cxnLst>
                <a:rect l="l" t="t" r="r" b="b"/>
                <a:pathLst>
                  <a:path w="605522" h="604605">
                    <a:moveTo>
                      <a:pt x="169739" y="214306"/>
                    </a:moveTo>
                    <a:cubicBezTo>
                      <a:pt x="174669" y="212874"/>
                      <a:pt x="180136" y="213322"/>
                      <a:pt x="184976" y="216005"/>
                    </a:cubicBezTo>
                    <a:lnTo>
                      <a:pt x="287155" y="272658"/>
                    </a:lnTo>
                    <a:cubicBezTo>
                      <a:pt x="291816" y="270153"/>
                      <a:pt x="297074" y="268841"/>
                      <a:pt x="302691" y="268841"/>
                    </a:cubicBezTo>
                    <a:cubicBezTo>
                      <a:pt x="308307" y="268841"/>
                      <a:pt x="313685" y="270153"/>
                      <a:pt x="318346" y="272658"/>
                    </a:cubicBezTo>
                    <a:lnTo>
                      <a:pt x="420524" y="216005"/>
                    </a:lnTo>
                    <a:cubicBezTo>
                      <a:pt x="430204" y="210638"/>
                      <a:pt x="442394" y="214216"/>
                      <a:pt x="447652" y="223877"/>
                    </a:cubicBezTo>
                    <a:cubicBezTo>
                      <a:pt x="453030" y="233418"/>
                      <a:pt x="449564" y="245584"/>
                      <a:pt x="439884" y="250951"/>
                    </a:cubicBezTo>
                    <a:lnTo>
                      <a:pt x="335674" y="308677"/>
                    </a:lnTo>
                    <a:cubicBezTo>
                      <a:pt x="332567" y="324063"/>
                      <a:pt x="319063" y="335751"/>
                      <a:pt x="302691" y="335751"/>
                    </a:cubicBezTo>
                    <a:cubicBezTo>
                      <a:pt x="286438" y="335751"/>
                      <a:pt x="272814" y="324182"/>
                      <a:pt x="269826" y="308677"/>
                    </a:cubicBezTo>
                    <a:lnTo>
                      <a:pt x="165497" y="250951"/>
                    </a:lnTo>
                    <a:cubicBezTo>
                      <a:pt x="155817" y="245584"/>
                      <a:pt x="152351" y="233418"/>
                      <a:pt x="157729" y="223877"/>
                    </a:cubicBezTo>
                    <a:cubicBezTo>
                      <a:pt x="160418" y="219047"/>
                      <a:pt x="164810" y="215737"/>
                      <a:pt x="169739" y="214306"/>
                    </a:cubicBezTo>
                    <a:close/>
                    <a:moveTo>
                      <a:pt x="286807" y="64195"/>
                    </a:moveTo>
                    <a:cubicBezTo>
                      <a:pt x="252032" y="66462"/>
                      <a:pt x="219169" y="76247"/>
                      <a:pt x="190010" y="91878"/>
                    </a:cubicBezTo>
                    <a:lnTo>
                      <a:pt x="203036" y="114311"/>
                    </a:lnTo>
                    <a:cubicBezTo>
                      <a:pt x="204231" y="116339"/>
                      <a:pt x="204470" y="118606"/>
                      <a:pt x="203872" y="120754"/>
                    </a:cubicBezTo>
                    <a:cubicBezTo>
                      <a:pt x="203394" y="122902"/>
                      <a:pt x="201960" y="124692"/>
                      <a:pt x="200048" y="125885"/>
                    </a:cubicBezTo>
                    <a:cubicBezTo>
                      <a:pt x="197419" y="127436"/>
                      <a:pt x="194193" y="127317"/>
                      <a:pt x="191564" y="125885"/>
                    </a:cubicBezTo>
                    <a:cubicBezTo>
                      <a:pt x="190249" y="125169"/>
                      <a:pt x="189173" y="124095"/>
                      <a:pt x="188456" y="122782"/>
                    </a:cubicBezTo>
                    <a:lnTo>
                      <a:pt x="175431" y="100469"/>
                    </a:lnTo>
                    <a:cubicBezTo>
                      <a:pt x="147108" y="118248"/>
                      <a:pt x="122849" y="141874"/>
                      <a:pt x="104207" y="169557"/>
                    </a:cubicBezTo>
                    <a:lnTo>
                      <a:pt x="131692" y="185307"/>
                    </a:lnTo>
                    <a:cubicBezTo>
                      <a:pt x="139221" y="189722"/>
                      <a:pt x="141850" y="199387"/>
                      <a:pt x="137428" y="207024"/>
                    </a:cubicBezTo>
                    <a:cubicBezTo>
                      <a:pt x="134560" y="212155"/>
                      <a:pt x="129183" y="215018"/>
                      <a:pt x="123686" y="215018"/>
                    </a:cubicBezTo>
                    <a:cubicBezTo>
                      <a:pt x="120937" y="215018"/>
                      <a:pt x="118188" y="214302"/>
                      <a:pt x="115679" y="212871"/>
                    </a:cubicBezTo>
                    <a:lnTo>
                      <a:pt x="88313" y="197001"/>
                    </a:lnTo>
                    <a:cubicBezTo>
                      <a:pt x="73614" y="226593"/>
                      <a:pt x="65010" y="259645"/>
                      <a:pt x="63815" y="294606"/>
                    </a:cubicBezTo>
                    <a:lnTo>
                      <a:pt x="89866" y="294487"/>
                    </a:lnTo>
                    <a:cubicBezTo>
                      <a:pt x="94527" y="294487"/>
                      <a:pt x="98351" y="298305"/>
                      <a:pt x="98351" y="302959"/>
                    </a:cubicBezTo>
                    <a:cubicBezTo>
                      <a:pt x="98351" y="305107"/>
                      <a:pt x="97514" y="307254"/>
                      <a:pt x="95841" y="308925"/>
                    </a:cubicBezTo>
                    <a:cubicBezTo>
                      <a:pt x="94288" y="310476"/>
                      <a:pt x="92256" y="311311"/>
                      <a:pt x="89986" y="311311"/>
                    </a:cubicBezTo>
                    <a:lnTo>
                      <a:pt x="63934" y="311431"/>
                    </a:lnTo>
                    <a:cubicBezTo>
                      <a:pt x="65249" y="345795"/>
                      <a:pt x="73853" y="378370"/>
                      <a:pt x="88313" y="407604"/>
                    </a:cubicBezTo>
                    <a:lnTo>
                      <a:pt x="115679" y="391734"/>
                    </a:lnTo>
                    <a:cubicBezTo>
                      <a:pt x="123327" y="387320"/>
                      <a:pt x="133126" y="389945"/>
                      <a:pt x="137428" y="397581"/>
                    </a:cubicBezTo>
                    <a:cubicBezTo>
                      <a:pt x="141850" y="405218"/>
                      <a:pt x="139221" y="414883"/>
                      <a:pt x="131692" y="419298"/>
                    </a:cubicBezTo>
                    <a:lnTo>
                      <a:pt x="104207" y="435048"/>
                    </a:lnTo>
                    <a:cubicBezTo>
                      <a:pt x="123208" y="463208"/>
                      <a:pt x="147825" y="487073"/>
                      <a:pt x="176626" y="504971"/>
                    </a:cubicBezTo>
                    <a:lnTo>
                      <a:pt x="189532" y="482419"/>
                    </a:lnTo>
                    <a:cubicBezTo>
                      <a:pt x="191086" y="479794"/>
                      <a:pt x="193834" y="478243"/>
                      <a:pt x="196941" y="478243"/>
                    </a:cubicBezTo>
                    <a:cubicBezTo>
                      <a:pt x="198375" y="478243"/>
                      <a:pt x="199809" y="478601"/>
                      <a:pt x="201124" y="479317"/>
                    </a:cubicBezTo>
                    <a:cubicBezTo>
                      <a:pt x="203036" y="480510"/>
                      <a:pt x="204470" y="482300"/>
                      <a:pt x="205067" y="484448"/>
                    </a:cubicBezTo>
                    <a:cubicBezTo>
                      <a:pt x="205665" y="486595"/>
                      <a:pt x="205306" y="488863"/>
                      <a:pt x="204231" y="490772"/>
                    </a:cubicBezTo>
                    <a:lnTo>
                      <a:pt x="191325" y="513324"/>
                    </a:lnTo>
                    <a:cubicBezTo>
                      <a:pt x="220125" y="528597"/>
                      <a:pt x="252510" y="538143"/>
                      <a:pt x="286807" y="540410"/>
                    </a:cubicBezTo>
                    <a:lnTo>
                      <a:pt x="286807" y="508789"/>
                    </a:lnTo>
                    <a:cubicBezTo>
                      <a:pt x="286807" y="499960"/>
                      <a:pt x="293978" y="492800"/>
                      <a:pt x="302701" y="492800"/>
                    </a:cubicBezTo>
                    <a:cubicBezTo>
                      <a:pt x="311545" y="492800"/>
                      <a:pt x="318715" y="499960"/>
                      <a:pt x="318715" y="508789"/>
                    </a:cubicBezTo>
                    <a:lnTo>
                      <a:pt x="318715" y="540410"/>
                    </a:lnTo>
                    <a:cubicBezTo>
                      <a:pt x="353490" y="538143"/>
                      <a:pt x="386354" y="528358"/>
                      <a:pt x="415512" y="512608"/>
                    </a:cubicBezTo>
                    <a:lnTo>
                      <a:pt x="402367" y="490175"/>
                    </a:lnTo>
                    <a:cubicBezTo>
                      <a:pt x="401291" y="488266"/>
                      <a:pt x="400933" y="485999"/>
                      <a:pt x="401530" y="483851"/>
                    </a:cubicBezTo>
                    <a:cubicBezTo>
                      <a:pt x="402128" y="481703"/>
                      <a:pt x="403562" y="479794"/>
                      <a:pt x="405474" y="478720"/>
                    </a:cubicBezTo>
                    <a:cubicBezTo>
                      <a:pt x="406789" y="478004"/>
                      <a:pt x="408223" y="477527"/>
                      <a:pt x="409657" y="477527"/>
                    </a:cubicBezTo>
                    <a:cubicBezTo>
                      <a:pt x="412644" y="477527"/>
                      <a:pt x="415512" y="479198"/>
                      <a:pt x="416946" y="481703"/>
                    </a:cubicBezTo>
                    <a:lnTo>
                      <a:pt x="430092" y="504136"/>
                    </a:lnTo>
                    <a:cubicBezTo>
                      <a:pt x="458294" y="486357"/>
                      <a:pt x="482553" y="462731"/>
                      <a:pt x="501196" y="435048"/>
                    </a:cubicBezTo>
                    <a:lnTo>
                      <a:pt x="473830" y="419298"/>
                    </a:lnTo>
                    <a:cubicBezTo>
                      <a:pt x="466182" y="414883"/>
                      <a:pt x="463672" y="405218"/>
                      <a:pt x="467974" y="397581"/>
                    </a:cubicBezTo>
                    <a:cubicBezTo>
                      <a:pt x="472396" y="389945"/>
                      <a:pt x="482195" y="387320"/>
                      <a:pt x="489724" y="391734"/>
                    </a:cubicBezTo>
                    <a:lnTo>
                      <a:pt x="517209" y="407485"/>
                    </a:lnTo>
                    <a:cubicBezTo>
                      <a:pt x="531789" y="377893"/>
                      <a:pt x="540512" y="344841"/>
                      <a:pt x="541588" y="309999"/>
                    </a:cubicBezTo>
                    <a:lnTo>
                      <a:pt x="515536" y="309999"/>
                    </a:lnTo>
                    <a:cubicBezTo>
                      <a:pt x="514102" y="309999"/>
                      <a:pt x="512668" y="309641"/>
                      <a:pt x="511354" y="308925"/>
                    </a:cubicBezTo>
                    <a:cubicBezTo>
                      <a:pt x="508725" y="307493"/>
                      <a:pt x="507171" y="304629"/>
                      <a:pt x="507171" y="301646"/>
                    </a:cubicBezTo>
                    <a:cubicBezTo>
                      <a:pt x="507171" y="299379"/>
                      <a:pt x="508008" y="297351"/>
                      <a:pt x="509561" y="295680"/>
                    </a:cubicBezTo>
                    <a:cubicBezTo>
                      <a:pt x="511115" y="294129"/>
                      <a:pt x="513266" y="293174"/>
                      <a:pt x="515536" y="293174"/>
                    </a:cubicBezTo>
                    <a:lnTo>
                      <a:pt x="541588" y="293174"/>
                    </a:lnTo>
                    <a:cubicBezTo>
                      <a:pt x="540273" y="258810"/>
                      <a:pt x="531669" y="226235"/>
                      <a:pt x="517209" y="197001"/>
                    </a:cubicBezTo>
                    <a:lnTo>
                      <a:pt x="489724" y="212871"/>
                    </a:lnTo>
                    <a:cubicBezTo>
                      <a:pt x="487214" y="214302"/>
                      <a:pt x="484585" y="215018"/>
                      <a:pt x="481836" y="215018"/>
                    </a:cubicBezTo>
                    <a:cubicBezTo>
                      <a:pt x="476339" y="215018"/>
                      <a:pt x="470962" y="212155"/>
                      <a:pt x="467974" y="207024"/>
                    </a:cubicBezTo>
                    <a:cubicBezTo>
                      <a:pt x="463553" y="199387"/>
                      <a:pt x="466182" y="189722"/>
                      <a:pt x="473830" y="185307"/>
                    </a:cubicBezTo>
                    <a:lnTo>
                      <a:pt x="501196" y="169437"/>
                    </a:lnTo>
                    <a:cubicBezTo>
                      <a:pt x="482314" y="141397"/>
                      <a:pt x="457577" y="117532"/>
                      <a:pt x="428777" y="99634"/>
                    </a:cubicBezTo>
                    <a:lnTo>
                      <a:pt x="415871" y="122066"/>
                    </a:lnTo>
                    <a:cubicBezTo>
                      <a:pt x="414437" y="124692"/>
                      <a:pt x="411569" y="126362"/>
                      <a:pt x="408581" y="126362"/>
                    </a:cubicBezTo>
                    <a:cubicBezTo>
                      <a:pt x="407147" y="126362"/>
                      <a:pt x="405713" y="126004"/>
                      <a:pt x="404398" y="125288"/>
                    </a:cubicBezTo>
                    <a:cubicBezTo>
                      <a:pt x="400335" y="122902"/>
                      <a:pt x="398901" y="117771"/>
                      <a:pt x="401291" y="113714"/>
                    </a:cubicBezTo>
                    <a:lnTo>
                      <a:pt x="414198" y="91281"/>
                    </a:lnTo>
                    <a:cubicBezTo>
                      <a:pt x="385278" y="76008"/>
                      <a:pt x="353012" y="66462"/>
                      <a:pt x="318715" y="64195"/>
                    </a:cubicBezTo>
                    <a:lnTo>
                      <a:pt x="318715" y="95816"/>
                    </a:lnTo>
                    <a:cubicBezTo>
                      <a:pt x="318715" y="104645"/>
                      <a:pt x="311545" y="111685"/>
                      <a:pt x="302701" y="111685"/>
                    </a:cubicBezTo>
                    <a:cubicBezTo>
                      <a:pt x="293978" y="111685"/>
                      <a:pt x="286807" y="104645"/>
                      <a:pt x="286807" y="95816"/>
                    </a:cubicBezTo>
                    <a:close/>
                    <a:moveTo>
                      <a:pt x="302701" y="0"/>
                    </a:moveTo>
                    <a:cubicBezTo>
                      <a:pt x="469647" y="0"/>
                      <a:pt x="605522" y="135550"/>
                      <a:pt x="605522" y="302243"/>
                    </a:cubicBezTo>
                    <a:cubicBezTo>
                      <a:pt x="605522" y="468936"/>
                      <a:pt x="469647" y="604605"/>
                      <a:pt x="302701" y="604605"/>
                    </a:cubicBezTo>
                    <a:cubicBezTo>
                      <a:pt x="135755" y="604605"/>
                      <a:pt x="0" y="468936"/>
                      <a:pt x="0" y="302243"/>
                    </a:cubicBezTo>
                    <a:cubicBezTo>
                      <a:pt x="0" y="135550"/>
                      <a:pt x="135755" y="0"/>
                      <a:pt x="302701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38100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3" name="işlîḓè">
                <a:extLst>
                  <a:ext uri="{FF2B5EF4-FFF2-40B4-BE49-F238E27FC236}">
                    <a16:creationId xmlns="" xmlns:a16="http://schemas.microsoft.com/office/drawing/2014/main" id="{922303F7-5702-43EF-8C0D-3BD380174EFA}"/>
                  </a:ext>
                </a:extLst>
              </p:cNvPr>
              <p:cNvSpPr/>
              <p:nvPr/>
            </p:nvSpPr>
            <p:spPr bwMode="auto">
              <a:xfrm>
                <a:off x="8167109" y="4164267"/>
                <a:ext cx="765000" cy="765000"/>
              </a:xfrm>
              <a:prstGeom prst="ellipse">
                <a:avLst/>
              </a:prstGeom>
              <a:solidFill>
                <a:schemeClr val="bg1"/>
              </a:solidFill>
              <a:ln w="6350">
                <a:solidFill>
                  <a:schemeClr val="tx2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4" name="işlîďê">
                <a:extLst>
                  <a:ext uri="{FF2B5EF4-FFF2-40B4-BE49-F238E27FC236}">
                    <a16:creationId xmlns="" xmlns:a16="http://schemas.microsoft.com/office/drawing/2014/main" id="{E31E2616-C41B-40EA-813A-6BE388F91C30}"/>
                  </a:ext>
                </a:extLst>
              </p:cNvPr>
              <p:cNvSpPr/>
              <p:nvPr/>
            </p:nvSpPr>
            <p:spPr bwMode="auto">
              <a:xfrm>
                <a:off x="8321176" y="4318680"/>
                <a:ext cx="456866" cy="456174"/>
              </a:xfrm>
              <a:custGeom>
                <a:avLst/>
                <a:gdLst>
                  <a:gd name="connsiteX0" fmla="*/ 169739 w 605522"/>
                  <a:gd name="connsiteY0" fmla="*/ 214306 h 604605"/>
                  <a:gd name="connsiteX1" fmla="*/ 184976 w 605522"/>
                  <a:gd name="connsiteY1" fmla="*/ 216005 h 604605"/>
                  <a:gd name="connsiteX2" fmla="*/ 287155 w 605522"/>
                  <a:gd name="connsiteY2" fmla="*/ 272658 h 604605"/>
                  <a:gd name="connsiteX3" fmla="*/ 302691 w 605522"/>
                  <a:gd name="connsiteY3" fmla="*/ 268841 h 604605"/>
                  <a:gd name="connsiteX4" fmla="*/ 318346 w 605522"/>
                  <a:gd name="connsiteY4" fmla="*/ 272658 h 604605"/>
                  <a:gd name="connsiteX5" fmla="*/ 420524 w 605522"/>
                  <a:gd name="connsiteY5" fmla="*/ 216005 h 604605"/>
                  <a:gd name="connsiteX6" fmla="*/ 447652 w 605522"/>
                  <a:gd name="connsiteY6" fmla="*/ 223877 h 604605"/>
                  <a:gd name="connsiteX7" fmla="*/ 439884 w 605522"/>
                  <a:gd name="connsiteY7" fmla="*/ 250951 h 604605"/>
                  <a:gd name="connsiteX8" fmla="*/ 335674 w 605522"/>
                  <a:gd name="connsiteY8" fmla="*/ 308677 h 604605"/>
                  <a:gd name="connsiteX9" fmla="*/ 302691 w 605522"/>
                  <a:gd name="connsiteY9" fmla="*/ 335751 h 604605"/>
                  <a:gd name="connsiteX10" fmla="*/ 269826 w 605522"/>
                  <a:gd name="connsiteY10" fmla="*/ 308677 h 604605"/>
                  <a:gd name="connsiteX11" fmla="*/ 165497 w 605522"/>
                  <a:gd name="connsiteY11" fmla="*/ 250951 h 604605"/>
                  <a:gd name="connsiteX12" fmla="*/ 157729 w 605522"/>
                  <a:gd name="connsiteY12" fmla="*/ 223877 h 604605"/>
                  <a:gd name="connsiteX13" fmla="*/ 169739 w 605522"/>
                  <a:gd name="connsiteY13" fmla="*/ 214306 h 604605"/>
                  <a:gd name="connsiteX14" fmla="*/ 286807 w 605522"/>
                  <a:gd name="connsiteY14" fmla="*/ 64195 h 604605"/>
                  <a:gd name="connsiteX15" fmla="*/ 190010 w 605522"/>
                  <a:gd name="connsiteY15" fmla="*/ 91878 h 604605"/>
                  <a:gd name="connsiteX16" fmla="*/ 203036 w 605522"/>
                  <a:gd name="connsiteY16" fmla="*/ 114311 h 604605"/>
                  <a:gd name="connsiteX17" fmla="*/ 203872 w 605522"/>
                  <a:gd name="connsiteY17" fmla="*/ 120754 h 604605"/>
                  <a:gd name="connsiteX18" fmla="*/ 200048 w 605522"/>
                  <a:gd name="connsiteY18" fmla="*/ 125885 h 604605"/>
                  <a:gd name="connsiteX19" fmla="*/ 191564 w 605522"/>
                  <a:gd name="connsiteY19" fmla="*/ 125885 h 604605"/>
                  <a:gd name="connsiteX20" fmla="*/ 188456 w 605522"/>
                  <a:gd name="connsiteY20" fmla="*/ 122782 h 604605"/>
                  <a:gd name="connsiteX21" fmla="*/ 175431 w 605522"/>
                  <a:gd name="connsiteY21" fmla="*/ 100469 h 604605"/>
                  <a:gd name="connsiteX22" fmla="*/ 104207 w 605522"/>
                  <a:gd name="connsiteY22" fmla="*/ 169557 h 604605"/>
                  <a:gd name="connsiteX23" fmla="*/ 131692 w 605522"/>
                  <a:gd name="connsiteY23" fmla="*/ 185307 h 604605"/>
                  <a:gd name="connsiteX24" fmla="*/ 137428 w 605522"/>
                  <a:gd name="connsiteY24" fmla="*/ 207024 h 604605"/>
                  <a:gd name="connsiteX25" fmla="*/ 123686 w 605522"/>
                  <a:gd name="connsiteY25" fmla="*/ 215018 h 604605"/>
                  <a:gd name="connsiteX26" fmla="*/ 115679 w 605522"/>
                  <a:gd name="connsiteY26" fmla="*/ 212871 h 604605"/>
                  <a:gd name="connsiteX27" fmla="*/ 88313 w 605522"/>
                  <a:gd name="connsiteY27" fmla="*/ 197001 h 604605"/>
                  <a:gd name="connsiteX28" fmla="*/ 63815 w 605522"/>
                  <a:gd name="connsiteY28" fmla="*/ 294606 h 604605"/>
                  <a:gd name="connsiteX29" fmla="*/ 89866 w 605522"/>
                  <a:gd name="connsiteY29" fmla="*/ 294487 h 604605"/>
                  <a:gd name="connsiteX30" fmla="*/ 98351 w 605522"/>
                  <a:gd name="connsiteY30" fmla="*/ 302959 h 604605"/>
                  <a:gd name="connsiteX31" fmla="*/ 95841 w 605522"/>
                  <a:gd name="connsiteY31" fmla="*/ 308925 h 604605"/>
                  <a:gd name="connsiteX32" fmla="*/ 89986 w 605522"/>
                  <a:gd name="connsiteY32" fmla="*/ 311311 h 604605"/>
                  <a:gd name="connsiteX33" fmla="*/ 63934 w 605522"/>
                  <a:gd name="connsiteY33" fmla="*/ 311431 h 604605"/>
                  <a:gd name="connsiteX34" fmla="*/ 88313 w 605522"/>
                  <a:gd name="connsiteY34" fmla="*/ 407604 h 604605"/>
                  <a:gd name="connsiteX35" fmla="*/ 115679 w 605522"/>
                  <a:gd name="connsiteY35" fmla="*/ 391734 h 604605"/>
                  <a:gd name="connsiteX36" fmla="*/ 137428 w 605522"/>
                  <a:gd name="connsiteY36" fmla="*/ 397581 h 604605"/>
                  <a:gd name="connsiteX37" fmla="*/ 131692 w 605522"/>
                  <a:gd name="connsiteY37" fmla="*/ 419298 h 604605"/>
                  <a:gd name="connsiteX38" fmla="*/ 104207 w 605522"/>
                  <a:gd name="connsiteY38" fmla="*/ 435048 h 604605"/>
                  <a:gd name="connsiteX39" fmla="*/ 176626 w 605522"/>
                  <a:gd name="connsiteY39" fmla="*/ 504971 h 604605"/>
                  <a:gd name="connsiteX40" fmla="*/ 189532 w 605522"/>
                  <a:gd name="connsiteY40" fmla="*/ 482419 h 604605"/>
                  <a:gd name="connsiteX41" fmla="*/ 196941 w 605522"/>
                  <a:gd name="connsiteY41" fmla="*/ 478243 h 604605"/>
                  <a:gd name="connsiteX42" fmla="*/ 201124 w 605522"/>
                  <a:gd name="connsiteY42" fmla="*/ 479317 h 604605"/>
                  <a:gd name="connsiteX43" fmla="*/ 205067 w 605522"/>
                  <a:gd name="connsiteY43" fmla="*/ 484448 h 604605"/>
                  <a:gd name="connsiteX44" fmla="*/ 204231 w 605522"/>
                  <a:gd name="connsiteY44" fmla="*/ 490772 h 604605"/>
                  <a:gd name="connsiteX45" fmla="*/ 191325 w 605522"/>
                  <a:gd name="connsiteY45" fmla="*/ 513324 h 604605"/>
                  <a:gd name="connsiteX46" fmla="*/ 286807 w 605522"/>
                  <a:gd name="connsiteY46" fmla="*/ 540410 h 604605"/>
                  <a:gd name="connsiteX47" fmla="*/ 286807 w 605522"/>
                  <a:gd name="connsiteY47" fmla="*/ 508789 h 604605"/>
                  <a:gd name="connsiteX48" fmla="*/ 302701 w 605522"/>
                  <a:gd name="connsiteY48" fmla="*/ 492800 h 604605"/>
                  <a:gd name="connsiteX49" fmla="*/ 318715 w 605522"/>
                  <a:gd name="connsiteY49" fmla="*/ 508789 h 604605"/>
                  <a:gd name="connsiteX50" fmla="*/ 318715 w 605522"/>
                  <a:gd name="connsiteY50" fmla="*/ 540410 h 604605"/>
                  <a:gd name="connsiteX51" fmla="*/ 415512 w 605522"/>
                  <a:gd name="connsiteY51" fmla="*/ 512608 h 604605"/>
                  <a:gd name="connsiteX52" fmla="*/ 402367 w 605522"/>
                  <a:gd name="connsiteY52" fmla="*/ 490175 h 604605"/>
                  <a:gd name="connsiteX53" fmla="*/ 401530 w 605522"/>
                  <a:gd name="connsiteY53" fmla="*/ 483851 h 604605"/>
                  <a:gd name="connsiteX54" fmla="*/ 405474 w 605522"/>
                  <a:gd name="connsiteY54" fmla="*/ 478720 h 604605"/>
                  <a:gd name="connsiteX55" fmla="*/ 409657 w 605522"/>
                  <a:gd name="connsiteY55" fmla="*/ 477527 h 604605"/>
                  <a:gd name="connsiteX56" fmla="*/ 416946 w 605522"/>
                  <a:gd name="connsiteY56" fmla="*/ 481703 h 604605"/>
                  <a:gd name="connsiteX57" fmla="*/ 430092 w 605522"/>
                  <a:gd name="connsiteY57" fmla="*/ 504136 h 604605"/>
                  <a:gd name="connsiteX58" fmla="*/ 501196 w 605522"/>
                  <a:gd name="connsiteY58" fmla="*/ 435048 h 604605"/>
                  <a:gd name="connsiteX59" fmla="*/ 473830 w 605522"/>
                  <a:gd name="connsiteY59" fmla="*/ 419298 h 604605"/>
                  <a:gd name="connsiteX60" fmla="*/ 467974 w 605522"/>
                  <a:gd name="connsiteY60" fmla="*/ 397581 h 604605"/>
                  <a:gd name="connsiteX61" fmla="*/ 489724 w 605522"/>
                  <a:gd name="connsiteY61" fmla="*/ 391734 h 604605"/>
                  <a:gd name="connsiteX62" fmla="*/ 517209 w 605522"/>
                  <a:gd name="connsiteY62" fmla="*/ 407485 h 604605"/>
                  <a:gd name="connsiteX63" fmla="*/ 541588 w 605522"/>
                  <a:gd name="connsiteY63" fmla="*/ 309999 h 604605"/>
                  <a:gd name="connsiteX64" fmla="*/ 515536 w 605522"/>
                  <a:gd name="connsiteY64" fmla="*/ 309999 h 604605"/>
                  <a:gd name="connsiteX65" fmla="*/ 511354 w 605522"/>
                  <a:gd name="connsiteY65" fmla="*/ 308925 h 604605"/>
                  <a:gd name="connsiteX66" fmla="*/ 507171 w 605522"/>
                  <a:gd name="connsiteY66" fmla="*/ 301646 h 604605"/>
                  <a:gd name="connsiteX67" fmla="*/ 509561 w 605522"/>
                  <a:gd name="connsiteY67" fmla="*/ 295680 h 604605"/>
                  <a:gd name="connsiteX68" fmla="*/ 515536 w 605522"/>
                  <a:gd name="connsiteY68" fmla="*/ 293174 h 604605"/>
                  <a:gd name="connsiteX69" fmla="*/ 541588 w 605522"/>
                  <a:gd name="connsiteY69" fmla="*/ 293174 h 604605"/>
                  <a:gd name="connsiteX70" fmla="*/ 517209 w 605522"/>
                  <a:gd name="connsiteY70" fmla="*/ 197001 h 604605"/>
                  <a:gd name="connsiteX71" fmla="*/ 489724 w 605522"/>
                  <a:gd name="connsiteY71" fmla="*/ 212871 h 604605"/>
                  <a:gd name="connsiteX72" fmla="*/ 481836 w 605522"/>
                  <a:gd name="connsiteY72" fmla="*/ 215018 h 604605"/>
                  <a:gd name="connsiteX73" fmla="*/ 467974 w 605522"/>
                  <a:gd name="connsiteY73" fmla="*/ 207024 h 604605"/>
                  <a:gd name="connsiteX74" fmla="*/ 473830 w 605522"/>
                  <a:gd name="connsiteY74" fmla="*/ 185307 h 604605"/>
                  <a:gd name="connsiteX75" fmla="*/ 501196 w 605522"/>
                  <a:gd name="connsiteY75" fmla="*/ 169437 h 604605"/>
                  <a:gd name="connsiteX76" fmla="*/ 428777 w 605522"/>
                  <a:gd name="connsiteY76" fmla="*/ 99634 h 604605"/>
                  <a:gd name="connsiteX77" fmla="*/ 415871 w 605522"/>
                  <a:gd name="connsiteY77" fmla="*/ 122066 h 604605"/>
                  <a:gd name="connsiteX78" fmla="*/ 408581 w 605522"/>
                  <a:gd name="connsiteY78" fmla="*/ 126362 h 604605"/>
                  <a:gd name="connsiteX79" fmla="*/ 404398 w 605522"/>
                  <a:gd name="connsiteY79" fmla="*/ 125288 h 604605"/>
                  <a:gd name="connsiteX80" fmla="*/ 401291 w 605522"/>
                  <a:gd name="connsiteY80" fmla="*/ 113714 h 604605"/>
                  <a:gd name="connsiteX81" fmla="*/ 414198 w 605522"/>
                  <a:gd name="connsiteY81" fmla="*/ 91281 h 604605"/>
                  <a:gd name="connsiteX82" fmla="*/ 318715 w 605522"/>
                  <a:gd name="connsiteY82" fmla="*/ 64195 h 604605"/>
                  <a:gd name="connsiteX83" fmla="*/ 318715 w 605522"/>
                  <a:gd name="connsiteY83" fmla="*/ 95816 h 604605"/>
                  <a:gd name="connsiteX84" fmla="*/ 302701 w 605522"/>
                  <a:gd name="connsiteY84" fmla="*/ 111685 h 604605"/>
                  <a:gd name="connsiteX85" fmla="*/ 286807 w 605522"/>
                  <a:gd name="connsiteY85" fmla="*/ 95816 h 604605"/>
                  <a:gd name="connsiteX86" fmla="*/ 302701 w 605522"/>
                  <a:gd name="connsiteY86" fmla="*/ 0 h 604605"/>
                  <a:gd name="connsiteX87" fmla="*/ 605522 w 605522"/>
                  <a:gd name="connsiteY87" fmla="*/ 302243 h 604605"/>
                  <a:gd name="connsiteX88" fmla="*/ 302701 w 605522"/>
                  <a:gd name="connsiteY88" fmla="*/ 604605 h 604605"/>
                  <a:gd name="connsiteX89" fmla="*/ 0 w 605522"/>
                  <a:gd name="connsiteY89" fmla="*/ 302243 h 604605"/>
                  <a:gd name="connsiteX90" fmla="*/ 302701 w 605522"/>
                  <a:gd name="connsiteY90" fmla="*/ 0 h 6046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</a:cxnLst>
                <a:rect l="l" t="t" r="r" b="b"/>
                <a:pathLst>
                  <a:path w="605522" h="604605">
                    <a:moveTo>
                      <a:pt x="169739" y="214306"/>
                    </a:moveTo>
                    <a:cubicBezTo>
                      <a:pt x="174669" y="212874"/>
                      <a:pt x="180136" y="213322"/>
                      <a:pt x="184976" y="216005"/>
                    </a:cubicBezTo>
                    <a:lnTo>
                      <a:pt x="287155" y="272658"/>
                    </a:lnTo>
                    <a:cubicBezTo>
                      <a:pt x="291816" y="270153"/>
                      <a:pt x="297074" y="268841"/>
                      <a:pt x="302691" y="268841"/>
                    </a:cubicBezTo>
                    <a:cubicBezTo>
                      <a:pt x="308307" y="268841"/>
                      <a:pt x="313685" y="270153"/>
                      <a:pt x="318346" y="272658"/>
                    </a:cubicBezTo>
                    <a:lnTo>
                      <a:pt x="420524" y="216005"/>
                    </a:lnTo>
                    <a:cubicBezTo>
                      <a:pt x="430204" y="210638"/>
                      <a:pt x="442394" y="214216"/>
                      <a:pt x="447652" y="223877"/>
                    </a:cubicBezTo>
                    <a:cubicBezTo>
                      <a:pt x="453030" y="233418"/>
                      <a:pt x="449564" y="245584"/>
                      <a:pt x="439884" y="250951"/>
                    </a:cubicBezTo>
                    <a:lnTo>
                      <a:pt x="335674" y="308677"/>
                    </a:lnTo>
                    <a:cubicBezTo>
                      <a:pt x="332567" y="324063"/>
                      <a:pt x="319063" y="335751"/>
                      <a:pt x="302691" y="335751"/>
                    </a:cubicBezTo>
                    <a:cubicBezTo>
                      <a:pt x="286438" y="335751"/>
                      <a:pt x="272814" y="324182"/>
                      <a:pt x="269826" y="308677"/>
                    </a:cubicBezTo>
                    <a:lnTo>
                      <a:pt x="165497" y="250951"/>
                    </a:lnTo>
                    <a:cubicBezTo>
                      <a:pt x="155817" y="245584"/>
                      <a:pt x="152351" y="233418"/>
                      <a:pt x="157729" y="223877"/>
                    </a:cubicBezTo>
                    <a:cubicBezTo>
                      <a:pt x="160418" y="219047"/>
                      <a:pt x="164810" y="215737"/>
                      <a:pt x="169739" y="214306"/>
                    </a:cubicBezTo>
                    <a:close/>
                    <a:moveTo>
                      <a:pt x="286807" y="64195"/>
                    </a:moveTo>
                    <a:cubicBezTo>
                      <a:pt x="252032" y="66462"/>
                      <a:pt x="219169" y="76247"/>
                      <a:pt x="190010" y="91878"/>
                    </a:cubicBezTo>
                    <a:lnTo>
                      <a:pt x="203036" y="114311"/>
                    </a:lnTo>
                    <a:cubicBezTo>
                      <a:pt x="204231" y="116339"/>
                      <a:pt x="204470" y="118606"/>
                      <a:pt x="203872" y="120754"/>
                    </a:cubicBezTo>
                    <a:cubicBezTo>
                      <a:pt x="203394" y="122902"/>
                      <a:pt x="201960" y="124692"/>
                      <a:pt x="200048" y="125885"/>
                    </a:cubicBezTo>
                    <a:cubicBezTo>
                      <a:pt x="197419" y="127436"/>
                      <a:pt x="194193" y="127317"/>
                      <a:pt x="191564" y="125885"/>
                    </a:cubicBezTo>
                    <a:cubicBezTo>
                      <a:pt x="190249" y="125169"/>
                      <a:pt x="189173" y="124095"/>
                      <a:pt x="188456" y="122782"/>
                    </a:cubicBezTo>
                    <a:lnTo>
                      <a:pt x="175431" y="100469"/>
                    </a:lnTo>
                    <a:cubicBezTo>
                      <a:pt x="147108" y="118248"/>
                      <a:pt x="122849" y="141874"/>
                      <a:pt x="104207" y="169557"/>
                    </a:cubicBezTo>
                    <a:lnTo>
                      <a:pt x="131692" y="185307"/>
                    </a:lnTo>
                    <a:cubicBezTo>
                      <a:pt x="139221" y="189722"/>
                      <a:pt x="141850" y="199387"/>
                      <a:pt x="137428" y="207024"/>
                    </a:cubicBezTo>
                    <a:cubicBezTo>
                      <a:pt x="134560" y="212155"/>
                      <a:pt x="129183" y="215018"/>
                      <a:pt x="123686" y="215018"/>
                    </a:cubicBezTo>
                    <a:cubicBezTo>
                      <a:pt x="120937" y="215018"/>
                      <a:pt x="118188" y="214302"/>
                      <a:pt x="115679" y="212871"/>
                    </a:cubicBezTo>
                    <a:lnTo>
                      <a:pt x="88313" y="197001"/>
                    </a:lnTo>
                    <a:cubicBezTo>
                      <a:pt x="73614" y="226593"/>
                      <a:pt x="65010" y="259645"/>
                      <a:pt x="63815" y="294606"/>
                    </a:cubicBezTo>
                    <a:lnTo>
                      <a:pt x="89866" y="294487"/>
                    </a:lnTo>
                    <a:cubicBezTo>
                      <a:pt x="94527" y="294487"/>
                      <a:pt x="98351" y="298305"/>
                      <a:pt x="98351" y="302959"/>
                    </a:cubicBezTo>
                    <a:cubicBezTo>
                      <a:pt x="98351" y="305107"/>
                      <a:pt x="97514" y="307254"/>
                      <a:pt x="95841" y="308925"/>
                    </a:cubicBezTo>
                    <a:cubicBezTo>
                      <a:pt x="94288" y="310476"/>
                      <a:pt x="92256" y="311311"/>
                      <a:pt x="89986" y="311311"/>
                    </a:cubicBezTo>
                    <a:lnTo>
                      <a:pt x="63934" y="311431"/>
                    </a:lnTo>
                    <a:cubicBezTo>
                      <a:pt x="65249" y="345795"/>
                      <a:pt x="73853" y="378370"/>
                      <a:pt x="88313" y="407604"/>
                    </a:cubicBezTo>
                    <a:lnTo>
                      <a:pt x="115679" y="391734"/>
                    </a:lnTo>
                    <a:cubicBezTo>
                      <a:pt x="123327" y="387320"/>
                      <a:pt x="133126" y="389945"/>
                      <a:pt x="137428" y="397581"/>
                    </a:cubicBezTo>
                    <a:cubicBezTo>
                      <a:pt x="141850" y="405218"/>
                      <a:pt x="139221" y="414883"/>
                      <a:pt x="131692" y="419298"/>
                    </a:cubicBezTo>
                    <a:lnTo>
                      <a:pt x="104207" y="435048"/>
                    </a:lnTo>
                    <a:cubicBezTo>
                      <a:pt x="123208" y="463208"/>
                      <a:pt x="147825" y="487073"/>
                      <a:pt x="176626" y="504971"/>
                    </a:cubicBezTo>
                    <a:lnTo>
                      <a:pt x="189532" y="482419"/>
                    </a:lnTo>
                    <a:cubicBezTo>
                      <a:pt x="191086" y="479794"/>
                      <a:pt x="193834" y="478243"/>
                      <a:pt x="196941" y="478243"/>
                    </a:cubicBezTo>
                    <a:cubicBezTo>
                      <a:pt x="198375" y="478243"/>
                      <a:pt x="199809" y="478601"/>
                      <a:pt x="201124" y="479317"/>
                    </a:cubicBezTo>
                    <a:cubicBezTo>
                      <a:pt x="203036" y="480510"/>
                      <a:pt x="204470" y="482300"/>
                      <a:pt x="205067" y="484448"/>
                    </a:cubicBezTo>
                    <a:cubicBezTo>
                      <a:pt x="205665" y="486595"/>
                      <a:pt x="205306" y="488863"/>
                      <a:pt x="204231" y="490772"/>
                    </a:cubicBezTo>
                    <a:lnTo>
                      <a:pt x="191325" y="513324"/>
                    </a:lnTo>
                    <a:cubicBezTo>
                      <a:pt x="220125" y="528597"/>
                      <a:pt x="252510" y="538143"/>
                      <a:pt x="286807" y="540410"/>
                    </a:cubicBezTo>
                    <a:lnTo>
                      <a:pt x="286807" y="508789"/>
                    </a:lnTo>
                    <a:cubicBezTo>
                      <a:pt x="286807" y="499960"/>
                      <a:pt x="293978" y="492800"/>
                      <a:pt x="302701" y="492800"/>
                    </a:cubicBezTo>
                    <a:cubicBezTo>
                      <a:pt x="311545" y="492800"/>
                      <a:pt x="318715" y="499960"/>
                      <a:pt x="318715" y="508789"/>
                    </a:cubicBezTo>
                    <a:lnTo>
                      <a:pt x="318715" y="540410"/>
                    </a:lnTo>
                    <a:cubicBezTo>
                      <a:pt x="353490" y="538143"/>
                      <a:pt x="386354" y="528358"/>
                      <a:pt x="415512" y="512608"/>
                    </a:cubicBezTo>
                    <a:lnTo>
                      <a:pt x="402367" y="490175"/>
                    </a:lnTo>
                    <a:cubicBezTo>
                      <a:pt x="401291" y="488266"/>
                      <a:pt x="400933" y="485999"/>
                      <a:pt x="401530" y="483851"/>
                    </a:cubicBezTo>
                    <a:cubicBezTo>
                      <a:pt x="402128" y="481703"/>
                      <a:pt x="403562" y="479794"/>
                      <a:pt x="405474" y="478720"/>
                    </a:cubicBezTo>
                    <a:cubicBezTo>
                      <a:pt x="406789" y="478004"/>
                      <a:pt x="408223" y="477527"/>
                      <a:pt x="409657" y="477527"/>
                    </a:cubicBezTo>
                    <a:cubicBezTo>
                      <a:pt x="412644" y="477527"/>
                      <a:pt x="415512" y="479198"/>
                      <a:pt x="416946" y="481703"/>
                    </a:cubicBezTo>
                    <a:lnTo>
                      <a:pt x="430092" y="504136"/>
                    </a:lnTo>
                    <a:cubicBezTo>
                      <a:pt x="458294" y="486357"/>
                      <a:pt x="482553" y="462731"/>
                      <a:pt x="501196" y="435048"/>
                    </a:cubicBezTo>
                    <a:lnTo>
                      <a:pt x="473830" y="419298"/>
                    </a:lnTo>
                    <a:cubicBezTo>
                      <a:pt x="466182" y="414883"/>
                      <a:pt x="463672" y="405218"/>
                      <a:pt x="467974" y="397581"/>
                    </a:cubicBezTo>
                    <a:cubicBezTo>
                      <a:pt x="472396" y="389945"/>
                      <a:pt x="482195" y="387320"/>
                      <a:pt x="489724" y="391734"/>
                    </a:cubicBezTo>
                    <a:lnTo>
                      <a:pt x="517209" y="407485"/>
                    </a:lnTo>
                    <a:cubicBezTo>
                      <a:pt x="531789" y="377893"/>
                      <a:pt x="540512" y="344841"/>
                      <a:pt x="541588" y="309999"/>
                    </a:cubicBezTo>
                    <a:lnTo>
                      <a:pt x="515536" y="309999"/>
                    </a:lnTo>
                    <a:cubicBezTo>
                      <a:pt x="514102" y="309999"/>
                      <a:pt x="512668" y="309641"/>
                      <a:pt x="511354" y="308925"/>
                    </a:cubicBezTo>
                    <a:cubicBezTo>
                      <a:pt x="508725" y="307493"/>
                      <a:pt x="507171" y="304629"/>
                      <a:pt x="507171" y="301646"/>
                    </a:cubicBezTo>
                    <a:cubicBezTo>
                      <a:pt x="507171" y="299379"/>
                      <a:pt x="508008" y="297351"/>
                      <a:pt x="509561" y="295680"/>
                    </a:cubicBezTo>
                    <a:cubicBezTo>
                      <a:pt x="511115" y="294129"/>
                      <a:pt x="513266" y="293174"/>
                      <a:pt x="515536" y="293174"/>
                    </a:cubicBezTo>
                    <a:lnTo>
                      <a:pt x="541588" y="293174"/>
                    </a:lnTo>
                    <a:cubicBezTo>
                      <a:pt x="540273" y="258810"/>
                      <a:pt x="531669" y="226235"/>
                      <a:pt x="517209" y="197001"/>
                    </a:cubicBezTo>
                    <a:lnTo>
                      <a:pt x="489724" y="212871"/>
                    </a:lnTo>
                    <a:cubicBezTo>
                      <a:pt x="487214" y="214302"/>
                      <a:pt x="484585" y="215018"/>
                      <a:pt x="481836" y="215018"/>
                    </a:cubicBezTo>
                    <a:cubicBezTo>
                      <a:pt x="476339" y="215018"/>
                      <a:pt x="470962" y="212155"/>
                      <a:pt x="467974" y="207024"/>
                    </a:cubicBezTo>
                    <a:cubicBezTo>
                      <a:pt x="463553" y="199387"/>
                      <a:pt x="466182" y="189722"/>
                      <a:pt x="473830" y="185307"/>
                    </a:cubicBezTo>
                    <a:lnTo>
                      <a:pt x="501196" y="169437"/>
                    </a:lnTo>
                    <a:cubicBezTo>
                      <a:pt x="482314" y="141397"/>
                      <a:pt x="457577" y="117532"/>
                      <a:pt x="428777" y="99634"/>
                    </a:cubicBezTo>
                    <a:lnTo>
                      <a:pt x="415871" y="122066"/>
                    </a:lnTo>
                    <a:cubicBezTo>
                      <a:pt x="414437" y="124692"/>
                      <a:pt x="411569" y="126362"/>
                      <a:pt x="408581" y="126362"/>
                    </a:cubicBezTo>
                    <a:cubicBezTo>
                      <a:pt x="407147" y="126362"/>
                      <a:pt x="405713" y="126004"/>
                      <a:pt x="404398" y="125288"/>
                    </a:cubicBezTo>
                    <a:cubicBezTo>
                      <a:pt x="400335" y="122902"/>
                      <a:pt x="398901" y="117771"/>
                      <a:pt x="401291" y="113714"/>
                    </a:cubicBezTo>
                    <a:lnTo>
                      <a:pt x="414198" y="91281"/>
                    </a:lnTo>
                    <a:cubicBezTo>
                      <a:pt x="385278" y="76008"/>
                      <a:pt x="353012" y="66462"/>
                      <a:pt x="318715" y="64195"/>
                    </a:cubicBezTo>
                    <a:lnTo>
                      <a:pt x="318715" y="95816"/>
                    </a:lnTo>
                    <a:cubicBezTo>
                      <a:pt x="318715" y="104645"/>
                      <a:pt x="311545" y="111685"/>
                      <a:pt x="302701" y="111685"/>
                    </a:cubicBezTo>
                    <a:cubicBezTo>
                      <a:pt x="293978" y="111685"/>
                      <a:pt x="286807" y="104645"/>
                      <a:pt x="286807" y="95816"/>
                    </a:cubicBezTo>
                    <a:close/>
                    <a:moveTo>
                      <a:pt x="302701" y="0"/>
                    </a:moveTo>
                    <a:cubicBezTo>
                      <a:pt x="469647" y="0"/>
                      <a:pt x="605522" y="135550"/>
                      <a:pt x="605522" y="302243"/>
                    </a:cubicBezTo>
                    <a:cubicBezTo>
                      <a:pt x="605522" y="468936"/>
                      <a:pt x="469647" y="604605"/>
                      <a:pt x="302701" y="604605"/>
                    </a:cubicBezTo>
                    <a:cubicBezTo>
                      <a:pt x="135755" y="604605"/>
                      <a:pt x="0" y="468936"/>
                      <a:pt x="0" y="302243"/>
                    </a:cubicBezTo>
                    <a:cubicBezTo>
                      <a:pt x="0" y="135550"/>
                      <a:pt x="135755" y="0"/>
                      <a:pt x="302701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38100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9" name="íṧļíḍé">
              <a:extLst>
                <a:ext uri="{FF2B5EF4-FFF2-40B4-BE49-F238E27FC236}">
                  <a16:creationId xmlns="" xmlns:a16="http://schemas.microsoft.com/office/drawing/2014/main" id="{0C1D5BBF-A817-4792-9615-D4F16AE9D9EE}"/>
                </a:ext>
              </a:extLst>
            </p:cNvPr>
            <p:cNvGrpSpPr/>
            <p:nvPr/>
          </p:nvGrpSpPr>
          <p:grpSpPr>
            <a:xfrm>
              <a:off x="673100" y="1969456"/>
              <a:ext cx="2197825" cy="3802750"/>
              <a:chOff x="8507726" y="1781570"/>
              <a:chExt cx="3011174" cy="3802750"/>
            </a:xfrm>
          </p:grpSpPr>
          <p:grpSp>
            <p:nvGrpSpPr>
              <p:cNvPr id="20" name="íṡļiḍé">
                <a:extLst>
                  <a:ext uri="{FF2B5EF4-FFF2-40B4-BE49-F238E27FC236}">
                    <a16:creationId xmlns="" xmlns:a16="http://schemas.microsoft.com/office/drawing/2014/main" id="{7ACC29BC-2FBC-4C55-B348-EC9681FC89D8}"/>
                  </a:ext>
                </a:extLst>
              </p:cNvPr>
              <p:cNvGrpSpPr/>
              <p:nvPr/>
            </p:nvGrpSpPr>
            <p:grpSpPr>
              <a:xfrm>
                <a:off x="8507726" y="1781570"/>
                <a:ext cx="3011174" cy="1017430"/>
                <a:chOff x="8661000" y="1781570"/>
                <a:chExt cx="2295000" cy="1017430"/>
              </a:xfrm>
            </p:grpSpPr>
            <p:sp>
              <p:nvSpPr>
                <p:cNvPr id="23" name="ísḻiḍê">
                  <a:extLst>
                    <a:ext uri="{FF2B5EF4-FFF2-40B4-BE49-F238E27FC236}">
                      <a16:creationId xmlns="" xmlns:a16="http://schemas.microsoft.com/office/drawing/2014/main" id="{F7171D5E-8A2A-4386-A3B8-52C3AB250FF0}"/>
                    </a:ext>
                  </a:extLst>
                </p:cNvPr>
                <p:cNvSpPr txBox="1"/>
                <p:nvPr/>
              </p:nvSpPr>
              <p:spPr>
                <a:xfrm>
                  <a:off x="8661000" y="1781570"/>
                  <a:ext cx="2295000" cy="39251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t" anchorCtr="0">
                  <a:normAutofit lnSpcReduction="10000"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Pct val="25000"/>
                    <a:buFontTx/>
                    <a:buNone/>
                    <a:defRPr/>
                  </a:pPr>
                  <a:r>
                    <a:rPr kumimoji="0" lang="de-DE" sz="2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Text here</a:t>
                  </a:r>
                </a:p>
              </p:txBody>
            </p:sp>
            <p:sp>
              <p:nvSpPr>
                <p:cNvPr id="24" name="ïś1ïḍè">
                  <a:extLst>
                    <a:ext uri="{FF2B5EF4-FFF2-40B4-BE49-F238E27FC236}">
                      <a16:creationId xmlns="" xmlns:a16="http://schemas.microsoft.com/office/drawing/2014/main" id="{3280DC5A-9792-49F8-92D7-BF37EFBAC768}"/>
                    </a:ext>
                  </a:extLst>
                </p:cNvPr>
                <p:cNvSpPr txBox="1"/>
                <p:nvPr/>
              </p:nvSpPr>
              <p:spPr>
                <a:xfrm>
                  <a:off x="8661000" y="2174082"/>
                  <a:ext cx="2295000" cy="624918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t" anchorCtr="0">
                  <a:normAutofit lnSpcReduction="10000"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Pct val="25000"/>
                    <a:buFontTx/>
                    <a:buNone/>
                    <a:defRPr/>
                  </a:pPr>
                  <a:r>
                    <a:rPr kumimoji="0" lang="en-US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Copy paste fonts. Choose the only option to retain text.…</a:t>
                  </a:r>
                  <a:r>
                    <a:rPr kumimoji="0" lang="de-DE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.</a:t>
                  </a:r>
                </a:p>
              </p:txBody>
            </p:sp>
          </p:grpSp>
          <p:sp>
            <p:nvSpPr>
              <p:cNvPr id="21" name="íṣliḓe">
                <a:extLst>
                  <a:ext uri="{FF2B5EF4-FFF2-40B4-BE49-F238E27FC236}">
                    <a16:creationId xmlns="" xmlns:a16="http://schemas.microsoft.com/office/drawing/2014/main" id="{C16D2E56-5ED2-4D87-B3F4-144E832E224C}"/>
                  </a:ext>
                </a:extLst>
              </p:cNvPr>
              <p:cNvSpPr txBox="1"/>
              <p:nvPr/>
            </p:nvSpPr>
            <p:spPr>
              <a:xfrm>
                <a:off x="8507726" y="3566742"/>
                <a:ext cx="3011174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 lnSpcReduction="10000"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text.…</a:t>
                </a:r>
                <a:r>
                  <a:rPr kumimoji="0" lang="de-DE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.</a:t>
                </a:r>
              </a:p>
            </p:txBody>
          </p:sp>
          <p:sp>
            <p:nvSpPr>
              <p:cNvPr id="22" name="iŝḷíḑe">
                <a:extLst>
                  <a:ext uri="{FF2B5EF4-FFF2-40B4-BE49-F238E27FC236}">
                    <a16:creationId xmlns="" xmlns:a16="http://schemas.microsoft.com/office/drawing/2014/main" id="{09621282-39A5-4C24-B2A6-4E922B7EDF93}"/>
                  </a:ext>
                </a:extLst>
              </p:cNvPr>
              <p:cNvSpPr txBox="1"/>
              <p:nvPr/>
            </p:nvSpPr>
            <p:spPr>
              <a:xfrm>
                <a:off x="8507726" y="4959402"/>
                <a:ext cx="3011174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 lnSpcReduction="10000"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text.…</a:t>
                </a:r>
                <a:r>
                  <a:rPr kumimoji="0" lang="de-DE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.</a:t>
                </a:r>
              </a:p>
            </p:txBody>
          </p:sp>
        </p:grpSp>
        <p:sp>
          <p:nvSpPr>
            <p:cNvPr id="10" name="íslíḋê">
              <a:extLst>
                <a:ext uri="{FF2B5EF4-FFF2-40B4-BE49-F238E27FC236}">
                  <a16:creationId xmlns="" xmlns:a16="http://schemas.microsoft.com/office/drawing/2014/main" id="{715DEBB4-CB15-4618-B060-361863343451}"/>
                </a:ext>
              </a:extLst>
            </p:cNvPr>
            <p:cNvSpPr txBox="1"/>
            <p:nvPr/>
          </p:nvSpPr>
          <p:spPr>
            <a:xfrm>
              <a:off x="5483645" y="1802405"/>
              <a:ext cx="1224710" cy="24637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 fontScale="77500" lnSpcReduction="2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  <a:endPara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íslïde">
              <a:extLst>
                <a:ext uri="{FF2B5EF4-FFF2-40B4-BE49-F238E27FC236}">
                  <a16:creationId xmlns="" xmlns:a16="http://schemas.microsoft.com/office/drawing/2014/main" id="{51EF3A19-9327-4FFB-8846-594F05F64BF0}"/>
                </a:ext>
              </a:extLst>
            </p:cNvPr>
            <p:cNvSpPr txBox="1"/>
            <p:nvPr/>
          </p:nvSpPr>
          <p:spPr>
            <a:xfrm>
              <a:off x="4120007" y="2344405"/>
              <a:ext cx="1224710" cy="24637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 fontScale="77500" lnSpcReduction="2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2" name="íṡḷiḋè">
              <a:extLst>
                <a:ext uri="{FF2B5EF4-FFF2-40B4-BE49-F238E27FC236}">
                  <a16:creationId xmlns="" xmlns:a16="http://schemas.microsoft.com/office/drawing/2014/main" id="{6C246429-83F4-43A9-82A8-158AF488181F}"/>
                </a:ext>
              </a:extLst>
            </p:cNvPr>
            <p:cNvSpPr txBox="1"/>
            <p:nvPr/>
          </p:nvSpPr>
          <p:spPr>
            <a:xfrm>
              <a:off x="6844691" y="2344405"/>
              <a:ext cx="1224710" cy="24637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 fontScale="77500" lnSpcReduction="2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3" name="î$ľîḋe">
              <a:extLst>
                <a:ext uri="{FF2B5EF4-FFF2-40B4-BE49-F238E27FC236}">
                  <a16:creationId xmlns="" xmlns:a16="http://schemas.microsoft.com/office/drawing/2014/main" id="{B0285708-1CF2-4491-AFEE-863AC4BE1246}"/>
                </a:ext>
              </a:extLst>
            </p:cNvPr>
            <p:cNvSpPr txBox="1"/>
            <p:nvPr/>
          </p:nvSpPr>
          <p:spPr>
            <a:xfrm>
              <a:off x="7546971" y="3712893"/>
              <a:ext cx="1224710" cy="24637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 fontScale="77500" lnSpcReduction="2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4" name="işliḑe">
              <a:extLst>
                <a:ext uri="{FF2B5EF4-FFF2-40B4-BE49-F238E27FC236}">
                  <a16:creationId xmlns="" xmlns:a16="http://schemas.microsoft.com/office/drawing/2014/main" id="{93EF1B86-232D-4567-AA0A-B052C4119433}"/>
                </a:ext>
              </a:extLst>
            </p:cNvPr>
            <p:cNvSpPr txBox="1"/>
            <p:nvPr/>
          </p:nvSpPr>
          <p:spPr>
            <a:xfrm>
              <a:off x="3418730" y="3712893"/>
              <a:ext cx="1224710" cy="24637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 fontScale="77500" lnSpcReduction="2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grpSp>
          <p:nvGrpSpPr>
            <p:cNvPr id="15" name="íš1ïḓé">
              <a:extLst>
                <a:ext uri="{FF2B5EF4-FFF2-40B4-BE49-F238E27FC236}">
                  <a16:creationId xmlns="" xmlns:a16="http://schemas.microsoft.com/office/drawing/2014/main" id="{B5654B94-792A-462F-B2EE-B1E273DE7B79}"/>
                </a:ext>
              </a:extLst>
            </p:cNvPr>
            <p:cNvGrpSpPr/>
            <p:nvPr/>
          </p:nvGrpSpPr>
          <p:grpSpPr>
            <a:xfrm>
              <a:off x="9271271" y="1969456"/>
              <a:ext cx="2247629" cy="3802750"/>
              <a:chOff x="8801090" y="1969456"/>
              <a:chExt cx="2717811" cy="3802750"/>
            </a:xfrm>
          </p:grpSpPr>
          <p:sp>
            <p:nvSpPr>
              <p:cNvPr id="16" name="íšļîďè">
                <a:extLst>
                  <a:ext uri="{FF2B5EF4-FFF2-40B4-BE49-F238E27FC236}">
                    <a16:creationId xmlns="" xmlns:a16="http://schemas.microsoft.com/office/drawing/2014/main" id="{E7204130-90C1-4D32-936D-372328A1536F}"/>
                  </a:ext>
                </a:extLst>
              </p:cNvPr>
              <p:cNvSpPr txBox="1"/>
              <p:nvPr/>
            </p:nvSpPr>
            <p:spPr>
              <a:xfrm>
                <a:off x="8801090" y="1969456"/>
                <a:ext cx="2717810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 lnSpcReduction="10000"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de-DE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17" name="îṩ1iḑè">
                <a:extLst>
                  <a:ext uri="{FF2B5EF4-FFF2-40B4-BE49-F238E27FC236}">
                    <a16:creationId xmlns="" xmlns:a16="http://schemas.microsoft.com/office/drawing/2014/main" id="{6FFB0B0D-CB08-4BE1-9A18-C5C7ACF0442D}"/>
                  </a:ext>
                </a:extLst>
              </p:cNvPr>
              <p:cNvSpPr txBox="1"/>
              <p:nvPr/>
            </p:nvSpPr>
            <p:spPr>
              <a:xfrm>
                <a:off x="8801090" y="2361968"/>
                <a:ext cx="271781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 lnSpcReduction="10000"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text.…</a:t>
                </a:r>
                <a:r>
                  <a:rPr kumimoji="0" lang="de-DE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.</a:t>
                </a:r>
              </a:p>
            </p:txBody>
          </p:sp>
          <p:sp>
            <p:nvSpPr>
              <p:cNvPr id="18" name="íṥļiḓè">
                <a:extLst>
                  <a:ext uri="{FF2B5EF4-FFF2-40B4-BE49-F238E27FC236}">
                    <a16:creationId xmlns="" xmlns:a16="http://schemas.microsoft.com/office/drawing/2014/main" id="{3A02A39F-D05E-411F-BEC2-01884B1C32DD}"/>
                  </a:ext>
                </a:extLst>
              </p:cNvPr>
              <p:cNvSpPr txBox="1"/>
              <p:nvPr/>
            </p:nvSpPr>
            <p:spPr>
              <a:xfrm>
                <a:off x="8801091" y="3754628"/>
                <a:ext cx="271781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 lnSpcReduction="10000"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text.…</a:t>
                </a:r>
                <a:r>
                  <a:rPr kumimoji="0" lang="de-DE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.</a:t>
                </a:r>
              </a:p>
            </p:txBody>
          </p:sp>
          <p:sp>
            <p:nvSpPr>
              <p:cNvPr id="19" name="íşļiḓè">
                <a:extLst>
                  <a:ext uri="{FF2B5EF4-FFF2-40B4-BE49-F238E27FC236}">
                    <a16:creationId xmlns="" xmlns:a16="http://schemas.microsoft.com/office/drawing/2014/main" id="{101B44D4-47D7-440E-9BD3-1993BB5DC864}"/>
                  </a:ext>
                </a:extLst>
              </p:cNvPr>
              <p:cNvSpPr txBox="1"/>
              <p:nvPr/>
            </p:nvSpPr>
            <p:spPr>
              <a:xfrm>
                <a:off x="8801091" y="5147288"/>
                <a:ext cx="271781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 lnSpcReduction="10000"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text.…</a:t>
                </a:r>
                <a:r>
                  <a:rPr kumimoji="0" lang="de-DE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81442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="" xmlns:a16="http://schemas.microsoft.com/office/drawing/2014/main" id="{F6185500-4BA3-487D-9EAD-3A2CBC9721B8}"/>
              </a:ext>
            </a:extLst>
          </p:cNvPr>
          <p:cNvSpPr/>
          <p:nvPr/>
        </p:nvSpPr>
        <p:spPr>
          <a:xfrm>
            <a:off x="0" y="2178505"/>
            <a:ext cx="12192000" cy="1238250"/>
          </a:xfrm>
          <a:prstGeom prst="rect">
            <a:avLst/>
          </a:prstGeom>
          <a:solidFill>
            <a:srgbClr val="B6D0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A9CE452E-C08A-4006-8EF8-790FB7710A41}"/>
              </a:ext>
            </a:extLst>
          </p:cNvPr>
          <p:cNvSpPr/>
          <p:nvPr/>
        </p:nvSpPr>
        <p:spPr>
          <a:xfrm>
            <a:off x="4952" y="2178505"/>
            <a:ext cx="4010025" cy="123825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BAC06064-8BB4-4BF2-AB09-A39B44DE615A}"/>
              </a:ext>
            </a:extLst>
          </p:cNvPr>
          <p:cNvGrpSpPr/>
          <p:nvPr/>
        </p:nvGrpSpPr>
        <p:grpSpPr>
          <a:xfrm>
            <a:off x="4695825" y="276813"/>
            <a:ext cx="7496175" cy="3139942"/>
            <a:chOff x="189103" y="1918279"/>
            <a:chExt cx="11792946" cy="4939722"/>
          </a:xfrm>
        </p:grpSpPr>
        <p:sp>
          <p:nvSpPr>
            <p:cNvPr id="11" name="Freeform 5">
              <a:extLst>
                <a:ext uri="{FF2B5EF4-FFF2-40B4-BE49-F238E27FC236}">
                  <a16:creationId xmlns="" xmlns:a16="http://schemas.microsoft.com/office/drawing/2014/main" id="{68D9FA21-C3FE-4F00-B2BF-B4899024267A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3367" y="6589076"/>
              <a:ext cx="549644" cy="228822"/>
            </a:xfrm>
            <a:custGeom>
              <a:avLst/>
              <a:gdLst>
                <a:gd name="T0" fmla="*/ 63 w 112"/>
                <a:gd name="T1" fmla="*/ 19 h 47"/>
                <a:gd name="T2" fmla="*/ 49 w 112"/>
                <a:gd name="T3" fmla="*/ 3 h 47"/>
                <a:gd name="T4" fmla="*/ 30 w 112"/>
                <a:gd name="T5" fmla="*/ 11 h 47"/>
                <a:gd name="T6" fmla="*/ 9 w 112"/>
                <a:gd name="T7" fmla="*/ 16 h 47"/>
                <a:gd name="T8" fmla="*/ 8 w 112"/>
                <a:gd name="T9" fmla="*/ 46 h 47"/>
                <a:gd name="T10" fmla="*/ 14 w 112"/>
                <a:gd name="T11" fmla="*/ 47 h 47"/>
                <a:gd name="T12" fmla="*/ 77 w 112"/>
                <a:gd name="T13" fmla="*/ 46 h 47"/>
                <a:gd name="T14" fmla="*/ 94 w 112"/>
                <a:gd name="T15" fmla="*/ 43 h 47"/>
                <a:gd name="T16" fmla="*/ 105 w 112"/>
                <a:gd name="T17" fmla="*/ 12 h 47"/>
                <a:gd name="T18" fmla="*/ 83 w 112"/>
                <a:gd name="T19" fmla="*/ 6 h 47"/>
                <a:gd name="T20" fmla="*/ 63 w 112"/>
                <a:gd name="T21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2" h="47">
                  <a:moveTo>
                    <a:pt x="63" y="19"/>
                  </a:moveTo>
                  <a:cubicBezTo>
                    <a:pt x="60" y="11"/>
                    <a:pt x="56" y="5"/>
                    <a:pt x="49" y="3"/>
                  </a:cubicBezTo>
                  <a:cubicBezTo>
                    <a:pt x="41" y="0"/>
                    <a:pt x="33" y="4"/>
                    <a:pt x="30" y="11"/>
                  </a:cubicBezTo>
                  <a:cubicBezTo>
                    <a:pt x="24" y="5"/>
                    <a:pt x="14" y="10"/>
                    <a:pt x="9" y="16"/>
                  </a:cubicBezTo>
                  <a:cubicBezTo>
                    <a:pt x="0" y="27"/>
                    <a:pt x="7" y="45"/>
                    <a:pt x="8" y="46"/>
                  </a:cubicBezTo>
                  <a:cubicBezTo>
                    <a:pt x="10" y="47"/>
                    <a:pt x="14" y="47"/>
                    <a:pt x="14" y="47"/>
                  </a:cubicBezTo>
                  <a:cubicBezTo>
                    <a:pt x="77" y="46"/>
                    <a:pt x="77" y="46"/>
                    <a:pt x="77" y="46"/>
                  </a:cubicBezTo>
                  <a:cubicBezTo>
                    <a:pt x="77" y="46"/>
                    <a:pt x="88" y="46"/>
                    <a:pt x="94" y="43"/>
                  </a:cubicBezTo>
                  <a:cubicBezTo>
                    <a:pt x="104" y="39"/>
                    <a:pt x="112" y="21"/>
                    <a:pt x="105" y="12"/>
                  </a:cubicBezTo>
                  <a:cubicBezTo>
                    <a:pt x="100" y="5"/>
                    <a:pt x="91" y="4"/>
                    <a:pt x="83" y="6"/>
                  </a:cubicBezTo>
                  <a:cubicBezTo>
                    <a:pt x="76" y="9"/>
                    <a:pt x="69" y="13"/>
                    <a:pt x="63" y="19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6">
              <a:extLst>
                <a:ext uri="{FF2B5EF4-FFF2-40B4-BE49-F238E27FC236}">
                  <a16:creationId xmlns="" xmlns:a16="http://schemas.microsoft.com/office/drawing/2014/main" id="{A440143E-E9B5-4691-BFAE-E11419D040D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73931" y="6584358"/>
              <a:ext cx="549644" cy="245335"/>
            </a:xfrm>
            <a:custGeom>
              <a:avLst/>
              <a:gdLst>
                <a:gd name="T0" fmla="*/ 15 w 112"/>
                <a:gd name="T1" fmla="*/ 50 h 50"/>
                <a:gd name="T2" fmla="*/ 9 w 112"/>
                <a:gd name="T3" fmla="*/ 48 h 50"/>
                <a:gd name="T4" fmla="*/ 9 w 112"/>
                <a:gd name="T5" fmla="*/ 16 h 50"/>
                <a:gd name="T6" fmla="*/ 24 w 112"/>
                <a:gd name="T7" fmla="*/ 7 h 50"/>
                <a:gd name="T8" fmla="*/ 31 w 112"/>
                <a:gd name="T9" fmla="*/ 9 h 50"/>
                <a:gd name="T10" fmla="*/ 38 w 112"/>
                <a:gd name="T11" fmla="*/ 3 h 50"/>
                <a:gd name="T12" fmla="*/ 51 w 112"/>
                <a:gd name="T13" fmla="*/ 2 h 50"/>
                <a:gd name="T14" fmla="*/ 66 w 112"/>
                <a:gd name="T15" fmla="*/ 16 h 50"/>
                <a:gd name="T16" fmla="*/ 85 w 112"/>
                <a:gd name="T17" fmla="*/ 5 h 50"/>
                <a:gd name="T18" fmla="*/ 108 w 112"/>
                <a:gd name="T19" fmla="*/ 11 h 50"/>
                <a:gd name="T20" fmla="*/ 110 w 112"/>
                <a:gd name="T21" fmla="*/ 29 h 50"/>
                <a:gd name="T22" fmla="*/ 96 w 112"/>
                <a:gd name="T23" fmla="*/ 46 h 50"/>
                <a:gd name="T24" fmla="*/ 79 w 112"/>
                <a:gd name="T25" fmla="*/ 49 h 50"/>
                <a:gd name="T26" fmla="*/ 16 w 112"/>
                <a:gd name="T27" fmla="*/ 50 h 50"/>
                <a:gd name="T28" fmla="*/ 15 w 112"/>
                <a:gd name="T29" fmla="*/ 50 h 50"/>
                <a:gd name="T30" fmla="*/ 25 w 112"/>
                <a:gd name="T31" fmla="*/ 11 h 50"/>
                <a:gd name="T32" fmla="*/ 24 w 112"/>
                <a:gd name="T33" fmla="*/ 12 h 50"/>
                <a:gd name="T34" fmla="*/ 12 w 112"/>
                <a:gd name="T35" fmla="*/ 19 h 50"/>
                <a:gd name="T36" fmla="*/ 12 w 112"/>
                <a:gd name="T37" fmla="*/ 45 h 50"/>
                <a:gd name="T38" fmla="*/ 16 w 112"/>
                <a:gd name="T39" fmla="*/ 46 h 50"/>
                <a:gd name="T40" fmla="*/ 79 w 112"/>
                <a:gd name="T41" fmla="*/ 45 h 50"/>
                <a:gd name="T42" fmla="*/ 95 w 112"/>
                <a:gd name="T43" fmla="*/ 42 h 50"/>
                <a:gd name="T44" fmla="*/ 106 w 112"/>
                <a:gd name="T45" fmla="*/ 28 h 50"/>
                <a:gd name="T46" fmla="*/ 105 w 112"/>
                <a:gd name="T47" fmla="*/ 14 h 50"/>
                <a:gd name="T48" fmla="*/ 86 w 112"/>
                <a:gd name="T49" fmla="*/ 9 h 50"/>
                <a:gd name="T50" fmla="*/ 66 w 112"/>
                <a:gd name="T51" fmla="*/ 21 h 50"/>
                <a:gd name="T52" fmla="*/ 64 w 112"/>
                <a:gd name="T53" fmla="*/ 22 h 50"/>
                <a:gd name="T54" fmla="*/ 63 w 112"/>
                <a:gd name="T55" fmla="*/ 20 h 50"/>
                <a:gd name="T56" fmla="*/ 50 w 112"/>
                <a:gd name="T57" fmla="*/ 6 h 50"/>
                <a:gd name="T58" fmla="*/ 40 w 112"/>
                <a:gd name="T59" fmla="*/ 7 h 50"/>
                <a:gd name="T60" fmla="*/ 34 w 112"/>
                <a:gd name="T61" fmla="*/ 12 h 50"/>
                <a:gd name="T62" fmla="*/ 33 w 112"/>
                <a:gd name="T63" fmla="*/ 14 h 50"/>
                <a:gd name="T64" fmla="*/ 31 w 112"/>
                <a:gd name="T65" fmla="*/ 13 h 50"/>
                <a:gd name="T66" fmla="*/ 25 w 112"/>
                <a:gd name="T67" fmla="*/ 1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2" h="50">
                  <a:moveTo>
                    <a:pt x="15" y="50"/>
                  </a:moveTo>
                  <a:cubicBezTo>
                    <a:pt x="13" y="50"/>
                    <a:pt x="11" y="50"/>
                    <a:pt x="9" y="48"/>
                  </a:cubicBezTo>
                  <a:cubicBezTo>
                    <a:pt x="7" y="46"/>
                    <a:pt x="0" y="27"/>
                    <a:pt x="9" y="16"/>
                  </a:cubicBezTo>
                  <a:cubicBezTo>
                    <a:pt x="13" y="11"/>
                    <a:pt x="19" y="8"/>
                    <a:pt x="24" y="7"/>
                  </a:cubicBezTo>
                  <a:cubicBezTo>
                    <a:pt x="27" y="7"/>
                    <a:pt x="29" y="8"/>
                    <a:pt x="31" y="9"/>
                  </a:cubicBezTo>
                  <a:cubicBezTo>
                    <a:pt x="33" y="6"/>
                    <a:pt x="35" y="4"/>
                    <a:pt x="38" y="3"/>
                  </a:cubicBezTo>
                  <a:cubicBezTo>
                    <a:pt x="42" y="1"/>
                    <a:pt x="47" y="0"/>
                    <a:pt x="51" y="2"/>
                  </a:cubicBezTo>
                  <a:cubicBezTo>
                    <a:pt x="57" y="4"/>
                    <a:pt x="63" y="9"/>
                    <a:pt x="66" y="16"/>
                  </a:cubicBezTo>
                  <a:cubicBezTo>
                    <a:pt x="72" y="11"/>
                    <a:pt x="78" y="7"/>
                    <a:pt x="85" y="5"/>
                  </a:cubicBezTo>
                  <a:cubicBezTo>
                    <a:pt x="92" y="3"/>
                    <a:pt x="103" y="4"/>
                    <a:pt x="108" y="11"/>
                  </a:cubicBezTo>
                  <a:cubicBezTo>
                    <a:pt x="112" y="16"/>
                    <a:pt x="112" y="22"/>
                    <a:pt x="110" y="29"/>
                  </a:cubicBezTo>
                  <a:cubicBezTo>
                    <a:pt x="108" y="37"/>
                    <a:pt x="103" y="44"/>
                    <a:pt x="96" y="46"/>
                  </a:cubicBezTo>
                  <a:cubicBezTo>
                    <a:pt x="91" y="49"/>
                    <a:pt x="79" y="49"/>
                    <a:pt x="79" y="49"/>
                  </a:cubicBezTo>
                  <a:cubicBezTo>
                    <a:pt x="16" y="50"/>
                    <a:pt x="16" y="50"/>
                    <a:pt x="16" y="50"/>
                  </a:cubicBezTo>
                  <a:cubicBezTo>
                    <a:pt x="16" y="50"/>
                    <a:pt x="15" y="50"/>
                    <a:pt x="15" y="50"/>
                  </a:cubicBezTo>
                  <a:close/>
                  <a:moveTo>
                    <a:pt x="25" y="11"/>
                  </a:moveTo>
                  <a:cubicBezTo>
                    <a:pt x="25" y="11"/>
                    <a:pt x="25" y="11"/>
                    <a:pt x="24" y="12"/>
                  </a:cubicBezTo>
                  <a:cubicBezTo>
                    <a:pt x="20" y="12"/>
                    <a:pt x="16" y="15"/>
                    <a:pt x="12" y="19"/>
                  </a:cubicBezTo>
                  <a:cubicBezTo>
                    <a:pt x="5" y="28"/>
                    <a:pt x="11" y="44"/>
                    <a:pt x="12" y="45"/>
                  </a:cubicBezTo>
                  <a:cubicBezTo>
                    <a:pt x="12" y="45"/>
                    <a:pt x="14" y="46"/>
                    <a:pt x="16" y="46"/>
                  </a:cubicBezTo>
                  <a:cubicBezTo>
                    <a:pt x="79" y="45"/>
                    <a:pt x="79" y="45"/>
                    <a:pt x="79" y="45"/>
                  </a:cubicBezTo>
                  <a:cubicBezTo>
                    <a:pt x="79" y="45"/>
                    <a:pt x="90" y="44"/>
                    <a:pt x="95" y="42"/>
                  </a:cubicBezTo>
                  <a:cubicBezTo>
                    <a:pt x="100" y="41"/>
                    <a:pt x="104" y="35"/>
                    <a:pt x="106" y="28"/>
                  </a:cubicBezTo>
                  <a:cubicBezTo>
                    <a:pt x="108" y="22"/>
                    <a:pt x="108" y="17"/>
                    <a:pt x="105" y="14"/>
                  </a:cubicBezTo>
                  <a:cubicBezTo>
                    <a:pt x="101" y="8"/>
                    <a:pt x="92" y="7"/>
                    <a:pt x="86" y="9"/>
                  </a:cubicBezTo>
                  <a:cubicBezTo>
                    <a:pt x="79" y="11"/>
                    <a:pt x="72" y="16"/>
                    <a:pt x="66" y="21"/>
                  </a:cubicBezTo>
                  <a:cubicBezTo>
                    <a:pt x="65" y="22"/>
                    <a:pt x="65" y="22"/>
                    <a:pt x="64" y="22"/>
                  </a:cubicBezTo>
                  <a:cubicBezTo>
                    <a:pt x="63" y="21"/>
                    <a:pt x="63" y="21"/>
                    <a:pt x="63" y="20"/>
                  </a:cubicBezTo>
                  <a:cubicBezTo>
                    <a:pt x="60" y="13"/>
                    <a:pt x="56" y="7"/>
                    <a:pt x="50" y="6"/>
                  </a:cubicBezTo>
                  <a:cubicBezTo>
                    <a:pt x="47" y="5"/>
                    <a:pt x="43" y="5"/>
                    <a:pt x="40" y="7"/>
                  </a:cubicBezTo>
                  <a:cubicBezTo>
                    <a:pt x="37" y="8"/>
                    <a:pt x="35" y="10"/>
                    <a:pt x="34" y="12"/>
                  </a:cubicBezTo>
                  <a:cubicBezTo>
                    <a:pt x="34" y="13"/>
                    <a:pt x="34" y="14"/>
                    <a:pt x="33" y="14"/>
                  </a:cubicBezTo>
                  <a:cubicBezTo>
                    <a:pt x="32" y="14"/>
                    <a:pt x="32" y="14"/>
                    <a:pt x="31" y="13"/>
                  </a:cubicBezTo>
                  <a:cubicBezTo>
                    <a:pt x="30" y="12"/>
                    <a:pt x="28" y="11"/>
                    <a:pt x="25" y="11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7">
              <a:extLst>
                <a:ext uri="{FF2B5EF4-FFF2-40B4-BE49-F238E27FC236}">
                  <a16:creationId xmlns="" xmlns:a16="http://schemas.microsoft.com/office/drawing/2014/main" id="{34818F16-375C-4E25-ACB3-8A78E5E89737}"/>
                </a:ext>
              </a:extLst>
            </p:cNvPr>
            <p:cNvSpPr>
              <a:spLocks/>
            </p:cNvSpPr>
            <p:nvPr/>
          </p:nvSpPr>
          <p:spPr bwMode="auto">
            <a:xfrm>
              <a:off x="9255059" y="6657487"/>
              <a:ext cx="28308" cy="73129"/>
            </a:xfrm>
            <a:custGeom>
              <a:avLst/>
              <a:gdLst>
                <a:gd name="T0" fmla="*/ 3 w 6"/>
                <a:gd name="T1" fmla="*/ 2 h 15"/>
                <a:gd name="T2" fmla="*/ 0 w 6"/>
                <a:gd name="T3" fmla="*/ 13 h 15"/>
                <a:gd name="T4" fmla="*/ 4 w 6"/>
                <a:gd name="T5" fmla="*/ 13 h 15"/>
                <a:gd name="T6" fmla="*/ 5 w 6"/>
                <a:gd name="T7" fmla="*/ 4 h 15"/>
                <a:gd name="T8" fmla="*/ 3 w 6"/>
                <a:gd name="T9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5">
                  <a:moveTo>
                    <a:pt x="3" y="2"/>
                  </a:moveTo>
                  <a:cubicBezTo>
                    <a:pt x="1" y="6"/>
                    <a:pt x="0" y="9"/>
                    <a:pt x="0" y="13"/>
                  </a:cubicBezTo>
                  <a:cubicBezTo>
                    <a:pt x="1" y="15"/>
                    <a:pt x="4" y="15"/>
                    <a:pt x="4" y="13"/>
                  </a:cubicBezTo>
                  <a:cubicBezTo>
                    <a:pt x="3" y="10"/>
                    <a:pt x="4" y="7"/>
                    <a:pt x="5" y="4"/>
                  </a:cubicBezTo>
                  <a:cubicBezTo>
                    <a:pt x="6" y="2"/>
                    <a:pt x="3" y="0"/>
                    <a:pt x="3" y="2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8">
              <a:extLst>
                <a:ext uri="{FF2B5EF4-FFF2-40B4-BE49-F238E27FC236}">
                  <a16:creationId xmlns="" xmlns:a16="http://schemas.microsoft.com/office/drawing/2014/main" id="{67C54B15-5402-4896-BFA1-E2FF71535A7F}"/>
                </a:ext>
              </a:extLst>
            </p:cNvPr>
            <p:cNvSpPr>
              <a:spLocks/>
            </p:cNvSpPr>
            <p:nvPr/>
          </p:nvSpPr>
          <p:spPr bwMode="auto">
            <a:xfrm>
              <a:off x="9214956" y="6671641"/>
              <a:ext cx="25949" cy="68411"/>
            </a:xfrm>
            <a:custGeom>
              <a:avLst/>
              <a:gdLst>
                <a:gd name="T0" fmla="*/ 1 w 5"/>
                <a:gd name="T1" fmla="*/ 2 h 14"/>
                <a:gd name="T2" fmla="*/ 1 w 5"/>
                <a:gd name="T3" fmla="*/ 12 h 14"/>
                <a:gd name="T4" fmla="*/ 4 w 5"/>
                <a:gd name="T5" fmla="*/ 11 h 14"/>
                <a:gd name="T6" fmla="*/ 4 w 5"/>
                <a:gd name="T7" fmla="*/ 2 h 14"/>
                <a:gd name="T8" fmla="*/ 1 w 5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4">
                  <a:moveTo>
                    <a:pt x="1" y="2"/>
                  </a:moveTo>
                  <a:cubicBezTo>
                    <a:pt x="1" y="5"/>
                    <a:pt x="0" y="9"/>
                    <a:pt x="1" y="12"/>
                  </a:cubicBezTo>
                  <a:cubicBezTo>
                    <a:pt x="2" y="14"/>
                    <a:pt x="5" y="13"/>
                    <a:pt x="4" y="11"/>
                  </a:cubicBezTo>
                  <a:cubicBezTo>
                    <a:pt x="4" y="8"/>
                    <a:pt x="4" y="5"/>
                    <a:pt x="4" y="2"/>
                  </a:cubicBezTo>
                  <a:cubicBezTo>
                    <a:pt x="5" y="1"/>
                    <a:pt x="2" y="0"/>
                    <a:pt x="1" y="2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9">
              <a:extLst>
                <a:ext uri="{FF2B5EF4-FFF2-40B4-BE49-F238E27FC236}">
                  <a16:creationId xmlns="" xmlns:a16="http://schemas.microsoft.com/office/drawing/2014/main" id="{DF918418-5786-40DE-B32A-451CFD5602A4}"/>
                </a:ext>
              </a:extLst>
            </p:cNvPr>
            <p:cNvSpPr>
              <a:spLocks/>
            </p:cNvSpPr>
            <p:nvPr/>
          </p:nvSpPr>
          <p:spPr bwMode="auto">
            <a:xfrm>
              <a:off x="9299880" y="6633897"/>
              <a:ext cx="18872" cy="14154"/>
            </a:xfrm>
            <a:custGeom>
              <a:avLst/>
              <a:gdLst>
                <a:gd name="T0" fmla="*/ 2 w 4"/>
                <a:gd name="T1" fmla="*/ 3 h 3"/>
                <a:gd name="T2" fmla="*/ 2 w 4"/>
                <a:gd name="T3" fmla="*/ 0 h 3"/>
                <a:gd name="T4" fmla="*/ 2 w 4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2" y="3"/>
                  </a:moveTo>
                  <a:cubicBezTo>
                    <a:pt x="4" y="3"/>
                    <a:pt x="4" y="0"/>
                    <a:pt x="2" y="0"/>
                  </a:cubicBezTo>
                  <a:cubicBezTo>
                    <a:pt x="0" y="0"/>
                    <a:pt x="0" y="3"/>
                    <a:pt x="2" y="3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0">
              <a:extLst>
                <a:ext uri="{FF2B5EF4-FFF2-40B4-BE49-F238E27FC236}">
                  <a16:creationId xmlns="" xmlns:a16="http://schemas.microsoft.com/office/drawing/2014/main" id="{9D808BE7-1F94-4548-869C-B5F29BB6C832}"/>
                </a:ext>
              </a:extLst>
            </p:cNvPr>
            <p:cNvSpPr>
              <a:spLocks/>
            </p:cNvSpPr>
            <p:nvPr/>
          </p:nvSpPr>
          <p:spPr bwMode="auto">
            <a:xfrm>
              <a:off x="9354137" y="6711744"/>
              <a:ext cx="14154" cy="33026"/>
            </a:xfrm>
            <a:custGeom>
              <a:avLst/>
              <a:gdLst>
                <a:gd name="T0" fmla="*/ 0 w 3"/>
                <a:gd name="T1" fmla="*/ 2 h 7"/>
                <a:gd name="T2" fmla="*/ 0 w 3"/>
                <a:gd name="T3" fmla="*/ 5 h 7"/>
                <a:gd name="T4" fmla="*/ 3 w 3"/>
                <a:gd name="T5" fmla="*/ 5 h 7"/>
                <a:gd name="T6" fmla="*/ 3 w 3"/>
                <a:gd name="T7" fmla="*/ 2 h 7"/>
                <a:gd name="T8" fmla="*/ 0 w 3"/>
                <a:gd name="T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7">
                  <a:moveTo>
                    <a:pt x="0" y="2"/>
                  </a:moveTo>
                  <a:cubicBezTo>
                    <a:pt x="0" y="3"/>
                    <a:pt x="0" y="4"/>
                    <a:pt x="0" y="5"/>
                  </a:cubicBezTo>
                  <a:cubicBezTo>
                    <a:pt x="0" y="7"/>
                    <a:pt x="3" y="7"/>
                    <a:pt x="3" y="5"/>
                  </a:cubicBezTo>
                  <a:cubicBezTo>
                    <a:pt x="3" y="4"/>
                    <a:pt x="3" y="3"/>
                    <a:pt x="3" y="2"/>
                  </a:cubicBezTo>
                  <a:cubicBezTo>
                    <a:pt x="3" y="0"/>
                    <a:pt x="0" y="0"/>
                    <a:pt x="0" y="2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1">
              <a:extLst>
                <a:ext uri="{FF2B5EF4-FFF2-40B4-BE49-F238E27FC236}">
                  <a16:creationId xmlns="" xmlns:a16="http://schemas.microsoft.com/office/drawing/2014/main" id="{676AE4C1-1851-4F6F-85E5-BE5462BFD6F1}"/>
                </a:ext>
              </a:extLst>
            </p:cNvPr>
            <p:cNvSpPr>
              <a:spLocks/>
            </p:cNvSpPr>
            <p:nvPr/>
          </p:nvSpPr>
          <p:spPr bwMode="auto">
            <a:xfrm>
              <a:off x="9608907" y="6735334"/>
              <a:ext cx="14154" cy="30667"/>
            </a:xfrm>
            <a:custGeom>
              <a:avLst/>
              <a:gdLst>
                <a:gd name="T0" fmla="*/ 0 w 3"/>
                <a:gd name="T1" fmla="*/ 2 h 6"/>
                <a:gd name="T2" fmla="*/ 0 w 3"/>
                <a:gd name="T3" fmla="*/ 4 h 6"/>
                <a:gd name="T4" fmla="*/ 3 w 3"/>
                <a:gd name="T5" fmla="*/ 4 h 6"/>
                <a:gd name="T6" fmla="*/ 3 w 3"/>
                <a:gd name="T7" fmla="*/ 2 h 6"/>
                <a:gd name="T8" fmla="*/ 0 w 3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">
                  <a:moveTo>
                    <a:pt x="0" y="2"/>
                  </a:moveTo>
                  <a:cubicBezTo>
                    <a:pt x="0" y="3"/>
                    <a:pt x="0" y="3"/>
                    <a:pt x="0" y="4"/>
                  </a:cubicBezTo>
                  <a:cubicBezTo>
                    <a:pt x="0" y="6"/>
                    <a:pt x="3" y="6"/>
                    <a:pt x="3" y="4"/>
                  </a:cubicBezTo>
                  <a:cubicBezTo>
                    <a:pt x="3" y="3"/>
                    <a:pt x="3" y="3"/>
                    <a:pt x="3" y="2"/>
                  </a:cubicBezTo>
                  <a:cubicBezTo>
                    <a:pt x="3" y="0"/>
                    <a:pt x="0" y="0"/>
                    <a:pt x="0" y="2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2">
              <a:extLst>
                <a:ext uri="{FF2B5EF4-FFF2-40B4-BE49-F238E27FC236}">
                  <a16:creationId xmlns="" xmlns:a16="http://schemas.microsoft.com/office/drawing/2014/main" id="{84C4F1F3-9748-47E8-9328-6ADBBEDDF0E9}"/>
                </a:ext>
              </a:extLst>
            </p:cNvPr>
            <p:cNvSpPr>
              <a:spLocks/>
            </p:cNvSpPr>
            <p:nvPr/>
          </p:nvSpPr>
          <p:spPr bwMode="auto">
            <a:xfrm>
              <a:off x="9573523" y="6711744"/>
              <a:ext cx="30667" cy="28308"/>
            </a:xfrm>
            <a:custGeom>
              <a:avLst/>
              <a:gdLst>
                <a:gd name="T0" fmla="*/ 2 w 6"/>
                <a:gd name="T1" fmla="*/ 3 h 6"/>
                <a:gd name="T2" fmla="*/ 2 w 6"/>
                <a:gd name="T3" fmla="*/ 4 h 6"/>
                <a:gd name="T4" fmla="*/ 4 w 6"/>
                <a:gd name="T5" fmla="*/ 2 h 6"/>
                <a:gd name="T6" fmla="*/ 4 w 6"/>
                <a:gd name="T7" fmla="*/ 1 h 6"/>
                <a:gd name="T8" fmla="*/ 2 w 6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2" y="3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4" y="6"/>
                    <a:pt x="6" y="3"/>
                    <a:pt x="4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2" y="0"/>
                    <a:pt x="0" y="2"/>
                    <a:pt x="2" y="3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3">
              <a:extLst>
                <a:ext uri="{FF2B5EF4-FFF2-40B4-BE49-F238E27FC236}">
                  <a16:creationId xmlns="" xmlns:a16="http://schemas.microsoft.com/office/drawing/2014/main" id="{2DE445B8-A96B-4728-A725-D8098D1BCAC4}"/>
                </a:ext>
              </a:extLst>
            </p:cNvPr>
            <p:cNvSpPr>
              <a:spLocks/>
            </p:cNvSpPr>
            <p:nvPr/>
          </p:nvSpPr>
          <p:spPr bwMode="auto">
            <a:xfrm>
              <a:off x="4709290" y="6353177"/>
              <a:ext cx="559080" cy="40103"/>
            </a:xfrm>
            <a:custGeom>
              <a:avLst/>
              <a:gdLst>
                <a:gd name="T0" fmla="*/ 109 w 114"/>
                <a:gd name="T1" fmla="*/ 8 h 8"/>
                <a:gd name="T2" fmla="*/ 4 w 114"/>
                <a:gd name="T3" fmla="*/ 8 h 8"/>
                <a:gd name="T4" fmla="*/ 0 w 114"/>
                <a:gd name="T5" fmla="*/ 4 h 8"/>
                <a:gd name="T6" fmla="*/ 4 w 114"/>
                <a:gd name="T7" fmla="*/ 0 h 8"/>
                <a:gd name="T8" fmla="*/ 109 w 114"/>
                <a:gd name="T9" fmla="*/ 0 h 8"/>
                <a:gd name="T10" fmla="*/ 114 w 114"/>
                <a:gd name="T11" fmla="*/ 4 h 8"/>
                <a:gd name="T12" fmla="*/ 109 w 114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" h="8">
                  <a:moveTo>
                    <a:pt x="109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2" y="0"/>
                    <a:pt x="114" y="1"/>
                    <a:pt x="114" y="4"/>
                  </a:cubicBezTo>
                  <a:cubicBezTo>
                    <a:pt x="114" y="6"/>
                    <a:pt x="112" y="8"/>
                    <a:pt x="109" y="8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4">
              <a:extLst>
                <a:ext uri="{FF2B5EF4-FFF2-40B4-BE49-F238E27FC236}">
                  <a16:creationId xmlns="" xmlns:a16="http://schemas.microsoft.com/office/drawing/2014/main" id="{B70487DC-5688-4B26-B926-AA6AD7219497}"/>
                </a:ext>
              </a:extLst>
            </p:cNvPr>
            <p:cNvSpPr>
              <a:spLocks/>
            </p:cNvSpPr>
            <p:nvPr/>
          </p:nvSpPr>
          <p:spPr bwMode="auto">
            <a:xfrm>
              <a:off x="9719780" y="4565064"/>
              <a:ext cx="75488" cy="40103"/>
            </a:xfrm>
            <a:custGeom>
              <a:avLst/>
              <a:gdLst>
                <a:gd name="T0" fmla="*/ 15 w 15"/>
                <a:gd name="T1" fmla="*/ 8 h 8"/>
                <a:gd name="T2" fmla="*/ 12 w 15"/>
                <a:gd name="T3" fmla="*/ 8 h 8"/>
                <a:gd name="T4" fmla="*/ 7 w 15"/>
                <a:gd name="T5" fmla="*/ 3 h 8"/>
                <a:gd name="T6" fmla="*/ 3 w 15"/>
                <a:gd name="T7" fmla="*/ 8 h 8"/>
                <a:gd name="T8" fmla="*/ 0 w 15"/>
                <a:gd name="T9" fmla="*/ 8 h 8"/>
                <a:gd name="T10" fmla="*/ 7 w 15"/>
                <a:gd name="T11" fmla="*/ 0 h 8"/>
                <a:gd name="T12" fmla="*/ 15 w 15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8">
                  <a:moveTo>
                    <a:pt x="15" y="8"/>
                  </a:moveTo>
                  <a:cubicBezTo>
                    <a:pt x="12" y="8"/>
                    <a:pt x="12" y="8"/>
                    <a:pt x="12" y="8"/>
                  </a:cubicBezTo>
                  <a:cubicBezTo>
                    <a:pt x="12" y="5"/>
                    <a:pt x="10" y="3"/>
                    <a:pt x="7" y="3"/>
                  </a:cubicBezTo>
                  <a:cubicBezTo>
                    <a:pt x="5" y="3"/>
                    <a:pt x="3" y="5"/>
                    <a:pt x="3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" y="0"/>
                    <a:pt x="15" y="3"/>
                    <a:pt x="15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5">
              <a:extLst>
                <a:ext uri="{FF2B5EF4-FFF2-40B4-BE49-F238E27FC236}">
                  <a16:creationId xmlns="" xmlns:a16="http://schemas.microsoft.com/office/drawing/2014/main" id="{969F04E5-804D-4585-ADA6-93D2EFEF15B7}"/>
                </a:ext>
              </a:extLst>
            </p:cNvPr>
            <p:cNvSpPr>
              <a:spLocks/>
            </p:cNvSpPr>
            <p:nvPr/>
          </p:nvSpPr>
          <p:spPr bwMode="auto">
            <a:xfrm>
              <a:off x="9774036" y="3706392"/>
              <a:ext cx="73129" cy="35385"/>
            </a:xfrm>
            <a:custGeom>
              <a:avLst/>
              <a:gdLst>
                <a:gd name="T0" fmla="*/ 15 w 15"/>
                <a:gd name="T1" fmla="*/ 7 h 7"/>
                <a:gd name="T2" fmla="*/ 12 w 15"/>
                <a:gd name="T3" fmla="*/ 7 h 7"/>
                <a:gd name="T4" fmla="*/ 7 w 15"/>
                <a:gd name="T5" fmla="*/ 3 h 7"/>
                <a:gd name="T6" fmla="*/ 3 w 15"/>
                <a:gd name="T7" fmla="*/ 7 h 7"/>
                <a:gd name="T8" fmla="*/ 0 w 15"/>
                <a:gd name="T9" fmla="*/ 7 h 7"/>
                <a:gd name="T10" fmla="*/ 7 w 15"/>
                <a:gd name="T11" fmla="*/ 0 h 7"/>
                <a:gd name="T12" fmla="*/ 15 w 15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7">
                  <a:moveTo>
                    <a:pt x="15" y="7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2" y="5"/>
                    <a:pt x="10" y="3"/>
                    <a:pt x="7" y="3"/>
                  </a:cubicBezTo>
                  <a:cubicBezTo>
                    <a:pt x="5" y="3"/>
                    <a:pt x="3" y="5"/>
                    <a:pt x="3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" y="0"/>
                    <a:pt x="15" y="3"/>
                    <a:pt x="1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6">
              <a:extLst>
                <a:ext uri="{FF2B5EF4-FFF2-40B4-BE49-F238E27FC236}">
                  <a16:creationId xmlns="" xmlns:a16="http://schemas.microsoft.com/office/drawing/2014/main" id="{F46E72F5-8F4C-41D9-AB35-0937C7C94BF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08894" y="6362613"/>
              <a:ext cx="700619" cy="363284"/>
            </a:xfrm>
            <a:custGeom>
              <a:avLst/>
              <a:gdLst>
                <a:gd name="T0" fmla="*/ 143 w 143"/>
                <a:gd name="T1" fmla="*/ 74 h 74"/>
                <a:gd name="T2" fmla="*/ 0 w 143"/>
                <a:gd name="T3" fmla="*/ 74 h 74"/>
                <a:gd name="T4" fmla="*/ 2 w 143"/>
                <a:gd name="T5" fmla="*/ 68 h 74"/>
                <a:gd name="T6" fmla="*/ 11 w 143"/>
                <a:gd name="T7" fmla="*/ 5 h 74"/>
                <a:gd name="T8" fmla="*/ 11 w 143"/>
                <a:gd name="T9" fmla="*/ 1 h 74"/>
                <a:gd name="T10" fmla="*/ 132 w 143"/>
                <a:gd name="T11" fmla="*/ 0 h 74"/>
                <a:gd name="T12" fmla="*/ 132 w 143"/>
                <a:gd name="T13" fmla="*/ 5 h 74"/>
                <a:gd name="T14" fmla="*/ 141 w 143"/>
                <a:gd name="T15" fmla="*/ 69 h 74"/>
                <a:gd name="T16" fmla="*/ 143 w 143"/>
                <a:gd name="T17" fmla="*/ 74 h 74"/>
                <a:gd name="T18" fmla="*/ 12 w 143"/>
                <a:gd name="T19" fmla="*/ 66 h 74"/>
                <a:gd name="T20" fmla="*/ 132 w 143"/>
                <a:gd name="T21" fmla="*/ 66 h 74"/>
                <a:gd name="T22" fmla="*/ 124 w 143"/>
                <a:gd name="T23" fmla="*/ 9 h 74"/>
                <a:gd name="T24" fmla="*/ 20 w 143"/>
                <a:gd name="T25" fmla="*/ 9 h 74"/>
                <a:gd name="T26" fmla="*/ 12 w 143"/>
                <a:gd name="T27" fmla="*/ 66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3" h="74">
                  <a:moveTo>
                    <a:pt x="143" y="74"/>
                  </a:moveTo>
                  <a:cubicBezTo>
                    <a:pt x="0" y="74"/>
                    <a:pt x="0" y="74"/>
                    <a:pt x="0" y="74"/>
                  </a:cubicBezTo>
                  <a:cubicBezTo>
                    <a:pt x="2" y="68"/>
                    <a:pt x="2" y="68"/>
                    <a:pt x="2" y="68"/>
                  </a:cubicBezTo>
                  <a:cubicBezTo>
                    <a:pt x="12" y="46"/>
                    <a:pt x="13" y="27"/>
                    <a:pt x="11" y="5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32" y="5"/>
                    <a:pt x="132" y="5"/>
                    <a:pt x="132" y="5"/>
                  </a:cubicBezTo>
                  <a:cubicBezTo>
                    <a:pt x="132" y="19"/>
                    <a:pt x="136" y="51"/>
                    <a:pt x="141" y="69"/>
                  </a:cubicBezTo>
                  <a:lnTo>
                    <a:pt x="143" y="74"/>
                  </a:lnTo>
                  <a:close/>
                  <a:moveTo>
                    <a:pt x="12" y="66"/>
                  </a:moveTo>
                  <a:cubicBezTo>
                    <a:pt x="132" y="66"/>
                    <a:pt x="132" y="66"/>
                    <a:pt x="132" y="66"/>
                  </a:cubicBezTo>
                  <a:cubicBezTo>
                    <a:pt x="127" y="48"/>
                    <a:pt x="124" y="23"/>
                    <a:pt x="124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1" y="28"/>
                    <a:pt x="20" y="46"/>
                    <a:pt x="12" y="66"/>
                  </a:cubicBez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7">
              <a:extLst>
                <a:ext uri="{FF2B5EF4-FFF2-40B4-BE49-F238E27FC236}">
                  <a16:creationId xmlns="" xmlns:a16="http://schemas.microsoft.com/office/drawing/2014/main" id="{AD1AC55A-B279-4E74-9B0D-F0FADB2D58B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68989" y="4333883"/>
              <a:ext cx="3378071" cy="2073551"/>
            </a:xfrm>
            <a:custGeom>
              <a:avLst/>
              <a:gdLst>
                <a:gd name="T0" fmla="*/ 232 w 689"/>
                <a:gd name="T1" fmla="*/ 423 h 423"/>
                <a:gd name="T2" fmla="*/ 31 w 689"/>
                <a:gd name="T3" fmla="*/ 421 h 423"/>
                <a:gd name="T4" fmla="*/ 10 w 689"/>
                <a:gd name="T5" fmla="*/ 395 h 423"/>
                <a:gd name="T6" fmla="*/ 7 w 689"/>
                <a:gd name="T7" fmla="*/ 317 h 423"/>
                <a:gd name="T8" fmla="*/ 6 w 689"/>
                <a:gd name="T9" fmla="*/ 23 h 423"/>
                <a:gd name="T10" fmla="*/ 30 w 689"/>
                <a:gd name="T11" fmla="*/ 0 h 423"/>
                <a:gd name="T12" fmla="*/ 31 w 689"/>
                <a:gd name="T13" fmla="*/ 0 h 423"/>
                <a:gd name="T14" fmla="*/ 657 w 689"/>
                <a:gd name="T15" fmla="*/ 1 h 423"/>
                <a:gd name="T16" fmla="*/ 681 w 689"/>
                <a:gd name="T17" fmla="*/ 25 h 423"/>
                <a:gd name="T18" fmla="*/ 683 w 689"/>
                <a:gd name="T19" fmla="*/ 89 h 423"/>
                <a:gd name="T20" fmla="*/ 679 w 689"/>
                <a:gd name="T21" fmla="*/ 361 h 423"/>
                <a:gd name="T22" fmla="*/ 678 w 689"/>
                <a:gd name="T23" fmla="*/ 372 h 423"/>
                <a:gd name="T24" fmla="*/ 653 w 689"/>
                <a:gd name="T25" fmla="*/ 419 h 423"/>
                <a:gd name="T26" fmla="*/ 232 w 689"/>
                <a:gd name="T27" fmla="*/ 423 h 423"/>
                <a:gd name="T28" fmla="*/ 30 w 689"/>
                <a:gd name="T29" fmla="*/ 7 h 423"/>
                <a:gd name="T30" fmla="*/ 12 w 689"/>
                <a:gd name="T31" fmla="*/ 23 h 423"/>
                <a:gd name="T32" fmla="*/ 14 w 689"/>
                <a:gd name="T33" fmla="*/ 317 h 423"/>
                <a:gd name="T34" fmla="*/ 16 w 689"/>
                <a:gd name="T35" fmla="*/ 395 h 423"/>
                <a:gd name="T36" fmla="*/ 34 w 689"/>
                <a:gd name="T37" fmla="*/ 414 h 423"/>
                <a:gd name="T38" fmla="*/ 651 w 689"/>
                <a:gd name="T39" fmla="*/ 412 h 423"/>
                <a:gd name="T40" fmla="*/ 672 w 689"/>
                <a:gd name="T41" fmla="*/ 372 h 423"/>
                <a:gd name="T42" fmla="*/ 672 w 689"/>
                <a:gd name="T43" fmla="*/ 360 h 423"/>
                <a:gd name="T44" fmla="*/ 677 w 689"/>
                <a:gd name="T45" fmla="*/ 89 h 423"/>
                <a:gd name="T46" fmla="*/ 675 w 689"/>
                <a:gd name="T47" fmla="*/ 25 h 423"/>
                <a:gd name="T48" fmla="*/ 657 w 689"/>
                <a:gd name="T49" fmla="*/ 7 h 423"/>
                <a:gd name="T50" fmla="*/ 31 w 689"/>
                <a:gd name="T51" fmla="*/ 7 h 423"/>
                <a:gd name="T52" fmla="*/ 30 w 689"/>
                <a:gd name="T53" fmla="*/ 7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89" h="423">
                  <a:moveTo>
                    <a:pt x="232" y="423"/>
                  </a:moveTo>
                  <a:cubicBezTo>
                    <a:pt x="123" y="423"/>
                    <a:pt x="35" y="422"/>
                    <a:pt x="31" y="421"/>
                  </a:cubicBezTo>
                  <a:cubicBezTo>
                    <a:pt x="22" y="417"/>
                    <a:pt x="10" y="405"/>
                    <a:pt x="10" y="395"/>
                  </a:cubicBezTo>
                  <a:cubicBezTo>
                    <a:pt x="9" y="376"/>
                    <a:pt x="8" y="349"/>
                    <a:pt x="7" y="317"/>
                  </a:cubicBezTo>
                  <a:cubicBezTo>
                    <a:pt x="5" y="223"/>
                    <a:pt x="0" y="94"/>
                    <a:pt x="6" y="23"/>
                  </a:cubicBezTo>
                  <a:cubicBezTo>
                    <a:pt x="7" y="10"/>
                    <a:pt x="17" y="0"/>
                    <a:pt x="30" y="0"/>
                  </a:cubicBezTo>
                  <a:cubicBezTo>
                    <a:pt x="30" y="0"/>
                    <a:pt x="31" y="0"/>
                    <a:pt x="31" y="0"/>
                  </a:cubicBezTo>
                  <a:cubicBezTo>
                    <a:pt x="657" y="1"/>
                    <a:pt x="657" y="1"/>
                    <a:pt x="657" y="1"/>
                  </a:cubicBezTo>
                  <a:cubicBezTo>
                    <a:pt x="670" y="1"/>
                    <a:pt x="681" y="12"/>
                    <a:pt x="681" y="25"/>
                  </a:cubicBezTo>
                  <a:cubicBezTo>
                    <a:pt x="682" y="46"/>
                    <a:pt x="683" y="67"/>
                    <a:pt x="683" y="89"/>
                  </a:cubicBezTo>
                  <a:cubicBezTo>
                    <a:pt x="686" y="179"/>
                    <a:pt x="689" y="273"/>
                    <a:pt x="679" y="361"/>
                  </a:cubicBezTo>
                  <a:cubicBezTo>
                    <a:pt x="679" y="365"/>
                    <a:pt x="678" y="368"/>
                    <a:pt x="678" y="372"/>
                  </a:cubicBezTo>
                  <a:cubicBezTo>
                    <a:pt x="677" y="391"/>
                    <a:pt x="676" y="414"/>
                    <a:pt x="653" y="419"/>
                  </a:cubicBezTo>
                  <a:cubicBezTo>
                    <a:pt x="641" y="421"/>
                    <a:pt x="409" y="423"/>
                    <a:pt x="232" y="423"/>
                  </a:cubicBezTo>
                  <a:close/>
                  <a:moveTo>
                    <a:pt x="30" y="7"/>
                  </a:moveTo>
                  <a:cubicBezTo>
                    <a:pt x="21" y="7"/>
                    <a:pt x="13" y="14"/>
                    <a:pt x="12" y="23"/>
                  </a:cubicBezTo>
                  <a:cubicBezTo>
                    <a:pt x="7" y="94"/>
                    <a:pt x="11" y="223"/>
                    <a:pt x="14" y="317"/>
                  </a:cubicBezTo>
                  <a:cubicBezTo>
                    <a:pt x="15" y="348"/>
                    <a:pt x="16" y="375"/>
                    <a:pt x="16" y="395"/>
                  </a:cubicBezTo>
                  <a:cubicBezTo>
                    <a:pt x="16" y="401"/>
                    <a:pt x="26" y="412"/>
                    <a:pt x="34" y="414"/>
                  </a:cubicBezTo>
                  <a:cubicBezTo>
                    <a:pt x="47" y="417"/>
                    <a:pt x="636" y="415"/>
                    <a:pt x="651" y="412"/>
                  </a:cubicBezTo>
                  <a:cubicBezTo>
                    <a:pt x="670" y="409"/>
                    <a:pt x="671" y="390"/>
                    <a:pt x="672" y="372"/>
                  </a:cubicBezTo>
                  <a:cubicBezTo>
                    <a:pt x="672" y="368"/>
                    <a:pt x="672" y="364"/>
                    <a:pt x="672" y="360"/>
                  </a:cubicBezTo>
                  <a:cubicBezTo>
                    <a:pt x="682" y="272"/>
                    <a:pt x="679" y="179"/>
                    <a:pt x="677" y="89"/>
                  </a:cubicBezTo>
                  <a:cubicBezTo>
                    <a:pt x="676" y="67"/>
                    <a:pt x="675" y="46"/>
                    <a:pt x="675" y="25"/>
                  </a:cubicBezTo>
                  <a:cubicBezTo>
                    <a:pt x="674" y="15"/>
                    <a:pt x="667" y="8"/>
                    <a:pt x="657" y="7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7"/>
                    <a:pt x="30" y="7"/>
                    <a:pt x="30" y="7"/>
                  </a:cubicBez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8">
              <a:extLst>
                <a:ext uri="{FF2B5EF4-FFF2-40B4-BE49-F238E27FC236}">
                  <a16:creationId xmlns="" xmlns:a16="http://schemas.microsoft.com/office/drawing/2014/main" id="{01EFD5D2-92AB-4F04-9FFB-A70686FCDED9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7503" y="4437679"/>
              <a:ext cx="3172839" cy="1710267"/>
            </a:xfrm>
            <a:custGeom>
              <a:avLst/>
              <a:gdLst>
                <a:gd name="T0" fmla="*/ 618 w 647"/>
                <a:gd name="T1" fmla="*/ 1 h 349"/>
                <a:gd name="T2" fmla="*/ 27 w 647"/>
                <a:gd name="T3" fmla="*/ 1 h 349"/>
                <a:gd name="T4" fmla="*/ 7 w 647"/>
                <a:gd name="T5" fmla="*/ 17 h 349"/>
                <a:gd name="T6" fmla="*/ 11 w 647"/>
                <a:gd name="T7" fmla="*/ 327 h 349"/>
                <a:gd name="T8" fmla="*/ 29 w 647"/>
                <a:gd name="T9" fmla="*/ 346 h 349"/>
                <a:gd name="T10" fmla="*/ 613 w 647"/>
                <a:gd name="T11" fmla="*/ 344 h 349"/>
                <a:gd name="T12" fmla="*/ 635 w 647"/>
                <a:gd name="T13" fmla="*/ 299 h 349"/>
                <a:gd name="T14" fmla="*/ 637 w 647"/>
                <a:gd name="T15" fmla="*/ 19 h 349"/>
                <a:gd name="T16" fmla="*/ 618 w 647"/>
                <a:gd name="T17" fmla="*/ 1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7" h="349">
                  <a:moveTo>
                    <a:pt x="618" y="1"/>
                  </a:moveTo>
                  <a:cubicBezTo>
                    <a:pt x="27" y="1"/>
                    <a:pt x="27" y="1"/>
                    <a:pt x="27" y="1"/>
                  </a:cubicBezTo>
                  <a:cubicBezTo>
                    <a:pt x="17" y="0"/>
                    <a:pt x="8" y="8"/>
                    <a:pt x="7" y="17"/>
                  </a:cubicBezTo>
                  <a:cubicBezTo>
                    <a:pt x="0" y="96"/>
                    <a:pt x="9" y="261"/>
                    <a:pt x="11" y="327"/>
                  </a:cubicBezTo>
                  <a:cubicBezTo>
                    <a:pt x="11" y="334"/>
                    <a:pt x="21" y="344"/>
                    <a:pt x="29" y="346"/>
                  </a:cubicBezTo>
                  <a:cubicBezTo>
                    <a:pt x="38" y="349"/>
                    <a:pt x="599" y="347"/>
                    <a:pt x="613" y="344"/>
                  </a:cubicBezTo>
                  <a:cubicBezTo>
                    <a:pt x="637" y="340"/>
                    <a:pt x="633" y="315"/>
                    <a:pt x="635" y="299"/>
                  </a:cubicBezTo>
                  <a:cubicBezTo>
                    <a:pt x="647" y="207"/>
                    <a:pt x="640" y="108"/>
                    <a:pt x="637" y="19"/>
                  </a:cubicBezTo>
                  <a:cubicBezTo>
                    <a:pt x="637" y="9"/>
                    <a:pt x="628" y="2"/>
                    <a:pt x="618" y="1"/>
                  </a:cubicBezTo>
                  <a:close/>
                </a:path>
              </a:pathLst>
            </a:custGeom>
            <a:solidFill>
              <a:srgbClr val="B6D0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9">
              <a:extLst>
                <a:ext uri="{FF2B5EF4-FFF2-40B4-BE49-F238E27FC236}">
                  <a16:creationId xmlns="" xmlns:a16="http://schemas.microsoft.com/office/drawing/2014/main" id="{A55B6C46-8885-4FC0-9551-78C6879754A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83354" y="6685795"/>
              <a:ext cx="1349341" cy="153334"/>
            </a:xfrm>
            <a:custGeom>
              <a:avLst/>
              <a:gdLst>
                <a:gd name="T0" fmla="*/ 260 w 275"/>
                <a:gd name="T1" fmla="*/ 31 h 31"/>
                <a:gd name="T2" fmla="*/ 15 w 275"/>
                <a:gd name="T3" fmla="*/ 31 h 31"/>
                <a:gd name="T4" fmla="*/ 0 w 275"/>
                <a:gd name="T5" fmla="*/ 16 h 31"/>
                <a:gd name="T6" fmla="*/ 15 w 275"/>
                <a:gd name="T7" fmla="*/ 0 h 31"/>
                <a:gd name="T8" fmla="*/ 260 w 275"/>
                <a:gd name="T9" fmla="*/ 0 h 31"/>
                <a:gd name="T10" fmla="*/ 275 w 275"/>
                <a:gd name="T11" fmla="*/ 16 h 31"/>
                <a:gd name="T12" fmla="*/ 260 w 275"/>
                <a:gd name="T13" fmla="*/ 31 h 31"/>
                <a:gd name="T14" fmla="*/ 15 w 275"/>
                <a:gd name="T15" fmla="*/ 7 h 31"/>
                <a:gd name="T16" fmla="*/ 7 w 275"/>
                <a:gd name="T17" fmla="*/ 16 h 31"/>
                <a:gd name="T18" fmla="*/ 15 w 275"/>
                <a:gd name="T19" fmla="*/ 24 h 31"/>
                <a:gd name="T20" fmla="*/ 260 w 275"/>
                <a:gd name="T21" fmla="*/ 24 h 31"/>
                <a:gd name="T22" fmla="*/ 269 w 275"/>
                <a:gd name="T23" fmla="*/ 16 h 31"/>
                <a:gd name="T24" fmla="*/ 260 w 275"/>
                <a:gd name="T25" fmla="*/ 7 h 31"/>
                <a:gd name="T26" fmla="*/ 15 w 275"/>
                <a:gd name="T27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75" h="31">
                  <a:moveTo>
                    <a:pt x="260" y="31"/>
                  </a:moveTo>
                  <a:cubicBezTo>
                    <a:pt x="15" y="31"/>
                    <a:pt x="15" y="31"/>
                    <a:pt x="15" y="31"/>
                  </a:cubicBezTo>
                  <a:cubicBezTo>
                    <a:pt x="5" y="31"/>
                    <a:pt x="0" y="23"/>
                    <a:pt x="0" y="16"/>
                  </a:cubicBezTo>
                  <a:cubicBezTo>
                    <a:pt x="0" y="8"/>
                    <a:pt x="5" y="0"/>
                    <a:pt x="15" y="0"/>
                  </a:cubicBezTo>
                  <a:cubicBezTo>
                    <a:pt x="260" y="0"/>
                    <a:pt x="260" y="0"/>
                    <a:pt x="260" y="0"/>
                  </a:cubicBezTo>
                  <a:cubicBezTo>
                    <a:pt x="270" y="0"/>
                    <a:pt x="275" y="8"/>
                    <a:pt x="275" y="16"/>
                  </a:cubicBezTo>
                  <a:cubicBezTo>
                    <a:pt x="275" y="23"/>
                    <a:pt x="270" y="31"/>
                    <a:pt x="260" y="31"/>
                  </a:cubicBezTo>
                  <a:close/>
                  <a:moveTo>
                    <a:pt x="15" y="7"/>
                  </a:moveTo>
                  <a:cubicBezTo>
                    <a:pt x="8" y="7"/>
                    <a:pt x="7" y="12"/>
                    <a:pt x="7" y="16"/>
                  </a:cubicBezTo>
                  <a:cubicBezTo>
                    <a:pt x="7" y="19"/>
                    <a:pt x="8" y="24"/>
                    <a:pt x="15" y="24"/>
                  </a:cubicBezTo>
                  <a:cubicBezTo>
                    <a:pt x="260" y="24"/>
                    <a:pt x="260" y="24"/>
                    <a:pt x="260" y="24"/>
                  </a:cubicBezTo>
                  <a:cubicBezTo>
                    <a:pt x="267" y="24"/>
                    <a:pt x="269" y="19"/>
                    <a:pt x="269" y="16"/>
                  </a:cubicBezTo>
                  <a:cubicBezTo>
                    <a:pt x="269" y="12"/>
                    <a:pt x="267" y="7"/>
                    <a:pt x="260" y="7"/>
                  </a:cubicBezTo>
                  <a:lnTo>
                    <a:pt x="15" y="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0">
              <a:extLst>
                <a:ext uri="{FF2B5EF4-FFF2-40B4-BE49-F238E27FC236}">
                  <a16:creationId xmlns="" xmlns:a16="http://schemas.microsoft.com/office/drawing/2014/main" id="{D128D416-D5A7-411E-B456-8358587154E2}"/>
                </a:ext>
              </a:extLst>
            </p:cNvPr>
            <p:cNvSpPr>
              <a:spLocks/>
            </p:cNvSpPr>
            <p:nvPr/>
          </p:nvSpPr>
          <p:spPr bwMode="auto">
            <a:xfrm>
              <a:off x="6209606" y="6251741"/>
              <a:ext cx="9436" cy="0"/>
            </a:xfrm>
            <a:custGeom>
              <a:avLst/>
              <a:gdLst>
                <a:gd name="T0" fmla="*/ 2 w 2"/>
                <a:gd name="T1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0" y="0"/>
                    <a:pt x="0" y="0"/>
                    <a:pt x="2" y="0"/>
                  </a:cubicBezTo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1">
              <a:extLst>
                <a:ext uri="{FF2B5EF4-FFF2-40B4-BE49-F238E27FC236}">
                  <a16:creationId xmlns="" xmlns:a16="http://schemas.microsoft.com/office/drawing/2014/main" id="{B0611903-2037-42B3-B41F-71E9EAB3E853}"/>
                </a:ext>
              </a:extLst>
            </p:cNvPr>
            <p:cNvSpPr>
              <a:spLocks/>
            </p:cNvSpPr>
            <p:nvPr/>
          </p:nvSpPr>
          <p:spPr bwMode="auto">
            <a:xfrm>
              <a:off x="6164785" y="6206920"/>
              <a:ext cx="108513" cy="82565"/>
            </a:xfrm>
            <a:custGeom>
              <a:avLst/>
              <a:gdLst>
                <a:gd name="T0" fmla="*/ 11 w 22"/>
                <a:gd name="T1" fmla="*/ 17 h 17"/>
                <a:gd name="T2" fmla="*/ 11 w 22"/>
                <a:gd name="T3" fmla="*/ 0 h 17"/>
                <a:gd name="T4" fmla="*/ 11 w 22"/>
                <a:gd name="T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7">
                  <a:moveTo>
                    <a:pt x="11" y="17"/>
                  </a:moveTo>
                  <a:cubicBezTo>
                    <a:pt x="22" y="17"/>
                    <a:pt x="22" y="0"/>
                    <a:pt x="11" y="0"/>
                  </a:cubicBezTo>
                  <a:cubicBezTo>
                    <a:pt x="0" y="0"/>
                    <a:pt x="0" y="17"/>
                    <a:pt x="11" y="17"/>
                  </a:cubicBez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2">
              <a:extLst>
                <a:ext uri="{FF2B5EF4-FFF2-40B4-BE49-F238E27FC236}">
                  <a16:creationId xmlns="" xmlns:a16="http://schemas.microsoft.com/office/drawing/2014/main" id="{3106D305-8549-455A-8599-79A2BEF4530A}"/>
                </a:ext>
              </a:extLst>
            </p:cNvPr>
            <p:cNvSpPr>
              <a:spLocks/>
            </p:cNvSpPr>
            <p:nvPr/>
          </p:nvSpPr>
          <p:spPr bwMode="auto">
            <a:xfrm>
              <a:off x="6381812" y="6251741"/>
              <a:ext cx="4718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1" y="0"/>
                  </a:cubicBezTo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3">
              <a:extLst>
                <a:ext uri="{FF2B5EF4-FFF2-40B4-BE49-F238E27FC236}">
                  <a16:creationId xmlns="" xmlns:a16="http://schemas.microsoft.com/office/drawing/2014/main" id="{14956C0D-F15A-47F5-A512-C50368ED39C3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2273" y="6206920"/>
              <a:ext cx="108513" cy="82565"/>
            </a:xfrm>
            <a:custGeom>
              <a:avLst/>
              <a:gdLst>
                <a:gd name="T0" fmla="*/ 11 w 22"/>
                <a:gd name="T1" fmla="*/ 17 h 17"/>
                <a:gd name="T2" fmla="*/ 11 w 22"/>
                <a:gd name="T3" fmla="*/ 0 h 17"/>
                <a:gd name="T4" fmla="*/ 11 w 22"/>
                <a:gd name="T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7">
                  <a:moveTo>
                    <a:pt x="11" y="17"/>
                  </a:moveTo>
                  <a:cubicBezTo>
                    <a:pt x="22" y="17"/>
                    <a:pt x="22" y="0"/>
                    <a:pt x="11" y="0"/>
                  </a:cubicBezTo>
                  <a:cubicBezTo>
                    <a:pt x="0" y="0"/>
                    <a:pt x="0" y="17"/>
                    <a:pt x="11" y="17"/>
                  </a:cubicBez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4">
              <a:extLst>
                <a:ext uri="{FF2B5EF4-FFF2-40B4-BE49-F238E27FC236}">
                  <a16:creationId xmlns="" xmlns:a16="http://schemas.microsoft.com/office/drawing/2014/main" id="{3D94CA02-EB36-454F-A5CF-06149E638123}"/>
                </a:ext>
              </a:extLst>
            </p:cNvPr>
            <p:cNvSpPr>
              <a:spLocks/>
            </p:cNvSpPr>
            <p:nvPr/>
          </p:nvSpPr>
          <p:spPr bwMode="auto">
            <a:xfrm>
              <a:off x="6546941" y="6251741"/>
              <a:ext cx="11795" cy="0"/>
            </a:xfrm>
            <a:custGeom>
              <a:avLst/>
              <a:gdLst>
                <a:gd name="T0" fmla="*/ 2 w 2"/>
                <a:gd name="T1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0" y="0"/>
                    <a:pt x="0" y="0"/>
                    <a:pt x="2" y="0"/>
                  </a:cubicBezTo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5">
              <a:extLst>
                <a:ext uri="{FF2B5EF4-FFF2-40B4-BE49-F238E27FC236}">
                  <a16:creationId xmlns="" xmlns:a16="http://schemas.microsoft.com/office/drawing/2014/main" id="{C024616F-72B5-48CD-95D0-92E86260DBED}"/>
                </a:ext>
              </a:extLst>
            </p:cNvPr>
            <p:cNvSpPr>
              <a:spLocks/>
            </p:cNvSpPr>
            <p:nvPr/>
          </p:nvSpPr>
          <p:spPr bwMode="auto">
            <a:xfrm>
              <a:off x="6504479" y="6206920"/>
              <a:ext cx="108513" cy="82565"/>
            </a:xfrm>
            <a:custGeom>
              <a:avLst/>
              <a:gdLst>
                <a:gd name="T0" fmla="*/ 11 w 22"/>
                <a:gd name="T1" fmla="*/ 17 h 17"/>
                <a:gd name="T2" fmla="*/ 11 w 22"/>
                <a:gd name="T3" fmla="*/ 0 h 17"/>
                <a:gd name="T4" fmla="*/ 11 w 22"/>
                <a:gd name="T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7">
                  <a:moveTo>
                    <a:pt x="11" y="17"/>
                  </a:moveTo>
                  <a:cubicBezTo>
                    <a:pt x="22" y="17"/>
                    <a:pt x="22" y="0"/>
                    <a:pt x="11" y="0"/>
                  </a:cubicBezTo>
                  <a:cubicBezTo>
                    <a:pt x="0" y="0"/>
                    <a:pt x="0" y="17"/>
                    <a:pt x="11" y="17"/>
                  </a:cubicBez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6">
              <a:extLst>
                <a:ext uri="{FF2B5EF4-FFF2-40B4-BE49-F238E27FC236}">
                  <a16:creationId xmlns="" xmlns:a16="http://schemas.microsoft.com/office/drawing/2014/main" id="{D74F3319-C42B-4789-8A90-FC2BEB28F597}"/>
                </a:ext>
              </a:extLst>
            </p:cNvPr>
            <p:cNvSpPr>
              <a:spLocks/>
            </p:cNvSpPr>
            <p:nvPr/>
          </p:nvSpPr>
          <p:spPr bwMode="auto">
            <a:xfrm>
              <a:off x="7655665" y="4397576"/>
              <a:ext cx="4718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1" y="0"/>
                  </a:cubicBezTo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7">
              <a:extLst>
                <a:ext uri="{FF2B5EF4-FFF2-40B4-BE49-F238E27FC236}">
                  <a16:creationId xmlns="" xmlns:a16="http://schemas.microsoft.com/office/drawing/2014/main" id="{F9D9BB91-39ED-40C1-BC77-3DF3F996656B}"/>
                </a:ext>
              </a:extLst>
            </p:cNvPr>
            <p:cNvSpPr>
              <a:spLocks/>
            </p:cNvSpPr>
            <p:nvPr/>
          </p:nvSpPr>
          <p:spPr bwMode="auto">
            <a:xfrm>
              <a:off x="7632076" y="4378704"/>
              <a:ext cx="54257" cy="40103"/>
            </a:xfrm>
            <a:custGeom>
              <a:avLst/>
              <a:gdLst>
                <a:gd name="T0" fmla="*/ 6 w 11"/>
                <a:gd name="T1" fmla="*/ 8 h 8"/>
                <a:gd name="T2" fmla="*/ 6 w 11"/>
                <a:gd name="T3" fmla="*/ 0 h 8"/>
                <a:gd name="T4" fmla="*/ 6 w 11"/>
                <a:gd name="T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8">
                  <a:moveTo>
                    <a:pt x="6" y="8"/>
                  </a:moveTo>
                  <a:cubicBezTo>
                    <a:pt x="11" y="8"/>
                    <a:pt x="11" y="0"/>
                    <a:pt x="6" y="0"/>
                  </a:cubicBezTo>
                  <a:cubicBezTo>
                    <a:pt x="0" y="0"/>
                    <a:pt x="0" y="8"/>
                    <a:pt x="6" y="8"/>
                  </a:cubicBez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8">
              <a:extLst>
                <a:ext uri="{FF2B5EF4-FFF2-40B4-BE49-F238E27FC236}">
                  <a16:creationId xmlns="" xmlns:a16="http://schemas.microsoft.com/office/drawing/2014/main" id="{94AAA17D-7692-415F-929A-09F1F185D83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42144" y="6235228"/>
              <a:ext cx="412823" cy="526054"/>
            </a:xfrm>
            <a:custGeom>
              <a:avLst/>
              <a:gdLst>
                <a:gd name="T0" fmla="*/ 175 w 175"/>
                <a:gd name="T1" fmla="*/ 223 h 223"/>
                <a:gd name="T2" fmla="*/ 0 w 175"/>
                <a:gd name="T3" fmla="*/ 223 h 223"/>
                <a:gd name="T4" fmla="*/ 67 w 175"/>
                <a:gd name="T5" fmla="*/ 0 h 223"/>
                <a:gd name="T6" fmla="*/ 108 w 175"/>
                <a:gd name="T7" fmla="*/ 0 h 223"/>
                <a:gd name="T8" fmla="*/ 175 w 175"/>
                <a:gd name="T9" fmla="*/ 223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5" h="223">
                  <a:moveTo>
                    <a:pt x="175" y="223"/>
                  </a:moveTo>
                  <a:lnTo>
                    <a:pt x="0" y="223"/>
                  </a:lnTo>
                  <a:lnTo>
                    <a:pt x="67" y="0"/>
                  </a:lnTo>
                  <a:lnTo>
                    <a:pt x="108" y="0"/>
                  </a:lnTo>
                  <a:lnTo>
                    <a:pt x="175" y="223"/>
                  </a:lnTo>
                  <a:close/>
                </a:path>
              </a:pathLst>
            </a:custGeom>
            <a:solidFill>
              <a:srgbClr val="B6D0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Rectangle 29">
              <a:extLst>
                <a:ext uri="{FF2B5EF4-FFF2-40B4-BE49-F238E27FC236}">
                  <a16:creationId xmlns="" xmlns:a16="http://schemas.microsoft.com/office/drawing/2014/main" id="{D90D0524-7A0F-467B-98B5-AD1AA0FD44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09118" y="6761282"/>
              <a:ext cx="478875" cy="56616"/>
            </a:xfrm>
            <a:prstGeom prst="rect">
              <a:avLst/>
            </a:prstGeom>
            <a:solidFill>
              <a:srgbClr val="B6D0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0">
              <a:extLst>
                <a:ext uri="{FF2B5EF4-FFF2-40B4-BE49-F238E27FC236}">
                  <a16:creationId xmlns="" xmlns:a16="http://schemas.microsoft.com/office/drawing/2014/main" id="{CB304756-1266-4F8D-9E89-35914C78EA5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42144" y="6626820"/>
              <a:ext cx="412823" cy="134462"/>
            </a:xfrm>
            <a:custGeom>
              <a:avLst/>
              <a:gdLst>
                <a:gd name="T0" fmla="*/ 17 w 175"/>
                <a:gd name="T1" fmla="*/ 0 h 57"/>
                <a:gd name="T2" fmla="*/ 0 w 175"/>
                <a:gd name="T3" fmla="*/ 57 h 57"/>
                <a:gd name="T4" fmla="*/ 175 w 175"/>
                <a:gd name="T5" fmla="*/ 57 h 57"/>
                <a:gd name="T6" fmla="*/ 158 w 175"/>
                <a:gd name="T7" fmla="*/ 0 h 57"/>
                <a:gd name="T8" fmla="*/ 17 w 175"/>
                <a:gd name="T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5" h="57">
                  <a:moveTo>
                    <a:pt x="17" y="0"/>
                  </a:moveTo>
                  <a:lnTo>
                    <a:pt x="0" y="57"/>
                  </a:lnTo>
                  <a:lnTo>
                    <a:pt x="175" y="57"/>
                  </a:lnTo>
                  <a:lnTo>
                    <a:pt x="158" y="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1">
              <a:extLst>
                <a:ext uri="{FF2B5EF4-FFF2-40B4-BE49-F238E27FC236}">
                  <a16:creationId xmlns="" xmlns:a16="http://schemas.microsoft.com/office/drawing/2014/main" id="{9D0A9345-9C61-4A9A-946E-0D60FF022DE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19991" y="6362613"/>
              <a:ext cx="257130" cy="132103"/>
            </a:xfrm>
            <a:custGeom>
              <a:avLst/>
              <a:gdLst>
                <a:gd name="T0" fmla="*/ 0 w 109"/>
                <a:gd name="T1" fmla="*/ 56 h 56"/>
                <a:gd name="T2" fmla="*/ 109 w 109"/>
                <a:gd name="T3" fmla="*/ 56 h 56"/>
                <a:gd name="T4" fmla="*/ 92 w 109"/>
                <a:gd name="T5" fmla="*/ 0 h 56"/>
                <a:gd name="T6" fmla="*/ 17 w 109"/>
                <a:gd name="T7" fmla="*/ 0 h 56"/>
                <a:gd name="T8" fmla="*/ 0 w 109"/>
                <a:gd name="T9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56">
                  <a:moveTo>
                    <a:pt x="0" y="56"/>
                  </a:moveTo>
                  <a:lnTo>
                    <a:pt x="109" y="56"/>
                  </a:lnTo>
                  <a:lnTo>
                    <a:pt x="92" y="0"/>
                  </a:lnTo>
                  <a:lnTo>
                    <a:pt x="17" y="0"/>
                  </a:lnTo>
                  <a:lnTo>
                    <a:pt x="0" y="56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2">
              <a:extLst>
                <a:ext uri="{FF2B5EF4-FFF2-40B4-BE49-F238E27FC236}">
                  <a16:creationId xmlns="" xmlns:a16="http://schemas.microsoft.com/office/drawing/2014/main" id="{AB36B6E6-1A61-464A-918F-3B46B4C719C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128095" y="6147945"/>
              <a:ext cx="853954" cy="665235"/>
            </a:xfrm>
            <a:custGeom>
              <a:avLst/>
              <a:gdLst>
                <a:gd name="T0" fmla="*/ 42 w 362"/>
                <a:gd name="T1" fmla="*/ 282 h 282"/>
                <a:gd name="T2" fmla="*/ 81 w 362"/>
                <a:gd name="T3" fmla="*/ 282 h 282"/>
                <a:gd name="T4" fmla="*/ 81 w 362"/>
                <a:gd name="T5" fmla="*/ 131 h 282"/>
                <a:gd name="T6" fmla="*/ 281 w 362"/>
                <a:gd name="T7" fmla="*/ 131 h 282"/>
                <a:gd name="T8" fmla="*/ 281 w 362"/>
                <a:gd name="T9" fmla="*/ 282 h 282"/>
                <a:gd name="T10" fmla="*/ 320 w 362"/>
                <a:gd name="T11" fmla="*/ 282 h 282"/>
                <a:gd name="T12" fmla="*/ 320 w 362"/>
                <a:gd name="T13" fmla="*/ 131 h 282"/>
                <a:gd name="T14" fmla="*/ 362 w 362"/>
                <a:gd name="T15" fmla="*/ 131 h 282"/>
                <a:gd name="T16" fmla="*/ 362 w 362"/>
                <a:gd name="T17" fmla="*/ 10 h 282"/>
                <a:gd name="T18" fmla="*/ 328 w 362"/>
                <a:gd name="T19" fmla="*/ 10 h 282"/>
                <a:gd name="T20" fmla="*/ 328 w 362"/>
                <a:gd name="T21" fmla="*/ 0 h 282"/>
                <a:gd name="T22" fmla="*/ 270 w 362"/>
                <a:gd name="T23" fmla="*/ 0 h 282"/>
                <a:gd name="T24" fmla="*/ 270 w 362"/>
                <a:gd name="T25" fmla="*/ 10 h 282"/>
                <a:gd name="T26" fmla="*/ 94 w 362"/>
                <a:gd name="T27" fmla="*/ 10 h 282"/>
                <a:gd name="T28" fmla="*/ 94 w 362"/>
                <a:gd name="T29" fmla="*/ 0 h 282"/>
                <a:gd name="T30" fmla="*/ 37 w 362"/>
                <a:gd name="T31" fmla="*/ 0 h 282"/>
                <a:gd name="T32" fmla="*/ 37 w 362"/>
                <a:gd name="T33" fmla="*/ 10 h 282"/>
                <a:gd name="T34" fmla="*/ 0 w 362"/>
                <a:gd name="T35" fmla="*/ 10 h 282"/>
                <a:gd name="T36" fmla="*/ 0 w 362"/>
                <a:gd name="T37" fmla="*/ 131 h 282"/>
                <a:gd name="T38" fmla="*/ 42 w 362"/>
                <a:gd name="T39" fmla="*/ 131 h 282"/>
                <a:gd name="T40" fmla="*/ 42 w 362"/>
                <a:gd name="T41" fmla="*/ 282 h 282"/>
                <a:gd name="T42" fmla="*/ 349 w 362"/>
                <a:gd name="T43" fmla="*/ 23 h 282"/>
                <a:gd name="T44" fmla="*/ 349 w 362"/>
                <a:gd name="T45" fmla="*/ 25 h 282"/>
                <a:gd name="T46" fmla="*/ 324 w 362"/>
                <a:gd name="T47" fmla="*/ 118 h 282"/>
                <a:gd name="T48" fmla="*/ 281 w 362"/>
                <a:gd name="T49" fmla="*/ 118 h 282"/>
                <a:gd name="T50" fmla="*/ 306 w 362"/>
                <a:gd name="T51" fmla="*/ 23 h 282"/>
                <a:gd name="T52" fmla="*/ 349 w 362"/>
                <a:gd name="T53" fmla="*/ 23 h 282"/>
                <a:gd name="T54" fmla="*/ 237 w 362"/>
                <a:gd name="T55" fmla="*/ 118 h 282"/>
                <a:gd name="T56" fmla="*/ 193 w 362"/>
                <a:gd name="T57" fmla="*/ 118 h 282"/>
                <a:gd name="T58" fmla="*/ 218 w 362"/>
                <a:gd name="T59" fmla="*/ 23 h 282"/>
                <a:gd name="T60" fmla="*/ 260 w 362"/>
                <a:gd name="T61" fmla="*/ 23 h 282"/>
                <a:gd name="T62" fmla="*/ 237 w 362"/>
                <a:gd name="T63" fmla="*/ 118 h 282"/>
                <a:gd name="T64" fmla="*/ 148 w 362"/>
                <a:gd name="T65" fmla="*/ 118 h 282"/>
                <a:gd name="T66" fmla="*/ 106 w 362"/>
                <a:gd name="T67" fmla="*/ 118 h 282"/>
                <a:gd name="T68" fmla="*/ 129 w 362"/>
                <a:gd name="T69" fmla="*/ 23 h 282"/>
                <a:gd name="T70" fmla="*/ 173 w 362"/>
                <a:gd name="T71" fmla="*/ 23 h 282"/>
                <a:gd name="T72" fmla="*/ 148 w 362"/>
                <a:gd name="T73" fmla="*/ 118 h 282"/>
                <a:gd name="T74" fmla="*/ 42 w 362"/>
                <a:gd name="T75" fmla="*/ 23 h 282"/>
                <a:gd name="T76" fmla="*/ 85 w 362"/>
                <a:gd name="T77" fmla="*/ 23 h 282"/>
                <a:gd name="T78" fmla="*/ 60 w 362"/>
                <a:gd name="T79" fmla="*/ 118 h 282"/>
                <a:gd name="T80" fmla="*/ 19 w 362"/>
                <a:gd name="T81" fmla="*/ 118 h 282"/>
                <a:gd name="T82" fmla="*/ 42 w 362"/>
                <a:gd name="T83" fmla="*/ 23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62" h="282">
                  <a:moveTo>
                    <a:pt x="42" y="282"/>
                  </a:moveTo>
                  <a:lnTo>
                    <a:pt x="81" y="282"/>
                  </a:lnTo>
                  <a:lnTo>
                    <a:pt x="81" y="131"/>
                  </a:lnTo>
                  <a:lnTo>
                    <a:pt x="281" y="131"/>
                  </a:lnTo>
                  <a:lnTo>
                    <a:pt x="281" y="282"/>
                  </a:lnTo>
                  <a:lnTo>
                    <a:pt x="320" y="282"/>
                  </a:lnTo>
                  <a:lnTo>
                    <a:pt x="320" y="131"/>
                  </a:lnTo>
                  <a:lnTo>
                    <a:pt x="362" y="131"/>
                  </a:lnTo>
                  <a:lnTo>
                    <a:pt x="362" y="10"/>
                  </a:lnTo>
                  <a:lnTo>
                    <a:pt x="328" y="10"/>
                  </a:lnTo>
                  <a:lnTo>
                    <a:pt x="328" y="0"/>
                  </a:lnTo>
                  <a:lnTo>
                    <a:pt x="270" y="0"/>
                  </a:lnTo>
                  <a:lnTo>
                    <a:pt x="270" y="10"/>
                  </a:lnTo>
                  <a:lnTo>
                    <a:pt x="94" y="10"/>
                  </a:lnTo>
                  <a:lnTo>
                    <a:pt x="94" y="0"/>
                  </a:lnTo>
                  <a:lnTo>
                    <a:pt x="37" y="0"/>
                  </a:lnTo>
                  <a:lnTo>
                    <a:pt x="37" y="10"/>
                  </a:lnTo>
                  <a:lnTo>
                    <a:pt x="0" y="10"/>
                  </a:lnTo>
                  <a:lnTo>
                    <a:pt x="0" y="131"/>
                  </a:lnTo>
                  <a:lnTo>
                    <a:pt x="42" y="131"/>
                  </a:lnTo>
                  <a:lnTo>
                    <a:pt x="42" y="282"/>
                  </a:lnTo>
                  <a:close/>
                  <a:moveTo>
                    <a:pt x="349" y="23"/>
                  </a:moveTo>
                  <a:lnTo>
                    <a:pt x="349" y="25"/>
                  </a:lnTo>
                  <a:lnTo>
                    <a:pt x="324" y="118"/>
                  </a:lnTo>
                  <a:lnTo>
                    <a:pt x="281" y="118"/>
                  </a:lnTo>
                  <a:lnTo>
                    <a:pt x="306" y="23"/>
                  </a:lnTo>
                  <a:lnTo>
                    <a:pt x="349" y="23"/>
                  </a:lnTo>
                  <a:close/>
                  <a:moveTo>
                    <a:pt x="237" y="118"/>
                  </a:moveTo>
                  <a:lnTo>
                    <a:pt x="193" y="118"/>
                  </a:lnTo>
                  <a:lnTo>
                    <a:pt x="218" y="23"/>
                  </a:lnTo>
                  <a:lnTo>
                    <a:pt x="260" y="23"/>
                  </a:lnTo>
                  <a:lnTo>
                    <a:pt x="237" y="118"/>
                  </a:lnTo>
                  <a:close/>
                  <a:moveTo>
                    <a:pt x="148" y="118"/>
                  </a:moveTo>
                  <a:lnTo>
                    <a:pt x="106" y="118"/>
                  </a:lnTo>
                  <a:lnTo>
                    <a:pt x="129" y="23"/>
                  </a:lnTo>
                  <a:lnTo>
                    <a:pt x="173" y="23"/>
                  </a:lnTo>
                  <a:lnTo>
                    <a:pt x="148" y="118"/>
                  </a:lnTo>
                  <a:close/>
                  <a:moveTo>
                    <a:pt x="42" y="23"/>
                  </a:moveTo>
                  <a:lnTo>
                    <a:pt x="85" y="23"/>
                  </a:lnTo>
                  <a:lnTo>
                    <a:pt x="60" y="118"/>
                  </a:lnTo>
                  <a:lnTo>
                    <a:pt x="19" y="118"/>
                  </a:lnTo>
                  <a:lnTo>
                    <a:pt x="42" y="23"/>
                  </a:lnTo>
                  <a:close/>
                </a:path>
              </a:pathLst>
            </a:custGeom>
            <a:solidFill>
              <a:srgbClr val="B6D0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3">
              <a:extLst>
                <a:ext uri="{FF2B5EF4-FFF2-40B4-BE49-F238E27FC236}">
                  <a16:creationId xmlns="" xmlns:a16="http://schemas.microsoft.com/office/drawing/2014/main" id="{1155D574-6368-4FDD-B75E-B5A904D3BAA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82735" y="2894900"/>
              <a:ext cx="500105" cy="493029"/>
            </a:xfrm>
            <a:custGeom>
              <a:avLst/>
              <a:gdLst>
                <a:gd name="T0" fmla="*/ 90 w 102"/>
                <a:gd name="T1" fmla="*/ 84 h 101"/>
                <a:gd name="T2" fmla="*/ 85 w 102"/>
                <a:gd name="T3" fmla="*/ 75 h 101"/>
                <a:gd name="T4" fmla="*/ 88 w 102"/>
                <a:gd name="T5" fmla="*/ 60 h 101"/>
                <a:gd name="T6" fmla="*/ 99 w 102"/>
                <a:gd name="T7" fmla="*/ 57 h 101"/>
                <a:gd name="T8" fmla="*/ 102 w 102"/>
                <a:gd name="T9" fmla="*/ 47 h 101"/>
                <a:gd name="T10" fmla="*/ 92 w 102"/>
                <a:gd name="T11" fmla="*/ 44 h 101"/>
                <a:gd name="T12" fmla="*/ 84 w 102"/>
                <a:gd name="T13" fmla="*/ 31 h 101"/>
                <a:gd name="T14" fmla="*/ 90 w 102"/>
                <a:gd name="T15" fmla="*/ 22 h 101"/>
                <a:gd name="T16" fmla="*/ 84 w 102"/>
                <a:gd name="T17" fmla="*/ 12 h 101"/>
                <a:gd name="T18" fmla="*/ 75 w 102"/>
                <a:gd name="T19" fmla="*/ 17 h 101"/>
                <a:gd name="T20" fmla="*/ 61 w 102"/>
                <a:gd name="T21" fmla="*/ 13 h 101"/>
                <a:gd name="T22" fmla="*/ 58 w 102"/>
                <a:gd name="T23" fmla="*/ 3 h 101"/>
                <a:gd name="T24" fmla="*/ 47 w 102"/>
                <a:gd name="T25" fmla="*/ 0 h 101"/>
                <a:gd name="T26" fmla="*/ 44 w 102"/>
                <a:gd name="T27" fmla="*/ 10 h 101"/>
                <a:gd name="T28" fmla="*/ 32 w 102"/>
                <a:gd name="T29" fmla="*/ 17 h 101"/>
                <a:gd name="T30" fmla="*/ 22 w 102"/>
                <a:gd name="T31" fmla="*/ 12 h 101"/>
                <a:gd name="T32" fmla="*/ 12 w 102"/>
                <a:gd name="T33" fmla="*/ 17 h 101"/>
                <a:gd name="T34" fmla="*/ 17 w 102"/>
                <a:gd name="T35" fmla="*/ 26 h 101"/>
                <a:gd name="T36" fmla="*/ 14 w 102"/>
                <a:gd name="T37" fmla="*/ 41 h 101"/>
                <a:gd name="T38" fmla="*/ 3 w 102"/>
                <a:gd name="T39" fmla="*/ 44 h 101"/>
                <a:gd name="T40" fmla="*/ 0 w 102"/>
                <a:gd name="T41" fmla="*/ 55 h 101"/>
                <a:gd name="T42" fmla="*/ 10 w 102"/>
                <a:gd name="T43" fmla="*/ 57 h 101"/>
                <a:gd name="T44" fmla="*/ 18 w 102"/>
                <a:gd name="T45" fmla="*/ 70 h 101"/>
                <a:gd name="T46" fmla="*/ 12 w 102"/>
                <a:gd name="T47" fmla="*/ 79 h 101"/>
                <a:gd name="T48" fmla="*/ 18 w 102"/>
                <a:gd name="T49" fmla="*/ 89 h 101"/>
                <a:gd name="T50" fmla="*/ 27 w 102"/>
                <a:gd name="T51" fmla="*/ 84 h 101"/>
                <a:gd name="T52" fmla="*/ 41 w 102"/>
                <a:gd name="T53" fmla="*/ 88 h 101"/>
                <a:gd name="T54" fmla="*/ 44 w 102"/>
                <a:gd name="T55" fmla="*/ 98 h 101"/>
                <a:gd name="T56" fmla="*/ 55 w 102"/>
                <a:gd name="T57" fmla="*/ 101 h 101"/>
                <a:gd name="T58" fmla="*/ 58 w 102"/>
                <a:gd name="T59" fmla="*/ 91 h 101"/>
                <a:gd name="T60" fmla="*/ 71 w 102"/>
                <a:gd name="T61" fmla="*/ 84 h 101"/>
                <a:gd name="T62" fmla="*/ 80 w 102"/>
                <a:gd name="T63" fmla="*/ 89 h 101"/>
                <a:gd name="T64" fmla="*/ 51 w 102"/>
                <a:gd name="T65" fmla="*/ 74 h 101"/>
                <a:gd name="T66" fmla="*/ 51 w 102"/>
                <a:gd name="T67" fmla="*/ 27 h 101"/>
                <a:gd name="T68" fmla="*/ 51 w 102"/>
                <a:gd name="T69" fmla="*/ 7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2" h="101">
                  <a:moveTo>
                    <a:pt x="84" y="89"/>
                  </a:moveTo>
                  <a:cubicBezTo>
                    <a:pt x="90" y="84"/>
                    <a:pt x="90" y="84"/>
                    <a:pt x="90" y="84"/>
                  </a:cubicBezTo>
                  <a:cubicBezTo>
                    <a:pt x="91" y="82"/>
                    <a:pt x="91" y="81"/>
                    <a:pt x="90" y="79"/>
                  </a:cubicBezTo>
                  <a:cubicBezTo>
                    <a:pt x="85" y="75"/>
                    <a:pt x="85" y="75"/>
                    <a:pt x="85" y="75"/>
                  </a:cubicBezTo>
                  <a:cubicBezTo>
                    <a:pt x="84" y="73"/>
                    <a:pt x="83" y="71"/>
                    <a:pt x="84" y="70"/>
                  </a:cubicBezTo>
                  <a:cubicBezTo>
                    <a:pt x="88" y="60"/>
                    <a:pt x="88" y="60"/>
                    <a:pt x="88" y="60"/>
                  </a:cubicBezTo>
                  <a:cubicBezTo>
                    <a:pt x="89" y="59"/>
                    <a:pt x="90" y="57"/>
                    <a:pt x="92" y="57"/>
                  </a:cubicBezTo>
                  <a:cubicBezTo>
                    <a:pt x="99" y="57"/>
                    <a:pt x="99" y="57"/>
                    <a:pt x="99" y="57"/>
                  </a:cubicBezTo>
                  <a:cubicBezTo>
                    <a:pt x="101" y="57"/>
                    <a:pt x="102" y="56"/>
                    <a:pt x="102" y="55"/>
                  </a:cubicBezTo>
                  <a:cubicBezTo>
                    <a:pt x="102" y="47"/>
                    <a:pt x="102" y="47"/>
                    <a:pt x="102" y="47"/>
                  </a:cubicBezTo>
                  <a:cubicBezTo>
                    <a:pt x="102" y="45"/>
                    <a:pt x="101" y="44"/>
                    <a:pt x="99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0" y="44"/>
                    <a:pt x="89" y="42"/>
                    <a:pt x="88" y="41"/>
                  </a:cubicBezTo>
                  <a:cubicBezTo>
                    <a:pt x="84" y="31"/>
                    <a:pt x="84" y="31"/>
                    <a:pt x="84" y="31"/>
                  </a:cubicBezTo>
                  <a:cubicBezTo>
                    <a:pt x="83" y="30"/>
                    <a:pt x="84" y="28"/>
                    <a:pt x="85" y="26"/>
                  </a:cubicBezTo>
                  <a:cubicBezTo>
                    <a:pt x="90" y="22"/>
                    <a:pt x="90" y="22"/>
                    <a:pt x="90" y="22"/>
                  </a:cubicBezTo>
                  <a:cubicBezTo>
                    <a:pt x="91" y="20"/>
                    <a:pt x="91" y="19"/>
                    <a:pt x="90" y="17"/>
                  </a:cubicBezTo>
                  <a:cubicBezTo>
                    <a:pt x="84" y="12"/>
                    <a:pt x="84" y="12"/>
                    <a:pt x="84" y="12"/>
                  </a:cubicBezTo>
                  <a:cubicBezTo>
                    <a:pt x="83" y="11"/>
                    <a:pt x="81" y="11"/>
                    <a:pt x="80" y="12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4" y="18"/>
                    <a:pt x="72" y="18"/>
                    <a:pt x="71" y="17"/>
                  </a:cubicBezTo>
                  <a:cubicBezTo>
                    <a:pt x="61" y="13"/>
                    <a:pt x="61" y="13"/>
                    <a:pt x="61" y="13"/>
                  </a:cubicBezTo>
                  <a:cubicBezTo>
                    <a:pt x="59" y="13"/>
                    <a:pt x="58" y="11"/>
                    <a:pt x="58" y="10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58" y="1"/>
                    <a:pt x="57" y="0"/>
                    <a:pt x="55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6" y="0"/>
                    <a:pt x="44" y="1"/>
                    <a:pt x="44" y="3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1"/>
                    <a:pt x="43" y="13"/>
                    <a:pt x="41" y="13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0" y="18"/>
                    <a:pt x="28" y="18"/>
                    <a:pt x="27" y="17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1" y="11"/>
                    <a:pt x="19" y="11"/>
                    <a:pt x="18" y="12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1" y="19"/>
                    <a:pt x="11" y="20"/>
                    <a:pt x="12" y="22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28"/>
                    <a:pt x="19" y="30"/>
                    <a:pt x="18" y="31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42"/>
                    <a:pt x="12" y="44"/>
                    <a:pt x="10" y="44"/>
                  </a:cubicBezTo>
                  <a:cubicBezTo>
                    <a:pt x="3" y="44"/>
                    <a:pt x="3" y="44"/>
                    <a:pt x="3" y="44"/>
                  </a:cubicBezTo>
                  <a:cubicBezTo>
                    <a:pt x="2" y="44"/>
                    <a:pt x="0" y="45"/>
                    <a:pt x="0" y="47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6"/>
                    <a:pt x="2" y="57"/>
                    <a:pt x="3" y="57"/>
                  </a:cubicBezTo>
                  <a:cubicBezTo>
                    <a:pt x="10" y="57"/>
                    <a:pt x="10" y="57"/>
                    <a:pt x="10" y="57"/>
                  </a:cubicBezTo>
                  <a:cubicBezTo>
                    <a:pt x="12" y="57"/>
                    <a:pt x="14" y="59"/>
                    <a:pt x="14" y="60"/>
                  </a:cubicBezTo>
                  <a:cubicBezTo>
                    <a:pt x="18" y="70"/>
                    <a:pt x="18" y="70"/>
                    <a:pt x="18" y="70"/>
                  </a:cubicBezTo>
                  <a:cubicBezTo>
                    <a:pt x="19" y="71"/>
                    <a:pt x="18" y="73"/>
                    <a:pt x="17" y="75"/>
                  </a:cubicBezTo>
                  <a:cubicBezTo>
                    <a:pt x="12" y="79"/>
                    <a:pt x="12" y="79"/>
                    <a:pt x="12" y="79"/>
                  </a:cubicBezTo>
                  <a:cubicBezTo>
                    <a:pt x="11" y="81"/>
                    <a:pt x="11" y="82"/>
                    <a:pt x="12" y="84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19" y="90"/>
                    <a:pt x="21" y="90"/>
                    <a:pt x="22" y="89"/>
                  </a:cubicBezTo>
                  <a:cubicBezTo>
                    <a:pt x="27" y="84"/>
                    <a:pt x="27" y="84"/>
                    <a:pt x="27" y="84"/>
                  </a:cubicBezTo>
                  <a:cubicBezTo>
                    <a:pt x="28" y="83"/>
                    <a:pt x="30" y="83"/>
                    <a:pt x="32" y="84"/>
                  </a:cubicBezTo>
                  <a:cubicBezTo>
                    <a:pt x="41" y="88"/>
                    <a:pt x="41" y="88"/>
                    <a:pt x="41" y="88"/>
                  </a:cubicBezTo>
                  <a:cubicBezTo>
                    <a:pt x="43" y="88"/>
                    <a:pt x="44" y="90"/>
                    <a:pt x="44" y="91"/>
                  </a:cubicBezTo>
                  <a:cubicBezTo>
                    <a:pt x="44" y="98"/>
                    <a:pt x="44" y="98"/>
                    <a:pt x="44" y="98"/>
                  </a:cubicBezTo>
                  <a:cubicBezTo>
                    <a:pt x="44" y="100"/>
                    <a:pt x="46" y="101"/>
                    <a:pt x="47" y="101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7" y="101"/>
                    <a:pt x="58" y="100"/>
                    <a:pt x="58" y="98"/>
                  </a:cubicBezTo>
                  <a:cubicBezTo>
                    <a:pt x="58" y="91"/>
                    <a:pt x="58" y="91"/>
                    <a:pt x="58" y="91"/>
                  </a:cubicBezTo>
                  <a:cubicBezTo>
                    <a:pt x="58" y="90"/>
                    <a:pt x="59" y="88"/>
                    <a:pt x="61" y="88"/>
                  </a:cubicBezTo>
                  <a:cubicBezTo>
                    <a:pt x="71" y="84"/>
                    <a:pt x="71" y="84"/>
                    <a:pt x="71" y="84"/>
                  </a:cubicBezTo>
                  <a:cubicBezTo>
                    <a:pt x="72" y="83"/>
                    <a:pt x="74" y="83"/>
                    <a:pt x="75" y="84"/>
                  </a:cubicBezTo>
                  <a:cubicBezTo>
                    <a:pt x="80" y="89"/>
                    <a:pt x="80" y="89"/>
                    <a:pt x="80" y="89"/>
                  </a:cubicBezTo>
                  <a:cubicBezTo>
                    <a:pt x="81" y="90"/>
                    <a:pt x="83" y="90"/>
                    <a:pt x="84" y="89"/>
                  </a:cubicBezTo>
                  <a:close/>
                  <a:moveTo>
                    <a:pt x="51" y="74"/>
                  </a:moveTo>
                  <a:cubicBezTo>
                    <a:pt x="38" y="74"/>
                    <a:pt x="28" y="63"/>
                    <a:pt x="28" y="51"/>
                  </a:cubicBezTo>
                  <a:cubicBezTo>
                    <a:pt x="28" y="38"/>
                    <a:pt x="38" y="27"/>
                    <a:pt x="51" y="27"/>
                  </a:cubicBezTo>
                  <a:cubicBezTo>
                    <a:pt x="64" y="27"/>
                    <a:pt x="74" y="38"/>
                    <a:pt x="74" y="51"/>
                  </a:cubicBezTo>
                  <a:cubicBezTo>
                    <a:pt x="74" y="63"/>
                    <a:pt x="64" y="74"/>
                    <a:pt x="51" y="74"/>
                  </a:cubicBezTo>
                  <a:close/>
                </a:path>
              </a:pathLst>
            </a:custGeom>
            <a:solidFill>
              <a:srgbClr val="B6D0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4">
              <a:extLst>
                <a:ext uri="{FF2B5EF4-FFF2-40B4-BE49-F238E27FC236}">
                  <a16:creationId xmlns="" xmlns:a16="http://schemas.microsoft.com/office/drawing/2014/main" id="{AEB3362F-0C0D-4055-9F6E-C38E2D0A707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55455" y="3319518"/>
              <a:ext cx="304309" cy="304310"/>
            </a:xfrm>
            <a:custGeom>
              <a:avLst/>
              <a:gdLst>
                <a:gd name="T0" fmla="*/ 61 w 62"/>
                <a:gd name="T1" fmla="*/ 19 h 62"/>
                <a:gd name="T2" fmla="*/ 54 w 62"/>
                <a:gd name="T3" fmla="*/ 20 h 62"/>
                <a:gd name="T4" fmla="*/ 47 w 62"/>
                <a:gd name="T5" fmla="*/ 13 h 62"/>
                <a:gd name="T6" fmla="*/ 49 w 62"/>
                <a:gd name="T7" fmla="*/ 7 h 62"/>
                <a:gd name="T8" fmla="*/ 44 w 62"/>
                <a:gd name="T9" fmla="*/ 2 h 62"/>
                <a:gd name="T10" fmla="*/ 39 w 62"/>
                <a:gd name="T11" fmla="*/ 7 h 62"/>
                <a:gd name="T12" fmla="*/ 30 w 62"/>
                <a:gd name="T13" fmla="*/ 7 h 62"/>
                <a:gd name="T14" fmla="*/ 27 w 62"/>
                <a:gd name="T15" fmla="*/ 1 h 62"/>
                <a:gd name="T16" fmla="*/ 20 w 62"/>
                <a:gd name="T17" fmla="*/ 2 h 62"/>
                <a:gd name="T18" fmla="*/ 20 w 62"/>
                <a:gd name="T19" fmla="*/ 8 h 62"/>
                <a:gd name="T20" fmla="*/ 14 w 62"/>
                <a:gd name="T21" fmla="*/ 15 h 62"/>
                <a:gd name="T22" fmla="*/ 7 w 62"/>
                <a:gd name="T23" fmla="*/ 13 h 62"/>
                <a:gd name="T24" fmla="*/ 2 w 62"/>
                <a:gd name="T25" fmla="*/ 18 h 62"/>
                <a:gd name="T26" fmla="*/ 7 w 62"/>
                <a:gd name="T27" fmla="*/ 23 h 62"/>
                <a:gd name="T28" fmla="*/ 7 w 62"/>
                <a:gd name="T29" fmla="*/ 32 h 62"/>
                <a:gd name="T30" fmla="*/ 2 w 62"/>
                <a:gd name="T31" fmla="*/ 35 h 62"/>
                <a:gd name="T32" fmla="*/ 2 w 62"/>
                <a:gd name="T33" fmla="*/ 42 h 62"/>
                <a:gd name="T34" fmla="*/ 8 w 62"/>
                <a:gd name="T35" fmla="*/ 42 h 62"/>
                <a:gd name="T36" fmla="*/ 15 w 62"/>
                <a:gd name="T37" fmla="*/ 48 h 62"/>
                <a:gd name="T38" fmla="*/ 13 w 62"/>
                <a:gd name="T39" fmla="*/ 55 h 62"/>
                <a:gd name="T40" fmla="*/ 19 w 62"/>
                <a:gd name="T41" fmla="*/ 60 h 62"/>
                <a:gd name="T42" fmla="*/ 23 w 62"/>
                <a:gd name="T43" fmla="*/ 55 h 62"/>
                <a:gd name="T44" fmla="*/ 32 w 62"/>
                <a:gd name="T45" fmla="*/ 55 h 62"/>
                <a:gd name="T46" fmla="*/ 36 w 62"/>
                <a:gd name="T47" fmla="*/ 61 h 62"/>
                <a:gd name="T48" fmla="*/ 43 w 62"/>
                <a:gd name="T49" fmla="*/ 60 h 62"/>
                <a:gd name="T50" fmla="*/ 43 w 62"/>
                <a:gd name="T51" fmla="*/ 54 h 62"/>
                <a:gd name="T52" fmla="*/ 49 w 62"/>
                <a:gd name="T53" fmla="*/ 47 h 62"/>
                <a:gd name="T54" fmla="*/ 55 w 62"/>
                <a:gd name="T55" fmla="*/ 49 h 62"/>
                <a:gd name="T56" fmla="*/ 60 w 62"/>
                <a:gd name="T57" fmla="*/ 44 h 62"/>
                <a:gd name="T58" fmla="*/ 56 w 62"/>
                <a:gd name="T59" fmla="*/ 39 h 62"/>
                <a:gd name="T60" fmla="*/ 55 w 62"/>
                <a:gd name="T61" fmla="*/ 30 h 62"/>
                <a:gd name="T62" fmla="*/ 61 w 62"/>
                <a:gd name="T63" fmla="*/ 26 h 62"/>
                <a:gd name="T64" fmla="*/ 44 w 62"/>
                <a:gd name="T65" fmla="*/ 38 h 62"/>
                <a:gd name="T66" fmla="*/ 18 w 62"/>
                <a:gd name="T67" fmla="*/ 24 h 62"/>
                <a:gd name="T68" fmla="*/ 44 w 62"/>
                <a:gd name="T69" fmla="*/ 3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2" h="62">
                  <a:moveTo>
                    <a:pt x="62" y="24"/>
                  </a:moveTo>
                  <a:cubicBezTo>
                    <a:pt x="61" y="19"/>
                    <a:pt x="61" y="19"/>
                    <a:pt x="61" y="19"/>
                  </a:cubicBezTo>
                  <a:cubicBezTo>
                    <a:pt x="60" y="19"/>
                    <a:pt x="59" y="18"/>
                    <a:pt x="58" y="18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3" y="20"/>
                    <a:pt x="52" y="19"/>
                    <a:pt x="51" y="19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47" y="13"/>
                    <a:pt x="46" y="12"/>
                    <a:pt x="47" y="11"/>
                  </a:cubicBezTo>
                  <a:cubicBezTo>
                    <a:pt x="49" y="7"/>
                    <a:pt x="49" y="7"/>
                    <a:pt x="49" y="7"/>
                  </a:cubicBezTo>
                  <a:cubicBezTo>
                    <a:pt x="49" y="6"/>
                    <a:pt x="49" y="5"/>
                    <a:pt x="48" y="4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3" y="2"/>
                    <a:pt x="42" y="2"/>
                    <a:pt x="41" y="3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39" y="7"/>
                    <a:pt x="38" y="8"/>
                    <a:pt x="37" y="8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29" y="7"/>
                    <a:pt x="28" y="6"/>
                    <a:pt x="28" y="5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6" y="0"/>
                    <a:pt x="25" y="0"/>
                    <a:pt x="24" y="0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19" y="2"/>
                    <a:pt x="18" y="3"/>
                    <a:pt x="19" y="4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9"/>
                    <a:pt x="20" y="10"/>
                    <a:pt x="19" y="11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3" y="15"/>
                    <a:pt x="12" y="16"/>
                    <a:pt x="11" y="15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6" y="13"/>
                    <a:pt x="5" y="13"/>
                    <a:pt x="5" y="14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9"/>
                    <a:pt x="2" y="20"/>
                    <a:pt x="3" y="21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8" y="23"/>
                    <a:pt x="8" y="24"/>
                    <a:pt x="8" y="25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7" y="33"/>
                    <a:pt x="7" y="34"/>
                    <a:pt x="6" y="34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1" y="36"/>
                    <a:pt x="0" y="37"/>
                    <a:pt x="0" y="38"/>
                  </a:cubicBezTo>
                  <a:cubicBezTo>
                    <a:pt x="2" y="42"/>
                    <a:pt x="2" y="42"/>
                    <a:pt x="2" y="42"/>
                  </a:cubicBezTo>
                  <a:cubicBezTo>
                    <a:pt x="2" y="43"/>
                    <a:pt x="3" y="44"/>
                    <a:pt x="4" y="44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9" y="42"/>
                    <a:pt x="10" y="43"/>
                    <a:pt x="11" y="43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6" y="49"/>
                    <a:pt x="16" y="50"/>
                    <a:pt x="15" y="51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3" y="56"/>
                    <a:pt x="13" y="57"/>
                    <a:pt x="14" y="57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19" y="60"/>
                    <a:pt x="21" y="60"/>
                    <a:pt x="21" y="59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3" y="54"/>
                    <a:pt x="25" y="54"/>
                    <a:pt x="26" y="54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3" y="55"/>
                    <a:pt x="34" y="55"/>
                    <a:pt x="34" y="56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36" y="61"/>
                    <a:pt x="37" y="62"/>
                    <a:pt x="38" y="62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44" y="60"/>
                    <a:pt x="44" y="59"/>
                    <a:pt x="44" y="58"/>
                  </a:cubicBezTo>
                  <a:cubicBezTo>
                    <a:pt x="43" y="54"/>
                    <a:pt x="43" y="54"/>
                    <a:pt x="43" y="54"/>
                  </a:cubicBezTo>
                  <a:cubicBezTo>
                    <a:pt x="42" y="53"/>
                    <a:pt x="43" y="52"/>
                    <a:pt x="44" y="51"/>
                  </a:cubicBezTo>
                  <a:cubicBezTo>
                    <a:pt x="49" y="47"/>
                    <a:pt x="49" y="47"/>
                    <a:pt x="49" y="47"/>
                  </a:cubicBezTo>
                  <a:cubicBezTo>
                    <a:pt x="49" y="46"/>
                    <a:pt x="51" y="46"/>
                    <a:pt x="52" y="47"/>
                  </a:cubicBezTo>
                  <a:cubicBezTo>
                    <a:pt x="55" y="49"/>
                    <a:pt x="55" y="49"/>
                    <a:pt x="55" y="49"/>
                  </a:cubicBezTo>
                  <a:cubicBezTo>
                    <a:pt x="56" y="49"/>
                    <a:pt x="57" y="49"/>
                    <a:pt x="58" y="48"/>
                  </a:cubicBezTo>
                  <a:cubicBezTo>
                    <a:pt x="60" y="44"/>
                    <a:pt x="60" y="44"/>
                    <a:pt x="60" y="44"/>
                  </a:cubicBezTo>
                  <a:cubicBezTo>
                    <a:pt x="61" y="43"/>
                    <a:pt x="60" y="42"/>
                    <a:pt x="59" y="41"/>
                  </a:cubicBezTo>
                  <a:cubicBezTo>
                    <a:pt x="56" y="39"/>
                    <a:pt x="56" y="39"/>
                    <a:pt x="56" y="39"/>
                  </a:cubicBezTo>
                  <a:cubicBezTo>
                    <a:pt x="55" y="39"/>
                    <a:pt x="54" y="37"/>
                    <a:pt x="54" y="37"/>
                  </a:cubicBezTo>
                  <a:cubicBezTo>
                    <a:pt x="55" y="30"/>
                    <a:pt x="55" y="30"/>
                    <a:pt x="55" y="30"/>
                  </a:cubicBezTo>
                  <a:cubicBezTo>
                    <a:pt x="55" y="29"/>
                    <a:pt x="56" y="28"/>
                    <a:pt x="57" y="28"/>
                  </a:cubicBezTo>
                  <a:cubicBezTo>
                    <a:pt x="61" y="26"/>
                    <a:pt x="61" y="26"/>
                    <a:pt x="61" y="26"/>
                  </a:cubicBezTo>
                  <a:cubicBezTo>
                    <a:pt x="62" y="26"/>
                    <a:pt x="62" y="25"/>
                    <a:pt x="62" y="24"/>
                  </a:cubicBezTo>
                  <a:close/>
                  <a:moveTo>
                    <a:pt x="44" y="38"/>
                  </a:moveTo>
                  <a:cubicBezTo>
                    <a:pt x="40" y="45"/>
                    <a:pt x="31" y="47"/>
                    <a:pt x="24" y="44"/>
                  </a:cubicBezTo>
                  <a:cubicBezTo>
                    <a:pt x="17" y="40"/>
                    <a:pt x="15" y="31"/>
                    <a:pt x="18" y="24"/>
                  </a:cubicBezTo>
                  <a:cubicBezTo>
                    <a:pt x="22" y="17"/>
                    <a:pt x="31" y="14"/>
                    <a:pt x="38" y="18"/>
                  </a:cubicBezTo>
                  <a:cubicBezTo>
                    <a:pt x="45" y="22"/>
                    <a:pt x="48" y="31"/>
                    <a:pt x="44" y="38"/>
                  </a:cubicBezTo>
                  <a:close/>
                </a:path>
              </a:pathLst>
            </a:custGeom>
            <a:solidFill>
              <a:srgbClr val="B6D0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5">
              <a:extLst>
                <a:ext uri="{FF2B5EF4-FFF2-40B4-BE49-F238E27FC236}">
                  <a16:creationId xmlns="" xmlns:a16="http://schemas.microsoft.com/office/drawing/2014/main" id="{6EBED1BF-270C-4AD5-AB52-A742DEDF4540}"/>
                </a:ext>
              </a:extLst>
            </p:cNvPr>
            <p:cNvSpPr>
              <a:spLocks/>
            </p:cNvSpPr>
            <p:nvPr/>
          </p:nvSpPr>
          <p:spPr bwMode="auto">
            <a:xfrm>
              <a:off x="7455151" y="3845572"/>
              <a:ext cx="681747" cy="37744"/>
            </a:xfrm>
            <a:custGeom>
              <a:avLst/>
              <a:gdLst>
                <a:gd name="T0" fmla="*/ 135 w 139"/>
                <a:gd name="T1" fmla="*/ 8 h 8"/>
                <a:gd name="T2" fmla="*/ 4 w 139"/>
                <a:gd name="T3" fmla="*/ 8 h 8"/>
                <a:gd name="T4" fmla="*/ 0 w 139"/>
                <a:gd name="T5" fmla="*/ 4 h 8"/>
                <a:gd name="T6" fmla="*/ 4 w 139"/>
                <a:gd name="T7" fmla="*/ 0 h 8"/>
                <a:gd name="T8" fmla="*/ 135 w 139"/>
                <a:gd name="T9" fmla="*/ 0 h 8"/>
                <a:gd name="T10" fmla="*/ 139 w 139"/>
                <a:gd name="T11" fmla="*/ 4 h 8"/>
                <a:gd name="T12" fmla="*/ 135 w 139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8">
                  <a:moveTo>
                    <a:pt x="135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37" y="0"/>
                    <a:pt x="139" y="2"/>
                    <a:pt x="139" y="4"/>
                  </a:cubicBezTo>
                  <a:cubicBezTo>
                    <a:pt x="139" y="6"/>
                    <a:pt x="137" y="8"/>
                    <a:pt x="135" y="8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6">
              <a:extLst>
                <a:ext uri="{FF2B5EF4-FFF2-40B4-BE49-F238E27FC236}">
                  <a16:creationId xmlns="" xmlns:a16="http://schemas.microsoft.com/office/drawing/2014/main" id="{6282356A-FFB1-4593-8AEC-39F612CE6CDF}"/>
                </a:ext>
              </a:extLst>
            </p:cNvPr>
            <p:cNvSpPr>
              <a:spLocks/>
            </p:cNvSpPr>
            <p:nvPr/>
          </p:nvSpPr>
          <p:spPr bwMode="auto">
            <a:xfrm>
              <a:off x="5759039" y="4133369"/>
              <a:ext cx="1073339" cy="44821"/>
            </a:xfrm>
            <a:custGeom>
              <a:avLst/>
              <a:gdLst>
                <a:gd name="T0" fmla="*/ 215 w 219"/>
                <a:gd name="T1" fmla="*/ 9 h 9"/>
                <a:gd name="T2" fmla="*/ 4 w 219"/>
                <a:gd name="T3" fmla="*/ 9 h 9"/>
                <a:gd name="T4" fmla="*/ 0 w 219"/>
                <a:gd name="T5" fmla="*/ 4 h 9"/>
                <a:gd name="T6" fmla="*/ 4 w 219"/>
                <a:gd name="T7" fmla="*/ 0 h 9"/>
                <a:gd name="T8" fmla="*/ 215 w 219"/>
                <a:gd name="T9" fmla="*/ 0 h 9"/>
                <a:gd name="T10" fmla="*/ 219 w 219"/>
                <a:gd name="T11" fmla="*/ 4 h 9"/>
                <a:gd name="T12" fmla="*/ 215 w 219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9" h="9">
                  <a:moveTo>
                    <a:pt x="215" y="9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15" y="0"/>
                    <a:pt x="215" y="0"/>
                    <a:pt x="215" y="0"/>
                  </a:cubicBezTo>
                  <a:cubicBezTo>
                    <a:pt x="217" y="0"/>
                    <a:pt x="219" y="2"/>
                    <a:pt x="219" y="4"/>
                  </a:cubicBezTo>
                  <a:cubicBezTo>
                    <a:pt x="219" y="7"/>
                    <a:pt x="217" y="9"/>
                    <a:pt x="215" y="9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7">
              <a:extLst>
                <a:ext uri="{FF2B5EF4-FFF2-40B4-BE49-F238E27FC236}">
                  <a16:creationId xmlns="" xmlns:a16="http://schemas.microsoft.com/office/drawing/2014/main" id="{27A4F1A4-977D-42C9-9E68-F456FF64498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10555" y="4683013"/>
              <a:ext cx="1075698" cy="42462"/>
            </a:xfrm>
            <a:custGeom>
              <a:avLst/>
              <a:gdLst>
                <a:gd name="T0" fmla="*/ 215 w 219"/>
                <a:gd name="T1" fmla="*/ 9 h 9"/>
                <a:gd name="T2" fmla="*/ 4 w 219"/>
                <a:gd name="T3" fmla="*/ 9 h 9"/>
                <a:gd name="T4" fmla="*/ 0 w 219"/>
                <a:gd name="T5" fmla="*/ 5 h 9"/>
                <a:gd name="T6" fmla="*/ 4 w 219"/>
                <a:gd name="T7" fmla="*/ 0 h 9"/>
                <a:gd name="T8" fmla="*/ 215 w 219"/>
                <a:gd name="T9" fmla="*/ 0 h 9"/>
                <a:gd name="T10" fmla="*/ 219 w 219"/>
                <a:gd name="T11" fmla="*/ 5 h 9"/>
                <a:gd name="T12" fmla="*/ 215 w 219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9" h="9">
                  <a:moveTo>
                    <a:pt x="215" y="9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15" y="0"/>
                    <a:pt x="215" y="0"/>
                    <a:pt x="215" y="0"/>
                  </a:cubicBezTo>
                  <a:cubicBezTo>
                    <a:pt x="217" y="0"/>
                    <a:pt x="219" y="2"/>
                    <a:pt x="219" y="5"/>
                  </a:cubicBezTo>
                  <a:cubicBezTo>
                    <a:pt x="219" y="7"/>
                    <a:pt x="217" y="9"/>
                    <a:pt x="215" y="9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8">
              <a:extLst>
                <a:ext uri="{FF2B5EF4-FFF2-40B4-BE49-F238E27FC236}">
                  <a16:creationId xmlns="" xmlns:a16="http://schemas.microsoft.com/office/drawing/2014/main" id="{CACA6602-42C6-482B-8B95-E75D74C82673}"/>
                </a:ext>
              </a:extLst>
            </p:cNvPr>
            <p:cNvSpPr>
              <a:spLocks/>
            </p:cNvSpPr>
            <p:nvPr/>
          </p:nvSpPr>
          <p:spPr bwMode="auto">
            <a:xfrm>
              <a:off x="189103" y="6817898"/>
              <a:ext cx="11782880" cy="40103"/>
            </a:xfrm>
            <a:custGeom>
              <a:avLst/>
              <a:gdLst>
                <a:gd name="T0" fmla="*/ 1598 w 1602"/>
                <a:gd name="T1" fmla="*/ 8 h 8"/>
                <a:gd name="T2" fmla="*/ 4 w 1602"/>
                <a:gd name="T3" fmla="*/ 8 h 8"/>
                <a:gd name="T4" fmla="*/ 0 w 1602"/>
                <a:gd name="T5" fmla="*/ 4 h 8"/>
                <a:gd name="T6" fmla="*/ 4 w 1602"/>
                <a:gd name="T7" fmla="*/ 0 h 8"/>
                <a:gd name="T8" fmla="*/ 1598 w 1602"/>
                <a:gd name="T9" fmla="*/ 0 h 8"/>
                <a:gd name="T10" fmla="*/ 1602 w 1602"/>
                <a:gd name="T11" fmla="*/ 4 h 8"/>
                <a:gd name="T12" fmla="*/ 1598 w 1602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02" h="8">
                  <a:moveTo>
                    <a:pt x="1598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598" y="0"/>
                    <a:pt x="1598" y="0"/>
                    <a:pt x="1598" y="0"/>
                  </a:cubicBezTo>
                  <a:cubicBezTo>
                    <a:pt x="1600" y="0"/>
                    <a:pt x="1602" y="2"/>
                    <a:pt x="1602" y="4"/>
                  </a:cubicBezTo>
                  <a:cubicBezTo>
                    <a:pt x="1602" y="6"/>
                    <a:pt x="1600" y="8"/>
                    <a:pt x="1598" y="8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9">
              <a:extLst>
                <a:ext uri="{FF2B5EF4-FFF2-40B4-BE49-F238E27FC236}">
                  <a16:creationId xmlns="" xmlns:a16="http://schemas.microsoft.com/office/drawing/2014/main" id="{73B3EB92-B851-4FA3-9CE0-1521E255562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90853" y="3628545"/>
              <a:ext cx="495387" cy="476516"/>
            </a:xfrm>
            <a:custGeom>
              <a:avLst/>
              <a:gdLst>
                <a:gd name="T0" fmla="*/ 64 w 101"/>
                <a:gd name="T1" fmla="*/ 0 h 97"/>
                <a:gd name="T2" fmla="*/ 41 w 101"/>
                <a:gd name="T3" fmla="*/ 10 h 97"/>
                <a:gd name="T4" fmla="*/ 35 w 101"/>
                <a:gd name="T5" fmla="*/ 51 h 97"/>
                <a:gd name="T6" fmla="*/ 36 w 101"/>
                <a:gd name="T7" fmla="*/ 52 h 97"/>
                <a:gd name="T8" fmla="*/ 2 w 101"/>
                <a:gd name="T9" fmla="*/ 85 h 97"/>
                <a:gd name="T10" fmla="*/ 0 w 101"/>
                <a:gd name="T11" fmla="*/ 89 h 97"/>
                <a:gd name="T12" fmla="*/ 3 w 101"/>
                <a:gd name="T13" fmla="*/ 94 h 97"/>
                <a:gd name="T14" fmla="*/ 9 w 101"/>
                <a:gd name="T15" fmla="*/ 97 h 97"/>
                <a:gd name="T16" fmla="*/ 13 w 101"/>
                <a:gd name="T17" fmla="*/ 96 h 97"/>
                <a:gd name="T18" fmla="*/ 46 w 101"/>
                <a:gd name="T19" fmla="*/ 62 h 97"/>
                <a:gd name="T20" fmla="*/ 47 w 101"/>
                <a:gd name="T21" fmla="*/ 63 h 97"/>
                <a:gd name="T22" fmla="*/ 64 w 101"/>
                <a:gd name="T23" fmla="*/ 67 h 97"/>
                <a:gd name="T24" fmla="*/ 88 w 101"/>
                <a:gd name="T25" fmla="*/ 57 h 97"/>
                <a:gd name="T26" fmla="*/ 88 w 101"/>
                <a:gd name="T27" fmla="*/ 10 h 97"/>
                <a:gd name="T28" fmla="*/ 64 w 101"/>
                <a:gd name="T29" fmla="*/ 0 h 97"/>
                <a:gd name="T30" fmla="*/ 64 w 101"/>
                <a:gd name="T31" fmla="*/ 57 h 97"/>
                <a:gd name="T32" fmla="*/ 41 w 101"/>
                <a:gd name="T33" fmla="*/ 34 h 97"/>
                <a:gd name="T34" fmla="*/ 64 w 101"/>
                <a:gd name="T35" fmla="*/ 10 h 97"/>
                <a:gd name="T36" fmla="*/ 64 w 101"/>
                <a:gd name="T37" fmla="*/ 10 h 97"/>
                <a:gd name="T38" fmla="*/ 88 w 101"/>
                <a:gd name="T39" fmla="*/ 34 h 97"/>
                <a:gd name="T40" fmla="*/ 64 w 101"/>
                <a:gd name="T41" fmla="*/ 5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1" h="97">
                  <a:moveTo>
                    <a:pt x="64" y="0"/>
                  </a:moveTo>
                  <a:cubicBezTo>
                    <a:pt x="55" y="0"/>
                    <a:pt x="47" y="4"/>
                    <a:pt x="41" y="10"/>
                  </a:cubicBezTo>
                  <a:cubicBezTo>
                    <a:pt x="30" y="21"/>
                    <a:pt x="28" y="37"/>
                    <a:pt x="35" y="51"/>
                  </a:cubicBezTo>
                  <a:cubicBezTo>
                    <a:pt x="36" y="52"/>
                    <a:pt x="36" y="52"/>
                    <a:pt x="36" y="52"/>
                  </a:cubicBezTo>
                  <a:cubicBezTo>
                    <a:pt x="2" y="85"/>
                    <a:pt x="2" y="85"/>
                    <a:pt x="2" y="85"/>
                  </a:cubicBezTo>
                  <a:cubicBezTo>
                    <a:pt x="2" y="85"/>
                    <a:pt x="0" y="87"/>
                    <a:pt x="0" y="89"/>
                  </a:cubicBezTo>
                  <a:cubicBezTo>
                    <a:pt x="0" y="91"/>
                    <a:pt x="1" y="93"/>
                    <a:pt x="3" y="94"/>
                  </a:cubicBezTo>
                  <a:cubicBezTo>
                    <a:pt x="5" y="96"/>
                    <a:pt x="7" y="97"/>
                    <a:pt x="9" y="97"/>
                  </a:cubicBezTo>
                  <a:cubicBezTo>
                    <a:pt x="11" y="97"/>
                    <a:pt x="13" y="96"/>
                    <a:pt x="13" y="96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47" y="63"/>
                    <a:pt x="47" y="63"/>
                    <a:pt x="47" y="63"/>
                  </a:cubicBezTo>
                  <a:cubicBezTo>
                    <a:pt x="52" y="66"/>
                    <a:pt x="58" y="67"/>
                    <a:pt x="64" y="67"/>
                  </a:cubicBezTo>
                  <a:cubicBezTo>
                    <a:pt x="73" y="67"/>
                    <a:pt x="82" y="64"/>
                    <a:pt x="88" y="57"/>
                  </a:cubicBezTo>
                  <a:cubicBezTo>
                    <a:pt x="101" y="44"/>
                    <a:pt x="101" y="23"/>
                    <a:pt x="88" y="10"/>
                  </a:cubicBezTo>
                  <a:cubicBezTo>
                    <a:pt x="82" y="4"/>
                    <a:pt x="73" y="0"/>
                    <a:pt x="64" y="0"/>
                  </a:cubicBezTo>
                  <a:close/>
                  <a:moveTo>
                    <a:pt x="64" y="57"/>
                  </a:moveTo>
                  <a:cubicBezTo>
                    <a:pt x="51" y="57"/>
                    <a:pt x="41" y="47"/>
                    <a:pt x="41" y="34"/>
                  </a:cubicBezTo>
                  <a:cubicBezTo>
                    <a:pt x="41" y="21"/>
                    <a:pt x="51" y="10"/>
                    <a:pt x="64" y="10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77" y="10"/>
                    <a:pt x="88" y="21"/>
                    <a:pt x="88" y="34"/>
                  </a:cubicBezTo>
                  <a:cubicBezTo>
                    <a:pt x="88" y="47"/>
                    <a:pt x="77" y="57"/>
                    <a:pt x="64" y="57"/>
                  </a:cubicBezTo>
                  <a:close/>
                </a:path>
              </a:pathLst>
            </a:custGeom>
            <a:solidFill>
              <a:srgbClr val="B6D0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Rectangle 40">
              <a:extLst>
                <a:ext uri="{FF2B5EF4-FFF2-40B4-BE49-F238E27FC236}">
                  <a16:creationId xmlns="" xmlns:a16="http://schemas.microsoft.com/office/drawing/2014/main" id="{C46022A6-CB7C-4406-B591-91BC41265E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45623" y="3786598"/>
              <a:ext cx="117949" cy="33026"/>
            </a:xfrm>
            <a:prstGeom prst="rect">
              <a:avLst/>
            </a:prstGeom>
            <a:solidFill>
              <a:srgbClr val="B6D0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1">
              <a:extLst>
                <a:ext uri="{FF2B5EF4-FFF2-40B4-BE49-F238E27FC236}">
                  <a16:creationId xmlns="" xmlns:a16="http://schemas.microsoft.com/office/drawing/2014/main" id="{89E59265-AB7B-49D3-9F88-CDFE4279BB5D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0273" y="5211427"/>
              <a:ext cx="37744" cy="1606471"/>
            </a:xfrm>
            <a:custGeom>
              <a:avLst/>
              <a:gdLst>
                <a:gd name="T0" fmla="*/ 4 w 8"/>
                <a:gd name="T1" fmla="*/ 328 h 328"/>
                <a:gd name="T2" fmla="*/ 0 w 8"/>
                <a:gd name="T3" fmla="*/ 324 h 328"/>
                <a:gd name="T4" fmla="*/ 0 w 8"/>
                <a:gd name="T5" fmla="*/ 5 h 328"/>
                <a:gd name="T6" fmla="*/ 4 w 8"/>
                <a:gd name="T7" fmla="*/ 0 h 328"/>
                <a:gd name="T8" fmla="*/ 8 w 8"/>
                <a:gd name="T9" fmla="*/ 5 h 328"/>
                <a:gd name="T10" fmla="*/ 8 w 8"/>
                <a:gd name="T11" fmla="*/ 324 h 328"/>
                <a:gd name="T12" fmla="*/ 4 w 8"/>
                <a:gd name="T13" fmla="*/ 328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328">
                  <a:moveTo>
                    <a:pt x="4" y="328"/>
                  </a:moveTo>
                  <a:cubicBezTo>
                    <a:pt x="2" y="328"/>
                    <a:pt x="0" y="326"/>
                    <a:pt x="0" y="32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8" y="2"/>
                    <a:pt x="8" y="5"/>
                  </a:cubicBezTo>
                  <a:cubicBezTo>
                    <a:pt x="8" y="324"/>
                    <a:pt x="8" y="324"/>
                    <a:pt x="8" y="324"/>
                  </a:cubicBezTo>
                  <a:cubicBezTo>
                    <a:pt x="8" y="326"/>
                    <a:pt x="6" y="328"/>
                    <a:pt x="4" y="328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2">
              <a:extLst>
                <a:ext uri="{FF2B5EF4-FFF2-40B4-BE49-F238E27FC236}">
                  <a16:creationId xmlns="" xmlns:a16="http://schemas.microsoft.com/office/drawing/2014/main" id="{3844328F-3C27-4027-9464-A163C4B361E6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1198" y="5211427"/>
              <a:ext cx="40103" cy="1606471"/>
            </a:xfrm>
            <a:custGeom>
              <a:avLst/>
              <a:gdLst>
                <a:gd name="T0" fmla="*/ 4 w 8"/>
                <a:gd name="T1" fmla="*/ 328 h 328"/>
                <a:gd name="T2" fmla="*/ 0 w 8"/>
                <a:gd name="T3" fmla="*/ 324 h 328"/>
                <a:gd name="T4" fmla="*/ 0 w 8"/>
                <a:gd name="T5" fmla="*/ 5 h 328"/>
                <a:gd name="T6" fmla="*/ 4 w 8"/>
                <a:gd name="T7" fmla="*/ 0 h 328"/>
                <a:gd name="T8" fmla="*/ 8 w 8"/>
                <a:gd name="T9" fmla="*/ 5 h 328"/>
                <a:gd name="T10" fmla="*/ 8 w 8"/>
                <a:gd name="T11" fmla="*/ 324 h 328"/>
                <a:gd name="T12" fmla="*/ 4 w 8"/>
                <a:gd name="T13" fmla="*/ 328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328">
                  <a:moveTo>
                    <a:pt x="4" y="328"/>
                  </a:moveTo>
                  <a:cubicBezTo>
                    <a:pt x="2" y="328"/>
                    <a:pt x="0" y="326"/>
                    <a:pt x="0" y="32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8" y="2"/>
                    <a:pt x="8" y="5"/>
                  </a:cubicBezTo>
                  <a:cubicBezTo>
                    <a:pt x="8" y="324"/>
                    <a:pt x="8" y="324"/>
                    <a:pt x="8" y="324"/>
                  </a:cubicBezTo>
                  <a:cubicBezTo>
                    <a:pt x="8" y="326"/>
                    <a:pt x="7" y="328"/>
                    <a:pt x="4" y="328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3">
              <a:extLst>
                <a:ext uri="{FF2B5EF4-FFF2-40B4-BE49-F238E27FC236}">
                  <a16:creationId xmlns="" xmlns:a16="http://schemas.microsoft.com/office/drawing/2014/main" id="{7C880766-C24C-45D9-AE5F-710C6891EEB6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0273" y="5319940"/>
              <a:ext cx="401028" cy="44821"/>
            </a:xfrm>
            <a:custGeom>
              <a:avLst/>
              <a:gdLst>
                <a:gd name="T0" fmla="*/ 78 w 82"/>
                <a:gd name="T1" fmla="*/ 9 h 9"/>
                <a:gd name="T2" fmla="*/ 4 w 82"/>
                <a:gd name="T3" fmla="*/ 9 h 9"/>
                <a:gd name="T4" fmla="*/ 0 w 82"/>
                <a:gd name="T5" fmla="*/ 4 h 9"/>
                <a:gd name="T6" fmla="*/ 4 w 82"/>
                <a:gd name="T7" fmla="*/ 0 h 9"/>
                <a:gd name="T8" fmla="*/ 78 w 82"/>
                <a:gd name="T9" fmla="*/ 0 h 9"/>
                <a:gd name="T10" fmla="*/ 82 w 82"/>
                <a:gd name="T11" fmla="*/ 4 h 9"/>
                <a:gd name="T12" fmla="*/ 78 w 82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9">
                  <a:moveTo>
                    <a:pt x="78" y="9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1" y="0"/>
                    <a:pt x="82" y="2"/>
                    <a:pt x="82" y="4"/>
                  </a:cubicBezTo>
                  <a:cubicBezTo>
                    <a:pt x="82" y="7"/>
                    <a:pt x="81" y="9"/>
                    <a:pt x="78" y="9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4">
              <a:extLst>
                <a:ext uri="{FF2B5EF4-FFF2-40B4-BE49-F238E27FC236}">
                  <a16:creationId xmlns="" xmlns:a16="http://schemas.microsoft.com/office/drawing/2014/main" id="{858477EC-E4F3-42DC-A53D-A2A2AA574073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0273" y="5501582"/>
              <a:ext cx="401028" cy="37744"/>
            </a:xfrm>
            <a:custGeom>
              <a:avLst/>
              <a:gdLst>
                <a:gd name="T0" fmla="*/ 78 w 82"/>
                <a:gd name="T1" fmla="*/ 8 h 8"/>
                <a:gd name="T2" fmla="*/ 4 w 82"/>
                <a:gd name="T3" fmla="*/ 8 h 8"/>
                <a:gd name="T4" fmla="*/ 0 w 82"/>
                <a:gd name="T5" fmla="*/ 4 h 8"/>
                <a:gd name="T6" fmla="*/ 4 w 82"/>
                <a:gd name="T7" fmla="*/ 0 h 8"/>
                <a:gd name="T8" fmla="*/ 78 w 82"/>
                <a:gd name="T9" fmla="*/ 0 h 8"/>
                <a:gd name="T10" fmla="*/ 82 w 82"/>
                <a:gd name="T11" fmla="*/ 4 h 8"/>
                <a:gd name="T12" fmla="*/ 78 w 82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8">
                  <a:moveTo>
                    <a:pt x="78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1" y="0"/>
                    <a:pt x="82" y="2"/>
                    <a:pt x="82" y="4"/>
                  </a:cubicBezTo>
                  <a:cubicBezTo>
                    <a:pt x="82" y="6"/>
                    <a:pt x="81" y="8"/>
                    <a:pt x="78" y="8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5">
              <a:extLst>
                <a:ext uri="{FF2B5EF4-FFF2-40B4-BE49-F238E27FC236}">
                  <a16:creationId xmlns="" xmlns:a16="http://schemas.microsoft.com/office/drawing/2014/main" id="{0498491A-6B7A-4BAF-A549-A98A9D48666B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0273" y="5676148"/>
              <a:ext cx="401028" cy="44821"/>
            </a:xfrm>
            <a:custGeom>
              <a:avLst/>
              <a:gdLst>
                <a:gd name="T0" fmla="*/ 78 w 82"/>
                <a:gd name="T1" fmla="*/ 9 h 9"/>
                <a:gd name="T2" fmla="*/ 4 w 82"/>
                <a:gd name="T3" fmla="*/ 9 h 9"/>
                <a:gd name="T4" fmla="*/ 0 w 82"/>
                <a:gd name="T5" fmla="*/ 4 h 9"/>
                <a:gd name="T6" fmla="*/ 4 w 82"/>
                <a:gd name="T7" fmla="*/ 0 h 9"/>
                <a:gd name="T8" fmla="*/ 78 w 82"/>
                <a:gd name="T9" fmla="*/ 0 h 9"/>
                <a:gd name="T10" fmla="*/ 82 w 82"/>
                <a:gd name="T11" fmla="*/ 4 h 9"/>
                <a:gd name="T12" fmla="*/ 78 w 82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9">
                  <a:moveTo>
                    <a:pt x="78" y="9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1" y="0"/>
                    <a:pt x="82" y="2"/>
                    <a:pt x="82" y="4"/>
                  </a:cubicBezTo>
                  <a:cubicBezTo>
                    <a:pt x="82" y="7"/>
                    <a:pt x="81" y="9"/>
                    <a:pt x="78" y="9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46">
              <a:extLst>
                <a:ext uri="{FF2B5EF4-FFF2-40B4-BE49-F238E27FC236}">
                  <a16:creationId xmlns="" xmlns:a16="http://schemas.microsoft.com/office/drawing/2014/main" id="{34E7348A-C5E2-46CF-B101-C6B6B594BBC4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0273" y="5857790"/>
              <a:ext cx="401028" cy="40103"/>
            </a:xfrm>
            <a:custGeom>
              <a:avLst/>
              <a:gdLst>
                <a:gd name="T0" fmla="*/ 78 w 82"/>
                <a:gd name="T1" fmla="*/ 8 h 8"/>
                <a:gd name="T2" fmla="*/ 4 w 82"/>
                <a:gd name="T3" fmla="*/ 8 h 8"/>
                <a:gd name="T4" fmla="*/ 0 w 82"/>
                <a:gd name="T5" fmla="*/ 4 h 8"/>
                <a:gd name="T6" fmla="*/ 4 w 82"/>
                <a:gd name="T7" fmla="*/ 0 h 8"/>
                <a:gd name="T8" fmla="*/ 78 w 82"/>
                <a:gd name="T9" fmla="*/ 0 h 8"/>
                <a:gd name="T10" fmla="*/ 82 w 82"/>
                <a:gd name="T11" fmla="*/ 4 h 8"/>
                <a:gd name="T12" fmla="*/ 78 w 82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8">
                  <a:moveTo>
                    <a:pt x="78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1" y="0"/>
                    <a:pt x="82" y="2"/>
                    <a:pt x="82" y="4"/>
                  </a:cubicBezTo>
                  <a:cubicBezTo>
                    <a:pt x="82" y="6"/>
                    <a:pt x="81" y="8"/>
                    <a:pt x="78" y="8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47">
              <a:extLst>
                <a:ext uri="{FF2B5EF4-FFF2-40B4-BE49-F238E27FC236}">
                  <a16:creationId xmlns="" xmlns:a16="http://schemas.microsoft.com/office/drawing/2014/main" id="{BF6A1C14-8EA2-4FAE-AFA1-F45A338CC6FE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0273" y="6034714"/>
              <a:ext cx="401028" cy="44821"/>
            </a:xfrm>
            <a:custGeom>
              <a:avLst/>
              <a:gdLst>
                <a:gd name="T0" fmla="*/ 78 w 82"/>
                <a:gd name="T1" fmla="*/ 9 h 9"/>
                <a:gd name="T2" fmla="*/ 4 w 82"/>
                <a:gd name="T3" fmla="*/ 9 h 9"/>
                <a:gd name="T4" fmla="*/ 0 w 82"/>
                <a:gd name="T5" fmla="*/ 4 h 9"/>
                <a:gd name="T6" fmla="*/ 4 w 82"/>
                <a:gd name="T7" fmla="*/ 0 h 9"/>
                <a:gd name="T8" fmla="*/ 78 w 82"/>
                <a:gd name="T9" fmla="*/ 0 h 9"/>
                <a:gd name="T10" fmla="*/ 82 w 82"/>
                <a:gd name="T11" fmla="*/ 4 h 9"/>
                <a:gd name="T12" fmla="*/ 78 w 82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9">
                  <a:moveTo>
                    <a:pt x="78" y="9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1" y="0"/>
                    <a:pt x="82" y="2"/>
                    <a:pt x="82" y="4"/>
                  </a:cubicBezTo>
                  <a:cubicBezTo>
                    <a:pt x="82" y="7"/>
                    <a:pt x="81" y="9"/>
                    <a:pt x="78" y="9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48">
              <a:extLst>
                <a:ext uri="{FF2B5EF4-FFF2-40B4-BE49-F238E27FC236}">
                  <a16:creationId xmlns="" xmlns:a16="http://schemas.microsoft.com/office/drawing/2014/main" id="{C433D2DC-C179-48E2-A9B9-5E7E65232747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0273" y="6216356"/>
              <a:ext cx="401028" cy="40103"/>
            </a:xfrm>
            <a:custGeom>
              <a:avLst/>
              <a:gdLst>
                <a:gd name="T0" fmla="*/ 78 w 82"/>
                <a:gd name="T1" fmla="*/ 8 h 8"/>
                <a:gd name="T2" fmla="*/ 4 w 82"/>
                <a:gd name="T3" fmla="*/ 8 h 8"/>
                <a:gd name="T4" fmla="*/ 0 w 82"/>
                <a:gd name="T5" fmla="*/ 4 h 8"/>
                <a:gd name="T6" fmla="*/ 4 w 82"/>
                <a:gd name="T7" fmla="*/ 0 h 8"/>
                <a:gd name="T8" fmla="*/ 78 w 82"/>
                <a:gd name="T9" fmla="*/ 0 h 8"/>
                <a:gd name="T10" fmla="*/ 82 w 82"/>
                <a:gd name="T11" fmla="*/ 4 h 8"/>
                <a:gd name="T12" fmla="*/ 78 w 82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8">
                  <a:moveTo>
                    <a:pt x="78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1" y="0"/>
                    <a:pt x="82" y="2"/>
                    <a:pt x="82" y="4"/>
                  </a:cubicBezTo>
                  <a:cubicBezTo>
                    <a:pt x="82" y="6"/>
                    <a:pt x="81" y="8"/>
                    <a:pt x="78" y="8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49">
              <a:extLst>
                <a:ext uri="{FF2B5EF4-FFF2-40B4-BE49-F238E27FC236}">
                  <a16:creationId xmlns="" xmlns:a16="http://schemas.microsoft.com/office/drawing/2014/main" id="{EF392994-FC1C-47F3-8726-005E7E7287E6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0273" y="6393280"/>
              <a:ext cx="401028" cy="42462"/>
            </a:xfrm>
            <a:custGeom>
              <a:avLst/>
              <a:gdLst>
                <a:gd name="T0" fmla="*/ 78 w 82"/>
                <a:gd name="T1" fmla="*/ 9 h 9"/>
                <a:gd name="T2" fmla="*/ 4 w 82"/>
                <a:gd name="T3" fmla="*/ 9 h 9"/>
                <a:gd name="T4" fmla="*/ 0 w 82"/>
                <a:gd name="T5" fmla="*/ 4 h 9"/>
                <a:gd name="T6" fmla="*/ 4 w 82"/>
                <a:gd name="T7" fmla="*/ 0 h 9"/>
                <a:gd name="T8" fmla="*/ 78 w 82"/>
                <a:gd name="T9" fmla="*/ 0 h 9"/>
                <a:gd name="T10" fmla="*/ 82 w 82"/>
                <a:gd name="T11" fmla="*/ 4 h 9"/>
                <a:gd name="T12" fmla="*/ 78 w 82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9">
                  <a:moveTo>
                    <a:pt x="78" y="9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1" y="0"/>
                    <a:pt x="82" y="2"/>
                    <a:pt x="82" y="4"/>
                  </a:cubicBezTo>
                  <a:cubicBezTo>
                    <a:pt x="82" y="7"/>
                    <a:pt x="81" y="9"/>
                    <a:pt x="78" y="9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0">
              <a:extLst>
                <a:ext uri="{FF2B5EF4-FFF2-40B4-BE49-F238E27FC236}">
                  <a16:creationId xmlns="" xmlns:a16="http://schemas.microsoft.com/office/drawing/2014/main" id="{85C1F0FB-EB14-46EF-B1DB-F63E4319ADBE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0273" y="6574922"/>
              <a:ext cx="401028" cy="37744"/>
            </a:xfrm>
            <a:custGeom>
              <a:avLst/>
              <a:gdLst>
                <a:gd name="T0" fmla="*/ 78 w 82"/>
                <a:gd name="T1" fmla="*/ 8 h 8"/>
                <a:gd name="T2" fmla="*/ 4 w 82"/>
                <a:gd name="T3" fmla="*/ 8 h 8"/>
                <a:gd name="T4" fmla="*/ 0 w 82"/>
                <a:gd name="T5" fmla="*/ 4 h 8"/>
                <a:gd name="T6" fmla="*/ 4 w 82"/>
                <a:gd name="T7" fmla="*/ 0 h 8"/>
                <a:gd name="T8" fmla="*/ 78 w 82"/>
                <a:gd name="T9" fmla="*/ 0 h 8"/>
                <a:gd name="T10" fmla="*/ 82 w 82"/>
                <a:gd name="T11" fmla="*/ 4 h 8"/>
                <a:gd name="T12" fmla="*/ 78 w 82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8">
                  <a:moveTo>
                    <a:pt x="78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1" y="0"/>
                    <a:pt x="82" y="2"/>
                    <a:pt x="82" y="4"/>
                  </a:cubicBezTo>
                  <a:cubicBezTo>
                    <a:pt x="82" y="6"/>
                    <a:pt x="81" y="8"/>
                    <a:pt x="78" y="8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1">
              <a:extLst>
                <a:ext uri="{FF2B5EF4-FFF2-40B4-BE49-F238E27FC236}">
                  <a16:creationId xmlns="" xmlns:a16="http://schemas.microsoft.com/office/drawing/2014/main" id="{8316D775-78D8-4C9D-B355-F591AB294AA0}"/>
                </a:ext>
              </a:extLst>
            </p:cNvPr>
            <p:cNvSpPr>
              <a:spLocks/>
            </p:cNvSpPr>
            <p:nvPr/>
          </p:nvSpPr>
          <p:spPr bwMode="auto">
            <a:xfrm>
              <a:off x="5744885" y="5192555"/>
              <a:ext cx="37744" cy="117949"/>
            </a:xfrm>
            <a:custGeom>
              <a:avLst/>
              <a:gdLst>
                <a:gd name="T0" fmla="*/ 4 w 8"/>
                <a:gd name="T1" fmla="*/ 24 h 24"/>
                <a:gd name="T2" fmla="*/ 0 w 8"/>
                <a:gd name="T3" fmla="*/ 20 h 24"/>
                <a:gd name="T4" fmla="*/ 0 w 8"/>
                <a:gd name="T5" fmla="*/ 4 h 24"/>
                <a:gd name="T6" fmla="*/ 4 w 8"/>
                <a:gd name="T7" fmla="*/ 0 h 24"/>
                <a:gd name="T8" fmla="*/ 8 w 8"/>
                <a:gd name="T9" fmla="*/ 4 h 24"/>
                <a:gd name="T10" fmla="*/ 8 w 8"/>
                <a:gd name="T11" fmla="*/ 20 h 24"/>
                <a:gd name="T12" fmla="*/ 4 w 8"/>
                <a:gd name="T1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24">
                  <a:moveTo>
                    <a:pt x="4" y="24"/>
                  </a:moveTo>
                  <a:cubicBezTo>
                    <a:pt x="2" y="24"/>
                    <a:pt x="0" y="22"/>
                    <a:pt x="0" y="2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2"/>
                    <a:pt x="6" y="24"/>
                    <a:pt x="4" y="24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2">
              <a:extLst>
                <a:ext uri="{FF2B5EF4-FFF2-40B4-BE49-F238E27FC236}">
                  <a16:creationId xmlns="" xmlns:a16="http://schemas.microsoft.com/office/drawing/2014/main" id="{FCBF4B6F-DBD8-41E1-ACF0-9087FC790F99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4783" y="5230299"/>
              <a:ext cx="117949" cy="40103"/>
            </a:xfrm>
            <a:custGeom>
              <a:avLst/>
              <a:gdLst>
                <a:gd name="T0" fmla="*/ 20 w 24"/>
                <a:gd name="T1" fmla="*/ 8 h 8"/>
                <a:gd name="T2" fmla="*/ 4 w 24"/>
                <a:gd name="T3" fmla="*/ 8 h 8"/>
                <a:gd name="T4" fmla="*/ 0 w 24"/>
                <a:gd name="T5" fmla="*/ 4 h 8"/>
                <a:gd name="T6" fmla="*/ 4 w 24"/>
                <a:gd name="T7" fmla="*/ 0 h 8"/>
                <a:gd name="T8" fmla="*/ 20 w 24"/>
                <a:gd name="T9" fmla="*/ 0 h 8"/>
                <a:gd name="T10" fmla="*/ 24 w 24"/>
                <a:gd name="T11" fmla="*/ 4 h 8"/>
                <a:gd name="T12" fmla="*/ 20 w 24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8">
                  <a:moveTo>
                    <a:pt x="20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2" y="0"/>
                    <a:pt x="24" y="2"/>
                    <a:pt x="24" y="4"/>
                  </a:cubicBezTo>
                  <a:cubicBezTo>
                    <a:pt x="24" y="6"/>
                    <a:pt x="22" y="8"/>
                    <a:pt x="20" y="8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3">
              <a:extLst>
                <a:ext uri="{FF2B5EF4-FFF2-40B4-BE49-F238E27FC236}">
                  <a16:creationId xmlns="" xmlns:a16="http://schemas.microsoft.com/office/drawing/2014/main" id="{7D06C59A-DA62-4C02-A6E9-B75D51406B26}"/>
                </a:ext>
              </a:extLst>
            </p:cNvPr>
            <p:cNvSpPr>
              <a:spLocks/>
            </p:cNvSpPr>
            <p:nvPr/>
          </p:nvSpPr>
          <p:spPr bwMode="auto">
            <a:xfrm>
              <a:off x="7573101" y="2359409"/>
              <a:ext cx="40103" cy="117949"/>
            </a:xfrm>
            <a:custGeom>
              <a:avLst/>
              <a:gdLst>
                <a:gd name="T0" fmla="*/ 4 w 8"/>
                <a:gd name="T1" fmla="*/ 24 h 24"/>
                <a:gd name="T2" fmla="*/ 0 w 8"/>
                <a:gd name="T3" fmla="*/ 20 h 24"/>
                <a:gd name="T4" fmla="*/ 0 w 8"/>
                <a:gd name="T5" fmla="*/ 4 h 24"/>
                <a:gd name="T6" fmla="*/ 4 w 8"/>
                <a:gd name="T7" fmla="*/ 0 h 24"/>
                <a:gd name="T8" fmla="*/ 8 w 8"/>
                <a:gd name="T9" fmla="*/ 4 h 24"/>
                <a:gd name="T10" fmla="*/ 8 w 8"/>
                <a:gd name="T11" fmla="*/ 20 h 24"/>
                <a:gd name="T12" fmla="*/ 4 w 8"/>
                <a:gd name="T1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24">
                  <a:moveTo>
                    <a:pt x="4" y="24"/>
                  </a:moveTo>
                  <a:cubicBezTo>
                    <a:pt x="2" y="24"/>
                    <a:pt x="0" y="23"/>
                    <a:pt x="0" y="2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3"/>
                    <a:pt x="6" y="24"/>
                    <a:pt x="4" y="24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54">
              <a:extLst>
                <a:ext uri="{FF2B5EF4-FFF2-40B4-BE49-F238E27FC236}">
                  <a16:creationId xmlns="" xmlns:a16="http://schemas.microsoft.com/office/drawing/2014/main" id="{E6C6D7FB-D8C7-4E06-8587-7FF93F92399C}"/>
                </a:ext>
              </a:extLst>
            </p:cNvPr>
            <p:cNvSpPr>
              <a:spLocks/>
            </p:cNvSpPr>
            <p:nvPr/>
          </p:nvSpPr>
          <p:spPr bwMode="auto">
            <a:xfrm>
              <a:off x="7532998" y="2399512"/>
              <a:ext cx="117949" cy="37744"/>
            </a:xfrm>
            <a:custGeom>
              <a:avLst/>
              <a:gdLst>
                <a:gd name="T0" fmla="*/ 20 w 24"/>
                <a:gd name="T1" fmla="*/ 8 h 8"/>
                <a:gd name="T2" fmla="*/ 4 w 24"/>
                <a:gd name="T3" fmla="*/ 8 h 8"/>
                <a:gd name="T4" fmla="*/ 0 w 24"/>
                <a:gd name="T5" fmla="*/ 4 h 8"/>
                <a:gd name="T6" fmla="*/ 4 w 24"/>
                <a:gd name="T7" fmla="*/ 0 h 8"/>
                <a:gd name="T8" fmla="*/ 20 w 24"/>
                <a:gd name="T9" fmla="*/ 0 h 8"/>
                <a:gd name="T10" fmla="*/ 24 w 24"/>
                <a:gd name="T11" fmla="*/ 4 h 8"/>
                <a:gd name="T12" fmla="*/ 20 w 24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8">
                  <a:moveTo>
                    <a:pt x="20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2" y="0"/>
                    <a:pt x="24" y="2"/>
                    <a:pt x="24" y="4"/>
                  </a:cubicBezTo>
                  <a:cubicBezTo>
                    <a:pt x="24" y="6"/>
                    <a:pt x="22" y="8"/>
                    <a:pt x="20" y="8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55">
              <a:extLst>
                <a:ext uri="{FF2B5EF4-FFF2-40B4-BE49-F238E27FC236}">
                  <a16:creationId xmlns="" xmlns:a16="http://schemas.microsoft.com/office/drawing/2014/main" id="{D8AA50C1-8ABD-4F11-8572-DFD6FF4950DB}"/>
                </a:ext>
              </a:extLst>
            </p:cNvPr>
            <p:cNvSpPr>
              <a:spLocks/>
            </p:cNvSpPr>
            <p:nvPr/>
          </p:nvSpPr>
          <p:spPr bwMode="auto">
            <a:xfrm>
              <a:off x="8136899" y="6511230"/>
              <a:ext cx="117949" cy="68411"/>
            </a:xfrm>
            <a:custGeom>
              <a:avLst/>
              <a:gdLst>
                <a:gd name="T0" fmla="*/ 20 w 24"/>
                <a:gd name="T1" fmla="*/ 14 h 14"/>
                <a:gd name="T2" fmla="*/ 19 w 24"/>
                <a:gd name="T3" fmla="*/ 13 h 14"/>
                <a:gd name="T4" fmla="*/ 3 w 24"/>
                <a:gd name="T5" fmla="*/ 9 h 14"/>
                <a:gd name="T6" fmla="*/ 0 w 24"/>
                <a:gd name="T7" fmla="*/ 4 h 14"/>
                <a:gd name="T8" fmla="*/ 5 w 24"/>
                <a:gd name="T9" fmla="*/ 1 h 14"/>
                <a:gd name="T10" fmla="*/ 21 w 24"/>
                <a:gd name="T11" fmla="*/ 6 h 14"/>
                <a:gd name="T12" fmla="*/ 24 w 24"/>
                <a:gd name="T13" fmla="*/ 11 h 14"/>
                <a:gd name="T14" fmla="*/ 20 w 24"/>
                <a:gd name="T1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14">
                  <a:moveTo>
                    <a:pt x="20" y="14"/>
                  </a:moveTo>
                  <a:cubicBezTo>
                    <a:pt x="19" y="14"/>
                    <a:pt x="19" y="14"/>
                    <a:pt x="19" y="13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1" y="2"/>
                    <a:pt x="3" y="0"/>
                    <a:pt x="5" y="1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3" y="6"/>
                    <a:pt x="24" y="8"/>
                    <a:pt x="24" y="11"/>
                  </a:cubicBezTo>
                  <a:cubicBezTo>
                    <a:pt x="23" y="12"/>
                    <a:pt x="22" y="14"/>
                    <a:pt x="20" y="14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56">
              <a:extLst>
                <a:ext uri="{FF2B5EF4-FFF2-40B4-BE49-F238E27FC236}">
                  <a16:creationId xmlns="" xmlns:a16="http://schemas.microsoft.com/office/drawing/2014/main" id="{1CAFA58E-F5F4-4E62-A64C-6A833232F0DF}"/>
                </a:ext>
              </a:extLst>
            </p:cNvPr>
            <p:cNvSpPr>
              <a:spLocks/>
            </p:cNvSpPr>
            <p:nvPr/>
          </p:nvSpPr>
          <p:spPr bwMode="auto">
            <a:xfrm>
              <a:off x="8160489" y="6485281"/>
              <a:ext cx="68411" cy="117949"/>
            </a:xfrm>
            <a:custGeom>
              <a:avLst/>
              <a:gdLst>
                <a:gd name="T0" fmla="*/ 5 w 14"/>
                <a:gd name="T1" fmla="*/ 24 h 24"/>
                <a:gd name="T2" fmla="*/ 4 w 14"/>
                <a:gd name="T3" fmla="*/ 24 h 24"/>
                <a:gd name="T4" fmla="*/ 1 w 14"/>
                <a:gd name="T5" fmla="*/ 19 h 24"/>
                <a:gd name="T6" fmla="*/ 5 w 14"/>
                <a:gd name="T7" fmla="*/ 3 h 24"/>
                <a:gd name="T8" fmla="*/ 10 w 14"/>
                <a:gd name="T9" fmla="*/ 1 h 24"/>
                <a:gd name="T10" fmla="*/ 13 w 14"/>
                <a:gd name="T11" fmla="*/ 6 h 24"/>
                <a:gd name="T12" fmla="*/ 9 w 14"/>
                <a:gd name="T13" fmla="*/ 21 h 24"/>
                <a:gd name="T14" fmla="*/ 5 w 14"/>
                <a:gd name="T1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24">
                  <a:moveTo>
                    <a:pt x="5" y="24"/>
                  </a:moveTo>
                  <a:cubicBezTo>
                    <a:pt x="4" y="24"/>
                    <a:pt x="4" y="24"/>
                    <a:pt x="4" y="24"/>
                  </a:cubicBezTo>
                  <a:cubicBezTo>
                    <a:pt x="1" y="23"/>
                    <a:pt x="0" y="21"/>
                    <a:pt x="1" y="19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6" y="1"/>
                    <a:pt x="8" y="0"/>
                    <a:pt x="10" y="1"/>
                  </a:cubicBezTo>
                  <a:cubicBezTo>
                    <a:pt x="13" y="1"/>
                    <a:pt x="14" y="3"/>
                    <a:pt x="13" y="6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3"/>
                    <a:pt x="7" y="24"/>
                    <a:pt x="5" y="24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57">
              <a:extLst>
                <a:ext uri="{FF2B5EF4-FFF2-40B4-BE49-F238E27FC236}">
                  <a16:creationId xmlns="" xmlns:a16="http://schemas.microsoft.com/office/drawing/2014/main" id="{8307C72A-96CB-426C-8B8A-50217864863F}"/>
                </a:ext>
              </a:extLst>
            </p:cNvPr>
            <p:cNvSpPr>
              <a:spLocks/>
            </p:cNvSpPr>
            <p:nvPr/>
          </p:nvSpPr>
          <p:spPr bwMode="auto">
            <a:xfrm>
              <a:off x="7735871" y="4123933"/>
              <a:ext cx="120308" cy="63693"/>
            </a:xfrm>
            <a:custGeom>
              <a:avLst/>
              <a:gdLst>
                <a:gd name="T0" fmla="*/ 20 w 25"/>
                <a:gd name="T1" fmla="*/ 13 h 13"/>
                <a:gd name="T2" fmla="*/ 19 w 25"/>
                <a:gd name="T3" fmla="*/ 13 h 13"/>
                <a:gd name="T4" fmla="*/ 3 w 25"/>
                <a:gd name="T5" fmla="*/ 8 h 13"/>
                <a:gd name="T6" fmla="*/ 1 w 25"/>
                <a:gd name="T7" fmla="*/ 3 h 13"/>
                <a:gd name="T8" fmla="*/ 6 w 25"/>
                <a:gd name="T9" fmla="*/ 0 h 13"/>
                <a:gd name="T10" fmla="*/ 21 w 25"/>
                <a:gd name="T11" fmla="*/ 5 h 13"/>
                <a:gd name="T12" fmla="*/ 24 w 25"/>
                <a:gd name="T13" fmla="*/ 10 h 13"/>
                <a:gd name="T14" fmla="*/ 20 w 25"/>
                <a:gd name="T1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13">
                  <a:moveTo>
                    <a:pt x="20" y="13"/>
                  </a:moveTo>
                  <a:cubicBezTo>
                    <a:pt x="20" y="13"/>
                    <a:pt x="19" y="13"/>
                    <a:pt x="19" y="13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8"/>
                    <a:pt x="0" y="5"/>
                    <a:pt x="1" y="3"/>
                  </a:cubicBezTo>
                  <a:cubicBezTo>
                    <a:pt x="1" y="1"/>
                    <a:pt x="4" y="0"/>
                    <a:pt x="6" y="0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3" y="5"/>
                    <a:pt x="25" y="8"/>
                    <a:pt x="24" y="10"/>
                  </a:cubicBezTo>
                  <a:cubicBezTo>
                    <a:pt x="24" y="12"/>
                    <a:pt x="22" y="13"/>
                    <a:pt x="20" y="13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58">
              <a:extLst>
                <a:ext uri="{FF2B5EF4-FFF2-40B4-BE49-F238E27FC236}">
                  <a16:creationId xmlns="" xmlns:a16="http://schemas.microsoft.com/office/drawing/2014/main" id="{BC49EEA0-348A-4958-AAE9-3A96EF07B0EE}"/>
                </a:ext>
              </a:extLst>
            </p:cNvPr>
            <p:cNvSpPr>
              <a:spLocks/>
            </p:cNvSpPr>
            <p:nvPr/>
          </p:nvSpPr>
          <p:spPr bwMode="auto">
            <a:xfrm>
              <a:off x="7764179" y="4093266"/>
              <a:ext cx="63693" cy="117949"/>
            </a:xfrm>
            <a:custGeom>
              <a:avLst/>
              <a:gdLst>
                <a:gd name="T0" fmla="*/ 4 w 13"/>
                <a:gd name="T1" fmla="*/ 24 h 24"/>
                <a:gd name="T2" fmla="*/ 3 w 13"/>
                <a:gd name="T3" fmla="*/ 24 h 24"/>
                <a:gd name="T4" fmla="*/ 0 w 13"/>
                <a:gd name="T5" fmla="*/ 19 h 24"/>
                <a:gd name="T6" fmla="*/ 5 w 13"/>
                <a:gd name="T7" fmla="*/ 4 h 24"/>
                <a:gd name="T8" fmla="*/ 10 w 13"/>
                <a:gd name="T9" fmla="*/ 1 h 24"/>
                <a:gd name="T10" fmla="*/ 13 w 13"/>
                <a:gd name="T11" fmla="*/ 6 h 24"/>
                <a:gd name="T12" fmla="*/ 8 w 13"/>
                <a:gd name="T13" fmla="*/ 21 h 24"/>
                <a:gd name="T14" fmla="*/ 4 w 13"/>
                <a:gd name="T1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24">
                  <a:moveTo>
                    <a:pt x="4" y="24"/>
                  </a:moveTo>
                  <a:cubicBezTo>
                    <a:pt x="4" y="24"/>
                    <a:pt x="3" y="24"/>
                    <a:pt x="3" y="24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1"/>
                    <a:pt x="8" y="0"/>
                    <a:pt x="10" y="1"/>
                  </a:cubicBezTo>
                  <a:cubicBezTo>
                    <a:pt x="12" y="1"/>
                    <a:pt x="13" y="4"/>
                    <a:pt x="13" y="6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3"/>
                    <a:pt x="6" y="24"/>
                    <a:pt x="4" y="24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Oval 59">
              <a:extLst>
                <a:ext uri="{FF2B5EF4-FFF2-40B4-BE49-F238E27FC236}">
                  <a16:creationId xmlns="" xmlns:a16="http://schemas.microsoft.com/office/drawing/2014/main" id="{7E21E34C-9EFD-4EBC-B7FA-F312135DB1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99972" y="3154389"/>
              <a:ext cx="563798" cy="568516"/>
            </a:xfrm>
            <a:prstGeom prst="ellipse">
              <a:avLst/>
            </a:prstGeom>
            <a:solidFill>
              <a:srgbClr val="B6D0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Oval 60">
              <a:extLst>
                <a:ext uri="{FF2B5EF4-FFF2-40B4-BE49-F238E27FC236}">
                  <a16:creationId xmlns="" xmlns:a16="http://schemas.microsoft.com/office/drawing/2014/main" id="{ACC0A906-A730-4E0C-9E8E-73F76CA2A4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68383" y="3227517"/>
              <a:ext cx="422259" cy="4199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61">
              <a:extLst>
                <a:ext uri="{FF2B5EF4-FFF2-40B4-BE49-F238E27FC236}">
                  <a16:creationId xmlns="" xmlns:a16="http://schemas.microsoft.com/office/drawing/2014/main" id="{0DF3AC8E-F931-402A-B26A-2BD940618E6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58947" y="3218081"/>
              <a:ext cx="441131" cy="441131"/>
            </a:xfrm>
            <a:custGeom>
              <a:avLst/>
              <a:gdLst>
                <a:gd name="T0" fmla="*/ 45 w 90"/>
                <a:gd name="T1" fmla="*/ 90 h 90"/>
                <a:gd name="T2" fmla="*/ 0 w 90"/>
                <a:gd name="T3" fmla="*/ 45 h 90"/>
                <a:gd name="T4" fmla="*/ 45 w 90"/>
                <a:gd name="T5" fmla="*/ 0 h 90"/>
                <a:gd name="T6" fmla="*/ 90 w 90"/>
                <a:gd name="T7" fmla="*/ 45 h 90"/>
                <a:gd name="T8" fmla="*/ 45 w 90"/>
                <a:gd name="T9" fmla="*/ 90 h 90"/>
                <a:gd name="T10" fmla="*/ 45 w 90"/>
                <a:gd name="T11" fmla="*/ 3 h 90"/>
                <a:gd name="T12" fmla="*/ 4 w 90"/>
                <a:gd name="T13" fmla="*/ 45 h 90"/>
                <a:gd name="T14" fmla="*/ 45 w 90"/>
                <a:gd name="T15" fmla="*/ 86 h 90"/>
                <a:gd name="T16" fmla="*/ 87 w 90"/>
                <a:gd name="T17" fmla="*/ 45 h 90"/>
                <a:gd name="T18" fmla="*/ 45 w 90"/>
                <a:gd name="T19" fmla="*/ 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0" h="90">
                  <a:moveTo>
                    <a:pt x="45" y="90"/>
                  </a:moveTo>
                  <a:cubicBezTo>
                    <a:pt x="21" y="90"/>
                    <a:pt x="0" y="70"/>
                    <a:pt x="0" y="45"/>
                  </a:cubicBezTo>
                  <a:cubicBezTo>
                    <a:pt x="0" y="20"/>
                    <a:pt x="21" y="0"/>
                    <a:pt x="45" y="0"/>
                  </a:cubicBezTo>
                  <a:cubicBezTo>
                    <a:pt x="70" y="0"/>
                    <a:pt x="90" y="20"/>
                    <a:pt x="90" y="45"/>
                  </a:cubicBezTo>
                  <a:cubicBezTo>
                    <a:pt x="90" y="70"/>
                    <a:pt x="70" y="90"/>
                    <a:pt x="45" y="90"/>
                  </a:cubicBezTo>
                  <a:close/>
                  <a:moveTo>
                    <a:pt x="45" y="3"/>
                  </a:moveTo>
                  <a:cubicBezTo>
                    <a:pt x="22" y="3"/>
                    <a:pt x="4" y="22"/>
                    <a:pt x="4" y="45"/>
                  </a:cubicBezTo>
                  <a:cubicBezTo>
                    <a:pt x="4" y="68"/>
                    <a:pt x="22" y="86"/>
                    <a:pt x="45" y="86"/>
                  </a:cubicBezTo>
                  <a:cubicBezTo>
                    <a:pt x="68" y="86"/>
                    <a:pt x="87" y="68"/>
                    <a:pt x="87" y="45"/>
                  </a:cubicBezTo>
                  <a:cubicBezTo>
                    <a:pt x="87" y="22"/>
                    <a:pt x="68" y="3"/>
                    <a:pt x="45" y="3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62">
              <a:extLst>
                <a:ext uri="{FF2B5EF4-FFF2-40B4-BE49-F238E27FC236}">
                  <a16:creationId xmlns="" xmlns:a16="http://schemas.microsoft.com/office/drawing/2014/main" id="{9BC85230-5B24-48D0-AABE-3F31701CA1D9}"/>
                </a:ext>
              </a:extLst>
            </p:cNvPr>
            <p:cNvSpPr>
              <a:spLocks/>
            </p:cNvSpPr>
            <p:nvPr/>
          </p:nvSpPr>
          <p:spPr bwMode="auto">
            <a:xfrm>
              <a:off x="7773615" y="3319518"/>
              <a:ext cx="14154" cy="127385"/>
            </a:xfrm>
            <a:custGeom>
              <a:avLst/>
              <a:gdLst>
                <a:gd name="T0" fmla="*/ 1 w 3"/>
                <a:gd name="T1" fmla="*/ 26 h 26"/>
                <a:gd name="T2" fmla="*/ 0 w 3"/>
                <a:gd name="T3" fmla="*/ 24 h 26"/>
                <a:gd name="T4" fmla="*/ 0 w 3"/>
                <a:gd name="T5" fmla="*/ 2 h 26"/>
                <a:gd name="T6" fmla="*/ 1 w 3"/>
                <a:gd name="T7" fmla="*/ 0 h 26"/>
                <a:gd name="T8" fmla="*/ 3 w 3"/>
                <a:gd name="T9" fmla="*/ 2 h 26"/>
                <a:gd name="T10" fmla="*/ 3 w 3"/>
                <a:gd name="T11" fmla="*/ 24 h 26"/>
                <a:gd name="T12" fmla="*/ 1 w 3"/>
                <a:gd name="T1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6">
                  <a:moveTo>
                    <a:pt x="1" y="26"/>
                  </a:moveTo>
                  <a:cubicBezTo>
                    <a:pt x="0" y="26"/>
                    <a:pt x="0" y="25"/>
                    <a:pt x="0" y="2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2" y="0"/>
                    <a:pt x="3" y="1"/>
                    <a:pt x="3" y="2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2" y="26"/>
                    <a:pt x="1" y="26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63">
              <a:extLst>
                <a:ext uri="{FF2B5EF4-FFF2-40B4-BE49-F238E27FC236}">
                  <a16:creationId xmlns="" xmlns:a16="http://schemas.microsoft.com/office/drawing/2014/main" id="{15F3F089-576B-4E2A-B356-1640812AD2AC}"/>
                </a:ext>
              </a:extLst>
            </p:cNvPr>
            <p:cNvSpPr>
              <a:spLocks/>
            </p:cNvSpPr>
            <p:nvPr/>
          </p:nvSpPr>
          <p:spPr bwMode="auto">
            <a:xfrm>
              <a:off x="7773615" y="3428031"/>
              <a:ext cx="141539" cy="18872"/>
            </a:xfrm>
            <a:custGeom>
              <a:avLst/>
              <a:gdLst>
                <a:gd name="T0" fmla="*/ 27 w 29"/>
                <a:gd name="T1" fmla="*/ 4 h 4"/>
                <a:gd name="T2" fmla="*/ 1 w 29"/>
                <a:gd name="T3" fmla="*/ 4 h 4"/>
                <a:gd name="T4" fmla="*/ 0 w 29"/>
                <a:gd name="T5" fmla="*/ 2 h 4"/>
                <a:gd name="T6" fmla="*/ 1 w 29"/>
                <a:gd name="T7" fmla="*/ 0 h 4"/>
                <a:gd name="T8" fmla="*/ 27 w 29"/>
                <a:gd name="T9" fmla="*/ 0 h 4"/>
                <a:gd name="T10" fmla="*/ 29 w 29"/>
                <a:gd name="T11" fmla="*/ 2 h 4"/>
                <a:gd name="T12" fmla="*/ 27 w 29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4">
                  <a:moveTo>
                    <a:pt x="27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8" y="0"/>
                    <a:pt x="29" y="1"/>
                    <a:pt x="29" y="2"/>
                  </a:cubicBezTo>
                  <a:cubicBezTo>
                    <a:pt x="29" y="3"/>
                    <a:pt x="28" y="4"/>
                    <a:pt x="27" y="4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Oval 64">
              <a:extLst>
                <a:ext uri="{FF2B5EF4-FFF2-40B4-BE49-F238E27FC236}">
                  <a16:creationId xmlns="" xmlns:a16="http://schemas.microsoft.com/office/drawing/2014/main" id="{AA9D387A-4453-45ED-A45A-E0BDC261A5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73615" y="3241671"/>
              <a:ext cx="14154" cy="14154"/>
            </a:xfrm>
            <a:prstGeom prst="ellipse">
              <a:avLst/>
            </a:pr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65">
              <a:extLst>
                <a:ext uri="{FF2B5EF4-FFF2-40B4-BE49-F238E27FC236}">
                  <a16:creationId xmlns="" xmlns:a16="http://schemas.microsoft.com/office/drawing/2014/main" id="{B8B05BA8-FE0A-4E66-A4F6-E46897CEF813}"/>
                </a:ext>
              </a:extLst>
            </p:cNvPr>
            <p:cNvSpPr>
              <a:spLocks/>
            </p:cNvSpPr>
            <p:nvPr/>
          </p:nvSpPr>
          <p:spPr bwMode="auto">
            <a:xfrm>
              <a:off x="7901000" y="3295928"/>
              <a:ext cx="21231" cy="18872"/>
            </a:xfrm>
            <a:custGeom>
              <a:avLst/>
              <a:gdLst>
                <a:gd name="T0" fmla="*/ 4 w 4"/>
                <a:gd name="T1" fmla="*/ 3 h 4"/>
                <a:gd name="T2" fmla="*/ 1 w 4"/>
                <a:gd name="T3" fmla="*/ 3 h 4"/>
                <a:gd name="T4" fmla="*/ 1 w 4"/>
                <a:gd name="T5" fmla="*/ 1 h 4"/>
                <a:gd name="T6" fmla="*/ 4 w 4"/>
                <a:gd name="T7" fmla="*/ 1 h 4"/>
                <a:gd name="T8" fmla="*/ 4 w 4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4" y="3"/>
                  </a:moveTo>
                  <a:cubicBezTo>
                    <a:pt x="3" y="4"/>
                    <a:pt x="2" y="4"/>
                    <a:pt x="1" y="3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4" y="2"/>
                    <a:pt x="4" y="3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Oval 66">
              <a:extLst>
                <a:ext uri="{FF2B5EF4-FFF2-40B4-BE49-F238E27FC236}">
                  <a16:creationId xmlns="" xmlns:a16="http://schemas.microsoft.com/office/drawing/2014/main" id="{14C19005-ADE6-4888-8E5B-70430791D3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59975" y="3428031"/>
              <a:ext cx="14154" cy="18872"/>
            </a:xfrm>
            <a:prstGeom prst="ellipse">
              <a:avLst/>
            </a:pr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67">
              <a:extLst>
                <a:ext uri="{FF2B5EF4-FFF2-40B4-BE49-F238E27FC236}">
                  <a16:creationId xmlns="" xmlns:a16="http://schemas.microsoft.com/office/drawing/2014/main" id="{983AF7DF-AE08-4866-A10B-115B4ABC4508}"/>
                </a:ext>
              </a:extLst>
            </p:cNvPr>
            <p:cNvSpPr>
              <a:spLocks/>
            </p:cNvSpPr>
            <p:nvPr/>
          </p:nvSpPr>
          <p:spPr bwMode="auto">
            <a:xfrm>
              <a:off x="7901000" y="3560135"/>
              <a:ext cx="21231" cy="18872"/>
            </a:xfrm>
            <a:custGeom>
              <a:avLst/>
              <a:gdLst>
                <a:gd name="T0" fmla="*/ 1 w 4"/>
                <a:gd name="T1" fmla="*/ 3 h 4"/>
                <a:gd name="T2" fmla="*/ 1 w 4"/>
                <a:gd name="T3" fmla="*/ 1 h 4"/>
                <a:gd name="T4" fmla="*/ 4 w 4"/>
                <a:gd name="T5" fmla="*/ 1 h 4"/>
                <a:gd name="T6" fmla="*/ 4 w 4"/>
                <a:gd name="T7" fmla="*/ 3 h 4"/>
                <a:gd name="T8" fmla="*/ 1 w 4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1" y="3"/>
                  </a:moveTo>
                  <a:cubicBezTo>
                    <a:pt x="0" y="3"/>
                    <a:pt x="0" y="1"/>
                    <a:pt x="1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4" y="3"/>
                    <a:pt x="4" y="3"/>
                  </a:cubicBezTo>
                  <a:cubicBezTo>
                    <a:pt x="3" y="4"/>
                    <a:pt x="2" y="4"/>
                    <a:pt x="1" y="3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Oval 68">
              <a:extLst>
                <a:ext uri="{FF2B5EF4-FFF2-40B4-BE49-F238E27FC236}">
                  <a16:creationId xmlns="" xmlns:a16="http://schemas.microsoft.com/office/drawing/2014/main" id="{538D4D62-4F15-48F0-A946-2FAFD7BD12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73615" y="3614391"/>
              <a:ext cx="14154" cy="18872"/>
            </a:xfrm>
            <a:prstGeom prst="ellipse">
              <a:avLst/>
            </a:pr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69">
              <a:extLst>
                <a:ext uri="{FF2B5EF4-FFF2-40B4-BE49-F238E27FC236}">
                  <a16:creationId xmlns="" xmlns:a16="http://schemas.microsoft.com/office/drawing/2014/main" id="{762CFFDD-CB01-4243-A61B-2DD8A9837F3E}"/>
                </a:ext>
              </a:extLst>
            </p:cNvPr>
            <p:cNvSpPr>
              <a:spLocks/>
            </p:cNvSpPr>
            <p:nvPr/>
          </p:nvSpPr>
          <p:spPr bwMode="auto">
            <a:xfrm>
              <a:off x="7636794" y="3560135"/>
              <a:ext cx="18872" cy="18872"/>
            </a:xfrm>
            <a:custGeom>
              <a:avLst/>
              <a:gdLst>
                <a:gd name="T0" fmla="*/ 1 w 4"/>
                <a:gd name="T1" fmla="*/ 1 h 4"/>
                <a:gd name="T2" fmla="*/ 3 w 4"/>
                <a:gd name="T3" fmla="*/ 1 h 4"/>
                <a:gd name="T4" fmla="*/ 3 w 4"/>
                <a:gd name="T5" fmla="*/ 3 h 4"/>
                <a:gd name="T6" fmla="*/ 1 w 4"/>
                <a:gd name="T7" fmla="*/ 3 h 4"/>
                <a:gd name="T8" fmla="*/ 1 w 4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1" y="1"/>
                  </a:moveTo>
                  <a:cubicBezTo>
                    <a:pt x="2" y="0"/>
                    <a:pt x="3" y="0"/>
                    <a:pt x="3" y="1"/>
                  </a:cubicBezTo>
                  <a:cubicBezTo>
                    <a:pt x="4" y="1"/>
                    <a:pt x="4" y="3"/>
                    <a:pt x="3" y="3"/>
                  </a:cubicBezTo>
                  <a:cubicBezTo>
                    <a:pt x="3" y="4"/>
                    <a:pt x="2" y="4"/>
                    <a:pt x="1" y="3"/>
                  </a:cubicBezTo>
                  <a:cubicBezTo>
                    <a:pt x="0" y="3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Oval 70">
              <a:extLst>
                <a:ext uri="{FF2B5EF4-FFF2-40B4-BE49-F238E27FC236}">
                  <a16:creationId xmlns="" xmlns:a16="http://schemas.microsoft.com/office/drawing/2014/main" id="{D53C83A7-2FB5-4376-9A22-CBBA1CAE80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82537" y="3428031"/>
              <a:ext cx="18872" cy="18872"/>
            </a:xfrm>
            <a:prstGeom prst="ellipse">
              <a:avLst/>
            </a:pr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71">
              <a:extLst>
                <a:ext uri="{FF2B5EF4-FFF2-40B4-BE49-F238E27FC236}">
                  <a16:creationId xmlns="" xmlns:a16="http://schemas.microsoft.com/office/drawing/2014/main" id="{C29B797F-D0D2-4F35-AC11-3DCAB3C7A735}"/>
                </a:ext>
              </a:extLst>
            </p:cNvPr>
            <p:cNvSpPr>
              <a:spLocks/>
            </p:cNvSpPr>
            <p:nvPr/>
          </p:nvSpPr>
          <p:spPr bwMode="auto">
            <a:xfrm>
              <a:off x="7636794" y="3295928"/>
              <a:ext cx="18872" cy="18872"/>
            </a:xfrm>
            <a:custGeom>
              <a:avLst/>
              <a:gdLst>
                <a:gd name="T0" fmla="*/ 3 w 4"/>
                <a:gd name="T1" fmla="*/ 1 h 4"/>
                <a:gd name="T2" fmla="*/ 3 w 4"/>
                <a:gd name="T3" fmla="*/ 3 h 4"/>
                <a:gd name="T4" fmla="*/ 1 w 4"/>
                <a:gd name="T5" fmla="*/ 3 h 4"/>
                <a:gd name="T6" fmla="*/ 1 w 4"/>
                <a:gd name="T7" fmla="*/ 1 h 4"/>
                <a:gd name="T8" fmla="*/ 3 w 4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3" y="1"/>
                  </a:moveTo>
                  <a:cubicBezTo>
                    <a:pt x="4" y="1"/>
                    <a:pt x="4" y="2"/>
                    <a:pt x="3" y="3"/>
                  </a:cubicBezTo>
                  <a:cubicBezTo>
                    <a:pt x="3" y="4"/>
                    <a:pt x="2" y="4"/>
                    <a:pt x="1" y="3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2" y="0"/>
                    <a:pt x="3" y="0"/>
                    <a:pt x="3" y="1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72">
              <a:extLst>
                <a:ext uri="{FF2B5EF4-FFF2-40B4-BE49-F238E27FC236}">
                  <a16:creationId xmlns="" xmlns:a16="http://schemas.microsoft.com/office/drawing/2014/main" id="{ADD6E223-2E8E-40A8-96C3-B4DF4485C0E8}"/>
                </a:ext>
              </a:extLst>
            </p:cNvPr>
            <p:cNvSpPr>
              <a:spLocks/>
            </p:cNvSpPr>
            <p:nvPr/>
          </p:nvSpPr>
          <p:spPr bwMode="auto">
            <a:xfrm>
              <a:off x="8068488" y="3314800"/>
              <a:ext cx="132103" cy="14154"/>
            </a:xfrm>
            <a:custGeom>
              <a:avLst/>
              <a:gdLst>
                <a:gd name="T0" fmla="*/ 26 w 27"/>
                <a:gd name="T1" fmla="*/ 3 h 3"/>
                <a:gd name="T2" fmla="*/ 1 w 27"/>
                <a:gd name="T3" fmla="*/ 3 h 3"/>
                <a:gd name="T4" fmla="*/ 0 w 27"/>
                <a:gd name="T5" fmla="*/ 1 h 3"/>
                <a:gd name="T6" fmla="*/ 1 w 27"/>
                <a:gd name="T7" fmla="*/ 0 h 3"/>
                <a:gd name="T8" fmla="*/ 26 w 27"/>
                <a:gd name="T9" fmla="*/ 0 h 3"/>
                <a:gd name="T10" fmla="*/ 27 w 27"/>
                <a:gd name="T11" fmla="*/ 1 h 3"/>
                <a:gd name="T12" fmla="*/ 26 w 27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3">
                  <a:moveTo>
                    <a:pt x="26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7" y="0"/>
                    <a:pt x="27" y="1"/>
                  </a:cubicBezTo>
                  <a:cubicBezTo>
                    <a:pt x="27" y="2"/>
                    <a:pt x="26" y="3"/>
                    <a:pt x="26" y="3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73">
              <a:extLst>
                <a:ext uri="{FF2B5EF4-FFF2-40B4-BE49-F238E27FC236}">
                  <a16:creationId xmlns="" xmlns:a16="http://schemas.microsoft.com/office/drawing/2014/main" id="{58A8168C-0D9E-4E82-BD53-7598B6CD49CC}"/>
                </a:ext>
              </a:extLst>
            </p:cNvPr>
            <p:cNvSpPr>
              <a:spLocks/>
            </p:cNvSpPr>
            <p:nvPr/>
          </p:nvSpPr>
          <p:spPr bwMode="auto">
            <a:xfrm>
              <a:off x="8068488" y="3545981"/>
              <a:ext cx="132103" cy="14154"/>
            </a:xfrm>
            <a:custGeom>
              <a:avLst/>
              <a:gdLst>
                <a:gd name="T0" fmla="*/ 26 w 27"/>
                <a:gd name="T1" fmla="*/ 3 h 3"/>
                <a:gd name="T2" fmla="*/ 1 w 27"/>
                <a:gd name="T3" fmla="*/ 3 h 3"/>
                <a:gd name="T4" fmla="*/ 0 w 27"/>
                <a:gd name="T5" fmla="*/ 2 h 3"/>
                <a:gd name="T6" fmla="*/ 1 w 27"/>
                <a:gd name="T7" fmla="*/ 0 h 3"/>
                <a:gd name="T8" fmla="*/ 26 w 27"/>
                <a:gd name="T9" fmla="*/ 0 h 3"/>
                <a:gd name="T10" fmla="*/ 27 w 27"/>
                <a:gd name="T11" fmla="*/ 2 h 3"/>
                <a:gd name="T12" fmla="*/ 26 w 27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3">
                  <a:moveTo>
                    <a:pt x="26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7" y="1"/>
                    <a:pt x="27" y="2"/>
                  </a:cubicBezTo>
                  <a:cubicBezTo>
                    <a:pt x="27" y="2"/>
                    <a:pt x="26" y="3"/>
                    <a:pt x="26" y="3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74">
              <a:extLst>
                <a:ext uri="{FF2B5EF4-FFF2-40B4-BE49-F238E27FC236}">
                  <a16:creationId xmlns="" xmlns:a16="http://schemas.microsoft.com/office/drawing/2014/main" id="{6F453A27-BD91-48E5-9A4A-A8CE4F20F2A4}"/>
                </a:ext>
              </a:extLst>
            </p:cNvPr>
            <p:cNvSpPr>
              <a:spLocks/>
            </p:cNvSpPr>
            <p:nvPr/>
          </p:nvSpPr>
          <p:spPr bwMode="auto">
            <a:xfrm>
              <a:off x="8113309" y="3428031"/>
              <a:ext cx="233540" cy="18872"/>
            </a:xfrm>
            <a:custGeom>
              <a:avLst/>
              <a:gdLst>
                <a:gd name="T0" fmla="*/ 47 w 48"/>
                <a:gd name="T1" fmla="*/ 4 h 4"/>
                <a:gd name="T2" fmla="*/ 1 w 48"/>
                <a:gd name="T3" fmla="*/ 4 h 4"/>
                <a:gd name="T4" fmla="*/ 0 w 48"/>
                <a:gd name="T5" fmla="*/ 2 h 4"/>
                <a:gd name="T6" fmla="*/ 1 w 48"/>
                <a:gd name="T7" fmla="*/ 0 h 4"/>
                <a:gd name="T8" fmla="*/ 47 w 48"/>
                <a:gd name="T9" fmla="*/ 0 h 4"/>
                <a:gd name="T10" fmla="*/ 48 w 48"/>
                <a:gd name="T11" fmla="*/ 2 h 4"/>
                <a:gd name="T12" fmla="*/ 47 w 48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4">
                  <a:moveTo>
                    <a:pt x="47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8" y="0"/>
                    <a:pt x="48" y="1"/>
                    <a:pt x="48" y="2"/>
                  </a:cubicBezTo>
                  <a:cubicBezTo>
                    <a:pt x="48" y="3"/>
                    <a:pt x="48" y="4"/>
                    <a:pt x="47" y="4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Rectangle 75">
              <a:extLst>
                <a:ext uri="{FF2B5EF4-FFF2-40B4-BE49-F238E27FC236}">
                  <a16:creationId xmlns="" xmlns:a16="http://schemas.microsoft.com/office/drawing/2014/main" id="{5B91C0FC-A055-4157-9E09-8ADFC09385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96902" y="6494717"/>
              <a:ext cx="127385" cy="13210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76">
              <a:extLst>
                <a:ext uri="{FF2B5EF4-FFF2-40B4-BE49-F238E27FC236}">
                  <a16:creationId xmlns="" xmlns:a16="http://schemas.microsoft.com/office/drawing/2014/main" id="{BC12BB27-2F83-47D8-A2CE-6635DBD8DC2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87466" y="6485281"/>
              <a:ext cx="153334" cy="153334"/>
            </a:xfrm>
            <a:custGeom>
              <a:avLst/>
              <a:gdLst>
                <a:gd name="T0" fmla="*/ 65 w 65"/>
                <a:gd name="T1" fmla="*/ 65 h 65"/>
                <a:gd name="T2" fmla="*/ 0 w 65"/>
                <a:gd name="T3" fmla="*/ 65 h 65"/>
                <a:gd name="T4" fmla="*/ 0 w 65"/>
                <a:gd name="T5" fmla="*/ 0 h 65"/>
                <a:gd name="T6" fmla="*/ 65 w 65"/>
                <a:gd name="T7" fmla="*/ 0 h 65"/>
                <a:gd name="T8" fmla="*/ 65 w 65"/>
                <a:gd name="T9" fmla="*/ 65 h 65"/>
                <a:gd name="T10" fmla="*/ 9 w 65"/>
                <a:gd name="T11" fmla="*/ 56 h 65"/>
                <a:gd name="T12" fmla="*/ 54 w 65"/>
                <a:gd name="T13" fmla="*/ 56 h 65"/>
                <a:gd name="T14" fmla="*/ 54 w 65"/>
                <a:gd name="T15" fmla="*/ 9 h 65"/>
                <a:gd name="T16" fmla="*/ 9 w 65"/>
                <a:gd name="T17" fmla="*/ 9 h 65"/>
                <a:gd name="T18" fmla="*/ 9 w 65"/>
                <a:gd name="T19" fmla="*/ 56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5" h="65">
                  <a:moveTo>
                    <a:pt x="65" y="65"/>
                  </a:moveTo>
                  <a:lnTo>
                    <a:pt x="0" y="65"/>
                  </a:lnTo>
                  <a:lnTo>
                    <a:pt x="0" y="0"/>
                  </a:lnTo>
                  <a:lnTo>
                    <a:pt x="65" y="0"/>
                  </a:lnTo>
                  <a:lnTo>
                    <a:pt x="65" y="65"/>
                  </a:lnTo>
                  <a:close/>
                  <a:moveTo>
                    <a:pt x="9" y="56"/>
                  </a:moveTo>
                  <a:lnTo>
                    <a:pt x="54" y="56"/>
                  </a:lnTo>
                  <a:lnTo>
                    <a:pt x="54" y="9"/>
                  </a:lnTo>
                  <a:lnTo>
                    <a:pt x="9" y="9"/>
                  </a:lnTo>
                  <a:lnTo>
                    <a:pt x="9" y="56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77">
              <a:extLst>
                <a:ext uri="{FF2B5EF4-FFF2-40B4-BE49-F238E27FC236}">
                  <a16:creationId xmlns="" xmlns:a16="http://schemas.microsoft.com/office/drawing/2014/main" id="{9025E467-2502-4CC0-B8AB-5D4EB132ABDC}"/>
                </a:ext>
              </a:extLst>
            </p:cNvPr>
            <p:cNvSpPr>
              <a:spLocks/>
            </p:cNvSpPr>
            <p:nvPr/>
          </p:nvSpPr>
          <p:spPr bwMode="auto">
            <a:xfrm>
              <a:off x="8764390" y="6511230"/>
              <a:ext cx="136821" cy="14154"/>
            </a:xfrm>
            <a:custGeom>
              <a:avLst/>
              <a:gdLst>
                <a:gd name="T0" fmla="*/ 26 w 28"/>
                <a:gd name="T1" fmla="*/ 3 h 3"/>
                <a:gd name="T2" fmla="*/ 2 w 28"/>
                <a:gd name="T3" fmla="*/ 3 h 3"/>
                <a:gd name="T4" fmla="*/ 0 w 28"/>
                <a:gd name="T5" fmla="*/ 1 h 3"/>
                <a:gd name="T6" fmla="*/ 2 w 28"/>
                <a:gd name="T7" fmla="*/ 0 h 3"/>
                <a:gd name="T8" fmla="*/ 26 w 28"/>
                <a:gd name="T9" fmla="*/ 0 h 3"/>
                <a:gd name="T10" fmla="*/ 28 w 28"/>
                <a:gd name="T11" fmla="*/ 1 h 3"/>
                <a:gd name="T12" fmla="*/ 26 w 28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3">
                  <a:moveTo>
                    <a:pt x="26" y="3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7" y="0"/>
                    <a:pt x="28" y="0"/>
                    <a:pt x="28" y="1"/>
                  </a:cubicBezTo>
                  <a:cubicBezTo>
                    <a:pt x="28" y="2"/>
                    <a:pt x="27" y="3"/>
                    <a:pt x="26" y="3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78">
              <a:extLst>
                <a:ext uri="{FF2B5EF4-FFF2-40B4-BE49-F238E27FC236}">
                  <a16:creationId xmlns="" xmlns:a16="http://schemas.microsoft.com/office/drawing/2014/main" id="{8519F7EA-4682-4153-8EB3-E51C58467230}"/>
                </a:ext>
              </a:extLst>
            </p:cNvPr>
            <p:cNvSpPr>
              <a:spLocks/>
            </p:cNvSpPr>
            <p:nvPr/>
          </p:nvSpPr>
          <p:spPr bwMode="auto">
            <a:xfrm>
              <a:off x="8764390" y="6598512"/>
              <a:ext cx="186360" cy="14154"/>
            </a:xfrm>
            <a:custGeom>
              <a:avLst/>
              <a:gdLst>
                <a:gd name="T0" fmla="*/ 35 w 38"/>
                <a:gd name="T1" fmla="*/ 3 h 3"/>
                <a:gd name="T2" fmla="*/ 3 w 38"/>
                <a:gd name="T3" fmla="*/ 3 h 3"/>
                <a:gd name="T4" fmla="*/ 0 w 38"/>
                <a:gd name="T5" fmla="*/ 2 h 3"/>
                <a:gd name="T6" fmla="*/ 3 w 38"/>
                <a:gd name="T7" fmla="*/ 0 h 3"/>
                <a:gd name="T8" fmla="*/ 35 w 38"/>
                <a:gd name="T9" fmla="*/ 0 h 3"/>
                <a:gd name="T10" fmla="*/ 38 w 38"/>
                <a:gd name="T11" fmla="*/ 2 h 3"/>
                <a:gd name="T12" fmla="*/ 35 w 38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3">
                  <a:moveTo>
                    <a:pt x="35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7" y="0"/>
                    <a:pt x="38" y="1"/>
                    <a:pt x="38" y="2"/>
                  </a:cubicBezTo>
                  <a:cubicBezTo>
                    <a:pt x="38" y="3"/>
                    <a:pt x="37" y="3"/>
                    <a:pt x="35" y="3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79">
              <a:extLst>
                <a:ext uri="{FF2B5EF4-FFF2-40B4-BE49-F238E27FC236}">
                  <a16:creationId xmlns="" xmlns:a16="http://schemas.microsoft.com/office/drawing/2014/main" id="{4DDC4E9C-A1BD-4E47-9979-BAAD24433941}"/>
                </a:ext>
              </a:extLst>
            </p:cNvPr>
            <p:cNvSpPr>
              <a:spLocks/>
            </p:cNvSpPr>
            <p:nvPr/>
          </p:nvSpPr>
          <p:spPr bwMode="auto">
            <a:xfrm>
              <a:off x="8764390" y="6548973"/>
              <a:ext cx="240617" cy="21231"/>
            </a:xfrm>
            <a:custGeom>
              <a:avLst/>
              <a:gdLst>
                <a:gd name="T0" fmla="*/ 47 w 49"/>
                <a:gd name="T1" fmla="*/ 4 h 4"/>
                <a:gd name="T2" fmla="*/ 2 w 49"/>
                <a:gd name="T3" fmla="*/ 4 h 4"/>
                <a:gd name="T4" fmla="*/ 0 w 49"/>
                <a:gd name="T5" fmla="*/ 2 h 4"/>
                <a:gd name="T6" fmla="*/ 2 w 49"/>
                <a:gd name="T7" fmla="*/ 0 h 4"/>
                <a:gd name="T8" fmla="*/ 47 w 49"/>
                <a:gd name="T9" fmla="*/ 0 h 4"/>
                <a:gd name="T10" fmla="*/ 49 w 49"/>
                <a:gd name="T11" fmla="*/ 2 h 4"/>
                <a:gd name="T12" fmla="*/ 47 w 49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4">
                  <a:moveTo>
                    <a:pt x="47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8" y="0"/>
                    <a:pt x="49" y="1"/>
                    <a:pt x="49" y="2"/>
                  </a:cubicBezTo>
                  <a:cubicBezTo>
                    <a:pt x="49" y="3"/>
                    <a:pt x="48" y="4"/>
                    <a:pt x="47" y="4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Rectangle 80">
              <a:extLst>
                <a:ext uri="{FF2B5EF4-FFF2-40B4-BE49-F238E27FC236}">
                  <a16:creationId xmlns="" xmlns:a16="http://schemas.microsoft.com/office/drawing/2014/main" id="{A1474D1C-79F7-419C-9577-84556885E3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18936" y="4574500"/>
              <a:ext cx="132103" cy="13210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81">
              <a:extLst>
                <a:ext uri="{FF2B5EF4-FFF2-40B4-BE49-F238E27FC236}">
                  <a16:creationId xmlns="" xmlns:a16="http://schemas.microsoft.com/office/drawing/2014/main" id="{225F124A-9117-4F53-B012-B6E79BF6D37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09500" y="4565064"/>
              <a:ext cx="150975" cy="150975"/>
            </a:xfrm>
            <a:custGeom>
              <a:avLst/>
              <a:gdLst>
                <a:gd name="T0" fmla="*/ 64 w 64"/>
                <a:gd name="T1" fmla="*/ 64 h 64"/>
                <a:gd name="T2" fmla="*/ 0 w 64"/>
                <a:gd name="T3" fmla="*/ 64 h 64"/>
                <a:gd name="T4" fmla="*/ 0 w 64"/>
                <a:gd name="T5" fmla="*/ 0 h 64"/>
                <a:gd name="T6" fmla="*/ 64 w 64"/>
                <a:gd name="T7" fmla="*/ 0 h 64"/>
                <a:gd name="T8" fmla="*/ 64 w 64"/>
                <a:gd name="T9" fmla="*/ 64 h 64"/>
                <a:gd name="T10" fmla="*/ 8 w 64"/>
                <a:gd name="T11" fmla="*/ 54 h 64"/>
                <a:gd name="T12" fmla="*/ 56 w 64"/>
                <a:gd name="T13" fmla="*/ 54 h 64"/>
                <a:gd name="T14" fmla="*/ 56 w 64"/>
                <a:gd name="T15" fmla="*/ 8 h 64"/>
                <a:gd name="T16" fmla="*/ 8 w 64"/>
                <a:gd name="T17" fmla="*/ 8 h 64"/>
                <a:gd name="T18" fmla="*/ 8 w 64"/>
                <a:gd name="T19" fmla="*/ 5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64">
                  <a:moveTo>
                    <a:pt x="64" y="64"/>
                  </a:moveTo>
                  <a:lnTo>
                    <a:pt x="0" y="64"/>
                  </a:lnTo>
                  <a:lnTo>
                    <a:pt x="0" y="0"/>
                  </a:lnTo>
                  <a:lnTo>
                    <a:pt x="64" y="0"/>
                  </a:lnTo>
                  <a:lnTo>
                    <a:pt x="64" y="64"/>
                  </a:lnTo>
                  <a:close/>
                  <a:moveTo>
                    <a:pt x="8" y="54"/>
                  </a:moveTo>
                  <a:lnTo>
                    <a:pt x="56" y="54"/>
                  </a:lnTo>
                  <a:lnTo>
                    <a:pt x="56" y="8"/>
                  </a:lnTo>
                  <a:lnTo>
                    <a:pt x="8" y="8"/>
                  </a:lnTo>
                  <a:lnTo>
                    <a:pt x="8" y="54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82">
              <a:extLst>
                <a:ext uri="{FF2B5EF4-FFF2-40B4-BE49-F238E27FC236}">
                  <a16:creationId xmlns="" xmlns:a16="http://schemas.microsoft.com/office/drawing/2014/main" id="{81A35831-4331-4D5E-97EB-4E15EAC62942}"/>
                </a:ext>
              </a:extLst>
            </p:cNvPr>
            <p:cNvSpPr>
              <a:spLocks/>
            </p:cNvSpPr>
            <p:nvPr/>
          </p:nvSpPr>
          <p:spPr bwMode="auto">
            <a:xfrm>
              <a:off x="5542012" y="4583936"/>
              <a:ext cx="139180" cy="21231"/>
            </a:xfrm>
            <a:custGeom>
              <a:avLst/>
              <a:gdLst>
                <a:gd name="T0" fmla="*/ 2 w 28"/>
                <a:gd name="T1" fmla="*/ 4 h 4"/>
                <a:gd name="T2" fmla="*/ 26 w 28"/>
                <a:gd name="T3" fmla="*/ 4 h 4"/>
                <a:gd name="T4" fmla="*/ 28 w 28"/>
                <a:gd name="T5" fmla="*/ 2 h 4"/>
                <a:gd name="T6" fmla="*/ 26 w 28"/>
                <a:gd name="T7" fmla="*/ 0 h 4"/>
                <a:gd name="T8" fmla="*/ 2 w 28"/>
                <a:gd name="T9" fmla="*/ 0 h 4"/>
                <a:gd name="T10" fmla="*/ 0 w 28"/>
                <a:gd name="T11" fmla="*/ 2 h 4"/>
                <a:gd name="T12" fmla="*/ 2 w 28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4">
                  <a:moveTo>
                    <a:pt x="2" y="4"/>
                  </a:moveTo>
                  <a:cubicBezTo>
                    <a:pt x="26" y="4"/>
                    <a:pt x="26" y="4"/>
                    <a:pt x="26" y="4"/>
                  </a:cubicBezTo>
                  <a:cubicBezTo>
                    <a:pt x="27" y="4"/>
                    <a:pt x="28" y="3"/>
                    <a:pt x="28" y="2"/>
                  </a:cubicBezTo>
                  <a:cubicBezTo>
                    <a:pt x="28" y="1"/>
                    <a:pt x="27" y="0"/>
                    <a:pt x="2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83">
              <a:extLst>
                <a:ext uri="{FF2B5EF4-FFF2-40B4-BE49-F238E27FC236}">
                  <a16:creationId xmlns="" xmlns:a16="http://schemas.microsoft.com/office/drawing/2014/main" id="{FEBE8C1F-E724-48C2-8F5D-ECE5251F8897}"/>
                </a:ext>
              </a:extLst>
            </p:cNvPr>
            <p:cNvSpPr>
              <a:spLocks/>
            </p:cNvSpPr>
            <p:nvPr/>
          </p:nvSpPr>
          <p:spPr bwMode="auto">
            <a:xfrm>
              <a:off x="5499551" y="4678295"/>
              <a:ext cx="181642" cy="14154"/>
            </a:xfrm>
            <a:custGeom>
              <a:avLst/>
              <a:gdLst>
                <a:gd name="T0" fmla="*/ 2 w 37"/>
                <a:gd name="T1" fmla="*/ 3 h 3"/>
                <a:gd name="T2" fmla="*/ 35 w 37"/>
                <a:gd name="T3" fmla="*/ 3 h 3"/>
                <a:gd name="T4" fmla="*/ 37 w 37"/>
                <a:gd name="T5" fmla="*/ 1 h 3"/>
                <a:gd name="T6" fmla="*/ 35 w 37"/>
                <a:gd name="T7" fmla="*/ 0 h 3"/>
                <a:gd name="T8" fmla="*/ 2 w 37"/>
                <a:gd name="T9" fmla="*/ 0 h 3"/>
                <a:gd name="T10" fmla="*/ 0 w 37"/>
                <a:gd name="T11" fmla="*/ 1 h 3"/>
                <a:gd name="T12" fmla="*/ 2 w 37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3">
                  <a:moveTo>
                    <a:pt x="2" y="3"/>
                  </a:moveTo>
                  <a:cubicBezTo>
                    <a:pt x="35" y="3"/>
                    <a:pt x="35" y="3"/>
                    <a:pt x="35" y="3"/>
                  </a:cubicBezTo>
                  <a:cubicBezTo>
                    <a:pt x="36" y="3"/>
                    <a:pt x="37" y="2"/>
                    <a:pt x="37" y="1"/>
                  </a:cubicBezTo>
                  <a:cubicBezTo>
                    <a:pt x="37" y="0"/>
                    <a:pt x="36" y="0"/>
                    <a:pt x="35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1" y="3"/>
                    <a:pt x="2" y="3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84">
              <a:extLst>
                <a:ext uri="{FF2B5EF4-FFF2-40B4-BE49-F238E27FC236}">
                  <a16:creationId xmlns="" xmlns:a16="http://schemas.microsoft.com/office/drawing/2014/main" id="{1B5AD307-6A0B-4F38-8017-69BC20750578}"/>
                </a:ext>
              </a:extLst>
            </p:cNvPr>
            <p:cNvSpPr>
              <a:spLocks/>
            </p:cNvSpPr>
            <p:nvPr/>
          </p:nvSpPr>
          <p:spPr bwMode="auto">
            <a:xfrm>
              <a:off x="5440576" y="4628757"/>
              <a:ext cx="240617" cy="14154"/>
            </a:xfrm>
            <a:custGeom>
              <a:avLst/>
              <a:gdLst>
                <a:gd name="T0" fmla="*/ 2 w 49"/>
                <a:gd name="T1" fmla="*/ 3 h 3"/>
                <a:gd name="T2" fmla="*/ 47 w 49"/>
                <a:gd name="T3" fmla="*/ 3 h 3"/>
                <a:gd name="T4" fmla="*/ 49 w 49"/>
                <a:gd name="T5" fmla="*/ 2 h 3"/>
                <a:gd name="T6" fmla="*/ 47 w 49"/>
                <a:gd name="T7" fmla="*/ 0 h 3"/>
                <a:gd name="T8" fmla="*/ 2 w 49"/>
                <a:gd name="T9" fmla="*/ 0 h 3"/>
                <a:gd name="T10" fmla="*/ 0 w 49"/>
                <a:gd name="T11" fmla="*/ 2 h 3"/>
                <a:gd name="T12" fmla="*/ 2 w 49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3">
                  <a:moveTo>
                    <a:pt x="2" y="3"/>
                  </a:moveTo>
                  <a:cubicBezTo>
                    <a:pt x="47" y="3"/>
                    <a:pt x="47" y="3"/>
                    <a:pt x="47" y="3"/>
                  </a:cubicBezTo>
                  <a:cubicBezTo>
                    <a:pt x="48" y="3"/>
                    <a:pt x="49" y="3"/>
                    <a:pt x="49" y="2"/>
                  </a:cubicBezTo>
                  <a:cubicBezTo>
                    <a:pt x="49" y="1"/>
                    <a:pt x="48" y="0"/>
                    <a:pt x="47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3"/>
                    <a:pt x="2" y="3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Rectangle 85">
              <a:extLst>
                <a:ext uri="{FF2B5EF4-FFF2-40B4-BE49-F238E27FC236}">
                  <a16:creationId xmlns="" xmlns:a16="http://schemas.microsoft.com/office/drawing/2014/main" id="{E93951B2-298B-45B4-BCAF-281CC1BA5C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15062" y="5065170"/>
              <a:ext cx="40103" cy="1748011"/>
            </a:xfrm>
            <a:prstGeom prst="rect">
              <a:avLst/>
            </a:prstGeom>
            <a:solidFill>
              <a:srgbClr val="3F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86">
              <a:extLst>
                <a:ext uri="{FF2B5EF4-FFF2-40B4-BE49-F238E27FC236}">
                  <a16:creationId xmlns="" xmlns:a16="http://schemas.microsoft.com/office/drawing/2014/main" id="{2AC83552-C5F2-4685-96C7-217AAF23594B}"/>
                </a:ext>
              </a:extLst>
            </p:cNvPr>
            <p:cNvSpPr>
              <a:spLocks/>
            </p:cNvSpPr>
            <p:nvPr/>
          </p:nvSpPr>
          <p:spPr bwMode="auto">
            <a:xfrm>
              <a:off x="9613625" y="4874091"/>
              <a:ext cx="250053" cy="401028"/>
            </a:xfrm>
            <a:custGeom>
              <a:avLst/>
              <a:gdLst>
                <a:gd name="T0" fmla="*/ 26 w 51"/>
                <a:gd name="T1" fmla="*/ 82 h 82"/>
                <a:gd name="T2" fmla="*/ 24 w 51"/>
                <a:gd name="T3" fmla="*/ 82 h 82"/>
                <a:gd name="T4" fmla="*/ 0 w 51"/>
                <a:gd name="T5" fmla="*/ 58 h 82"/>
                <a:gd name="T6" fmla="*/ 0 w 51"/>
                <a:gd name="T7" fmla="*/ 25 h 82"/>
                <a:gd name="T8" fmla="*/ 24 w 51"/>
                <a:gd name="T9" fmla="*/ 0 h 82"/>
                <a:gd name="T10" fmla="*/ 26 w 51"/>
                <a:gd name="T11" fmla="*/ 0 h 82"/>
                <a:gd name="T12" fmla="*/ 51 w 51"/>
                <a:gd name="T13" fmla="*/ 25 h 82"/>
                <a:gd name="T14" fmla="*/ 51 w 51"/>
                <a:gd name="T15" fmla="*/ 58 h 82"/>
                <a:gd name="T16" fmla="*/ 26 w 51"/>
                <a:gd name="T17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82">
                  <a:moveTo>
                    <a:pt x="26" y="82"/>
                  </a:moveTo>
                  <a:cubicBezTo>
                    <a:pt x="24" y="82"/>
                    <a:pt x="24" y="82"/>
                    <a:pt x="24" y="82"/>
                  </a:cubicBezTo>
                  <a:cubicBezTo>
                    <a:pt x="11" y="82"/>
                    <a:pt x="0" y="71"/>
                    <a:pt x="0" y="58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1"/>
                    <a:pt x="11" y="0"/>
                    <a:pt x="24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40" y="0"/>
                    <a:pt x="51" y="11"/>
                    <a:pt x="51" y="25"/>
                  </a:cubicBezTo>
                  <a:cubicBezTo>
                    <a:pt x="51" y="58"/>
                    <a:pt x="51" y="58"/>
                    <a:pt x="51" y="58"/>
                  </a:cubicBezTo>
                  <a:cubicBezTo>
                    <a:pt x="51" y="71"/>
                    <a:pt x="40" y="82"/>
                    <a:pt x="26" y="82"/>
                  </a:cubicBezTo>
                  <a:close/>
                </a:path>
              </a:pathLst>
            </a:custGeom>
            <a:solidFill>
              <a:srgbClr val="B6D0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87">
              <a:extLst>
                <a:ext uri="{FF2B5EF4-FFF2-40B4-BE49-F238E27FC236}">
                  <a16:creationId xmlns="" xmlns:a16="http://schemas.microsoft.com/office/drawing/2014/main" id="{30E297FA-8CF6-4B3F-BC63-D9A4FAE78633}"/>
                </a:ext>
              </a:extLst>
            </p:cNvPr>
            <p:cNvSpPr>
              <a:spLocks/>
            </p:cNvSpPr>
            <p:nvPr/>
          </p:nvSpPr>
          <p:spPr bwMode="auto">
            <a:xfrm>
              <a:off x="9891986" y="5143016"/>
              <a:ext cx="63693" cy="23590"/>
            </a:xfrm>
            <a:custGeom>
              <a:avLst/>
              <a:gdLst>
                <a:gd name="T0" fmla="*/ 2 w 13"/>
                <a:gd name="T1" fmla="*/ 4 h 5"/>
                <a:gd name="T2" fmla="*/ 10 w 13"/>
                <a:gd name="T3" fmla="*/ 5 h 5"/>
                <a:gd name="T4" fmla="*/ 11 w 13"/>
                <a:gd name="T5" fmla="*/ 2 h 5"/>
                <a:gd name="T6" fmla="*/ 2 w 13"/>
                <a:gd name="T7" fmla="*/ 1 h 5"/>
                <a:gd name="T8" fmla="*/ 2 w 13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5">
                  <a:moveTo>
                    <a:pt x="2" y="4"/>
                  </a:moveTo>
                  <a:cubicBezTo>
                    <a:pt x="5" y="4"/>
                    <a:pt x="7" y="5"/>
                    <a:pt x="10" y="5"/>
                  </a:cubicBezTo>
                  <a:cubicBezTo>
                    <a:pt x="12" y="5"/>
                    <a:pt x="13" y="2"/>
                    <a:pt x="11" y="2"/>
                  </a:cubicBezTo>
                  <a:cubicBezTo>
                    <a:pt x="8" y="2"/>
                    <a:pt x="5" y="1"/>
                    <a:pt x="2" y="1"/>
                  </a:cubicBezTo>
                  <a:cubicBezTo>
                    <a:pt x="0" y="0"/>
                    <a:pt x="0" y="3"/>
                    <a:pt x="2" y="4"/>
                  </a:cubicBezTo>
                  <a:close/>
                </a:path>
              </a:pathLst>
            </a:custGeom>
            <a:solidFill>
              <a:srgbClr val="3F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88">
              <a:extLst>
                <a:ext uri="{FF2B5EF4-FFF2-40B4-BE49-F238E27FC236}">
                  <a16:creationId xmlns="" xmlns:a16="http://schemas.microsoft.com/office/drawing/2014/main" id="{17495687-E70E-495D-B9DB-F4931C81142A}"/>
                </a:ext>
              </a:extLst>
            </p:cNvPr>
            <p:cNvSpPr>
              <a:spLocks/>
            </p:cNvSpPr>
            <p:nvPr/>
          </p:nvSpPr>
          <p:spPr bwMode="auto">
            <a:xfrm>
              <a:off x="9882550" y="5051016"/>
              <a:ext cx="58975" cy="18872"/>
            </a:xfrm>
            <a:custGeom>
              <a:avLst/>
              <a:gdLst>
                <a:gd name="T0" fmla="*/ 3 w 12"/>
                <a:gd name="T1" fmla="*/ 4 h 4"/>
                <a:gd name="T2" fmla="*/ 10 w 12"/>
                <a:gd name="T3" fmla="*/ 3 h 4"/>
                <a:gd name="T4" fmla="*/ 10 w 12"/>
                <a:gd name="T5" fmla="*/ 0 h 4"/>
                <a:gd name="T6" fmla="*/ 2 w 12"/>
                <a:gd name="T7" fmla="*/ 1 h 4"/>
                <a:gd name="T8" fmla="*/ 3 w 12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4">
                  <a:moveTo>
                    <a:pt x="3" y="4"/>
                  </a:moveTo>
                  <a:cubicBezTo>
                    <a:pt x="6" y="3"/>
                    <a:pt x="8" y="3"/>
                    <a:pt x="10" y="3"/>
                  </a:cubicBezTo>
                  <a:cubicBezTo>
                    <a:pt x="12" y="4"/>
                    <a:pt x="12" y="0"/>
                    <a:pt x="10" y="0"/>
                  </a:cubicBezTo>
                  <a:cubicBezTo>
                    <a:pt x="8" y="0"/>
                    <a:pt x="5" y="0"/>
                    <a:pt x="2" y="1"/>
                  </a:cubicBezTo>
                  <a:cubicBezTo>
                    <a:pt x="0" y="1"/>
                    <a:pt x="1" y="4"/>
                    <a:pt x="3" y="4"/>
                  </a:cubicBezTo>
                  <a:close/>
                </a:path>
              </a:pathLst>
            </a:custGeom>
            <a:solidFill>
              <a:srgbClr val="3F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89">
              <a:extLst>
                <a:ext uri="{FF2B5EF4-FFF2-40B4-BE49-F238E27FC236}">
                  <a16:creationId xmlns="" xmlns:a16="http://schemas.microsoft.com/office/drawing/2014/main" id="{824B557F-6CAC-4C0F-8EDB-2639C7CC829E}"/>
                </a:ext>
              </a:extLst>
            </p:cNvPr>
            <p:cNvSpPr>
              <a:spLocks/>
            </p:cNvSpPr>
            <p:nvPr/>
          </p:nvSpPr>
          <p:spPr bwMode="auto">
            <a:xfrm>
              <a:off x="9882550" y="4951938"/>
              <a:ext cx="54257" cy="35385"/>
            </a:xfrm>
            <a:custGeom>
              <a:avLst/>
              <a:gdLst>
                <a:gd name="T0" fmla="*/ 2 w 11"/>
                <a:gd name="T1" fmla="*/ 6 h 7"/>
                <a:gd name="T2" fmla="*/ 9 w 11"/>
                <a:gd name="T3" fmla="*/ 4 h 7"/>
                <a:gd name="T4" fmla="*/ 8 w 11"/>
                <a:gd name="T5" fmla="*/ 1 h 7"/>
                <a:gd name="T6" fmla="*/ 2 w 11"/>
                <a:gd name="T7" fmla="*/ 3 h 7"/>
                <a:gd name="T8" fmla="*/ 2 w 11"/>
                <a:gd name="T9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7">
                  <a:moveTo>
                    <a:pt x="2" y="6"/>
                  </a:moveTo>
                  <a:cubicBezTo>
                    <a:pt x="5" y="5"/>
                    <a:pt x="7" y="4"/>
                    <a:pt x="9" y="4"/>
                  </a:cubicBezTo>
                  <a:cubicBezTo>
                    <a:pt x="11" y="3"/>
                    <a:pt x="10" y="0"/>
                    <a:pt x="8" y="1"/>
                  </a:cubicBezTo>
                  <a:cubicBezTo>
                    <a:pt x="6" y="1"/>
                    <a:pt x="4" y="2"/>
                    <a:pt x="2" y="3"/>
                  </a:cubicBezTo>
                  <a:cubicBezTo>
                    <a:pt x="0" y="4"/>
                    <a:pt x="0" y="7"/>
                    <a:pt x="2" y="6"/>
                  </a:cubicBezTo>
                  <a:close/>
                </a:path>
              </a:pathLst>
            </a:custGeom>
            <a:solidFill>
              <a:srgbClr val="3F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90">
              <a:extLst>
                <a:ext uri="{FF2B5EF4-FFF2-40B4-BE49-F238E27FC236}">
                  <a16:creationId xmlns="" xmlns:a16="http://schemas.microsoft.com/office/drawing/2014/main" id="{69F3EDE7-4819-4A79-99E9-313C8FE7999A}"/>
                </a:ext>
              </a:extLst>
            </p:cNvPr>
            <p:cNvSpPr>
              <a:spLocks/>
            </p:cNvSpPr>
            <p:nvPr/>
          </p:nvSpPr>
          <p:spPr bwMode="auto">
            <a:xfrm>
              <a:off x="9505112" y="5147734"/>
              <a:ext cx="58975" cy="30667"/>
            </a:xfrm>
            <a:custGeom>
              <a:avLst/>
              <a:gdLst>
                <a:gd name="T0" fmla="*/ 3 w 12"/>
                <a:gd name="T1" fmla="*/ 5 h 6"/>
                <a:gd name="T2" fmla="*/ 10 w 12"/>
                <a:gd name="T3" fmla="*/ 4 h 6"/>
                <a:gd name="T4" fmla="*/ 9 w 12"/>
                <a:gd name="T5" fmla="*/ 1 h 6"/>
                <a:gd name="T6" fmla="*/ 2 w 12"/>
                <a:gd name="T7" fmla="*/ 2 h 6"/>
                <a:gd name="T8" fmla="*/ 3 w 12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6">
                  <a:moveTo>
                    <a:pt x="3" y="5"/>
                  </a:moveTo>
                  <a:cubicBezTo>
                    <a:pt x="5" y="5"/>
                    <a:pt x="8" y="5"/>
                    <a:pt x="10" y="4"/>
                  </a:cubicBezTo>
                  <a:cubicBezTo>
                    <a:pt x="12" y="3"/>
                    <a:pt x="11" y="0"/>
                    <a:pt x="9" y="1"/>
                  </a:cubicBezTo>
                  <a:cubicBezTo>
                    <a:pt x="7" y="2"/>
                    <a:pt x="5" y="2"/>
                    <a:pt x="2" y="2"/>
                  </a:cubicBezTo>
                  <a:cubicBezTo>
                    <a:pt x="0" y="3"/>
                    <a:pt x="1" y="6"/>
                    <a:pt x="3" y="5"/>
                  </a:cubicBezTo>
                  <a:close/>
                </a:path>
              </a:pathLst>
            </a:custGeom>
            <a:solidFill>
              <a:srgbClr val="3F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91">
              <a:extLst>
                <a:ext uri="{FF2B5EF4-FFF2-40B4-BE49-F238E27FC236}">
                  <a16:creationId xmlns="" xmlns:a16="http://schemas.microsoft.com/office/drawing/2014/main" id="{E0B3E589-282D-4B47-A884-5D47946E0A4F}"/>
                </a:ext>
              </a:extLst>
            </p:cNvPr>
            <p:cNvSpPr>
              <a:spLocks/>
            </p:cNvSpPr>
            <p:nvPr/>
          </p:nvSpPr>
          <p:spPr bwMode="auto">
            <a:xfrm>
              <a:off x="9490958" y="5051016"/>
              <a:ext cx="63693" cy="23590"/>
            </a:xfrm>
            <a:custGeom>
              <a:avLst/>
              <a:gdLst>
                <a:gd name="T0" fmla="*/ 2 w 13"/>
                <a:gd name="T1" fmla="*/ 3 h 5"/>
                <a:gd name="T2" fmla="*/ 10 w 13"/>
                <a:gd name="T3" fmla="*/ 5 h 5"/>
                <a:gd name="T4" fmla="*/ 11 w 13"/>
                <a:gd name="T5" fmla="*/ 2 h 5"/>
                <a:gd name="T6" fmla="*/ 2 w 13"/>
                <a:gd name="T7" fmla="*/ 0 h 5"/>
                <a:gd name="T8" fmla="*/ 2 w 13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5">
                  <a:moveTo>
                    <a:pt x="2" y="3"/>
                  </a:moveTo>
                  <a:cubicBezTo>
                    <a:pt x="5" y="3"/>
                    <a:pt x="8" y="4"/>
                    <a:pt x="10" y="5"/>
                  </a:cubicBezTo>
                  <a:cubicBezTo>
                    <a:pt x="12" y="5"/>
                    <a:pt x="13" y="2"/>
                    <a:pt x="11" y="2"/>
                  </a:cubicBezTo>
                  <a:cubicBezTo>
                    <a:pt x="8" y="1"/>
                    <a:pt x="5" y="0"/>
                    <a:pt x="2" y="0"/>
                  </a:cubicBezTo>
                  <a:cubicBezTo>
                    <a:pt x="0" y="0"/>
                    <a:pt x="0" y="3"/>
                    <a:pt x="2" y="3"/>
                  </a:cubicBezTo>
                  <a:close/>
                </a:path>
              </a:pathLst>
            </a:custGeom>
            <a:solidFill>
              <a:srgbClr val="3F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92">
              <a:extLst>
                <a:ext uri="{FF2B5EF4-FFF2-40B4-BE49-F238E27FC236}">
                  <a16:creationId xmlns="" xmlns:a16="http://schemas.microsoft.com/office/drawing/2014/main" id="{15650CA4-8C14-4EE3-8ADE-E6CB1DEB48EE}"/>
                </a:ext>
              </a:extLst>
            </p:cNvPr>
            <p:cNvSpPr>
              <a:spLocks/>
            </p:cNvSpPr>
            <p:nvPr/>
          </p:nvSpPr>
          <p:spPr bwMode="auto">
            <a:xfrm>
              <a:off x="9505112" y="4923630"/>
              <a:ext cx="54257" cy="33026"/>
            </a:xfrm>
            <a:custGeom>
              <a:avLst/>
              <a:gdLst>
                <a:gd name="T0" fmla="*/ 2 w 11"/>
                <a:gd name="T1" fmla="*/ 4 h 7"/>
                <a:gd name="T2" fmla="*/ 8 w 11"/>
                <a:gd name="T3" fmla="*/ 6 h 7"/>
                <a:gd name="T4" fmla="*/ 9 w 11"/>
                <a:gd name="T5" fmla="*/ 3 h 7"/>
                <a:gd name="T6" fmla="*/ 3 w 11"/>
                <a:gd name="T7" fmla="*/ 1 h 7"/>
                <a:gd name="T8" fmla="*/ 2 w 11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7">
                  <a:moveTo>
                    <a:pt x="2" y="4"/>
                  </a:moveTo>
                  <a:cubicBezTo>
                    <a:pt x="4" y="4"/>
                    <a:pt x="6" y="5"/>
                    <a:pt x="8" y="6"/>
                  </a:cubicBezTo>
                  <a:cubicBezTo>
                    <a:pt x="10" y="7"/>
                    <a:pt x="11" y="4"/>
                    <a:pt x="9" y="3"/>
                  </a:cubicBezTo>
                  <a:cubicBezTo>
                    <a:pt x="7" y="2"/>
                    <a:pt x="5" y="1"/>
                    <a:pt x="3" y="1"/>
                  </a:cubicBezTo>
                  <a:cubicBezTo>
                    <a:pt x="1" y="0"/>
                    <a:pt x="0" y="3"/>
                    <a:pt x="2" y="4"/>
                  </a:cubicBezTo>
                  <a:close/>
                </a:path>
              </a:pathLst>
            </a:custGeom>
            <a:solidFill>
              <a:srgbClr val="3F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93">
              <a:extLst>
                <a:ext uri="{FF2B5EF4-FFF2-40B4-BE49-F238E27FC236}">
                  <a16:creationId xmlns="" xmlns:a16="http://schemas.microsoft.com/office/drawing/2014/main" id="{5DED7559-B84E-4F7D-9CA3-C3623377065A}"/>
                </a:ext>
              </a:extLst>
            </p:cNvPr>
            <p:cNvSpPr>
              <a:spLocks/>
            </p:cNvSpPr>
            <p:nvPr/>
          </p:nvSpPr>
          <p:spPr bwMode="auto">
            <a:xfrm>
              <a:off x="9641933" y="6603230"/>
              <a:ext cx="191078" cy="235899"/>
            </a:xfrm>
            <a:custGeom>
              <a:avLst/>
              <a:gdLst>
                <a:gd name="T0" fmla="*/ 0 w 81"/>
                <a:gd name="T1" fmla="*/ 100 h 100"/>
                <a:gd name="T2" fmla="*/ 11 w 81"/>
                <a:gd name="T3" fmla="*/ 0 h 100"/>
                <a:gd name="T4" fmla="*/ 67 w 81"/>
                <a:gd name="T5" fmla="*/ 0 h 100"/>
                <a:gd name="T6" fmla="*/ 81 w 81"/>
                <a:gd name="T7" fmla="*/ 98 h 100"/>
                <a:gd name="T8" fmla="*/ 0 w 81"/>
                <a:gd name="T9" fmla="*/ 10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100">
                  <a:moveTo>
                    <a:pt x="0" y="100"/>
                  </a:moveTo>
                  <a:lnTo>
                    <a:pt x="11" y="0"/>
                  </a:lnTo>
                  <a:lnTo>
                    <a:pt x="67" y="0"/>
                  </a:lnTo>
                  <a:lnTo>
                    <a:pt x="81" y="98"/>
                  </a:lnTo>
                  <a:lnTo>
                    <a:pt x="0" y="100"/>
                  </a:ln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94">
              <a:extLst>
                <a:ext uri="{FF2B5EF4-FFF2-40B4-BE49-F238E27FC236}">
                  <a16:creationId xmlns="" xmlns:a16="http://schemas.microsoft.com/office/drawing/2014/main" id="{0169842D-0CD5-409E-824C-775771582D1D}"/>
                </a:ext>
              </a:extLst>
            </p:cNvPr>
            <p:cNvSpPr>
              <a:spLocks/>
            </p:cNvSpPr>
            <p:nvPr/>
          </p:nvSpPr>
          <p:spPr bwMode="auto">
            <a:xfrm>
              <a:off x="5405191" y="5584147"/>
              <a:ext cx="514259" cy="823287"/>
            </a:xfrm>
            <a:custGeom>
              <a:avLst/>
              <a:gdLst>
                <a:gd name="T0" fmla="*/ 102 w 105"/>
                <a:gd name="T1" fmla="*/ 28 h 168"/>
                <a:gd name="T2" fmla="*/ 84 w 105"/>
                <a:gd name="T3" fmla="*/ 7 h 168"/>
                <a:gd name="T4" fmla="*/ 65 w 105"/>
                <a:gd name="T5" fmla="*/ 61 h 168"/>
                <a:gd name="T6" fmla="*/ 54 w 105"/>
                <a:gd name="T7" fmla="*/ 36 h 168"/>
                <a:gd name="T8" fmla="*/ 43 w 105"/>
                <a:gd name="T9" fmla="*/ 78 h 168"/>
                <a:gd name="T10" fmla="*/ 42 w 105"/>
                <a:gd name="T11" fmla="*/ 100 h 168"/>
                <a:gd name="T12" fmla="*/ 19 w 105"/>
                <a:gd name="T13" fmla="*/ 54 h 168"/>
                <a:gd name="T14" fmla="*/ 0 w 105"/>
                <a:gd name="T15" fmla="*/ 75 h 168"/>
                <a:gd name="T16" fmla="*/ 20 w 105"/>
                <a:gd name="T17" fmla="*/ 120 h 168"/>
                <a:gd name="T18" fmla="*/ 41 w 105"/>
                <a:gd name="T19" fmla="*/ 125 h 168"/>
                <a:gd name="T20" fmla="*/ 44 w 105"/>
                <a:gd name="T21" fmla="*/ 164 h 168"/>
                <a:gd name="T22" fmla="*/ 44 w 105"/>
                <a:gd name="T23" fmla="*/ 164 h 168"/>
                <a:gd name="T24" fmla="*/ 44 w 105"/>
                <a:gd name="T25" fmla="*/ 164 h 168"/>
                <a:gd name="T26" fmla="*/ 54 w 105"/>
                <a:gd name="T27" fmla="*/ 164 h 168"/>
                <a:gd name="T28" fmla="*/ 54 w 105"/>
                <a:gd name="T29" fmla="*/ 164 h 168"/>
                <a:gd name="T30" fmla="*/ 60 w 105"/>
                <a:gd name="T31" fmla="*/ 164 h 168"/>
                <a:gd name="T32" fmla="*/ 66 w 105"/>
                <a:gd name="T33" fmla="*/ 85 h 168"/>
                <a:gd name="T34" fmla="*/ 88 w 105"/>
                <a:gd name="T35" fmla="*/ 79 h 168"/>
                <a:gd name="T36" fmla="*/ 102 w 105"/>
                <a:gd name="T37" fmla="*/ 2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5" h="168">
                  <a:moveTo>
                    <a:pt x="102" y="28"/>
                  </a:moveTo>
                  <a:cubicBezTo>
                    <a:pt x="101" y="20"/>
                    <a:pt x="96" y="0"/>
                    <a:pt x="84" y="7"/>
                  </a:cubicBezTo>
                  <a:cubicBezTo>
                    <a:pt x="65" y="17"/>
                    <a:pt x="88" y="55"/>
                    <a:pt x="65" y="61"/>
                  </a:cubicBezTo>
                  <a:cubicBezTo>
                    <a:pt x="64" y="46"/>
                    <a:pt x="60" y="36"/>
                    <a:pt x="54" y="36"/>
                  </a:cubicBezTo>
                  <a:cubicBezTo>
                    <a:pt x="39" y="38"/>
                    <a:pt x="43" y="71"/>
                    <a:pt x="43" y="78"/>
                  </a:cubicBezTo>
                  <a:cubicBezTo>
                    <a:pt x="43" y="85"/>
                    <a:pt x="42" y="93"/>
                    <a:pt x="42" y="100"/>
                  </a:cubicBezTo>
                  <a:cubicBezTo>
                    <a:pt x="25" y="103"/>
                    <a:pt x="29" y="60"/>
                    <a:pt x="19" y="54"/>
                  </a:cubicBezTo>
                  <a:cubicBezTo>
                    <a:pt x="3" y="45"/>
                    <a:pt x="0" y="66"/>
                    <a:pt x="0" y="75"/>
                  </a:cubicBezTo>
                  <a:cubicBezTo>
                    <a:pt x="1" y="92"/>
                    <a:pt x="5" y="111"/>
                    <a:pt x="20" y="120"/>
                  </a:cubicBezTo>
                  <a:cubicBezTo>
                    <a:pt x="26" y="123"/>
                    <a:pt x="34" y="126"/>
                    <a:pt x="41" y="125"/>
                  </a:cubicBezTo>
                  <a:cubicBezTo>
                    <a:pt x="41" y="138"/>
                    <a:pt x="42" y="151"/>
                    <a:pt x="44" y="164"/>
                  </a:cubicBezTo>
                  <a:cubicBezTo>
                    <a:pt x="44" y="164"/>
                    <a:pt x="44" y="164"/>
                    <a:pt x="44" y="164"/>
                  </a:cubicBezTo>
                  <a:cubicBezTo>
                    <a:pt x="44" y="164"/>
                    <a:pt x="44" y="164"/>
                    <a:pt x="44" y="164"/>
                  </a:cubicBezTo>
                  <a:cubicBezTo>
                    <a:pt x="54" y="164"/>
                    <a:pt x="54" y="164"/>
                    <a:pt x="54" y="164"/>
                  </a:cubicBezTo>
                  <a:cubicBezTo>
                    <a:pt x="54" y="164"/>
                    <a:pt x="54" y="164"/>
                    <a:pt x="54" y="164"/>
                  </a:cubicBezTo>
                  <a:cubicBezTo>
                    <a:pt x="54" y="168"/>
                    <a:pt x="60" y="168"/>
                    <a:pt x="60" y="164"/>
                  </a:cubicBezTo>
                  <a:cubicBezTo>
                    <a:pt x="60" y="156"/>
                    <a:pt x="65" y="118"/>
                    <a:pt x="66" y="85"/>
                  </a:cubicBezTo>
                  <a:cubicBezTo>
                    <a:pt x="73" y="86"/>
                    <a:pt x="82" y="83"/>
                    <a:pt x="88" y="79"/>
                  </a:cubicBezTo>
                  <a:cubicBezTo>
                    <a:pt x="104" y="67"/>
                    <a:pt x="105" y="46"/>
                    <a:pt x="102" y="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95">
              <a:extLst>
                <a:ext uri="{FF2B5EF4-FFF2-40B4-BE49-F238E27FC236}">
                  <a16:creationId xmlns="" xmlns:a16="http://schemas.microsoft.com/office/drawing/2014/main" id="{90EC4DF0-C85D-40DC-8DF8-DE211A8B3FC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95755" y="5598301"/>
              <a:ext cx="535490" cy="813851"/>
            </a:xfrm>
            <a:custGeom>
              <a:avLst/>
              <a:gdLst>
                <a:gd name="T0" fmla="*/ 56 w 109"/>
                <a:gd name="T1" fmla="*/ 165 h 166"/>
                <a:gd name="T2" fmla="*/ 47 w 109"/>
                <a:gd name="T3" fmla="*/ 162 h 166"/>
                <a:gd name="T4" fmla="*/ 44 w 109"/>
                <a:gd name="T5" fmla="*/ 161 h 166"/>
                <a:gd name="T6" fmla="*/ 22 w 109"/>
                <a:gd name="T7" fmla="*/ 118 h 166"/>
                <a:gd name="T8" fmla="*/ 8 w 109"/>
                <a:gd name="T9" fmla="*/ 48 h 166"/>
                <a:gd name="T10" fmla="*/ 30 w 109"/>
                <a:gd name="T11" fmla="*/ 72 h 166"/>
                <a:gd name="T12" fmla="*/ 43 w 109"/>
                <a:gd name="T13" fmla="*/ 92 h 166"/>
                <a:gd name="T14" fmla="*/ 43 w 109"/>
                <a:gd name="T15" fmla="*/ 70 h 166"/>
                <a:gd name="T16" fmla="*/ 61 w 109"/>
                <a:gd name="T17" fmla="*/ 33 h 166"/>
                <a:gd name="T18" fmla="*/ 76 w 109"/>
                <a:gd name="T19" fmla="*/ 31 h 166"/>
                <a:gd name="T20" fmla="*/ 95 w 109"/>
                <a:gd name="T21" fmla="*/ 2 h 166"/>
                <a:gd name="T22" fmla="*/ 106 w 109"/>
                <a:gd name="T23" fmla="*/ 24 h 166"/>
                <a:gd name="T24" fmla="*/ 69 w 109"/>
                <a:gd name="T25" fmla="*/ 84 h 166"/>
                <a:gd name="T26" fmla="*/ 64 w 109"/>
                <a:gd name="T27" fmla="*/ 161 h 166"/>
                <a:gd name="T28" fmla="*/ 59 w 109"/>
                <a:gd name="T29" fmla="*/ 166 h 166"/>
                <a:gd name="T30" fmla="*/ 57 w 109"/>
                <a:gd name="T31" fmla="*/ 159 h 166"/>
                <a:gd name="T32" fmla="*/ 58 w 109"/>
                <a:gd name="T33" fmla="*/ 162 h 166"/>
                <a:gd name="T34" fmla="*/ 60 w 109"/>
                <a:gd name="T35" fmla="*/ 161 h 166"/>
                <a:gd name="T36" fmla="*/ 66 w 109"/>
                <a:gd name="T37" fmla="*/ 82 h 166"/>
                <a:gd name="T38" fmla="*/ 68 w 109"/>
                <a:gd name="T39" fmla="*/ 80 h 166"/>
                <a:gd name="T40" fmla="*/ 103 w 109"/>
                <a:gd name="T41" fmla="*/ 25 h 166"/>
                <a:gd name="T42" fmla="*/ 93 w 109"/>
                <a:gd name="T43" fmla="*/ 5 h 166"/>
                <a:gd name="T44" fmla="*/ 80 w 109"/>
                <a:gd name="T45" fmla="*/ 31 h 166"/>
                <a:gd name="T46" fmla="*/ 65 w 109"/>
                <a:gd name="T47" fmla="*/ 61 h 166"/>
                <a:gd name="T48" fmla="*/ 59 w 109"/>
                <a:gd name="T49" fmla="*/ 36 h 166"/>
                <a:gd name="T50" fmla="*/ 47 w 109"/>
                <a:gd name="T51" fmla="*/ 70 h 166"/>
                <a:gd name="T52" fmla="*/ 46 w 109"/>
                <a:gd name="T53" fmla="*/ 93 h 166"/>
                <a:gd name="T54" fmla="*/ 44 w 109"/>
                <a:gd name="T55" fmla="*/ 99 h 166"/>
                <a:gd name="T56" fmla="*/ 20 w 109"/>
                <a:gd name="T57" fmla="*/ 53 h 166"/>
                <a:gd name="T58" fmla="*/ 4 w 109"/>
                <a:gd name="T59" fmla="*/ 72 h 166"/>
                <a:gd name="T60" fmla="*/ 43 w 109"/>
                <a:gd name="T61" fmla="*/ 120 h 166"/>
                <a:gd name="T62" fmla="*/ 45 w 109"/>
                <a:gd name="T63" fmla="*/ 122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9" h="166">
                  <a:moveTo>
                    <a:pt x="59" y="166"/>
                  </a:moveTo>
                  <a:cubicBezTo>
                    <a:pt x="58" y="166"/>
                    <a:pt x="57" y="166"/>
                    <a:pt x="56" y="165"/>
                  </a:cubicBezTo>
                  <a:cubicBezTo>
                    <a:pt x="55" y="165"/>
                    <a:pt x="54" y="164"/>
                    <a:pt x="54" y="163"/>
                  </a:cubicBezTo>
                  <a:cubicBezTo>
                    <a:pt x="47" y="162"/>
                    <a:pt x="47" y="162"/>
                    <a:pt x="47" y="162"/>
                  </a:cubicBezTo>
                  <a:cubicBezTo>
                    <a:pt x="45" y="163"/>
                    <a:pt x="45" y="163"/>
                    <a:pt x="45" y="163"/>
                  </a:cubicBezTo>
                  <a:cubicBezTo>
                    <a:pt x="44" y="161"/>
                    <a:pt x="44" y="161"/>
                    <a:pt x="44" y="161"/>
                  </a:cubicBezTo>
                  <a:cubicBezTo>
                    <a:pt x="42" y="150"/>
                    <a:pt x="42" y="139"/>
                    <a:pt x="42" y="124"/>
                  </a:cubicBezTo>
                  <a:cubicBezTo>
                    <a:pt x="34" y="124"/>
                    <a:pt x="26" y="121"/>
                    <a:pt x="22" y="118"/>
                  </a:cubicBezTo>
                  <a:cubicBezTo>
                    <a:pt x="5" y="109"/>
                    <a:pt x="1" y="88"/>
                    <a:pt x="0" y="72"/>
                  </a:cubicBezTo>
                  <a:cubicBezTo>
                    <a:pt x="0" y="66"/>
                    <a:pt x="1" y="53"/>
                    <a:pt x="8" y="48"/>
                  </a:cubicBezTo>
                  <a:cubicBezTo>
                    <a:pt x="12" y="46"/>
                    <a:pt x="16" y="47"/>
                    <a:pt x="22" y="50"/>
                  </a:cubicBezTo>
                  <a:cubicBezTo>
                    <a:pt x="26" y="53"/>
                    <a:pt x="28" y="61"/>
                    <a:pt x="30" y="72"/>
                  </a:cubicBezTo>
                  <a:cubicBezTo>
                    <a:pt x="33" y="86"/>
                    <a:pt x="36" y="96"/>
                    <a:pt x="42" y="96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43" y="87"/>
                    <a:pt x="43" y="81"/>
                    <a:pt x="43" y="75"/>
                  </a:cubicBezTo>
                  <a:cubicBezTo>
                    <a:pt x="43" y="74"/>
                    <a:pt x="43" y="72"/>
                    <a:pt x="43" y="70"/>
                  </a:cubicBezTo>
                  <a:cubicBezTo>
                    <a:pt x="43" y="57"/>
                    <a:pt x="42" y="33"/>
                    <a:pt x="55" y="32"/>
                  </a:cubicBezTo>
                  <a:cubicBezTo>
                    <a:pt x="58" y="31"/>
                    <a:pt x="59" y="32"/>
                    <a:pt x="61" y="33"/>
                  </a:cubicBezTo>
                  <a:cubicBezTo>
                    <a:pt x="65" y="37"/>
                    <a:pt x="67" y="44"/>
                    <a:pt x="69" y="56"/>
                  </a:cubicBezTo>
                  <a:cubicBezTo>
                    <a:pt x="77" y="52"/>
                    <a:pt x="77" y="42"/>
                    <a:pt x="76" y="31"/>
                  </a:cubicBezTo>
                  <a:cubicBezTo>
                    <a:pt x="76" y="19"/>
                    <a:pt x="75" y="7"/>
                    <a:pt x="85" y="2"/>
                  </a:cubicBezTo>
                  <a:cubicBezTo>
                    <a:pt x="89" y="0"/>
                    <a:pt x="92" y="0"/>
                    <a:pt x="95" y="2"/>
                  </a:cubicBezTo>
                  <a:cubicBezTo>
                    <a:pt x="103" y="6"/>
                    <a:pt x="106" y="22"/>
                    <a:pt x="106" y="24"/>
                  </a:cubicBezTo>
                  <a:cubicBezTo>
                    <a:pt x="106" y="24"/>
                    <a:pt x="106" y="24"/>
                    <a:pt x="106" y="24"/>
                  </a:cubicBezTo>
                  <a:cubicBezTo>
                    <a:pt x="108" y="38"/>
                    <a:pt x="109" y="63"/>
                    <a:pt x="91" y="77"/>
                  </a:cubicBezTo>
                  <a:cubicBezTo>
                    <a:pt x="85" y="81"/>
                    <a:pt x="77" y="84"/>
                    <a:pt x="69" y="84"/>
                  </a:cubicBezTo>
                  <a:cubicBezTo>
                    <a:pt x="69" y="105"/>
                    <a:pt x="67" y="129"/>
                    <a:pt x="65" y="145"/>
                  </a:cubicBezTo>
                  <a:cubicBezTo>
                    <a:pt x="64" y="153"/>
                    <a:pt x="64" y="159"/>
                    <a:pt x="64" y="161"/>
                  </a:cubicBezTo>
                  <a:cubicBezTo>
                    <a:pt x="64" y="163"/>
                    <a:pt x="63" y="165"/>
                    <a:pt x="61" y="165"/>
                  </a:cubicBezTo>
                  <a:cubicBezTo>
                    <a:pt x="61" y="166"/>
                    <a:pt x="60" y="166"/>
                    <a:pt x="59" y="166"/>
                  </a:cubicBezTo>
                  <a:close/>
                  <a:moveTo>
                    <a:pt x="48" y="159"/>
                  </a:moveTo>
                  <a:cubicBezTo>
                    <a:pt x="57" y="159"/>
                    <a:pt x="57" y="159"/>
                    <a:pt x="57" y="159"/>
                  </a:cubicBezTo>
                  <a:cubicBezTo>
                    <a:pt x="57" y="161"/>
                    <a:pt x="57" y="161"/>
                    <a:pt x="57" y="161"/>
                  </a:cubicBezTo>
                  <a:cubicBezTo>
                    <a:pt x="57" y="162"/>
                    <a:pt x="58" y="162"/>
                    <a:pt x="58" y="162"/>
                  </a:cubicBezTo>
                  <a:cubicBezTo>
                    <a:pt x="58" y="163"/>
                    <a:pt x="59" y="163"/>
                    <a:pt x="60" y="162"/>
                  </a:cubicBezTo>
                  <a:cubicBezTo>
                    <a:pt x="60" y="162"/>
                    <a:pt x="60" y="162"/>
                    <a:pt x="60" y="161"/>
                  </a:cubicBezTo>
                  <a:cubicBezTo>
                    <a:pt x="60" y="159"/>
                    <a:pt x="61" y="153"/>
                    <a:pt x="62" y="144"/>
                  </a:cubicBezTo>
                  <a:cubicBezTo>
                    <a:pt x="63" y="128"/>
                    <a:pt x="65" y="104"/>
                    <a:pt x="66" y="82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8" y="80"/>
                    <a:pt x="68" y="80"/>
                    <a:pt x="68" y="80"/>
                  </a:cubicBezTo>
                  <a:cubicBezTo>
                    <a:pt x="75" y="81"/>
                    <a:pt x="84" y="78"/>
                    <a:pt x="89" y="74"/>
                  </a:cubicBezTo>
                  <a:cubicBezTo>
                    <a:pt x="106" y="62"/>
                    <a:pt x="105" y="38"/>
                    <a:pt x="103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2" y="19"/>
                    <a:pt x="99" y="8"/>
                    <a:pt x="93" y="5"/>
                  </a:cubicBezTo>
                  <a:cubicBezTo>
                    <a:pt x="91" y="4"/>
                    <a:pt x="89" y="4"/>
                    <a:pt x="87" y="5"/>
                  </a:cubicBezTo>
                  <a:cubicBezTo>
                    <a:pt x="79" y="9"/>
                    <a:pt x="79" y="20"/>
                    <a:pt x="80" y="31"/>
                  </a:cubicBezTo>
                  <a:cubicBezTo>
                    <a:pt x="80" y="43"/>
                    <a:pt x="81" y="56"/>
                    <a:pt x="67" y="60"/>
                  </a:cubicBezTo>
                  <a:cubicBezTo>
                    <a:pt x="65" y="61"/>
                    <a:pt x="65" y="61"/>
                    <a:pt x="65" y="61"/>
                  </a:cubicBezTo>
                  <a:cubicBezTo>
                    <a:pt x="65" y="59"/>
                    <a:pt x="65" y="59"/>
                    <a:pt x="65" y="59"/>
                  </a:cubicBezTo>
                  <a:cubicBezTo>
                    <a:pt x="64" y="43"/>
                    <a:pt x="61" y="38"/>
                    <a:pt x="59" y="36"/>
                  </a:cubicBezTo>
                  <a:cubicBezTo>
                    <a:pt x="58" y="35"/>
                    <a:pt x="57" y="35"/>
                    <a:pt x="56" y="35"/>
                  </a:cubicBezTo>
                  <a:cubicBezTo>
                    <a:pt x="46" y="36"/>
                    <a:pt x="46" y="59"/>
                    <a:pt x="47" y="70"/>
                  </a:cubicBezTo>
                  <a:cubicBezTo>
                    <a:pt x="47" y="72"/>
                    <a:pt x="47" y="74"/>
                    <a:pt x="47" y="75"/>
                  </a:cubicBezTo>
                  <a:cubicBezTo>
                    <a:pt x="47" y="81"/>
                    <a:pt x="46" y="87"/>
                    <a:pt x="46" y="93"/>
                  </a:cubicBezTo>
                  <a:cubicBezTo>
                    <a:pt x="46" y="99"/>
                    <a:pt x="46" y="99"/>
                    <a:pt x="46" y="99"/>
                  </a:cubicBezTo>
                  <a:cubicBezTo>
                    <a:pt x="44" y="99"/>
                    <a:pt x="44" y="99"/>
                    <a:pt x="44" y="99"/>
                  </a:cubicBezTo>
                  <a:cubicBezTo>
                    <a:pt x="33" y="101"/>
                    <a:pt x="30" y="86"/>
                    <a:pt x="27" y="72"/>
                  </a:cubicBezTo>
                  <a:cubicBezTo>
                    <a:pt x="25" y="64"/>
                    <a:pt x="23" y="55"/>
                    <a:pt x="20" y="53"/>
                  </a:cubicBezTo>
                  <a:cubicBezTo>
                    <a:pt x="16" y="50"/>
                    <a:pt x="13" y="50"/>
                    <a:pt x="10" y="51"/>
                  </a:cubicBezTo>
                  <a:cubicBezTo>
                    <a:pt x="5" y="55"/>
                    <a:pt x="4" y="66"/>
                    <a:pt x="4" y="72"/>
                  </a:cubicBezTo>
                  <a:cubicBezTo>
                    <a:pt x="4" y="87"/>
                    <a:pt x="8" y="107"/>
                    <a:pt x="23" y="115"/>
                  </a:cubicBezTo>
                  <a:cubicBezTo>
                    <a:pt x="29" y="118"/>
                    <a:pt x="37" y="121"/>
                    <a:pt x="43" y="120"/>
                  </a:cubicBezTo>
                  <a:cubicBezTo>
                    <a:pt x="45" y="120"/>
                    <a:pt x="45" y="120"/>
                    <a:pt x="45" y="120"/>
                  </a:cubicBezTo>
                  <a:cubicBezTo>
                    <a:pt x="45" y="122"/>
                    <a:pt x="45" y="122"/>
                    <a:pt x="45" y="122"/>
                  </a:cubicBezTo>
                  <a:cubicBezTo>
                    <a:pt x="45" y="137"/>
                    <a:pt x="46" y="149"/>
                    <a:pt x="48" y="159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96">
              <a:extLst>
                <a:ext uri="{FF2B5EF4-FFF2-40B4-BE49-F238E27FC236}">
                  <a16:creationId xmlns="" xmlns:a16="http://schemas.microsoft.com/office/drawing/2014/main" id="{2D566D3C-50A1-4873-B1E9-98D3044A79E2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6883" y="6397998"/>
              <a:ext cx="554362" cy="419900"/>
            </a:xfrm>
            <a:custGeom>
              <a:avLst/>
              <a:gdLst>
                <a:gd name="T0" fmla="*/ 90 w 113"/>
                <a:gd name="T1" fmla="*/ 86 h 86"/>
                <a:gd name="T2" fmla="*/ 23 w 113"/>
                <a:gd name="T3" fmla="*/ 86 h 86"/>
                <a:gd name="T4" fmla="*/ 15 w 113"/>
                <a:gd name="T5" fmla="*/ 80 h 86"/>
                <a:gd name="T6" fmla="*/ 0 w 113"/>
                <a:gd name="T7" fmla="*/ 1 h 86"/>
                <a:gd name="T8" fmla="*/ 7 w 113"/>
                <a:gd name="T9" fmla="*/ 0 h 86"/>
                <a:gd name="T10" fmla="*/ 22 w 113"/>
                <a:gd name="T11" fmla="*/ 79 h 86"/>
                <a:gd name="T12" fmla="*/ 23 w 113"/>
                <a:gd name="T13" fmla="*/ 79 h 86"/>
                <a:gd name="T14" fmla="*/ 90 w 113"/>
                <a:gd name="T15" fmla="*/ 79 h 86"/>
                <a:gd name="T16" fmla="*/ 91 w 113"/>
                <a:gd name="T17" fmla="*/ 79 h 86"/>
                <a:gd name="T18" fmla="*/ 106 w 113"/>
                <a:gd name="T19" fmla="*/ 0 h 86"/>
                <a:gd name="T20" fmla="*/ 113 w 113"/>
                <a:gd name="T21" fmla="*/ 1 h 86"/>
                <a:gd name="T22" fmla="*/ 97 w 113"/>
                <a:gd name="T23" fmla="*/ 80 h 86"/>
                <a:gd name="T24" fmla="*/ 90 w 113"/>
                <a:gd name="T25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3" h="86">
                  <a:moveTo>
                    <a:pt x="90" y="86"/>
                  </a:moveTo>
                  <a:cubicBezTo>
                    <a:pt x="23" y="86"/>
                    <a:pt x="23" y="86"/>
                    <a:pt x="23" y="86"/>
                  </a:cubicBezTo>
                  <a:cubicBezTo>
                    <a:pt x="19" y="86"/>
                    <a:pt x="16" y="83"/>
                    <a:pt x="15" y="8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22" y="79"/>
                    <a:pt x="22" y="79"/>
                    <a:pt x="23" y="79"/>
                  </a:cubicBezTo>
                  <a:cubicBezTo>
                    <a:pt x="90" y="79"/>
                    <a:pt x="90" y="79"/>
                    <a:pt x="90" y="79"/>
                  </a:cubicBezTo>
                  <a:cubicBezTo>
                    <a:pt x="90" y="79"/>
                    <a:pt x="91" y="79"/>
                    <a:pt x="91" y="79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97" y="80"/>
                    <a:pt x="97" y="80"/>
                    <a:pt x="97" y="80"/>
                  </a:cubicBezTo>
                  <a:cubicBezTo>
                    <a:pt x="97" y="83"/>
                    <a:pt x="94" y="86"/>
                    <a:pt x="90" y="86"/>
                  </a:cubicBez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97">
              <a:extLst>
                <a:ext uri="{FF2B5EF4-FFF2-40B4-BE49-F238E27FC236}">
                  <a16:creationId xmlns="" xmlns:a16="http://schemas.microsoft.com/office/drawing/2014/main" id="{24A3BC9F-0E3A-4C62-B7CB-CDC937814131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0370" y="6280049"/>
              <a:ext cx="585029" cy="127385"/>
            </a:xfrm>
            <a:custGeom>
              <a:avLst/>
              <a:gdLst>
                <a:gd name="T0" fmla="*/ 4 w 119"/>
                <a:gd name="T1" fmla="*/ 0 h 26"/>
                <a:gd name="T2" fmla="*/ 116 w 119"/>
                <a:gd name="T3" fmla="*/ 0 h 26"/>
                <a:gd name="T4" fmla="*/ 119 w 119"/>
                <a:gd name="T5" fmla="*/ 5 h 26"/>
                <a:gd name="T6" fmla="*/ 119 w 119"/>
                <a:gd name="T7" fmla="*/ 22 h 26"/>
                <a:gd name="T8" fmla="*/ 116 w 119"/>
                <a:gd name="T9" fmla="*/ 26 h 26"/>
                <a:gd name="T10" fmla="*/ 4 w 119"/>
                <a:gd name="T11" fmla="*/ 26 h 26"/>
                <a:gd name="T12" fmla="*/ 0 w 119"/>
                <a:gd name="T13" fmla="*/ 22 h 26"/>
                <a:gd name="T14" fmla="*/ 0 w 119"/>
                <a:gd name="T15" fmla="*/ 5 h 26"/>
                <a:gd name="T16" fmla="*/ 4 w 119"/>
                <a:gd name="T1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9" h="26">
                  <a:moveTo>
                    <a:pt x="4" y="0"/>
                  </a:moveTo>
                  <a:cubicBezTo>
                    <a:pt x="116" y="0"/>
                    <a:pt x="116" y="0"/>
                    <a:pt x="116" y="0"/>
                  </a:cubicBezTo>
                  <a:cubicBezTo>
                    <a:pt x="118" y="0"/>
                    <a:pt x="119" y="2"/>
                    <a:pt x="119" y="5"/>
                  </a:cubicBezTo>
                  <a:cubicBezTo>
                    <a:pt x="119" y="22"/>
                    <a:pt x="119" y="22"/>
                    <a:pt x="119" y="22"/>
                  </a:cubicBezTo>
                  <a:cubicBezTo>
                    <a:pt x="119" y="24"/>
                    <a:pt x="118" y="26"/>
                    <a:pt x="116" y="2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2" y="26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B6D0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98">
              <a:extLst>
                <a:ext uri="{FF2B5EF4-FFF2-40B4-BE49-F238E27FC236}">
                  <a16:creationId xmlns="" xmlns:a16="http://schemas.microsoft.com/office/drawing/2014/main" id="{03757C95-669E-4E01-87B6-22D4A37B109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55652" y="6270613"/>
              <a:ext cx="599183" cy="146257"/>
            </a:xfrm>
            <a:custGeom>
              <a:avLst/>
              <a:gdLst>
                <a:gd name="T0" fmla="*/ 117 w 122"/>
                <a:gd name="T1" fmla="*/ 30 h 30"/>
                <a:gd name="T2" fmla="*/ 5 w 122"/>
                <a:gd name="T3" fmla="*/ 30 h 30"/>
                <a:gd name="T4" fmla="*/ 0 w 122"/>
                <a:gd name="T5" fmla="*/ 24 h 30"/>
                <a:gd name="T6" fmla="*/ 0 w 122"/>
                <a:gd name="T7" fmla="*/ 7 h 30"/>
                <a:gd name="T8" fmla="*/ 5 w 122"/>
                <a:gd name="T9" fmla="*/ 0 h 30"/>
                <a:gd name="T10" fmla="*/ 117 w 122"/>
                <a:gd name="T11" fmla="*/ 0 h 30"/>
                <a:gd name="T12" fmla="*/ 122 w 122"/>
                <a:gd name="T13" fmla="*/ 7 h 30"/>
                <a:gd name="T14" fmla="*/ 122 w 122"/>
                <a:gd name="T15" fmla="*/ 24 h 30"/>
                <a:gd name="T16" fmla="*/ 117 w 122"/>
                <a:gd name="T17" fmla="*/ 30 h 30"/>
                <a:gd name="T18" fmla="*/ 5 w 122"/>
                <a:gd name="T19" fmla="*/ 4 h 30"/>
                <a:gd name="T20" fmla="*/ 3 w 122"/>
                <a:gd name="T21" fmla="*/ 7 h 30"/>
                <a:gd name="T22" fmla="*/ 3 w 122"/>
                <a:gd name="T23" fmla="*/ 24 h 30"/>
                <a:gd name="T24" fmla="*/ 5 w 122"/>
                <a:gd name="T25" fmla="*/ 27 h 30"/>
                <a:gd name="T26" fmla="*/ 117 w 122"/>
                <a:gd name="T27" fmla="*/ 27 h 30"/>
                <a:gd name="T28" fmla="*/ 119 w 122"/>
                <a:gd name="T29" fmla="*/ 24 h 30"/>
                <a:gd name="T30" fmla="*/ 119 w 122"/>
                <a:gd name="T31" fmla="*/ 7 h 30"/>
                <a:gd name="T32" fmla="*/ 117 w 122"/>
                <a:gd name="T33" fmla="*/ 4 h 30"/>
                <a:gd name="T34" fmla="*/ 5 w 122"/>
                <a:gd name="T35" fmla="*/ 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2" h="30">
                  <a:moveTo>
                    <a:pt x="117" y="30"/>
                  </a:moveTo>
                  <a:cubicBezTo>
                    <a:pt x="5" y="30"/>
                    <a:pt x="5" y="30"/>
                    <a:pt x="5" y="30"/>
                  </a:cubicBezTo>
                  <a:cubicBezTo>
                    <a:pt x="2" y="30"/>
                    <a:pt x="0" y="27"/>
                    <a:pt x="0" y="24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20" y="0"/>
                    <a:pt x="122" y="3"/>
                    <a:pt x="122" y="7"/>
                  </a:cubicBezTo>
                  <a:cubicBezTo>
                    <a:pt x="122" y="24"/>
                    <a:pt x="122" y="24"/>
                    <a:pt x="122" y="24"/>
                  </a:cubicBezTo>
                  <a:cubicBezTo>
                    <a:pt x="122" y="27"/>
                    <a:pt x="120" y="30"/>
                    <a:pt x="117" y="30"/>
                  </a:cubicBezTo>
                  <a:close/>
                  <a:moveTo>
                    <a:pt x="5" y="4"/>
                  </a:moveTo>
                  <a:cubicBezTo>
                    <a:pt x="4" y="4"/>
                    <a:pt x="3" y="5"/>
                    <a:pt x="3" y="7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4" y="27"/>
                    <a:pt x="5" y="27"/>
                  </a:cubicBezTo>
                  <a:cubicBezTo>
                    <a:pt x="117" y="27"/>
                    <a:pt x="117" y="27"/>
                    <a:pt x="117" y="27"/>
                  </a:cubicBezTo>
                  <a:cubicBezTo>
                    <a:pt x="118" y="27"/>
                    <a:pt x="119" y="25"/>
                    <a:pt x="119" y="24"/>
                  </a:cubicBezTo>
                  <a:cubicBezTo>
                    <a:pt x="119" y="7"/>
                    <a:pt x="119" y="7"/>
                    <a:pt x="119" y="7"/>
                  </a:cubicBezTo>
                  <a:cubicBezTo>
                    <a:pt x="119" y="5"/>
                    <a:pt x="118" y="4"/>
                    <a:pt x="117" y="4"/>
                  </a:cubicBezTo>
                  <a:lnTo>
                    <a:pt x="5" y="4"/>
                  </a:ln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99">
              <a:extLst>
                <a:ext uri="{FF2B5EF4-FFF2-40B4-BE49-F238E27FC236}">
                  <a16:creationId xmlns="" xmlns:a16="http://schemas.microsoft.com/office/drawing/2014/main" id="{57985CFE-F4CE-4206-8829-158009E8F37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55652" y="6270613"/>
              <a:ext cx="599183" cy="146257"/>
            </a:xfrm>
            <a:custGeom>
              <a:avLst/>
              <a:gdLst>
                <a:gd name="T0" fmla="*/ 117 w 122"/>
                <a:gd name="T1" fmla="*/ 30 h 30"/>
                <a:gd name="T2" fmla="*/ 5 w 122"/>
                <a:gd name="T3" fmla="*/ 30 h 30"/>
                <a:gd name="T4" fmla="*/ 0 w 122"/>
                <a:gd name="T5" fmla="*/ 24 h 30"/>
                <a:gd name="T6" fmla="*/ 0 w 122"/>
                <a:gd name="T7" fmla="*/ 7 h 30"/>
                <a:gd name="T8" fmla="*/ 5 w 122"/>
                <a:gd name="T9" fmla="*/ 0 h 30"/>
                <a:gd name="T10" fmla="*/ 117 w 122"/>
                <a:gd name="T11" fmla="*/ 0 h 30"/>
                <a:gd name="T12" fmla="*/ 122 w 122"/>
                <a:gd name="T13" fmla="*/ 7 h 30"/>
                <a:gd name="T14" fmla="*/ 122 w 122"/>
                <a:gd name="T15" fmla="*/ 24 h 30"/>
                <a:gd name="T16" fmla="*/ 117 w 122"/>
                <a:gd name="T17" fmla="*/ 30 h 30"/>
                <a:gd name="T18" fmla="*/ 5 w 122"/>
                <a:gd name="T19" fmla="*/ 3 h 30"/>
                <a:gd name="T20" fmla="*/ 3 w 122"/>
                <a:gd name="T21" fmla="*/ 7 h 30"/>
                <a:gd name="T22" fmla="*/ 3 w 122"/>
                <a:gd name="T23" fmla="*/ 24 h 30"/>
                <a:gd name="T24" fmla="*/ 5 w 122"/>
                <a:gd name="T25" fmla="*/ 27 h 30"/>
                <a:gd name="T26" fmla="*/ 117 w 122"/>
                <a:gd name="T27" fmla="*/ 27 h 30"/>
                <a:gd name="T28" fmla="*/ 119 w 122"/>
                <a:gd name="T29" fmla="*/ 24 h 30"/>
                <a:gd name="T30" fmla="*/ 119 w 122"/>
                <a:gd name="T31" fmla="*/ 7 h 30"/>
                <a:gd name="T32" fmla="*/ 117 w 122"/>
                <a:gd name="T33" fmla="*/ 3 h 30"/>
                <a:gd name="T34" fmla="*/ 5 w 122"/>
                <a:gd name="T35" fmla="*/ 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2" h="30">
                  <a:moveTo>
                    <a:pt x="117" y="30"/>
                  </a:moveTo>
                  <a:cubicBezTo>
                    <a:pt x="5" y="30"/>
                    <a:pt x="5" y="30"/>
                    <a:pt x="5" y="30"/>
                  </a:cubicBezTo>
                  <a:cubicBezTo>
                    <a:pt x="2" y="30"/>
                    <a:pt x="0" y="27"/>
                    <a:pt x="0" y="24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20" y="0"/>
                    <a:pt x="122" y="3"/>
                    <a:pt x="122" y="7"/>
                  </a:cubicBezTo>
                  <a:cubicBezTo>
                    <a:pt x="122" y="24"/>
                    <a:pt x="122" y="24"/>
                    <a:pt x="122" y="24"/>
                  </a:cubicBezTo>
                  <a:cubicBezTo>
                    <a:pt x="122" y="27"/>
                    <a:pt x="120" y="30"/>
                    <a:pt x="117" y="30"/>
                  </a:cubicBezTo>
                  <a:close/>
                  <a:moveTo>
                    <a:pt x="5" y="3"/>
                  </a:moveTo>
                  <a:cubicBezTo>
                    <a:pt x="4" y="3"/>
                    <a:pt x="3" y="5"/>
                    <a:pt x="3" y="7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6"/>
                    <a:pt x="4" y="27"/>
                    <a:pt x="5" y="27"/>
                  </a:cubicBezTo>
                  <a:cubicBezTo>
                    <a:pt x="117" y="27"/>
                    <a:pt x="117" y="27"/>
                    <a:pt x="117" y="27"/>
                  </a:cubicBezTo>
                  <a:cubicBezTo>
                    <a:pt x="118" y="27"/>
                    <a:pt x="119" y="26"/>
                    <a:pt x="119" y="24"/>
                  </a:cubicBezTo>
                  <a:cubicBezTo>
                    <a:pt x="119" y="7"/>
                    <a:pt x="119" y="7"/>
                    <a:pt x="119" y="7"/>
                  </a:cubicBezTo>
                  <a:cubicBezTo>
                    <a:pt x="119" y="5"/>
                    <a:pt x="118" y="3"/>
                    <a:pt x="117" y="3"/>
                  </a:cubicBezTo>
                  <a:lnTo>
                    <a:pt x="5" y="3"/>
                  </a:lnTo>
                  <a:close/>
                </a:path>
              </a:pathLst>
            </a:custGeom>
            <a:solidFill>
              <a:srgbClr val="B6D0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00">
              <a:extLst>
                <a:ext uri="{FF2B5EF4-FFF2-40B4-BE49-F238E27FC236}">
                  <a16:creationId xmlns="" xmlns:a16="http://schemas.microsoft.com/office/drawing/2014/main" id="{733C15F2-5DFA-4B6F-9AA8-9D4975F4684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46216" y="6265895"/>
              <a:ext cx="618055" cy="160411"/>
            </a:xfrm>
            <a:custGeom>
              <a:avLst/>
              <a:gdLst>
                <a:gd name="T0" fmla="*/ 119 w 126"/>
                <a:gd name="T1" fmla="*/ 33 h 33"/>
                <a:gd name="T2" fmla="*/ 7 w 126"/>
                <a:gd name="T3" fmla="*/ 33 h 33"/>
                <a:gd name="T4" fmla="*/ 0 w 126"/>
                <a:gd name="T5" fmla="*/ 25 h 33"/>
                <a:gd name="T6" fmla="*/ 0 w 126"/>
                <a:gd name="T7" fmla="*/ 8 h 33"/>
                <a:gd name="T8" fmla="*/ 7 w 126"/>
                <a:gd name="T9" fmla="*/ 0 h 33"/>
                <a:gd name="T10" fmla="*/ 119 w 126"/>
                <a:gd name="T11" fmla="*/ 0 h 33"/>
                <a:gd name="T12" fmla="*/ 126 w 126"/>
                <a:gd name="T13" fmla="*/ 8 h 33"/>
                <a:gd name="T14" fmla="*/ 126 w 126"/>
                <a:gd name="T15" fmla="*/ 25 h 33"/>
                <a:gd name="T16" fmla="*/ 119 w 126"/>
                <a:gd name="T17" fmla="*/ 33 h 33"/>
                <a:gd name="T18" fmla="*/ 7 w 126"/>
                <a:gd name="T19" fmla="*/ 6 h 33"/>
                <a:gd name="T20" fmla="*/ 7 w 126"/>
                <a:gd name="T21" fmla="*/ 8 h 33"/>
                <a:gd name="T22" fmla="*/ 7 w 126"/>
                <a:gd name="T23" fmla="*/ 25 h 33"/>
                <a:gd name="T24" fmla="*/ 7 w 126"/>
                <a:gd name="T25" fmla="*/ 26 h 33"/>
                <a:gd name="T26" fmla="*/ 119 w 126"/>
                <a:gd name="T27" fmla="*/ 26 h 33"/>
                <a:gd name="T28" fmla="*/ 119 w 126"/>
                <a:gd name="T29" fmla="*/ 25 h 33"/>
                <a:gd name="T30" fmla="*/ 119 w 126"/>
                <a:gd name="T31" fmla="*/ 8 h 33"/>
                <a:gd name="T32" fmla="*/ 119 w 126"/>
                <a:gd name="T33" fmla="*/ 6 h 33"/>
                <a:gd name="T34" fmla="*/ 7 w 126"/>
                <a:gd name="T35" fmla="*/ 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6" h="33">
                  <a:moveTo>
                    <a:pt x="119" y="33"/>
                  </a:moveTo>
                  <a:cubicBezTo>
                    <a:pt x="7" y="33"/>
                    <a:pt x="7" y="33"/>
                    <a:pt x="7" y="33"/>
                  </a:cubicBezTo>
                  <a:cubicBezTo>
                    <a:pt x="3" y="33"/>
                    <a:pt x="0" y="29"/>
                    <a:pt x="0" y="2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23" y="0"/>
                    <a:pt x="126" y="3"/>
                    <a:pt x="126" y="8"/>
                  </a:cubicBezTo>
                  <a:cubicBezTo>
                    <a:pt x="126" y="25"/>
                    <a:pt x="126" y="25"/>
                    <a:pt x="126" y="25"/>
                  </a:cubicBezTo>
                  <a:cubicBezTo>
                    <a:pt x="126" y="29"/>
                    <a:pt x="123" y="33"/>
                    <a:pt x="119" y="33"/>
                  </a:cubicBezTo>
                  <a:close/>
                  <a:moveTo>
                    <a:pt x="7" y="6"/>
                  </a:moveTo>
                  <a:cubicBezTo>
                    <a:pt x="7" y="6"/>
                    <a:pt x="7" y="7"/>
                    <a:pt x="7" y="8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119" y="26"/>
                    <a:pt x="119" y="26"/>
                    <a:pt x="119" y="26"/>
                  </a:cubicBezTo>
                  <a:cubicBezTo>
                    <a:pt x="119" y="26"/>
                    <a:pt x="119" y="26"/>
                    <a:pt x="119" y="25"/>
                  </a:cubicBezTo>
                  <a:cubicBezTo>
                    <a:pt x="119" y="8"/>
                    <a:pt x="119" y="8"/>
                    <a:pt x="119" y="8"/>
                  </a:cubicBezTo>
                  <a:cubicBezTo>
                    <a:pt x="119" y="7"/>
                    <a:pt x="119" y="6"/>
                    <a:pt x="119" y="6"/>
                  </a:cubicBezTo>
                  <a:lnTo>
                    <a:pt x="7" y="6"/>
                  </a:ln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01">
              <a:extLst>
                <a:ext uri="{FF2B5EF4-FFF2-40B4-BE49-F238E27FC236}">
                  <a16:creationId xmlns="" xmlns:a16="http://schemas.microsoft.com/office/drawing/2014/main" id="{29EA1BA5-F494-4144-ACAF-80E0936751A7}"/>
                </a:ext>
              </a:extLst>
            </p:cNvPr>
            <p:cNvSpPr>
              <a:spLocks/>
            </p:cNvSpPr>
            <p:nvPr/>
          </p:nvSpPr>
          <p:spPr bwMode="auto">
            <a:xfrm>
              <a:off x="5431140" y="5937995"/>
              <a:ext cx="47180" cy="18872"/>
            </a:xfrm>
            <a:custGeom>
              <a:avLst/>
              <a:gdLst>
                <a:gd name="T0" fmla="*/ 2 w 10"/>
                <a:gd name="T1" fmla="*/ 3 h 4"/>
                <a:gd name="T2" fmla="*/ 8 w 10"/>
                <a:gd name="T3" fmla="*/ 4 h 4"/>
                <a:gd name="T4" fmla="*/ 8 w 10"/>
                <a:gd name="T5" fmla="*/ 1 h 4"/>
                <a:gd name="T6" fmla="*/ 2 w 10"/>
                <a:gd name="T7" fmla="*/ 0 h 4"/>
                <a:gd name="T8" fmla="*/ 2 w 10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4">
                  <a:moveTo>
                    <a:pt x="2" y="3"/>
                  </a:moveTo>
                  <a:cubicBezTo>
                    <a:pt x="4" y="3"/>
                    <a:pt x="6" y="3"/>
                    <a:pt x="8" y="4"/>
                  </a:cubicBezTo>
                  <a:cubicBezTo>
                    <a:pt x="10" y="4"/>
                    <a:pt x="10" y="1"/>
                    <a:pt x="8" y="1"/>
                  </a:cubicBezTo>
                  <a:cubicBezTo>
                    <a:pt x="6" y="0"/>
                    <a:pt x="4" y="0"/>
                    <a:pt x="2" y="0"/>
                  </a:cubicBezTo>
                  <a:cubicBezTo>
                    <a:pt x="0" y="0"/>
                    <a:pt x="0" y="3"/>
                    <a:pt x="2" y="3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02">
              <a:extLst>
                <a:ext uri="{FF2B5EF4-FFF2-40B4-BE49-F238E27FC236}">
                  <a16:creationId xmlns="" xmlns:a16="http://schemas.microsoft.com/office/drawing/2014/main" id="{F3081941-4603-4074-9792-1B2EA7E79EFA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8320" y="5824764"/>
              <a:ext cx="16513" cy="28308"/>
            </a:xfrm>
            <a:custGeom>
              <a:avLst/>
              <a:gdLst>
                <a:gd name="T0" fmla="*/ 0 w 3"/>
                <a:gd name="T1" fmla="*/ 2 h 6"/>
                <a:gd name="T2" fmla="*/ 0 w 3"/>
                <a:gd name="T3" fmla="*/ 4 h 6"/>
                <a:gd name="T4" fmla="*/ 3 w 3"/>
                <a:gd name="T5" fmla="*/ 4 h 6"/>
                <a:gd name="T6" fmla="*/ 3 w 3"/>
                <a:gd name="T7" fmla="*/ 2 h 6"/>
                <a:gd name="T8" fmla="*/ 0 w 3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">
                  <a:moveTo>
                    <a:pt x="0" y="2"/>
                  </a:moveTo>
                  <a:cubicBezTo>
                    <a:pt x="0" y="2"/>
                    <a:pt x="0" y="3"/>
                    <a:pt x="0" y="4"/>
                  </a:cubicBezTo>
                  <a:cubicBezTo>
                    <a:pt x="0" y="6"/>
                    <a:pt x="3" y="6"/>
                    <a:pt x="3" y="4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3" y="0"/>
                    <a:pt x="0" y="0"/>
                    <a:pt x="0" y="2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03">
              <a:extLst>
                <a:ext uri="{FF2B5EF4-FFF2-40B4-BE49-F238E27FC236}">
                  <a16:creationId xmlns="" xmlns:a16="http://schemas.microsoft.com/office/drawing/2014/main" id="{65FB25AE-F41C-4199-B5A4-180508275C43}"/>
                </a:ext>
              </a:extLst>
            </p:cNvPr>
            <p:cNvSpPr>
              <a:spLocks/>
            </p:cNvSpPr>
            <p:nvPr/>
          </p:nvSpPr>
          <p:spPr bwMode="auto">
            <a:xfrm>
              <a:off x="5518422" y="5942713"/>
              <a:ext cx="44821" cy="33026"/>
            </a:xfrm>
            <a:custGeom>
              <a:avLst/>
              <a:gdLst>
                <a:gd name="T0" fmla="*/ 3 w 9"/>
                <a:gd name="T1" fmla="*/ 6 h 7"/>
                <a:gd name="T2" fmla="*/ 7 w 9"/>
                <a:gd name="T3" fmla="*/ 4 h 7"/>
                <a:gd name="T4" fmla="*/ 5 w 9"/>
                <a:gd name="T5" fmla="*/ 1 h 7"/>
                <a:gd name="T6" fmla="*/ 1 w 9"/>
                <a:gd name="T7" fmla="*/ 3 h 7"/>
                <a:gd name="T8" fmla="*/ 3 w 9"/>
                <a:gd name="T9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7">
                  <a:moveTo>
                    <a:pt x="3" y="6"/>
                  </a:moveTo>
                  <a:cubicBezTo>
                    <a:pt x="4" y="5"/>
                    <a:pt x="6" y="5"/>
                    <a:pt x="7" y="4"/>
                  </a:cubicBezTo>
                  <a:cubicBezTo>
                    <a:pt x="9" y="3"/>
                    <a:pt x="7" y="0"/>
                    <a:pt x="5" y="1"/>
                  </a:cubicBezTo>
                  <a:cubicBezTo>
                    <a:pt x="4" y="2"/>
                    <a:pt x="3" y="3"/>
                    <a:pt x="1" y="3"/>
                  </a:cubicBezTo>
                  <a:cubicBezTo>
                    <a:pt x="0" y="4"/>
                    <a:pt x="1" y="7"/>
                    <a:pt x="3" y="6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04">
              <a:extLst>
                <a:ext uri="{FF2B5EF4-FFF2-40B4-BE49-F238E27FC236}">
                  <a16:creationId xmlns="" xmlns:a16="http://schemas.microsoft.com/office/drawing/2014/main" id="{20284F24-2419-453A-BEC0-6D86951A35D5}"/>
                </a:ext>
              </a:extLst>
            </p:cNvPr>
            <p:cNvSpPr>
              <a:spLocks/>
            </p:cNvSpPr>
            <p:nvPr/>
          </p:nvSpPr>
          <p:spPr bwMode="auto">
            <a:xfrm>
              <a:off x="5440576" y="6112561"/>
              <a:ext cx="42462" cy="40103"/>
            </a:xfrm>
            <a:custGeom>
              <a:avLst/>
              <a:gdLst>
                <a:gd name="T0" fmla="*/ 3 w 9"/>
                <a:gd name="T1" fmla="*/ 7 h 8"/>
                <a:gd name="T2" fmla="*/ 8 w 9"/>
                <a:gd name="T3" fmla="*/ 3 h 8"/>
                <a:gd name="T4" fmla="*/ 6 w 9"/>
                <a:gd name="T5" fmla="*/ 1 h 8"/>
                <a:gd name="T6" fmla="*/ 1 w 9"/>
                <a:gd name="T7" fmla="*/ 4 h 8"/>
                <a:gd name="T8" fmla="*/ 3 w 9"/>
                <a:gd name="T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3" y="7"/>
                  </a:moveTo>
                  <a:cubicBezTo>
                    <a:pt x="5" y="6"/>
                    <a:pt x="6" y="5"/>
                    <a:pt x="8" y="3"/>
                  </a:cubicBezTo>
                  <a:cubicBezTo>
                    <a:pt x="9" y="2"/>
                    <a:pt x="8" y="0"/>
                    <a:pt x="6" y="1"/>
                  </a:cubicBezTo>
                  <a:cubicBezTo>
                    <a:pt x="5" y="2"/>
                    <a:pt x="3" y="3"/>
                    <a:pt x="1" y="4"/>
                  </a:cubicBezTo>
                  <a:cubicBezTo>
                    <a:pt x="0" y="5"/>
                    <a:pt x="1" y="8"/>
                    <a:pt x="3" y="7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05">
              <a:extLst>
                <a:ext uri="{FF2B5EF4-FFF2-40B4-BE49-F238E27FC236}">
                  <a16:creationId xmlns="" xmlns:a16="http://schemas.microsoft.com/office/drawing/2014/main" id="{63508CB6-735F-4D84-A65C-65CA15ABD5CA}"/>
                </a:ext>
              </a:extLst>
            </p:cNvPr>
            <p:cNvSpPr>
              <a:spLocks/>
            </p:cNvSpPr>
            <p:nvPr/>
          </p:nvSpPr>
          <p:spPr bwMode="auto">
            <a:xfrm>
              <a:off x="5386319" y="5994611"/>
              <a:ext cx="37744" cy="30667"/>
            </a:xfrm>
            <a:custGeom>
              <a:avLst/>
              <a:gdLst>
                <a:gd name="T0" fmla="*/ 2 w 8"/>
                <a:gd name="T1" fmla="*/ 4 h 6"/>
                <a:gd name="T2" fmla="*/ 6 w 8"/>
                <a:gd name="T3" fmla="*/ 5 h 6"/>
                <a:gd name="T4" fmla="*/ 7 w 8"/>
                <a:gd name="T5" fmla="*/ 2 h 6"/>
                <a:gd name="T6" fmla="*/ 3 w 8"/>
                <a:gd name="T7" fmla="*/ 1 h 6"/>
                <a:gd name="T8" fmla="*/ 2 w 8"/>
                <a:gd name="T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2" y="4"/>
                  </a:moveTo>
                  <a:cubicBezTo>
                    <a:pt x="3" y="5"/>
                    <a:pt x="5" y="5"/>
                    <a:pt x="6" y="5"/>
                  </a:cubicBezTo>
                  <a:cubicBezTo>
                    <a:pt x="8" y="6"/>
                    <a:pt x="8" y="3"/>
                    <a:pt x="7" y="2"/>
                  </a:cubicBezTo>
                  <a:cubicBezTo>
                    <a:pt x="5" y="2"/>
                    <a:pt x="4" y="2"/>
                    <a:pt x="3" y="1"/>
                  </a:cubicBezTo>
                  <a:cubicBezTo>
                    <a:pt x="1" y="0"/>
                    <a:pt x="0" y="3"/>
                    <a:pt x="2" y="4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06">
              <a:extLst>
                <a:ext uri="{FF2B5EF4-FFF2-40B4-BE49-F238E27FC236}">
                  <a16:creationId xmlns="" xmlns:a16="http://schemas.microsoft.com/office/drawing/2014/main" id="{B861AFAA-FBF3-482A-9D55-64FF34F668A0}"/>
                </a:ext>
              </a:extLst>
            </p:cNvPr>
            <p:cNvSpPr>
              <a:spLocks/>
            </p:cNvSpPr>
            <p:nvPr/>
          </p:nvSpPr>
          <p:spPr bwMode="auto">
            <a:xfrm>
              <a:off x="5499551" y="6070099"/>
              <a:ext cx="33026" cy="28308"/>
            </a:xfrm>
            <a:custGeom>
              <a:avLst/>
              <a:gdLst>
                <a:gd name="T0" fmla="*/ 2 w 7"/>
                <a:gd name="T1" fmla="*/ 4 h 6"/>
                <a:gd name="T2" fmla="*/ 4 w 7"/>
                <a:gd name="T3" fmla="*/ 4 h 6"/>
                <a:gd name="T4" fmla="*/ 6 w 7"/>
                <a:gd name="T5" fmla="*/ 2 h 6"/>
                <a:gd name="T6" fmla="*/ 2 w 7"/>
                <a:gd name="T7" fmla="*/ 0 h 6"/>
                <a:gd name="T8" fmla="*/ 2 w 7"/>
                <a:gd name="T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2" y="4"/>
                  </a:moveTo>
                  <a:cubicBezTo>
                    <a:pt x="3" y="4"/>
                    <a:pt x="3" y="4"/>
                    <a:pt x="4" y="4"/>
                  </a:cubicBezTo>
                  <a:cubicBezTo>
                    <a:pt x="5" y="6"/>
                    <a:pt x="7" y="4"/>
                    <a:pt x="6" y="2"/>
                  </a:cubicBezTo>
                  <a:cubicBezTo>
                    <a:pt x="5" y="1"/>
                    <a:pt x="3" y="1"/>
                    <a:pt x="2" y="0"/>
                  </a:cubicBezTo>
                  <a:cubicBezTo>
                    <a:pt x="0" y="0"/>
                    <a:pt x="0" y="3"/>
                    <a:pt x="2" y="4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07">
              <a:extLst>
                <a:ext uri="{FF2B5EF4-FFF2-40B4-BE49-F238E27FC236}">
                  <a16:creationId xmlns="" xmlns:a16="http://schemas.microsoft.com/office/drawing/2014/main" id="{4B654835-7F62-44DB-A3A9-BD030DB14217}"/>
                </a:ext>
              </a:extLst>
            </p:cNvPr>
            <p:cNvSpPr>
              <a:spLocks/>
            </p:cNvSpPr>
            <p:nvPr/>
          </p:nvSpPr>
          <p:spPr bwMode="auto">
            <a:xfrm>
              <a:off x="5537294" y="6147945"/>
              <a:ext cx="25949" cy="49539"/>
            </a:xfrm>
            <a:custGeom>
              <a:avLst/>
              <a:gdLst>
                <a:gd name="T0" fmla="*/ 1 w 5"/>
                <a:gd name="T1" fmla="*/ 2 h 10"/>
                <a:gd name="T2" fmla="*/ 1 w 5"/>
                <a:gd name="T3" fmla="*/ 8 h 10"/>
                <a:gd name="T4" fmla="*/ 4 w 5"/>
                <a:gd name="T5" fmla="*/ 7 h 10"/>
                <a:gd name="T6" fmla="*/ 4 w 5"/>
                <a:gd name="T7" fmla="*/ 3 h 10"/>
                <a:gd name="T8" fmla="*/ 1 w 5"/>
                <a:gd name="T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0">
                  <a:moveTo>
                    <a:pt x="1" y="2"/>
                  </a:moveTo>
                  <a:cubicBezTo>
                    <a:pt x="0" y="4"/>
                    <a:pt x="1" y="6"/>
                    <a:pt x="1" y="8"/>
                  </a:cubicBezTo>
                  <a:cubicBezTo>
                    <a:pt x="2" y="10"/>
                    <a:pt x="5" y="8"/>
                    <a:pt x="4" y="7"/>
                  </a:cubicBezTo>
                  <a:cubicBezTo>
                    <a:pt x="4" y="5"/>
                    <a:pt x="4" y="4"/>
                    <a:pt x="4" y="3"/>
                  </a:cubicBezTo>
                  <a:cubicBezTo>
                    <a:pt x="4" y="1"/>
                    <a:pt x="1" y="0"/>
                    <a:pt x="1" y="2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08">
              <a:extLst>
                <a:ext uri="{FF2B5EF4-FFF2-40B4-BE49-F238E27FC236}">
                  <a16:creationId xmlns="" xmlns:a16="http://schemas.microsoft.com/office/drawing/2014/main" id="{6D4EF99C-D88E-4C73-98C8-D17D17848017}"/>
                </a:ext>
              </a:extLst>
            </p:cNvPr>
            <p:cNvSpPr>
              <a:spLocks/>
            </p:cNvSpPr>
            <p:nvPr/>
          </p:nvSpPr>
          <p:spPr bwMode="auto">
            <a:xfrm>
              <a:off x="5610423" y="6143227"/>
              <a:ext cx="40103" cy="23590"/>
            </a:xfrm>
            <a:custGeom>
              <a:avLst/>
              <a:gdLst>
                <a:gd name="T0" fmla="*/ 2 w 8"/>
                <a:gd name="T1" fmla="*/ 4 h 5"/>
                <a:gd name="T2" fmla="*/ 5 w 8"/>
                <a:gd name="T3" fmla="*/ 4 h 5"/>
                <a:gd name="T4" fmla="*/ 6 w 8"/>
                <a:gd name="T5" fmla="*/ 1 h 5"/>
                <a:gd name="T6" fmla="*/ 3 w 8"/>
                <a:gd name="T7" fmla="*/ 1 h 5"/>
                <a:gd name="T8" fmla="*/ 2 w 8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2" y="4"/>
                  </a:moveTo>
                  <a:cubicBezTo>
                    <a:pt x="3" y="4"/>
                    <a:pt x="4" y="4"/>
                    <a:pt x="5" y="4"/>
                  </a:cubicBezTo>
                  <a:cubicBezTo>
                    <a:pt x="7" y="5"/>
                    <a:pt x="8" y="2"/>
                    <a:pt x="6" y="1"/>
                  </a:cubicBezTo>
                  <a:cubicBezTo>
                    <a:pt x="5" y="1"/>
                    <a:pt x="4" y="1"/>
                    <a:pt x="3" y="1"/>
                  </a:cubicBezTo>
                  <a:cubicBezTo>
                    <a:pt x="1" y="0"/>
                    <a:pt x="0" y="3"/>
                    <a:pt x="2" y="4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09">
              <a:extLst>
                <a:ext uri="{FF2B5EF4-FFF2-40B4-BE49-F238E27FC236}">
                  <a16:creationId xmlns="" xmlns:a16="http://schemas.microsoft.com/office/drawing/2014/main" id="{46F8CDE1-273C-44E4-A852-0590D1D9FA61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9398" y="6001688"/>
              <a:ext cx="30667" cy="37744"/>
            </a:xfrm>
            <a:custGeom>
              <a:avLst/>
              <a:gdLst>
                <a:gd name="T0" fmla="*/ 0 w 6"/>
                <a:gd name="T1" fmla="*/ 2 h 8"/>
                <a:gd name="T2" fmla="*/ 2 w 6"/>
                <a:gd name="T3" fmla="*/ 7 h 8"/>
                <a:gd name="T4" fmla="*/ 4 w 6"/>
                <a:gd name="T5" fmla="*/ 4 h 8"/>
                <a:gd name="T6" fmla="*/ 3 w 6"/>
                <a:gd name="T7" fmla="*/ 2 h 8"/>
                <a:gd name="T8" fmla="*/ 0 w 6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">
                  <a:moveTo>
                    <a:pt x="0" y="2"/>
                  </a:moveTo>
                  <a:cubicBezTo>
                    <a:pt x="0" y="4"/>
                    <a:pt x="0" y="6"/>
                    <a:pt x="2" y="7"/>
                  </a:cubicBezTo>
                  <a:cubicBezTo>
                    <a:pt x="3" y="8"/>
                    <a:pt x="6" y="6"/>
                    <a:pt x="4" y="4"/>
                  </a:cubicBezTo>
                  <a:cubicBezTo>
                    <a:pt x="3" y="4"/>
                    <a:pt x="3" y="3"/>
                    <a:pt x="3" y="2"/>
                  </a:cubicBezTo>
                  <a:cubicBezTo>
                    <a:pt x="3" y="0"/>
                    <a:pt x="0" y="0"/>
                    <a:pt x="0" y="2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10">
              <a:extLst>
                <a:ext uri="{FF2B5EF4-FFF2-40B4-BE49-F238E27FC236}">
                  <a16:creationId xmlns="" xmlns:a16="http://schemas.microsoft.com/office/drawing/2014/main" id="{573F9254-F19D-4F26-A3EA-103BD79B6075}"/>
                </a:ext>
              </a:extLst>
            </p:cNvPr>
            <p:cNvSpPr>
              <a:spLocks/>
            </p:cNvSpPr>
            <p:nvPr/>
          </p:nvSpPr>
          <p:spPr bwMode="auto">
            <a:xfrm>
              <a:off x="5645808" y="5893175"/>
              <a:ext cx="23590" cy="37744"/>
            </a:xfrm>
            <a:custGeom>
              <a:avLst/>
              <a:gdLst>
                <a:gd name="T0" fmla="*/ 1 w 5"/>
                <a:gd name="T1" fmla="*/ 2 h 8"/>
                <a:gd name="T2" fmla="*/ 0 w 5"/>
                <a:gd name="T3" fmla="*/ 6 h 8"/>
                <a:gd name="T4" fmla="*/ 3 w 5"/>
                <a:gd name="T5" fmla="*/ 5 h 8"/>
                <a:gd name="T6" fmla="*/ 4 w 5"/>
                <a:gd name="T7" fmla="*/ 4 h 8"/>
                <a:gd name="T8" fmla="*/ 1 w 5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">
                  <a:moveTo>
                    <a:pt x="1" y="2"/>
                  </a:moveTo>
                  <a:cubicBezTo>
                    <a:pt x="0" y="3"/>
                    <a:pt x="0" y="4"/>
                    <a:pt x="0" y="6"/>
                  </a:cubicBezTo>
                  <a:cubicBezTo>
                    <a:pt x="1" y="8"/>
                    <a:pt x="4" y="7"/>
                    <a:pt x="3" y="5"/>
                  </a:cubicBezTo>
                  <a:cubicBezTo>
                    <a:pt x="3" y="4"/>
                    <a:pt x="3" y="4"/>
                    <a:pt x="4" y="4"/>
                  </a:cubicBezTo>
                  <a:cubicBezTo>
                    <a:pt x="5" y="2"/>
                    <a:pt x="2" y="0"/>
                    <a:pt x="1" y="2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11">
              <a:extLst>
                <a:ext uri="{FF2B5EF4-FFF2-40B4-BE49-F238E27FC236}">
                  <a16:creationId xmlns="" xmlns:a16="http://schemas.microsoft.com/office/drawing/2014/main" id="{DF0DA6BB-612E-4BBA-940E-86BDA1D05E77}"/>
                </a:ext>
              </a:extLst>
            </p:cNvPr>
            <p:cNvSpPr>
              <a:spLocks/>
            </p:cNvSpPr>
            <p:nvPr/>
          </p:nvSpPr>
          <p:spPr bwMode="auto">
            <a:xfrm>
              <a:off x="5733090" y="5937995"/>
              <a:ext cx="16513" cy="33026"/>
            </a:xfrm>
            <a:custGeom>
              <a:avLst/>
              <a:gdLst>
                <a:gd name="T0" fmla="*/ 0 w 3"/>
                <a:gd name="T1" fmla="*/ 2 h 7"/>
                <a:gd name="T2" fmla="*/ 0 w 3"/>
                <a:gd name="T3" fmla="*/ 5 h 7"/>
                <a:gd name="T4" fmla="*/ 3 w 3"/>
                <a:gd name="T5" fmla="*/ 5 h 7"/>
                <a:gd name="T6" fmla="*/ 3 w 3"/>
                <a:gd name="T7" fmla="*/ 2 h 7"/>
                <a:gd name="T8" fmla="*/ 0 w 3"/>
                <a:gd name="T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7">
                  <a:moveTo>
                    <a:pt x="0" y="2"/>
                  </a:moveTo>
                  <a:cubicBezTo>
                    <a:pt x="0" y="3"/>
                    <a:pt x="0" y="4"/>
                    <a:pt x="0" y="5"/>
                  </a:cubicBezTo>
                  <a:cubicBezTo>
                    <a:pt x="0" y="7"/>
                    <a:pt x="3" y="7"/>
                    <a:pt x="3" y="5"/>
                  </a:cubicBezTo>
                  <a:cubicBezTo>
                    <a:pt x="3" y="4"/>
                    <a:pt x="3" y="3"/>
                    <a:pt x="3" y="2"/>
                  </a:cubicBezTo>
                  <a:cubicBezTo>
                    <a:pt x="3" y="0"/>
                    <a:pt x="0" y="0"/>
                    <a:pt x="0" y="2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12">
              <a:extLst>
                <a:ext uri="{FF2B5EF4-FFF2-40B4-BE49-F238E27FC236}">
                  <a16:creationId xmlns="" xmlns:a16="http://schemas.microsoft.com/office/drawing/2014/main" id="{3C68C1E4-823E-4258-8598-907BDAAD8381}"/>
                </a:ext>
              </a:extLst>
            </p:cNvPr>
            <p:cNvSpPr>
              <a:spLocks/>
            </p:cNvSpPr>
            <p:nvPr/>
          </p:nvSpPr>
          <p:spPr bwMode="auto">
            <a:xfrm>
              <a:off x="5582115" y="5902611"/>
              <a:ext cx="35385" cy="35385"/>
            </a:xfrm>
            <a:custGeom>
              <a:avLst/>
              <a:gdLst>
                <a:gd name="T0" fmla="*/ 2 w 7"/>
                <a:gd name="T1" fmla="*/ 4 h 7"/>
                <a:gd name="T2" fmla="*/ 4 w 7"/>
                <a:gd name="T3" fmla="*/ 6 h 7"/>
                <a:gd name="T4" fmla="*/ 6 w 7"/>
                <a:gd name="T5" fmla="*/ 3 h 7"/>
                <a:gd name="T6" fmla="*/ 4 w 7"/>
                <a:gd name="T7" fmla="*/ 1 h 7"/>
                <a:gd name="T8" fmla="*/ 2 w 7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2" y="4"/>
                  </a:moveTo>
                  <a:cubicBezTo>
                    <a:pt x="3" y="5"/>
                    <a:pt x="3" y="5"/>
                    <a:pt x="4" y="6"/>
                  </a:cubicBezTo>
                  <a:cubicBezTo>
                    <a:pt x="6" y="7"/>
                    <a:pt x="7" y="4"/>
                    <a:pt x="6" y="3"/>
                  </a:cubicBezTo>
                  <a:cubicBezTo>
                    <a:pt x="5" y="2"/>
                    <a:pt x="4" y="2"/>
                    <a:pt x="4" y="1"/>
                  </a:cubicBezTo>
                  <a:cubicBezTo>
                    <a:pt x="2" y="0"/>
                    <a:pt x="0" y="3"/>
                    <a:pt x="2" y="4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13">
              <a:extLst>
                <a:ext uri="{FF2B5EF4-FFF2-40B4-BE49-F238E27FC236}">
                  <a16:creationId xmlns="" xmlns:a16="http://schemas.microsoft.com/office/drawing/2014/main" id="{FE0D0ED9-EF49-4F7F-9248-6F64FE878EE0}"/>
                </a:ext>
              </a:extLst>
            </p:cNvPr>
            <p:cNvSpPr>
              <a:spLocks/>
            </p:cNvSpPr>
            <p:nvPr/>
          </p:nvSpPr>
          <p:spPr bwMode="auto">
            <a:xfrm>
              <a:off x="5610423" y="5779943"/>
              <a:ext cx="30667" cy="40103"/>
            </a:xfrm>
            <a:custGeom>
              <a:avLst/>
              <a:gdLst>
                <a:gd name="T0" fmla="*/ 1 w 6"/>
                <a:gd name="T1" fmla="*/ 3 h 8"/>
                <a:gd name="T2" fmla="*/ 2 w 6"/>
                <a:gd name="T3" fmla="*/ 6 h 8"/>
                <a:gd name="T4" fmla="*/ 5 w 6"/>
                <a:gd name="T5" fmla="*/ 6 h 8"/>
                <a:gd name="T6" fmla="*/ 3 w 6"/>
                <a:gd name="T7" fmla="*/ 1 h 8"/>
                <a:gd name="T8" fmla="*/ 1 w 6"/>
                <a:gd name="T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">
                  <a:moveTo>
                    <a:pt x="1" y="3"/>
                  </a:moveTo>
                  <a:cubicBezTo>
                    <a:pt x="2" y="4"/>
                    <a:pt x="2" y="5"/>
                    <a:pt x="2" y="6"/>
                  </a:cubicBezTo>
                  <a:cubicBezTo>
                    <a:pt x="2" y="8"/>
                    <a:pt x="6" y="8"/>
                    <a:pt x="5" y="6"/>
                  </a:cubicBezTo>
                  <a:cubicBezTo>
                    <a:pt x="5" y="4"/>
                    <a:pt x="5" y="2"/>
                    <a:pt x="3" y="1"/>
                  </a:cubicBezTo>
                  <a:cubicBezTo>
                    <a:pt x="2" y="0"/>
                    <a:pt x="0" y="2"/>
                    <a:pt x="1" y="3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14">
              <a:extLst>
                <a:ext uri="{FF2B5EF4-FFF2-40B4-BE49-F238E27FC236}">
                  <a16:creationId xmlns="" xmlns:a16="http://schemas.microsoft.com/office/drawing/2014/main" id="{A07A68D1-C1E6-47D5-B7D3-D55D829E4E36}"/>
                </a:ext>
              </a:extLst>
            </p:cNvPr>
            <p:cNvSpPr>
              <a:spLocks/>
            </p:cNvSpPr>
            <p:nvPr/>
          </p:nvSpPr>
          <p:spPr bwMode="auto">
            <a:xfrm>
              <a:off x="5655244" y="5739840"/>
              <a:ext cx="14154" cy="40103"/>
            </a:xfrm>
            <a:custGeom>
              <a:avLst/>
              <a:gdLst>
                <a:gd name="T0" fmla="*/ 0 w 3"/>
                <a:gd name="T1" fmla="*/ 2 h 8"/>
                <a:gd name="T2" fmla="*/ 0 w 3"/>
                <a:gd name="T3" fmla="*/ 6 h 8"/>
                <a:gd name="T4" fmla="*/ 3 w 3"/>
                <a:gd name="T5" fmla="*/ 6 h 8"/>
                <a:gd name="T6" fmla="*/ 3 w 3"/>
                <a:gd name="T7" fmla="*/ 2 h 8"/>
                <a:gd name="T8" fmla="*/ 0 w 3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8">
                  <a:moveTo>
                    <a:pt x="0" y="2"/>
                  </a:moveTo>
                  <a:cubicBezTo>
                    <a:pt x="0" y="3"/>
                    <a:pt x="0" y="5"/>
                    <a:pt x="0" y="6"/>
                  </a:cubicBezTo>
                  <a:cubicBezTo>
                    <a:pt x="0" y="8"/>
                    <a:pt x="3" y="8"/>
                    <a:pt x="3" y="6"/>
                  </a:cubicBezTo>
                  <a:cubicBezTo>
                    <a:pt x="3" y="5"/>
                    <a:pt x="3" y="3"/>
                    <a:pt x="3" y="2"/>
                  </a:cubicBezTo>
                  <a:cubicBezTo>
                    <a:pt x="3" y="0"/>
                    <a:pt x="0" y="0"/>
                    <a:pt x="0" y="2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15">
              <a:extLst>
                <a:ext uri="{FF2B5EF4-FFF2-40B4-BE49-F238E27FC236}">
                  <a16:creationId xmlns="" xmlns:a16="http://schemas.microsoft.com/office/drawing/2014/main" id="{49998855-59BF-4DA4-B9A2-6E2A87EA26AF}"/>
                </a:ext>
              </a:extLst>
            </p:cNvPr>
            <p:cNvSpPr>
              <a:spLocks/>
            </p:cNvSpPr>
            <p:nvPr/>
          </p:nvSpPr>
          <p:spPr bwMode="auto">
            <a:xfrm>
              <a:off x="5744885" y="5824764"/>
              <a:ext cx="28308" cy="28308"/>
            </a:xfrm>
            <a:custGeom>
              <a:avLst/>
              <a:gdLst>
                <a:gd name="T0" fmla="*/ 1 w 6"/>
                <a:gd name="T1" fmla="*/ 3 h 6"/>
                <a:gd name="T2" fmla="*/ 3 w 6"/>
                <a:gd name="T3" fmla="*/ 5 h 6"/>
                <a:gd name="T4" fmla="*/ 5 w 6"/>
                <a:gd name="T5" fmla="*/ 2 h 6"/>
                <a:gd name="T6" fmla="*/ 4 w 6"/>
                <a:gd name="T7" fmla="*/ 1 h 6"/>
                <a:gd name="T8" fmla="*/ 1 w 6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1" y="3"/>
                  </a:moveTo>
                  <a:cubicBezTo>
                    <a:pt x="2" y="4"/>
                    <a:pt x="2" y="4"/>
                    <a:pt x="3" y="5"/>
                  </a:cubicBezTo>
                  <a:cubicBezTo>
                    <a:pt x="4" y="6"/>
                    <a:pt x="6" y="4"/>
                    <a:pt x="5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2" y="0"/>
                    <a:pt x="0" y="2"/>
                    <a:pt x="1" y="3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16">
              <a:extLst>
                <a:ext uri="{FF2B5EF4-FFF2-40B4-BE49-F238E27FC236}">
                  <a16:creationId xmlns="" xmlns:a16="http://schemas.microsoft.com/office/drawing/2014/main" id="{E19EBC1C-6AC3-4AD8-B4E9-FD35C1C58CA0}"/>
                </a:ext>
              </a:extLst>
            </p:cNvPr>
            <p:cNvSpPr>
              <a:spLocks/>
            </p:cNvSpPr>
            <p:nvPr/>
          </p:nvSpPr>
          <p:spPr bwMode="auto">
            <a:xfrm>
              <a:off x="5754321" y="5730404"/>
              <a:ext cx="42462" cy="21231"/>
            </a:xfrm>
            <a:custGeom>
              <a:avLst/>
              <a:gdLst>
                <a:gd name="T0" fmla="*/ 2 w 9"/>
                <a:gd name="T1" fmla="*/ 4 h 4"/>
                <a:gd name="T2" fmla="*/ 7 w 9"/>
                <a:gd name="T3" fmla="*/ 4 h 4"/>
                <a:gd name="T4" fmla="*/ 7 w 9"/>
                <a:gd name="T5" fmla="*/ 1 h 4"/>
                <a:gd name="T6" fmla="*/ 2 w 9"/>
                <a:gd name="T7" fmla="*/ 1 h 4"/>
                <a:gd name="T8" fmla="*/ 2 w 9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">
                  <a:moveTo>
                    <a:pt x="2" y="4"/>
                  </a:moveTo>
                  <a:cubicBezTo>
                    <a:pt x="4" y="4"/>
                    <a:pt x="5" y="4"/>
                    <a:pt x="7" y="4"/>
                  </a:cubicBezTo>
                  <a:cubicBezTo>
                    <a:pt x="9" y="4"/>
                    <a:pt x="9" y="1"/>
                    <a:pt x="7" y="1"/>
                  </a:cubicBezTo>
                  <a:cubicBezTo>
                    <a:pt x="5" y="1"/>
                    <a:pt x="4" y="1"/>
                    <a:pt x="2" y="1"/>
                  </a:cubicBezTo>
                  <a:cubicBezTo>
                    <a:pt x="0" y="0"/>
                    <a:pt x="0" y="4"/>
                    <a:pt x="2" y="4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17">
              <a:extLst>
                <a:ext uri="{FF2B5EF4-FFF2-40B4-BE49-F238E27FC236}">
                  <a16:creationId xmlns="" xmlns:a16="http://schemas.microsoft.com/office/drawing/2014/main" id="{2B84F47A-EC72-4D8E-A9E8-42DF5E96E941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7911" y="5607737"/>
              <a:ext cx="40103" cy="40103"/>
            </a:xfrm>
            <a:custGeom>
              <a:avLst/>
              <a:gdLst>
                <a:gd name="T0" fmla="*/ 2 w 8"/>
                <a:gd name="T1" fmla="*/ 4 h 8"/>
                <a:gd name="T2" fmla="*/ 5 w 8"/>
                <a:gd name="T3" fmla="*/ 7 h 8"/>
                <a:gd name="T4" fmla="*/ 7 w 8"/>
                <a:gd name="T5" fmla="*/ 4 h 8"/>
                <a:gd name="T6" fmla="*/ 4 w 8"/>
                <a:gd name="T7" fmla="*/ 2 h 8"/>
                <a:gd name="T8" fmla="*/ 2 w 8"/>
                <a:gd name="T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2" y="4"/>
                  </a:moveTo>
                  <a:cubicBezTo>
                    <a:pt x="3" y="5"/>
                    <a:pt x="4" y="6"/>
                    <a:pt x="5" y="7"/>
                  </a:cubicBezTo>
                  <a:cubicBezTo>
                    <a:pt x="6" y="8"/>
                    <a:pt x="8" y="6"/>
                    <a:pt x="7" y="4"/>
                  </a:cubicBezTo>
                  <a:cubicBezTo>
                    <a:pt x="6" y="3"/>
                    <a:pt x="5" y="2"/>
                    <a:pt x="4" y="2"/>
                  </a:cubicBezTo>
                  <a:cubicBezTo>
                    <a:pt x="3" y="0"/>
                    <a:pt x="0" y="2"/>
                    <a:pt x="2" y="4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18">
              <a:extLst>
                <a:ext uri="{FF2B5EF4-FFF2-40B4-BE49-F238E27FC236}">
                  <a16:creationId xmlns="" xmlns:a16="http://schemas.microsoft.com/office/drawing/2014/main" id="{D706B4F5-C2D9-499D-9297-2A3035B6280A}"/>
                </a:ext>
              </a:extLst>
            </p:cNvPr>
            <p:cNvSpPr>
              <a:spLocks/>
            </p:cNvSpPr>
            <p:nvPr/>
          </p:nvSpPr>
          <p:spPr bwMode="auto">
            <a:xfrm>
              <a:off x="5846322" y="5579429"/>
              <a:ext cx="14154" cy="44821"/>
            </a:xfrm>
            <a:custGeom>
              <a:avLst/>
              <a:gdLst>
                <a:gd name="T0" fmla="*/ 0 w 3"/>
                <a:gd name="T1" fmla="*/ 2 h 9"/>
                <a:gd name="T2" fmla="*/ 0 w 3"/>
                <a:gd name="T3" fmla="*/ 7 h 9"/>
                <a:gd name="T4" fmla="*/ 3 w 3"/>
                <a:gd name="T5" fmla="*/ 7 h 9"/>
                <a:gd name="T6" fmla="*/ 3 w 3"/>
                <a:gd name="T7" fmla="*/ 2 h 9"/>
                <a:gd name="T8" fmla="*/ 0 w 3"/>
                <a:gd name="T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9">
                  <a:moveTo>
                    <a:pt x="0" y="2"/>
                  </a:moveTo>
                  <a:cubicBezTo>
                    <a:pt x="0" y="3"/>
                    <a:pt x="0" y="5"/>
                    <a:pt x="0" y="7"/>
                  </a:cubicBezTo>
                  <a:cubicBezTo>
                    <a:pt x="0" y="9"/>
                    <a:pt x="3" y="9"/>
                    <a:pt x="3" y="7"/>
                  </a:cubicBezTo>
                  <a:cubicBezTo>
                    <a:pt x="3" y="5"/>
                    <a:pt x="3" y="3"/>
                    <a:pt x="3" y="2"/>
                  </a:cubicBezTo>
                  <a:cubicBezTo>
                    <a:pt x="3" y="0"/>
                    <a:pt x="0" y="0"/>
                    <a:pt x="0" y="2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19">
              <a:extLst>
                <a:ext uri="{FF2B5EF4-FFF2-40B4-BE49-F238E27FC236}">
                  <a16:creationId xmlns="" xmlns:a16="http://schemas.microsoft.com/office/drawing/2014/main" id="{133ED4B6-11CD-4AB4-83DD-56D094E8B3F4}"/>
                </a:ext>
              </a:extLst>
            </p:cNvPr>
            <p:cNvSpPr>
              <a:spLocks/>
            </p:cNvSpPr>
            <p:nvPr/>
          </p:nvSpPr>
          <p:spPr bwMode="auto">
            <a:xfrm>
              <a:off x="5855758" y="5706814"/>
              <a:ext cx="30667" cy="33026"/>
            </a:xfrm>
            <a:custGeom>
              <a:avLst/>
              <a:gdLst>
                <a:gd name="T0" fmla="*/ 4 w 6"/>
                <a:gd name="T1" fmla="*/ 5 h 7"/>
                <a:gd name="T2" fmla="*/ 5 w 6"/>
                <a:gd name="T3" fmla="*/ 3 h 7"/>
                <a:gd name="T4" fmla="*/ 2 w 6"/>
                <a:gd name="T5" fmla="*/ 1 h 7"/>
                <a:gd name="T6" fmla="*/ 1 w 6"/>
                <a:gd name="T7" fmla="*/ 3 h 7"/>
                <a:gd name="T8" fmla="*/ 4 w 6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4" y="5"/>
                  </a:moveTo>
                  <a:cubicBezTo>
                    <a:pt x="4" y="4"/>
                    <a:pt x="4" y="3"/>
                    <a:pt x="5" y="3"/>
                  </a:cubicBezTo>
                  <a:cubicBezTo>
                    <a:pt x="6" y="1"/>
                    <a:pt x="3" y="0"/>
                    <a:pt x="2" y="1"/>
                  </a:cubicBezTo>
                  <a:cubicBezTo>
                    <a:pt x="2" y="2"/>
                    <a:pt x="1" y="3"/>
                    <a:pt x="1" y="3"/>
                  </a:cubicBezTo>
                  <a:cubicBezTo>
                    <a:pt x="0" y="5"/>
                    <a:pt x="2" y="7"/>
                    <a:pt x="4" y="5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20">
              <a:extLst>
                <a:ext uri="{FF2B5EF4-FFF2-40B4-BE49-F238E27FC236}">
                  <a16:creationId xmlns="" xmlns:a16="http://schemas.microsoft.com/office/drawing/2014/main" id="{6A8FEDBA-062D-436C-8535-E1F4CAF91133}"/>
                </a:ext>
              </a:extLst>
            </p:cNvPr>
            <p:cNvSpPr>
              <a:spLocks/>
            </p:cNvSpPr>
            <p:nvPr/>
          </p:nvSpPr>
          <p:spPr bwMode="auto">
            <a:xfrm>
              <a:off x="5808578" y="5853072"/>
              <a:ext cx="37744" cy="30667"/>
            </a:xfrm>
            <a:custGeom>
              <a:avLst/>
              <a:gdLst>
                <a:gd name="T0" fmla="*/ 3 w 8"/>
                <a:gd name="T1" fmla="*/ 5 h 6"/>
                <a:gd name="T2" fmla="*/ 6 w 8"/>
                <a:gd name="T3" fmla="*/ 4 h 6"/>
                <a:gd name="T4" fmla="*/ 6 w 8"/>
                <a:gd name="T5" fmla="*/ 1 h 6"/>
                <a:gd name="T6" fmla="*/ 2 w 8"/>
                <a:gd name="T7" fmla="*/ 2 h 6"/>
                <a:gd name="T8" fmla="*/ 3 w 8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3" y="5"/>
                  </a:moveTo>
                  <a:cubicBezTo>
                    <a:pt x="4" y="5"/>
                    <a:pt x="5" y="5"/>
                    <a:pt x="6" y="4"/>
                  </a:cubicBezTo>
                  <a:cubicBezTo>
                    <a:pt x="8" y="3"/>
                    <a:pt x="7" y="0"/>
                    <a:pt x="6" y="1"/>
                  </a:cubicBezTo>
                  <a:cubicBezTo>
                    <a:pt x="4" y="2"/>
                    <a:pt x="3" y="2"/>
                    <a:pt x="2" y="2"/>
                  </a:cubicBezTo>
                  <a:cubicBezTo>
                    <a:pt x="0" y="3"/>
                    <a:pt x="1" y="6"/>
                    <a:pt x="3" y="5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21">
              <a:extLst>
                <a:ext uri="{FF2B5EF4-FFF2-40B4-BE49-F238E27FC236}">
                  <a16:creationId xmlns="" xmlns:a16="http://schemas.microsoft.com/office/drawing/2014/main" id="{ADD2C87E-213F-461F-91A8-9775A8716D36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6989" y="5838918"/>
              <a:ext cx="37744" cy="18872"/>
            </a:xfrm>
            <a:custGeom>
              <a:avLst/>
              <a:gdLst>
                <a:gd name="T0" fmla="*/ 3 w 8"/>
                <a:gd name="T1" fmla="*/ 4 h 4"/>
                <a:gd name="T2" fmla="*/ 6 w 8"/>
                <a:gd name="T3" fmla="*/ 3 h 4"/>
                <a:gd name="T4" fmla="*/ 5 w 8"/>
                <a:gd name="T5" fmla="*/ 0 h 4"/>
                <a:gd name="T6" fmla="*/ 2 w 8"/>
                <a:gd name="T7" fmla="*/ 1 h 4"/>
                <a:gd name="T8" fmla="*/ 3 w 8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">
                  <a:moveTo>
                    <a:pt x="3" y="4"/>
                  </a:moveTo>
                  <a:cubicBezTo>
                    <a:pt x="4" y="4"/>
                    <a:pt x="5" y="4"/>
                    <a:pt x="6" y="3"/>
                  </a:cubicBezTo>
                  <a:cubicBezTo>
                    <a:pt x="8" y="3"/>
                    <a:pt x="7" y="0"/>
                    <a:pt x="5" y="0"/>
                  </a:cubicBezTo>
                  <a:cubicBezTo>
                    <a:pt x="4" y="1"/>
                    <a:pt x="3" y="1"/>
                    <a:pt x="2" y="1"/>
                  </a:cubicBezTo>
                  <a:cubicBezTo>
                    <a:pt x="0" y="1"/>
                    <a:pt x="1" y="4"/>
                    <a:pt x="3" y="4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22">
              <a:extLst>
                <a:ext uri="{FF2B5EF4-FFF2-40B4-BE49-F238E27FC236}">
                  <a16:creationId xmlns="" xmlns:a16="http://schemas.microsoft.com/office/drawing/2014/main" id="{1EADABA3-4C21-4DC0-A4A7-C457C48BF0B7}"/>
                </a:ext>
              </a:extLst>
            </p:cNvPr>
            <p:cNvSpPr>
              <a:spLocks/>
            </p:cNvSpPr>
            <p:nvPr/>
          </p:nvSpPr>
          <p:spPr bwMode="auto">
            <a:xfrm>
              <a:off x="5846322" y="5921482"/>
              <a:ext cx="14154" cy="21231"/>
            </a:xfrm>
            <a:custGeom>
              <a:avLst/>
              <a:gdLst>
                <a:gd name="T0" fmla="*/ 0 w 3"/>
                <a:gd name="T1" fmla="*/ 2 h 4"/>
                <a:gd name="T2" fmla="*/ 0 w 3"/>
                <a:gd name="T3" fmla="*/ 2 h 4"/>
                <a:gd name="T4" fmla="*/ 3 w 3"/>
                <a:gd name="T5" fmla="*/ 2 h 4"/>
                <a:gd name="T6" fmla="*/ 3 w 3"/>
                <a:gd name="T7" fmla="*/ 2 h 4"/>
                <a:gd name="T8" fmla="*/ 0 w 3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4"/>
                    <a:pt x="3" y="4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0"/>
                    <a:pt x="0" y="0"/>
                    <a:pt x="0" y="2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23">
              <a:extLst>
                <a:ext uri="{FF2B5EF4-FFF2-40B4-BE49-F238E27FC236}">
                  <a16:creationId xmlns="" xmlns:a16="http://schemas.microsoft.com/office/drawing/2014/main" id="{EDD2E1B0-AF50-400B-B06F-C1B73343920E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0065" y="6138509"/>
              <a:ext cx="33026" cy="28308"/>
            </a:xfrm>
            <a:custGeom>
              <a:avLst/>
              <a:gdLst>
                <a:gd name="T0" fmla="*/ 3 w 7"/>
                <a:gd name="T1" fmla="*/ 5 h 6"/>
                <a:gd name="T2" fmla="*/ 5 w 7"/>
                <a:gd name="T3" fmla="*/ 4 h 6"/>
                <a:gd name="T4" fmla="*/ 4 w 7"/>
                <a:gd name="T5" fmla="*/ 1 h 6"/>
                <a:gd name="T6" fmla="*/ 2 w 7"/>
                <a:gd name="T7" fmla="*/ 3 h 6"/>
                <a:gd name="T8" fmla="*/ 3 w 7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3" y="5"/>
                  </a:moveTo>
                  <a:cubicBezTo>
                    <a:pt x="4" y="5"/>
                    <a:pt x="5" y="4"/>
                    <a:pt x="5" y="4"/>
                  </a:cubicBezTo>
                  <a:cubicBezTo>
                    <a:pt x="7" y="3"/>
                    <a:pt x="5" y="0"/>
                    <a:pt x="4" y="1"/>
                  </a:cubicBezTo>
                  <a:cubicBezTo>
                    <a:pt x="3" y="2"/>
                    <a:pt x="2" y="2"/>
                    <a:pt x="2" y="3"/>
                  </a:cubicBezTo>
                  <a:cubicBezTo>
                    <a:pt x="0" y="4"/>
                    <a:pt x="1" y="6"/>
                    <a:pt x="3" y="5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24">
              <a:extLst>
                <a:ext uri="{FF2B5EF4-FFF2-40B4-BE49-F238E27FC236}">
                  <a16:creationId xmlns="" xmlns:a16="http://schemas.microsoft.com/office/drawing/2014/main" id="{FDE04FC8-6605-4EB3-AEE0-7610AB0AE6D1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0629" y="6192766"/>
              <a:ext cx="47180" cy="33026"/>
            </a:xfrm>
            <a:custGeom>
              <a:avLst/>
              <a:gdLst>
                <a:gd name="T0" fmla="*/ 3 w 10"/>
                <a:gd name="T1" fmla="*/ 6 h 7"/>
                <a:gd name="T2" fmla="*/ 8 w 10"/>
                <a:gd name="T3" fmla="*/ 3 h 7"/>
                <a:gd name="T4" fmla="*/ 7 w 10"/>
                <a:gd name="T5" fmla="*/ 0 h 7"/>
                <a:gd name="T6" fmla="*/ 1 w 10"/>
                <a:gd name="T7" fmla="*/ 3 h 7"/>
                <a:gd name="T8" fmla="*/ 3 w 10"/>
                <a:gd name="T9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7">
                  <a:moveTo>
                    <a:pt x="3" y="6"/>
                  </a:moveTo>
                  <a:cubicBezTo>
                    <a:pt x="5" y="4"/>
                    <a:pt x="6" y="4"/>
                    <a:pt x="8" y="3"/>
                  </a:cubicBezTo>
                  <a:cubicBezTo>
                    <a:pt x="10" y="3"/>
                    <a:pt x="9" y="0"/>
                    <a:pt x="7" y="0"/>
                  </a:cubicBezTo>
                  <a:cubicBezTo>
                    <a:pt x="5" y="1"/>
                    <a:pt x="3" y="2"/>
                    <a:pt x="1" y="3"/>
                  </a:cubicBezTo>
                  <a:cubicBezTo>
                    <a:pt x="0" y="5"/>
                    <a:pt x="2" y="7"/>
                    <a:pt x="3" y="6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25">
              <a:extLst>
                <a:ext uri="{FF2B5EF4-FFF2-40B4-BE49-F238E27FC236}">
                  <a16:creationId xmlns="" xmlns:a16="http://schemas.microsoft.com/office/drawing/2014/main" id="{34F0552B-D293-4BE1-8FA0-4653CA2821CC}"/>
                </a:ext>
              </a:extLst>
            </p:cNvPr>
            <p:cNvSpPr>
              <a:spLocks/>
            </p:cNvSpPr>
            <p:nvPr/>
          </p:nvSpPr>
          <p:spPr bwMode="auto">
            <a:xfrm>
              <a:off x="5641090" y="6211638"/>
              <a:ext cx="23590" cy="33026"/>
            </a:xfrm>
            <a:custGeom>
              <a:avLst/>
              <a:gdLst>
                <a:gd name="T0" fmla="*/ 1 w 5"/>
                <a:gd name="T1" fmla="*/ 4 h 7"/>
                <a:gd name="T2" fmla="*/ 1 w 5"/>
                <a:gd name="T3" fmla="*/ 5 h 7"/>
                <a:gd name="T4" fmla="*/ 4 w 5"/>
                <a:gd name="T5" fmla="*/ 3 h 7"/>
                <a:gd name="T6" fmla="*/ 3 w 5"/>
                <a:gd name="T7" fmla="*/ 2 h 7"/>
                <a:gd name="T8" fmla="*/ 1 w 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">
                  <a:moveTo>
                    <a:pt x="1" y="4"/>
                  </a:moveTo>
                  <a:cubicBezTo>
                    <a:pt x="1" y="4"/>
                    <a:pt x="1" y="4"/>
                    <a:pt x="1" y="5"/>
                  </a:cubicBezTo>
                  <a:cubicBezTo>
                    <a:pt x="2" y="7"/>
                    <a:pt x="5" y="5"/>
                    <a:pt x="4" y="3"/>
                  </a:cubicBezTo>
                  <a:cubicBezTo>
                    <a:pt x="4" y="3"/>
                    <a:pt x="3" y="2"/>
                    <a:pt x="3" y="2"/>
                  </a:cubicBezTo>
                  <a:cubicBezTo>
                    <a:pt x="2" y="0"/>
                    <a:pt x="0" y="2"/>
                    <a:pt x="1" y="4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26">
              <a:extLst>
                <a:ext uri="{FF2B5EF4-FFF2-40B4-BE49-F238E27FC236}">
                  <a16:creationId xmlns="" xmlns:a16="http://schemas.microsoft.com/office/drawing/2014/main" id="{C111A367-FB84-48AD-825B-BC4554FEB227}"/>
                </a:ext>
              </a:extLst>
            </p:cNvPr>
            <p:cNvSpPr>
              <a:spLocks/>
            </p:cNvSpPr>
            <p:nvPr/>
          </p:nvSpPr>
          <p:spPr bwMode="auto">
            <a:xfrm>
              <a:off x="5577397" y="6225792"/>
              <a:ext cx="44821" cy="25949"/>
            </a:xfrm>
            <a:custGeom>
              <a:avLst/>
              <a:gdLst>
                <a:gd name="T0" fmla="*/ 2 w 9"/>
                <a:gd name="T1" fmla="*/ 4 h 5"/>
                <a:gd name="T2" fmla="*/ 7 w 9"/>
                <a:gd name="T3" fmla="*/ 5 h 5"/>
                <a:gd name="T4" fmla="*/ 6 w 9"/>
                <a:gd name="T5" fmla="*/ 2 h 5"/>
                <a:gd name="T6" fmla="*/ 3 w 9"/>
                <a:gd name="T7" fmla="*/ 1 h 5"/>
                <a:gd name="T8" fmla="*/ 2 w 9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2" y="4"/>
                  </a:moveTo>
                  <a:cubicBezTo>
                    <a:pt x="3" y="5"/>
                    <a:pt x="5" y="5"/>
                    <a:pt x="7" y="5"/>
                  </a:cubicBezTo>
                  <a:cubicBezTo>
                    <a:pt x="9" y="4"/>
                    <a:pt x="8" y="1"/>
                    <a:pt x="6" y="2"/>
                  </a:cubicBezTo>
                  <a:cubicBezTo>
                    <a:pt x="5" y="2"/>
                    <a:pt x="4" y="2"/>
                    <a:pt x="3" y="1"/>
                  </a:cubicBezTo>
                  <a:cubicBezTo>
                    <a:pt x="1" y="0"/>
                    <a:pt x="0" y="3"/>
                    <a:pt x="2" y="4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27">
              <a:extLst>
                <a:ext uri="{FF2B5EF4-FFF2-40B4-BE49-F238E27FC236}">
                  <a16:creationId xmlns="" xmlns:a16="http://schemas.microsoft.com/office/drawing/2014/main" id="{B2DDA515-810B-46E5-BD25-2862EA06A72A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0065" y="6079535"/>
              <a:ext cx="54257" cy="23590"/>
            </a:xfrm>
            <a:custGeom>
              <a:avLst/>
              <a:gdLst>
                <a:gd name="T0" fmla="*/ 2 w 11"/>
                <a:gd name="T1" fmla="*/ 4 h 5"/>
                <a:gd name="T2" fmla="*/ 9 w 11"/>
                <a:gd name="T3" fmla="*/ 4 h 5"/>
                <a:gd name="T4" fmla="*/ 9 w 11"/>
                <a:gd name="T5" fmla="*/ 0 h 5"/>
                <a:gd name="T6" fmla="*/ 2 w 11"/>
                <a:gd name="T7" fmla="*/ 1 h 5"/>
                <a:gd name="T8" fmla="*/ 2 w 11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">
                  <a:moveTo>
                    <a:pt x="2" y="4"/>
                  </a:moveTo>
                  <a:cubicBezTo>
                    <a:pt x="4" y="4"/>
                    <a:pt x="7" y="4"/>
                    <a:pt x="9" y="4"/>
                  </a:cubicBezTo>
                  <a:cubicBezTo>
                    <a:pt x="11" y="3"/>
                    <a:pt x="11" y="0"/>
                    <a:pt x="9" y="0"/>
                  </a:cubicBezTo>
                  <a:cubicBezTo>
                    <a:pt x="7" y="1"/>
                    <a:pt x="4" y="1"/>
                    <a:pt x="2" y="1"/>
                  </a:cubicBezTo>
                  <a:cubicBezTo>
                    <a:pt x="0" y="2"/>
                    <a:pt x="0" y="5"/>
                    <a:pt x="2" y="4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28">
              <a:extLst>
                <a:ext uri="{FF2B5EF4-FFF2-40B4-BE49-F238E27FC236}">
                  <a16:creationId xmlns="" xmlns:a16="http://schemas.microsoft.com/office/drawing/2014/main" id="{0DBB5C62-C30A-4136-AD9C-E4A09732D9F6}"/>
                </a:ext>
              </a:extLst>
            </p:cNvPr>
            <p:cNvSpPr>
              <a:spLocks/>
            </p:cNvSpPr>
            <p:nvPr/>
          </p:nvSpPr>
          <p:spPr bwMode="auto">
            <a:xfrm>
              <a:off x="7018739" y="4928348"/>
              <a:ext cx="573234" cy="528413"/>
            </a:xfrm>
            <a:custGeom>
              <a:avLst/>
              <a:gdLst>
                <a:gd name="T0" fmla="*/ 12 w 117"/>
                <a:gd name="T1" fmla="*/ 103 h 108"/>
                <a:gd name="T2" fmla="*/ 112 w 117"/>
                <a:gd name="T3" fmla="*/ 12 h 108"/>
                <a:gd name="T4" fmla="*/ 105 w 117"/>
                <a:gd name="T5" fmla="*/ 5 h 108"/>
                <a:gd name="T6" fmla="*/ 5 w 117"/>
                <a:gd name="T7" fmla="*/ 96 h 108"/>
                <a:gd name="T8" fmla="*/ 12 w 117"/>
                <a:gd name="T9" fmla="*/ 10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108">
                  <a:moveTo>
                    <a:pt x="12" y="103"/>
                  </a:moveTo>
                  <a:cubicBezTo>
                    <a:pt x="46" y="73"/>
                    <a:pt x="79" y="43"/>
                    <a:pt x="112" y="12"/>
                  </a:cubicBezTo>
                  <a:cubicBezTo>
                    <a:pt x="117" y="8"/>
                    <a:pt x="110" y="0"/>
                    <a:pt x="105" y="5"/>
                  </a:cubicBezTo>
                  <a:cubicBezTo>
                    <a:pt x="72" y="35"/>
                    <a:pt x="38" y="65"/>
                    <a:pt x="5" y="96"/>
                  </a:cubicBezTo>
                  <a:cubicBezTo>
                    <a:pt x="0" y="100"/>
                    <a:pt x="7" y="108"/>
                    <a:pt x="12" y="103"/>
                  </a:cubicBezTo>
                  <a:close/>
                </a:path>
              </a:pathLst>
            </a:custGeom>
            <a:solidFill>
              <a:srgbClr val="D7E7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29">
              <a:extLst>
                <a:ext uri="{FF2B5EF4-FFF2-40B4-BE49-F238E27FC236}">
                  <a16:creationId xmlns="" xmlns:a16="http://schemas.microsoft.com/office/drawing/2014/main" id="{CBF0287D-3D55-4A40-BE55-2E2CCC92D55B}"/>
                </a:ext>
              </a:extLst>
            </p:cNvPr>
            <p:cNvSpPr>
              <a:spLocks/>
            </p:cNvSpPr>
            <p:nvPr/>
          </p:nvSpPr>
          <p:spPr bwMode="auto">
            <a:xfrm>
              <a:off x="7573101" y="5157170"/>
              <a:ext cx="577952" cy="526054"/>
            </a:xfrm>
            <a:custGeom>
              <a:avLst/>
              <a:gdLst>
                <a:gd name="T0" fmla="*/ 13 w 118"/>
                <a:gd name="T1" fmla="*/ 102 h 107"/>
                <a:gd name="T2" fmla="*/ 113 w 118"/>
                <a:gd name="T3" fmla="*/ 12 h 107"/>
                <a:gd name="T4" fmla="*/ 106 w 118"/>
                <a:gd name="T5" fmla="*/ 4 h 107"/>
                <a:gd name="T6" fmla="*/ 5 w 118"/>
                <a:gd name="T7" fmla="*/ 95 h 107"/>
                <a:gd name="T8" fmla="*/ 13 w 118"/>
                <a:gd name="T9" fmla="*/ 102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107">
                  <a:moveTo>
                    <a:pt x="13" y="102"/>
                  </a:moveTo>
                  <a:cubicBezTo>
                    <a:pt x="46" y="72"/>
                    <a:pt x="80" y="42"/>
                    <a:pt x="113" y="12"/>
                  </a:cubicBezTo>
                  <a:cubicBezTo>
                    <a:pt x="118" y="7"/>
                    <a:pt x="111" y="0"/>
                    <a:pt x="106" y="4"/>
                  </a:cubicBezTo>
                  <a:cubicBezTo>
                    <a:pt x="72" y="34"/>
                    <a:pt x="39" y="65"/>
                    <a:pt x="5" y="95"/>
                  </a:cubicBezTo>
                  <a:cubicBezTo>
                    <a:pt x="0" y="100"/>
                    <a:pt x="8" y="107"/>
                    <a:pt x="13" y="102"/>
                  </a:cubicBezTo>
                  <a:close/>
                </a:path>
              </a:pathLst>
            </a:custGeom>
            <a:solidFill>
              <a:srgbClr val="D7E7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30">
              <a:extLst>
                <a:ext uri="{FF2B5EF4-FFF2-40B4-BE49-F238E27FC236}">
                  <a16:creationId xmlns="" xmlns:a16="http://schemas.microsoft.com/office/drawing/2014/main" id="{BF128F33-9E3A-445B-ABB1-819E725A1618}"/>
                </a:ext>
              </a:extLst>
            </p:cNvPr>
            <p:cNvSpPr>
              <a:spLocks/>
            </p:cNvSpPr>
            <p:nvPr/>
          </p:nvSpPr>
          <p:spPr bwMode="auto">
            <a:xfrm>
              <a:off x="6969200" y="4760860"/>
              <a:ext cx="1118160" cy="1087494"/>
            </a:xfrm>
            <a:custGeom>
              <a:avLst/>
              <a:gdLst>
                <a:gd name="T0" fmla="*/ 12 w 228"/>
                <a:gd name="T1" fmla="*/ 218 h 222"/>
                <a:gd name="T2" fmla="*/ 223 w 228"/>
                <a:gd name="T3" fmla="*/ 12 h 222"/>
                <a:gd name="T4" fmla="*/ 215 w 228"/>
                <a:gd name="T5" fmla="*/ 5 h 222"/>
                <a:gd name="T6" fmla="*/ 5 w 228"/>
                <a:gd name="T7" fmla="*/ 210 h 222"/>
                <a:gd name="T8" fmla="*/ 12 w 228"/>
                <a:gd name="T9" fmla="*/ 218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8" h="222">
                  <a:moveTo>
                    <a:pt x="12" y="218"/>
                  </a:moveTo>
                  <a:cubicBezTo>
                    <a:pt x="82" y="149"/>
                    <a:pt x="153" y="81"/>
                    <a:pt x="223" y="12"/>
                  </a:cubicBezTo>
                  <a:cubicBezTo>
                    <a:pt x="228" y="8"/>
                    <a:pt x="220" y="0"/>
                    <a:pt x="215" y="5"/>
                  </a:cubicBezTo>
                  <a:cubicBezTo>
                    <a:pt x="145" y="73"/>
                    <a:pt x="75" y="142"/>
                    <a:pt x="5" y="210"/>
                  </a:cubicBezTo>
                  <a:cubicBezTo>
                    <a:pt x="0" y="215"/>
                    <a:pt x="7" y="222"/>
                    <a:pt x="12" y="218"/>
                  </a:cubicBezTo>
                  <a:close/>
                </a:path>
              </a:pathLst>
            </a:custGeom>
            <a:solidFill>
              <a:srgbClr val="D7E7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Rectangle 131">
              <a:extLst>
                <a:ext uri="{FF2B5EF4-FFF2-40B4-BE49-F238E27FC236}">
                  <a16:creationId xmlns="" xmlns:a16="http://schemas.microsoft.com/office/drawing/2014/main" id="{83636451-548D-4002-9B31-C931BE0692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82748" y="2696745"/>
              <a:ext cx="25949" cy="1422470"/>
            </a:xfrm>
            <a:prstGeom prst="rect">
              <a:avLst/>
            </a:pr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Oval 132">
              <a:extLst>
                <a:ext uri="{FF2B5EF4-FFF2-40B4-BE49-F238E27FC236}">
                  <a16:creationId xmlns="" xmlns:a16="http://schemas.microsoft.com/office/drawing/2014/main" id="{C0305A76-2201-4571-81A0-1BD5F4A386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04901" y="4029573"/>
              <a:ext cx="181642" cy="176924"/>
            </a:xfrm>
            <a:prstGeom prst="ellipse">
              <a:avLst/>
            </a:pr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33">
              <a:extLst>
                <a:ext uri="{FF2B5EF4-FFF2-40B4-BE49-F238E27FC236}">
                  <a16:creationId xmlns="" xmlns:a16="http://schemas.microsoft.com/office/drawing/2014/main" id="{97E66B30-108B-49C3-BC91-9762B6B13228}"/>
                </a:ext>
              </a:extLst>
            </p:cNvPr>
            <p:cNvSpPr>
              <a:spLocks/>
            </p:cNvSpPr>
            <p:nvPr/>
          </p:nvSpPr>
          <p:spPr bwMode="auto">
            <a:xfrm>
              <a:off x="8523773" y="4187626"/>
              <a:ext cx="158052" cy="235899"/>
            </a:xfrm>
            <a:custGeom>
              <a:avLst/>
              <a:gdLst>
                <a:gd name="T0" fmla="*/ 15 w 32"/>
                <a:gd name="T1" fmla="*/ 48 h 48"/>
                <a:gd name="T2" fmla="*/ 4 w 32"/>
                <a:gd name="T3" fmla="*/ 43 h 48"/>
                <a:gd name="T4" fmla="*/ 0 w 32"/>
                <a:gd name="T5" fmla="*/ 31 h 48"/>
                <a:gd name="T6" fmla="*/ 2 w 32"/>
                <a:gd name="T7" fmla="*/ 29 h 48"/>
                <a:gd name="T8" fmla="*/ 5 w 32"/>
                <a:gd name="T9" fmla="*/ 31 h 48"/>
                <a:gd name="T10" fmla="*/ 8 w 32"/>
                <a:gd name="T11" fmla="*/ 40 h 48"/>
                <a:gd name="T12" fmla="*/ 15 w 32"/>
                <a:gd name="T13" fmla="*/ 43 h 48"/>
                <a:gd name="T14" fmla="*/ 27 w 32"/>
                <a:gd name="T15" fmla="*/ 30 h 48"/>
                <a:gd name="T16" fmla="*/ 15 w 32"/>
                <a:gd name="T17" fmla="*/ 18 h 48"/>
                <a:gd name="T18" fmla="*/ 13 w 32"/>
                <a:gd name="T19" fmla="*/ 16 h 48"/>
                <a:gd name="T20" fmla="*/ 13 w 32"/>
                <a:gd name="T21" fmla="*/ 2 h 48"/>
                <a:gd name="T22" fmla="*/ 15 w 32"/>
                <a:gd name="T23" fmla="*/ 0 h 48"/>
                <a:gd name="T24" fmla="*/ 17 w 32"/>
                <a:gd name="T25" fmla="*/ 2 h 48"/>
                <a:gd name="T26" fmla="*/ 17 w 32"/>
                <a:gd name="T27" fmla="*/ 13 h 48"/>
                <a:gd name="T28" fmla="*/ 32 w 32"/>
                <a:gd name="T29" fmla="*/ 30 h 48"/>
                <a:gd name="T30" fmla="*/ 15 w 32"/>
                <a:gd name="T31" fmla="*/ 48 h 48"/>
                <a:gd name="T32" fmla="*/ 15 w 32"/>
                <a:gd name="T33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" h="48">
                  <a:moveTo>
                    <a:pt x="15" y="48"/>
                  </a:moveTo>
                  <a:cubicBezTo>
                    <a:pt x="15" y="48"/>
                    <a:pt x="9" y="48"/>
                    <a:pt x="4" y="43"/>
                  </a:cubicBezTo>
                  <a:cubicBezTo>
                    <a:pt x="1" y="40"/>
                    <a:pt x="0" y="36"/>
                    <a:pt x="0" y="31"/>
                  </a:cubicBezTo>
                  <a:cubicBezTo>
                    <a:pt x="0" y="30"/>
                    <a:pt x="1" y="29"/>
                    <a:pt x="2" y="29"/>
                  </a:cubicBezTo>
                  <a:cubicBezTo>
                    <a:pt x="4" y="29"/>
                    <a:pt x="5" y="30"/>
                    <a:pt x="5" y="31"/>
                  </a:cubicBezTo>
                  <a:cubicBezTo>
                    <a:pt x="5" y="35"/>
                    <a:pt x="6" y="38"/>
                    <a:pt x="8" y="40"/>
                  </a:cubicBezTo>
                  <a:cubicBezTo>
                    <a:pt x="11" y="43"/>
                    <a:pt x="15" y="43"/>
                    <a:pt x="15" y="43"/>
                  </a:cubicBezTo>
                  <a:cubicBezTo>
                    <a:pt x="22" y="43"/>
                    <a:pt x="27" y="37"/>
                    <a:pt x="27" y="30"/>
                  </a:cubicBezTo>
                  <a:cubicBezTo>
                    <a:pt x="27" y="24"/>
                    <a:pt x="22" y="18"/>
                    <a:pt x="15" y="18"/>
                  </a:cubicBezTo>
                  <a:cubicBezTo>
                    <a:pt x="14" y="18"/>
                    <a:pt x="13" y="17"/>
                    <a:pt x="13" y="16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1"/>
                    <a:pt x="14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26" y="14"/>
                    <a:pt x="32" y="22"/>
                    <a:pt x="32" y="30"/>
                  </a:cubicBezTo>
                  <a:cubicBezTo>
                    <a:pt x="32" y="40"/>
                    <a:pt x="25" y="48"/>
                    <a:pt x="15" y="48"/>
                  </a:cubicBezTo>
                  <a:cubicBezTo>
                    <a:pt x="15" y="48"/>
                    <a:pt x="15" y="48"/>
                    <a:pt x="15" y="48"/>
                  </a:cubicBez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34">
              <a:extLst>
                <a:ext uri="{FF2B5EF4-FFF2-40B4-BE49-F238E27FC236}">
                  <a16:creationId xmlns="" xmlns:a16="http://schemas.microsoft.com/office/drawing/2014/main" id="{7040963B-3479-49BC-93B3-2027D34FC4DD}"/>
                </a:ext>
              </a:extLst>
            </p:cNvPr>
            <p:cNvSpPr>
              <a:spLocks/>
            </p:cNvSpPr>
            <p:nvPr/>
          </p:nvSpPr>
          <p:spPr bwMode="auto">
            <a:xfrm>
              <a:off x="8113309" y="4383422"/>
              <a:ext cx="514259" cy="92001"/>
            </a:xfrm>
            <a:custGeom>
              <a:avLst/>
              <a:gdLst>
                <a:gd name="T0" fmla="*/ 2 w 105"/>
                <a:gd name="T1" fmla="*/ 19 h 19"/>
                <a:gd name="T2" fmla="*/ 1 w 105"/>
                <a:gd name="T3" fmla="*/ 17 h 19"/>
                <a:gd name="T4" fmla="*/ 2 w 105"/>
                <a:gd name="T5" fmla="*/ 15 h 19"/>
                <a:gd name="T6" fmla="*/ 102 w 105"/>
                <a:gd name="T7" fmla="*/ 0 h 19"/>
                <a:gd name="T8" fmla="*/ 105 w 105"/>
                <a:gd name="T9" fmla="*/ 2 h 19"/>
                <a:gd name="T10" fmla="*/ 103 w 105"/>
                <a:gd name="T11" fmla="*/ 4 h 19"/>
                <a:gd name="T12" fmla="*/ 3 w 105"/>
                <a:gd name="T13" fmla="*/ 19 h 19"/>
                <a:gd name="T14" fmla="*/ 2 w 105"/>
                <a:gd name="T1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5" h="19">
                  <a:moveTo>
                    <a:pt x="2" y="19"/>
                  </a:moveTo>
                  <a:cubicBezTo>
                    <a:pt x="1" y="19"/>
                    <a:pt x="1" y="18"/>
                    <a:pt x="1" y="17"/>
                  </a:cubicBezTo>
                  <a:cubicBezTo>
                    <a:pt x="0" y="16"/>
                    <a:pt x="1" y="15"/>
                    <a:pt x="2" y="15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103" y="0"/>
                    <a:pt x="104" y="1"/>
                    <a:pt x="105" y="2"/>
                  </a:cubicBezTo>
                  <a:cubicBezTo>
                    <a:pt x="105" y="3"/>
                    <a:pt x="104" y="4"/>
                    <a:pt x="103" y="4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2" y="19"/>
                  </a:cubicBez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35">
              <a:extLst>
                <a:ext uri="{FF2B5EF4-FFF2-40B4-BE49-F238E27FC236}">
                  <a16:creationId xmlns="" xmlns:a16="http://schemas.microsoft.com/office/drawing/2014/main" id="{2A95500B-A0CF-4333-8A0F-101BD7878969}"/>
                </a:ext>
              </a:extLst>
            </p:cNvPr>
            <p:cNvSpPr>
              <a:spLocks/>
            </p:cNvSpPr>
            <p:nvPr/>
          </p:nvSpPr>
          <p:spPr bwMode="auto">
            <a:xfrm>
              <a:off x="8601620" y="4383422"/>
              <a:ext cx="471798" cy="254771"/>
            </a:xfrm>
            <a:custGeom>
              <a:avLst/>
              <a:gdLst>
                <a:gd name="T0" fmla="*/ 94 w 96"/>
                <a:gd name="T1" fmla="*/ 52 h 52"/>
                <a:gd name="T2" fmla="*/ 93 w 96"/>
                <a:gd name="T3" fmla="*/ 52 h 52"/>
                <a:gd name="T4" fmla="*/ 1 w 96"/>
                <a:gd name="T5" fmla="*/ 4 h 52"/>
                <a:gd name="T6" fmla="*/ 0 w 96"/>
                <a:gd name="T7" fmla="*/ 1 h 52"/>
                <a:gd name="T8" fmla="*/ 3 w 96"/>
                <a:gd name="T9" fmla="*/ 0 h 52"/>
                <a:gd name="T10" fmla="*/ 95 w 96"/>
                <a:gd name="T11" fmla="*/ 48 h 52"/>
                <a:gd name="T12" fmla="*/ 96 w 96"/>
                <a:gd name="T13" fmla="*/ 51 h 52"/>
                <a:gd name="T14" fmla="*/ 94 w 96"/>
                <a:gd name="T15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6" h="52">
                  <a:moveTo>
                    <a:pt x="94" y="52"/>
                  </a:moveTo>
                  <a:cubicBezTo>
                    <a:pt x="93" y="52"/>
                    <a:pt x="93" y="52"/>
                    <a:pt x="93" y="52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2"/>
                    <a:pt x="0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95" y="48"/>
                    <a:pt x="95" y="48"/>
                    <a:pt x="95" y="48"/>
                  </a:cubicBezTo>
                  <a:cubicBezTo>
                    <a:pt x="96" y="49"/>
                    <a:pt x="96" y="50"/>
                    <a:pt x="96" y="51"/>
                  </a:cubicBezTo>
                  <a:cubicBezTo>
                    <a:pt x="95" y="52"/>
                    <a:pt x="94" y="52"/>
                    <a:pt x="94" y="52"/>
                  </a:cubicBez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36">
              <a:extLst>
                <a:ext uri="{FF2B5EF4-FFF2-40B4-BE49-F238E27FC236}">
                  <a16:creationId xmlns="" xmlns:a16="http://schemas.microsoft.com/office/drawing/2014/main" id="{86CEBC40-372D-443D-B04B-F20B9C3EBFD0}"/>
                </a:ext>
              </a:extLst>
            </p:cNvPr>
            <p:cNvSpPr>
              <a:spLocks/>
            </p:cNvSpPr>
            <p:nvPr/>
          </p:nvSpPr>
          <p:spPr bwMode="auto">
            <a:xfrm>
              <a:off x="7724076" y="4442397"/>
              <a:ext cx="1564009" cy="1146469"/>
            </a:xfrm>
            <a:custGeom>
              <a:avLst/>
              <a:gdLst>
                <a:gd name="T0" fmla="*/ 265 w 319"/>
                <a:gd name="T1" fmla="*/ 231 h 234"/>
                <a:gd name="T2" fmla="*/ 21 w 319"/>
                <a:gd name="T3" fmla="*/ 189 h 234"/>
                <a:gd name="T4" fmla="*/ 2 w 319"/>
                <a:gd name="T5" fmla="*/ 162 h 234"/>
                <a:gd name="T6" fmla="*/ 27 w 319"/>
                <a:gd name="T7" fmla="*/ 21 h 234"/>
                <a:gd name="T8" fmla="*/ 54 w 319"/>
                <a:gd name="T9" fmla="*/ 2 h 234"/>
                <a:gd name="T10" fmla="*/ 297 w 319"/>
                <a:gd name="T11" fmla="*/ 45 h 234"/>
                <a:gd name="T12" fmla="*/ 317 w 319"/>
                <a:gd name="T13" fmla="*/ 72 h 234"/>
                <a:gd name="T14" fmla="*/ 292 w 319"/>
                <a:gd name="T15" fmla="*/ 212 h 234"/>
                <a:gd name="T16" fmla="*/ 265 w 319"/>
                <a:gd name="T17" fmla="*/ 231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9" h="234">
                  <a:moveTo>
                    <a:pt x="265" y="231"/>
                  </a:moveTo>
                  <a:cubicBezTo>
                    <a:pt x="21" y="189"/>
                    <a:pt x="21" y="189"/>
                    <a:pt x="21" y="189"/>
                  </a:cubicBezTo>
                  <a:cubicBezTo>
                    <a:pt x="8" y="187"/>
                    <a:pt x="0" y="175"/>
                    <a:pt x="2" y="162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9" y="9"/>
                    <a:pt x="41" y="0"/>
                    <a:pt x="54" y="2"/>
                  </a:cubicBezTo>
                  <a:cubicBezTo>
                    <a:pt x="297" y="45"/>
                    <a:pt x="297" y="45"/>
                    <a:pt x="297" y="45"/>
                  </a:cubicBezTo>
                  <a:cubicBezTo>
                    <a:pt x="310" y="47"/>
                    <a:pt x="319" y="59"/>
                    <a:pt x="317" y="72"/>
                  </a:cubicBezTo>
                  <a:cubicBezTo>
                    <a:pt x="292" y="212"/>
                    <a:pt x="292" y="212"/>
                    <a:pt x="292" y="212"/>
                  </a:cubicBezTo>
                  <a:cubicBezTo>
                    <a:pt x="290" y="225"/>
                    <a:pt x="278" y="234"/>
                    <a:pt x="265" y="2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37">
              <a:extLst>
                <a:ext uri="{FF2B5EF4-FFF2-40B4-BE49-F238E27FC236}">
                  <a16:creationId xmlns="" xmlns:a16="http://schemas.microsoft.com/office/drawing/2014/main" id="{406BA340-29C4-4BC4-B8B5-EE96C96B6A1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14640" y="4428243"/>
              <a:ext cx="1585240" cy="1165340"/>
            </a:xfrm>
            <a:custGeom>
              <a:avLst/>
              <a:gdLst>
                <a:gd name="T0" fmla="*/ 270 w 323"/>
                <a:gd name="T1" fmla="*/ 238 h 238"/>
                <a:gd name="T2" fmla="*/ 266 w 323"/>
                <a:gd name="T3" fmla="*/ 237 h 238"/>
                <a:gd name="T4" fmla="*/ 24 w 323"/>
                <a:gd name="T5" fmla="*/ 195 h 238"/>
                <a:gd name="T6" fmla="*/ 6 w 323"/>
                <a:gd name="T7" fmla="*/ 184 h 238"/>
                <a:gd name="T8" fmla="*/ 1 w 323"/>
                <a:gd name="T9" fmla="*/ 163 h 238"/>
                <a:gd name="T10" fmla="*/ 25 w 323"/>
                <a:gd name="T11" fmla="*/ 25 h 238"/>
                <a:gd name="T12" fmla="*/ 57 w 323"/>
                <a:gd name="T13" fmla="*/ 2 h 238"/>
                <a:gd name="T14" fmla="*/ 299 w 323"/>
                <a:gd name="T15" fmla="*/ 44 h 238"/>
                <a:gd name="T16" fmla="*/ 317 w 323"/>
                <a:gd name="T17" fmla="*/ 56 h 238"/>
                <a:gd name="T18" fmla="*/ 322 w 323"/>
                <a:gd name="T19" fmla="*/ 76 h 238"/>
                <a:gd name="T20" fmla="*/ 297 w 323"/>
                <a:gd name="T21" fmla="*/ 215 h 238"/>
                <a:gd name="T22" fmla="*/ 270 w 323"/>
                <a:gd name="T23" fmla="*/ 238 h 238"/>
                <a:gd name="T24" fmla="*/ 52 w 323"/>
                <a:gd name="T25" fmla="*/ 8 h 238"/>
                <a:gd name="T26" fmla="*/ 31 w 323"/>
                <a:gd name="T27" fmla="*/ 26 h 238"/>
                <a:gd name="T28" fmla="*/ 7 w 323"/>
                <a:gd name="T29" fmla="*/ 164 h 238"/>
                <a:gd name="T30" fmla="*/ 11 w 323"/>
                <a:gd name="T31" fmla="*/ 180 h 238"/>
                <a:gd name="T32" fmla="*/ 25 w 323"/>
                <a:gd name="T33" fmla="*/ 189 h 238"/>
                <a:gd name="T34" fmla="*/ 267 w 323"/>
                <a:gd name="T35" fmla="*/ 231 h 238"/>
                <a:gd name="T36" fmla="*/ 291 w 323"/>
                <a:gd name="T37" fmla="*/ 214 h 238"/>
                <a:gd name="T38" fmla="*/ 315 w 323"/>
                <a:gd name="T39" fmla="*/ 75 h 238"/>
                <a:gd name="T40" fmla="*/ 312 w 323"/>
                <a:gd name="T41" fmla="*/ 59 h 238"/>
                <a:gd name="T42" fmla="*/ 298 w 323"/>
                <a:gd name="T43" fmla="*/ 51 h 238"/>
                <a:gd name="T44" fmla="*/ 56 w 323"/>
                <a:gd name="T45" fmla="*/ 8 h 238"/>
                <a:gd name="T46" fmla="*/ 52 w 323"/>
                <a:gd name="T47" fmla="*/ 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3" h="238">
                  <a:moveTo>
                    <a:pt x="270" y="238"/>
                  </a:moveTo>
                  <a:cubicBezTo>
                    <a:pt x="269" y="238"/>
                    <a:pt x="267" y="237"/>
                    <a:pt x="266" y="237"/>
                  </a:cubicBezTo>
                  <a:cubicBezTo>
                    <a:pt x="24" y="195"/>
                    <a:pt x="24" y="195"/>
                    <a:pt x="24" y="195"/>
                  </a:cubicBezTo>
                  <a:cubicBezTo>
                    <a:pt x="16" y="194"/>
                    <a:pt x="10" y="190"/>
                    <a:pt x="6" y="184"/>
                  </a:cubicBezTo>
                  <a:cubicBezTo>
                    <a:pt x="2" y="178"/>
                    <a:pt x="0" y="171"/>
                    <a:pt x="1" y="163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8" y="10"/>
                    <a:pt x="42" y="0"/>
                    <a:pt x="57" y="2"/>
                  </a:cubicBezTo>
                  <a:cubicBezTo>
                    <a:pt x="299" y="44"/>
                    <a:pt x="299" y="44"/>
                    <a:pt x="299" y="44"/>
                  </a:cubicBezTo>
                  <a:cubicBezTo>
                    <a:pt x="306" y="46"/>
                    <a:pt x="313" y="50"/>
                    <a:pt x="317" y="56"/>
                  </a:cubicBezTo>
                  <a:cubicBezTo>
                    <a:pt x="321" y="62"/>
                    <a:pt x="323" y="69"/>
                    <a:pt x="322" y="76"/>
                  </a:cubicBezTo>
                  <a:cubicBezTo>
                    <a:pt x="297" y="215"/>
                    <a:pt x="297" y="215"/>
                    <a:pt x="297" y="215"/>
                  </a:cubicBezTo>
                  <a:cubicBezTo>
                    <a:pt x="295" y="228"/>
                    <a:pt x="283" y="238"/>
                    <a:pt x="270" y="238"/>
                  </a:cubicBezTo>
                  <a:close/>
                  <a:moveTo>
                    <a:pt x="52" y="8"/>
                  </a:moveTo>
                  <a:cubicBezTo>
                    <a:pt x="42" y="8"/>
                    <a:pt x="33" y="15"/>
                    <a:pt x="31" y="26"/>
                  </a:cubicBezTo>
                  <a:cubicBezTo>
                    <a:pt x="7" y="164"/>
                    <a:pt x="7" y="164"/>
                    <a:pt x="7" y="164"/>
                  </a:cubicBezTo>
                  <a:cubicBezTo>
                    <a:pt x="6" y="170"/>
                    <a:pt x="8" y="176"/>
                    <a:pt x="11" y="180"/>
                  </a:cubicBezTo>
                  <a:cubicBezTo>
                    <a:pt x="14" y="185"/>
                    <a:pt x="19" y="188"/>
                    <a:pt x="25" y="189"/>
                  </a:cubicBezTo>
                  <a:cubicBezTo>
                    <a:pt x="267" y="231"/>
                    <a:pt x="267" y="231"/>
                    <a:pt x="267" y="231"/>
                  </a:cubicBezTo>
                  <a:cubicBezTo>
                    <a:pt x="278" y="233"/>
                    <a:pt x="289" y="225"/>
                    <a:pt x="291" y="214"/>
                  </a:cubicBezTo>
                  <a:cubicBezTo>
                    <a:pt x="315" y="75"/>
                    <a:pt x="315" y="75"/>
                    <a:pt x="315" y="75"/>
                  </a:cubicBezTo>
                  <a:cubicBezTo>
                    <a:pt x="316" y="70"/>
                    <a:pt x="315" y="64"/>
                    <a:pt x="312" y="59"/>
                  </a:cubicBezTo>
                  <a:cubicBezTo>
                    <a:pt x="309" y="55"/>
                    <a:pt x="304" y="52"/>
                    <a:pt x="298" y="51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55" y="8"/>
                    <a:pt x="54" y="8"/>
                    <a:pt x="52" y="8"/>
                  </a:cubicBez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38">
              <a:extLst>
                <a:ext uri="{FF2B5EF4-FFF2-40B4-BE49-F238E27FC236}">
                  <a16:creationId xmlns="" xmlns:a16="http://schemas.microsoft.com/office/drawing/2014/main" id="{C9512069-F40C-4563-89EA-E7CDAD339E4E}"/>
                </a:ext>
              </a:extLst>
            </p:cNvPr>
            <p:cNvSpPr>
              <a:spLocks/>
            </p:cNvSpPr>
            <p:nvPr/>
          </p:nvSpPr>
          <p:spPr bwMode="auto">
            <a:xfrm>
              <a:off x="7792487" y="4520243"/>
              <a:ext cx="1422470" cy="990775"/>
            </a:xfrm>
            <a:custGeom>
              <a:avLst/>
              <a:gdLst>
                <a:gd name="T0" fmla="*/ 249 w 290"/>
                <a:gd name="T1" fmla="*/ 200 h 202"/>
                <a:gd name="T2" fmla="*/ 14 w 290"/>
                <a:gd name="T3" fmla="*/ 159 h 202"/>
                <a:gd name="T4" fmla="*/ 2 w 290"/>
                <a:gd name="T5" fmla="*/ 142 h 202"/>
                <a:gd name="T6" fmla="*/ 24 w 290"/>
                <a:gd name="T7" fmla="*/ 14 h 202"/>
                <a:gd name="T8" fmla="*/ 41 w 290"/>
                <a:gd name="T9" fmla="*/ 1 h 202"/>
                <a:gd name="T10" fmla="*/ 277 w 290"/>
                <a:gd name="T11" fmla="*/ 42 h 202"/>
                <a:gd name="T12" fmla="*/ 289 w 290"/>
                <a:gd name="T13" fmla="*/ 60 h 202"/>
                <a:gd name="T14" fmla="*/ 267 w 290"/>
                <a:gd name="T15" fmla="*/ 188 h 202"/>
                <a:gd name="T16" fmla="*/ 249 w 290"/>
                <a:gd name="T17" fmla="*/ 20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0" h="202">
                  <a:moveTo>
                    <a:pt x="249" y="200"/>
                  </a:moveTo>
                  <a:cubicBezTo>
                    <a:pt x="14" y="159"/>
                    <a:pt x="14" y="159"/>
                    <a:pt x="14" y="159"/>
                  </a:cubicBezTo>
                  <a:cubicBezTo>
                    <a:pt x="6" y="158"/>
                    <a:pt x="0" y="150"/>
                    <a:pt x="2" y="142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6" y="6"/>
                    <a:pt x="33" y="0"/>
                    <a:pt x="41" y="1"/>
                  </a:cubicBezTo>
                  <a:cubicBezTo>
                    <a:pt x="277" y="42"/>
                    <a:pt x="277" y="42"/>
                    <a:pt x="277" y="42"/>
                  </a:cubicBezTo>
                  <a:cubicBezTo>
                    <a:pt x="285" y="44"/>
                    <a:pt x="290" y="52"/>
                    <a:pt x="289" y="60"/>
                  </a:cubicBezTo>
                  <a:cubicBezTo>
                    <a:pt x="267" y="188"/>
                    <a:pt x="267" y="188"/>
                    <a:pt x="267" y="188"/>
                  </a:cubicBezTo>
                  <a:cubicBezTo>
                    <a:pt x="265" y="196"/>
                    <a:pt x="257" y="202"/>
                    <a:pt x="249" y="200"/>
                  </a:cubicBezTo>
                  <a:close/>
                </a:path>
              </a:pathLst>
            </a:custGeom>
            <a:solidFill>
              <a:srgbClr val="B6D0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139">
              <a:extLst>
                <a:ext uri="{FF2B5EF4-FFF2-40B4-BE49-F238E27FC236}">
                  <a16:creationId xmlns="" xmlns:a16="http://schemas.microsoft.com/office/drawing/2014/main" id="{78FD6BD9-C6D5-4A51-B205-535A806292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83051" y="4506089"/>
              <a:ext cx="1453136" cy="1009647"/>
            </a:xfrm>
            <a:custGeom>
              <a:avLst/>
              <a:gdLst>
                <a:gd name="T0" fmla="*/ 253 w 296"/>
                <a:gd name="T1" fmla="*/ 206 h 206"/>
                <a:gd name="T2" fmla="*/ 250 w 296"/>
                <a:gd name="T3" fmla="*/ 206 h 206"/>
                <a:gd name="T4" fmla="*/ 16 w 296"/>
                <a:gd name="T5" fmla="*/ 165 h 206"/>
                <a:gd name="T6" fmla="*/ 4 w 296"/>
                <a:gd name="T7" fmla="*/ 158 h 206"/>
                <a:gd name="T8" fmla="*/ 1 w 296"/>
                <a:gd name="T9" fmla="*/ 144 h 206"/>
                <a:gd name="T10" fmla="*/ 23 w 296"/>
                <a:gd name="T11" fmla="*/ 17 h 206"/>
                <a:gd name="T12" fmla="*/ 45 w 296"/>
                <a:gd name="T13" fmla="*/ 2 h 206"/>
                <a:gd name="T14" fmla="*/ 279 w 296"/>
                <a:gd name="T15" fmla="*/ 42 h 206"/>
                <a:gd name="T16" fmla="*/ 294 w 296"/>
                <a:gd name="T17" fmla="*/ 64 h 206"/>
                <a:gd name="T18" fmla="*/ 272 w 296"/>
                <a:gd name="T19" fmla="*/ 191 h 206"/>
                <a:gd name="T20" fmla="*/ 264 w 296"/>
                <a:gd name="T21" fmla="*/ 203 h 206"/>
                <a:gd name="T22" fmla="*/ 253 w 296"/>
                <a:gd name="T23" fmla="*/ 206 h 206"/>
                <a:gd name="T24" fmla="*/ 251 w 296"/>
                <a:gd name="T25" fmla="*/ 200 h 206"/>
                <a:gd name="T26" fmla="*/ 261 w 296"/>
                <a:gd name="T27" fmla="*/ 198 h 206"/>
                <a:gd name="T28" fmla="*/ 266 w 296"/>
                <a:gd name="T29" fmla="*/ 190 h 206"/>
                <a:gd name="T30" fmla="*/ 288 w 296"/>
                <a:gd name="T31" fmla="*/ 63 h 206"/>
                <a:gd name="T32" fmla="*/ 278 w 296"/>
                <a:gd name="T33" fmla="*/ 48 h 206"/>
                <a:gd name="T34" fmla="*/ 44 w 296"/>
                <a:gd name="T35" fmla="*/ 8 h 206"/>
                <a:gd name="T36" fmla="*/ 29 w 296"/>
                <a:gd name="T37" fmla="*/ 18 h 206"/>
                <a:gd name="T38" fmla="*/ 7 w 296"/>
                <a:gd name="T39" fmla="*/ 145 h 206"/>
                <a:gd name="T40" fmla="*/ 9 w 296"/>
                <a:gd name="T41" fmla="*/ 154 h 206"/>
                <a:gd name="T42" fmla="*/ 17 w 296"/>
                <a:gd name="T43" fmla="*/ 159 h 206"/>
                <a:gd name="T44" fmla="*/ 251 w 296"/>
                <a:gd name="T45" fmla="*/ 20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96" h="206">
                  <a:moveTo>
                    <a:pt x="253" y="206"/>
                  </a:moveTo>
                  <a:cubicBezTo>
                    <a:pt x="252" y="206"/>
                    <a:pt x="251" y="206"/>
                    <a:pt x="250" y="206"/>
                  </a:cubicBezTo>
                  <a:cubicBezTo>
                    <a:pt x="16" y="165"/>
                    <a:pt x="16" y="165"/>
                    <a:pt x="16" y="165"/>
                  </a:cubicBezTo>
                  <a:cubicBezTo>
                    <a:pt x="11" y="165"/>
                    <a:pt x="7" y="162"/>
                    <a:pt x="4" y="158"/>
                  </a:cubicBezTo>
                  <a:cubicBezTo>
                    <a:pt x="1" y="154"/>
                    <a:pt x="0" y="149"/>
                    <a:pt x="1" y="144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5" y="7"/>
                    <a:pt x="34" y="0"/>
                    <a:pt x="45" y="2"/>
                  </a:cubicBezTo>
                  <a:cubicBezTo>
                    <a:pt x="279" y="42"/>
                    <a:pt x="279" y="42"/>
                    <a:pt x="279" y="42"/>
                  </a:cubicBezTo>
                  <a:cubicBezTo>
                    <a:pt x="289" y="44"/>
                    <a:pt x="296" y="54"/>
                    <a:pt x="294" y="64"/>
                  </a:cubicBezTo>
                  <a:cubicBezTo>
                    <a:pt x="272" y="191"/>
                    <a:pt x="272" y="191"/>
                    <a:pt x="272" y="191"/>
                  </a:cubicBezTo>
                  <a:cubicBezTo>
                    <a:pt x="271" y="196"/>
                    <a:pt x="268" y="200"/>
                    <a:pt x="264" y="203"/>
                  </a:cubicBezTo>
                  <a:cubicBezTo>
                    <a:pt x="261" y="205"/>
                    <a:pt x="257" y="206"/>
                    <a:pt x="253" y="206"/>
                  </a:cubicBezTo>
                  <a:close/>
                  <a:moveTo>
                    <a:pt x="251" y="200"/>
                  </a:moveTo>
                  <a:cubicBezTo>
                    <a:pt x="254" y="200"/>
                    <a:pt x="258" y="200"/>
                    <a:pt x="261" y="198"/>
                  </a:cubicBezTo>
                  <a:cubicBezTo>
                    <a:pt x="263" y="196"/>
                    <a:pt x="265" y="193"/>
                    <a:pt x="266" y="190"/>
                  </a:cubicBezTo>
                  <a:cubicBezTo>
                    <a:pt x="288" y="63"/>
                    <a:pt x="288" y="63"/>
                    <a:pt x="288" y="63"/>
                  </a:cubicBezTo>
                  <a:cubicBezTo>
                    <a:pt x="289" y="56"/>
                    <a:pt x="284" y="49"/>
                    <a:pt x="278" y="4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37" y="6"/>
                    <a:pt x="30" y="11"/>
                    <a:pt x="29" y="18"/>
                  </a:cubicBezTo>
                  <a:cubicBezTo>
                    <a:pt x="7" y="145"/>
                    <a:pt x="7" y="145"/>
                    <a:pt x="7" y="145"/>
                  </a:cubicBezTo>
                  <a:cubicBezTo>
                    <a:pt x="6" y="148"/>
                    <a:pt x="7" y="151"/>
                    <a:pt x="9" y="154"/>
                  </a:cubicBezTo>
                  <a:cubicBezTo>
                    <a:pt x="11" y="157"/>
                    <a:pt x="14" y="159"/>
                    <a:pt x="17" y="159"/>
                  </a:cubicBezTo>
                  <a:lnTo>
                    <a:pt x="251" y="200"/>
                  </a:ln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140">
              <a:extLst>
                <a:ext uri="{FF2B5EF4-FFF2-40B4-BE49-F238E27FC236}">
                  <a16:creationId xmlns="" xmlns:a16="http://schemas.microsoft.com/office/drawing/2014/main" id="{E1BA7744-DF6F-434E-9EE4-DA82DA48768F}"/>
                </a:ext>
              </a:extLst>
            </p:cNvPr>
            <p:cNvSpPr>
              <a:spLocks/>
            </p:cNvSpPr>
            <p:nvPr/>
          </p:nvSpPr>
          <p:spPr bwMode="auto">
            <a:xfrm>
              <a:off x="8469516" y="5133580"/>
              <a:ext cx="462362" cy="351489"/>
            </a:xfrm>
            <a:custGeom>
              <a:avLst/>
              <a:gdLst>
                <a:gd name="T0" fmla="*/ 0 w 196"/>
                <a:gd name="T1" fmla="*/ 116 h 149"/>
                <a:gd name="T2" fmla="*/ 127 w 196"/>
                <a:gd name="T3" fmla="*/ 0 h 149"/>
                <a:gd name="T4" fmla="*/ 196 w 196"/>
                <a:gd name="T5" fmla="*/ 149 h 149"/>
                <a:gd name="T6" fmla="*/ 0 w 196"/>
                <a:gd name="T7" fmla="*/ 116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6" h="149">
                  <a:moveTo>
                    <a:pt x="0" y="116"/>
                  </a:moveTo>
                  <a:lnTo>
                    <a:pt x="127" y="0"/>
                  </a:lnTo>
                  <a:lnTo>
                    <a:pt x="196" y="149"/>
                  </a:lnTo>
                  <a:lnTo>
                    <a:pt x="0" y="1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141">
              <a:extLst>
                <a:ext uri="{FF2B5EF4-FFF2-40B4-BE49-F238E27FC236}">
                  <a16:creationId xmlns="" xmlns:a16="http://schemas.microsoft.com/office/drawing/2014/main" id="{86A4F6A6-3B32-4F49-96A5-FB8DA9B71F9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45926" y="5114708"/>
              <a:ext cx="504823" cy="386874"/>
            </a:xfrm>
            <a:custGeom>
              <a:avLst/>
              <a:gdLst>
                <a:gd name="T0" fmla="*/ 214 w 214"/>
                <a:gd name="T1" fmla="*/ 164 h 164"/>
                <a:gd name="T2" fmla="*/ 0 w 214"/>
                <a:gd name="T3" fmla="*/ 126 h 164"/>
                <a:gd name="T4" fmla="*/ 137 w 214"/>
                <a:gd name="T5" fmla="*/ 0 h 164"/>
                <a:gd name="T6" fmla="*/ 214 w 214"/>
                <a:gd name="T7" fmla="*/ 164 h 164"/>
                <a:gd name="T8" fmla="*/ 19 w 214"/>
                <a:gd name="T9" fmla="*/ 120 h 164"/>
                <a:gd name="T10" fmla="*/ 199 w 214"/>
                <a:gd name="T11" fmla="*/ 151 h 164"/>
                <a:gd name="T12" fmla="*/ 135 w 214"/>
                <a:gd name="T13" fmla="*/ 14 h 164"/>
                <a:gd name="T14" fmla="*/ 19 w 214"/>
                <a:gd name="T15" fmla="*/ 12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4" h="164">
                  <a:moveTo>
                    <a:pt x="214" y="164"/>
                  </a:moveTo>
                  <a:lnTo>
                    <a:pt x="0" y="126"/>
                  </a:lnTo>
                  <a:lnTo>
                    <a:pt x="137" y="0"/>
                  </a:lnTo>
                  <a:lnTo>
                    <a:pt x="214" y="164"/>
                  </a:lnTo>
                  <a:close/>
                  <a:moveTo>
                    <a:pt x="19" y="120"/>
                  </a:moveTo>
                  <a:lnTo>
                    <a:pt x="199" y="151"/>
                  </a:lnTo>
                  <a:lnTo>
                    <a:pt x="135" y="14"/>
                  </a:lnTo>
                  <a:lnTo>
                    <a:pt x="19" y="120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42">
              <a:extLst>
                <a:ext uri="{FF2B5EF4-FFF2-40B4-BE49-F238E27FC236}">
                  <a16:creationId xmlns="" xmlns:a16="http://schemas.microsoft.com/office/drawing/2014/main" id="{D2313D64-B28A-43D6-A2D2-D9046324C754}"/>
                </a:ext>
              </a:extLst>
            </p:cNvPr>
            <p:cNvSpPr>
              <a:spLocks/>
            </p:cNvSpPr>
            <p:nvPr/>
          </p:nvSpPr>
          <p:spPr bwMode="auto">
            <a:xfrm>
              <a:off x="7877410" y="4819835"/>
              <a:ext cx="823287" cy="627491"/>
            </a:xfrm>
            <a:custGeom>
              <a:avLst/>
              <a:gdLst>
                <a:gd name="T0" fmla="*/ 0 w 349"/>
                <a:gd name="T1" fmla="*/ 206 h 266"/>
                <a:gd name="T2" fmla="*/ 224 w 349"/>
                <a:gd name="T3" fmla="*/ 0 h 266"/>
                <a:gd name="T4" fmla="*/ 349 w 349"/>
                <a:gd name="T5" fmla="*/ 266 h 266"/>
                <a:gd name="T6" fmla="*/ 0 w 349"/>
                <a:gd name="T7" fmla="*/ 206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9" h="266">
                  <a:moveTo>
                    <a:pt x="0" y="206"/>
                  </a:moveTo>
                  <a:lnTo>
                    <a:pt x="224" y="0"/>
                  </a:lnTo>
                  <a:lnTo>
                    <a:pt x="349" y="266"/>
                  </a:lnTo>
                  <a:lnTo>
                    <a:pt x="0" y="2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43">
              <a:extLst>
                <a:ext uri="{FF2B5EF4-FFF2-40B4-BE49-F238E27FC236}">
                  <a16:creationId xmlns="" xmlns:a16="http://schemas.microsoft.com/office/drawing/2014/main" id="{B7BA6925-F755-4A12-8B1D-9A0B726916C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56179" y="4800963"/>
              <a:ext cx="863390" cy="660517"/>
            </a:xfrm>
            <a:custGeom>
              <a:avLst/>
              <a:gdLst>
                <a:gd name="T0" fmla="*/ 366 w 366"/>
                <a:gd name="T1" fmla="*/ 280 h 280"/>
                <a:gd name="T2" fmla="*/ 0 w 366"/>
                <a:gd name="T3" fmla="*/ 216 h 280"/>
                <a:gd name="T4" fmla="*/ 235 w 366"/>
                <a:gd name="T5" fmla="*/ 0 h 280"/>
                <a:gd name="T6" fmla="*/ 366 w 366"/>
                <a:gd name="T7" fmla="*/ 280 h 280"/>
                <a:gd name="T8" fmla="*/ 19 w 366"/>
                <a:gd name="T9" fmla="*/ 209 h 280"/>
                <a:gd name="T10" fmla="*/ 350 w 366"/>
                <a:gd name="T11" fmla="*/ 268 h 280"/>
                <a:gd name="T12" fmla="*/ 233 w 366"/>
                <a:gd name="T13" fmla="*/ 14 h 280"/>
                <a:gd name="T14" fmla="*/ 19 w 366"/>
                <a:gd name="T15" fmla="*/ 209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6" h="280">
                  <a:moveTo>
                    <a:pt x="366" y="280"/>
                  </a:moveTo>
                  <a:lnTo>
                    <a:pt x="0" y="216"/>
                  </a:lnTo>
                  <a:lnTo>
                    <a:pt x="235" y="0"/>
                  </a:lnTo>
                  <a:lnTo>
                    <a:pt x="366" y="280"/>
                  </a:lnTo>
                  <a:close/>
                  <a:moveTo>
                    <a:pt x="19" y="209"/>
                  </a:moveTo>
                  <a:lnTo>
                    <a:pt x="350" y="268"/>
                  </a:lnTo>
                  <a:lnTo>
                    <a:pt x="233" y="14"/>
                  </a:lnTo>
                  <a:lnTo>
                    <a:pt x="19" y="209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144">
              <a:extLst>
                <a:ext uri="{FF2B5EF4-FFF2-40B4-BE49-F238E27FC236}">
                  <a16:creationId xmlns="" xmlns:a16="http://schemas.microsoft.com/office/drawing/2014/main" id="{1D161BDA-6CD3-495D-AE24-0D24C7838396}"/>
                </a:ext>
              </a:extLst>
            </p:cNvPr>
            <p:cNvSpPr>
              <a:spLocks/>
            </p:cNvSpPr>
            <p:nvPr/>
          </p:nvSpPr>
          <p:spPr bwMode="auto">
            <a:xfrm>
              <a:off x="8882339" y="4819835"/>
              <a:ext cx="162770" cy="155693"/>
            </a:xfrm>
            <a:custGeom>
              <a:avLst/>
              <a:gdLst>
                <a:gd name="T0" fmla="*/ 32 w 33"/>
                <a:gd name="T1" fmla="*/ 19 h 32"/>
                <a:gd name="T2" fmla="*/ 14 w 33"/>
                <a:gd name="T3" fmla="*/ 31 h 32"/>
                <a:gd name="T4" fmla="*/ 2 w 33"/>
                <a:gd name="T5" fmla="*/ 14 h 32"/>
                <a:gd name="T6" fmla="*/ 19 w 33"/>
                <a:gd name="T7" fmla="*/ 1 h 32"/>
                <a:gd name="T8" fmla="*/ 32 w 33"/>
                <a:gd name="T9" fmla="*/ 1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2">
                  <a:moveTo>
                    <a:pt x="32" y="19"/>
                  </a:moveTo>
                  <a:cubicBezTo>
                    <a:pt x="30" y="27"/>
                    <a:pt x="22" y="32"/>
                    <a:pt x="14" y="31"/>
                  </a:cubicBezTo>
                  <a:cubicBezTo>
                    <a:pt x="6" y="30"/>
                    <a:pt x="0" y="22"/>
                    <a:pt x="2" y="14"/>
                  </a:cubicBezTo>
                  <a:cubicBezTo>
                    <a:pt x="3" y="5"/>
                    <a:pt x="11" y="0"/>
                    <a:pt x="19" y="1"/>
                  </a:cubicBezTo>
                  <a:cubicBezTo>
                    <a:pt x="27" y="3"/>
                    <a:pt x="33" y="10"/>
                    <a:pt x="32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145">
              <a:extLst>
                <a:ext uri="{FF2B5EF4-FFF2-40B4-BE49-F238E27FC236}">
                  <a16:creationId xmlns="" xmlns:a16="http://schemas.microsoft.com/office/drawing/2014/main" id="{74137AD4-C15D-48E0-97F9-17B6ECCF668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72903" y="4810399"/>
              <a:ext cx="176924" cy="169847"/>
            </a:xfrm>
            <a:custGeom>
              <a:avLst/>
              <a:gdLst>
                <a:gd name="T0" fmla="*/ 19 w 36"/>
                <a:gd name="T1" fmla="*/ 35 h 35"/>
                <a:gd name="T2" fmla="*/ 16 w 36"/>
                <a:gd name="T3" fmla="*/ 35 h 35"/>
                <a:gd name="T4" fmla="*/ 2 w 36"/>
                <a:gd name="T5" fmla="*/ 15 h 35"/>
                <a:gd name="T6" fmla="*/ 9 w 36"/>
                <a:gd name="T7" fmla="*/ 4 h 35"/>
                <a:gd name="T8" fmla="*/ 22 w 36"/>
                <a:gd name="T9" fmla="*/ 1 h 35"/>
                <a:gd name="T10" fmla="*/ 33 w 36"/>
                <a:gd name="T11" fmla="*/ 8 h 35"/>
                <a:gd name="T12" fmla="*/ 36 w 36"/>
                <a:gd name="T13" fmla="*/ 21 h 35"/>
                <a:gd name="T14" fmla="*/ 29 w 36"/>
                <a:gd name="T15" fmla="*/ 32 h 35"/>
                <a:gd name="T16" fmla="*/ 19 w 36"/>
                <a:gd name="T17" fmla="*/ 35 h 35"/>
                <a:gd name="T18" fmla="*/ 19 w 36"/>
                <a:gd name="T19" fmla="*/ 5 h 35"/>
                <a:gd name="T20" fmla="*/ 11 w 36"/>
                <a:gd name="T21" fmla="*/ 7 h 35"/>
                <a:gd name="T22" fmla="*/ 6 w 36"/>
                <a:gd name="T23" fmla="*/ 16 h 35"/>
                <a:gd name="T24" fmla="*/ 8 w 36"/>
                <a:gd name="T25" fmla="*/ 26 h 35"/>
                <a:gd name="T26" fmla="*/ 16 w 36"/>
                <a:gd name="T27" fmla="*/ 31 h 35"/>
                <a:gd name="T28" fmla="*/ 26 w 36"/>
                <a:gd name="T29" fmla="*/ 29 h 35"/>
                <a:gd name="T30" fmla="*/ 31 w 36"/>
                <a:gd name="T31" fmla="*/ 20 h 35"/>
                <a:gd name="T32" fmla="*/ 31 w 36"/>
                <a:gd name="T33" fmla="*/ 20 h 35"/>
                <a:gd name="T34" fmla="*/ 21 w 36"/>
                <a:gd name="T35" fmla="*/ 5 h 35"/>
                <a:gd name="T36" fmla="*/ 19 w 36"/>
                <a:gd name="T37" fmla="*/ 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6" h="35">
                  <a:moveTo>
                    <a:pt x="19" y="35"/>
                  </a:moveTo>
                  <a:cubicBezTo>
                    <a:pt x="18" y="35"/>
                    <a:pt x="17" y="35"/>
                    <a:pt x="16" y="35"/>
                  </a:cubicBezTo>
                  <a:cubicBezTo>
                    <a:pt x="6" y="33"/>
                    <a:pt x="0" y="24"/>
                    <a:pt x="2" y="15"/>
                  </a:cubicBezTo>
                  <a:cubicBezTo>
                    <a:pt x="3" y="11"/>
                    <a:pt x="5" y="7"/>
                    <a:pt x="9" y="4"/>
                  </a:cubicBezTo>
                  <a:cubicBezTo>
                    <a:pt x="13" y="1"/>
                    <a:pt x="17" y="0"/>
                    <a:pt x="22" y="1"/>
                  </a:cubicBezTo>
                  <a:cubicBezTo>
                    <a:pt x="26" y="2"/>
                    <a:pt x="30" y="4"/>
                    <a:pt x="33" y="8"/>
                  </a:cubicBezTo>
                  <a:cubicBezTo>
                    <a:pt x="35" y="12"/>
                    <a:pt x="36" y="17"/>
                    <a:pt x="36" y="21"/>
                  </a:cubicBezTo>
                  <a:cubicBezTo>
                    <a:pt x="35" y="26"/>
                    <a:pt x="32" y="29"/>
                    <a:pt x="29" y="32"/>
                  </a:cubicBezTo>
                  <a:cubicBezTo>
                    <a:pt x="26" y="34"/>
                    <a:pt x="22" y="35"/>
                    <a:pt x="19" y="35"/>
                  </a:cubicBezTo>
                  <a:close/>
                  <a:moveTo>
                    <a:pt x="19" y="5"/>
                  </a:moveTo>
                  <a:cubicBezTo>
                    <a:pt x="16" y="5"/>
                    <a:pt x="13" y="6"/>
                    <a:pt x="11" y="7"/>
                  </a:cubicBezTo>
                  <a:cubicBezTo>
                    <a:pt x="8" y="9"/>
                    <a:pt x="6" y="12"/>
                    <a:pt x="6" y="16"/>
                  </a:cubicBezTo>
                  <a:cubicBezTo>
                    <a:pt x="5" y="19"/>
                    <a:pt x="6" y="23"/>
                    <a:pt x="8" y="26"/>
                  </a:cubicBezTo>
                  <a:cubicBezTo>
                    <a:pt x="10" y="28"/>
                    <a:pt x="13" y="30"/>
                    <a:pt x="16" y="31"/>
                  </a:cubicBezTo>
                  <a:cubicBezTo>
                    <a:pt x="20" y="32"/>
                    <a:pt x="23" y="31"/>
                    <a:pt x="26" y="29"/>
                  </a:cubicBezTo>
                  <a:cubicBezTo>
                    <a:pt x="29" y="27"/>
                    <a:pt x="31" y="24"/>
                    <a:pt x="31" y="20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3" y="13"/>
                    <a:pt x="28" y="7"/>
                    <a:pt x="21" y="5"/>
                  </a:cubicBezTo>
                  <a:cubicBezTo>
                    <a:pt x="20" y="5"/>
                    <a:pt x="19" y="5"/>
                    <a:pt x="19" y="5"/>
                  </a:cubicBez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47">
              <a:extLst>
                <a:ext uri="{FF2B5EF4-FFF2-40B4-BE49-F238E27FC236}">
                  <a16:creationId xmlns="" xmlns:a16="http://schemas.microsoft.com/office/drawing/2014/main" id="{EE456B8D-F2AB-473B-90D7-B1439EE842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09013" y="1918279"/>
              <a:ext cx="368002" cy="3253046"/>
            </a:xfrm>
            <a:custGeom>
              <a:avLst/>
              <a:gdLst>
                <a:gd name="T0" fmla="*/ 156 w 156"/>
                <a:gd name="T1" fmla="*/ 1379 h 1379"/>
                <a:gd name="T2" fmla="*/ 0 w 156"/>
                <a:gd name="T3" fmla="*/ 1379 h 1379"/>
                <a:gd name="T4" fmla="*/ 0 w 156"/>
                <a:gd name="T5" fmla="*/ 0 h 1379"/>
                <a:gd name="T6" fmla="*/ 156 w 156"/>
                <a:gd name="T7" fmla="*/ 0 h 1379"/>
                <a:gd name="T8" fmla="*/ 156 w 156"/>
                <a:gd name="T9" fmla="*/ 1379 h 1379"/>
                <a:gd name="T10" fmla="*/ 14 w 156"/>
                <a:gd name="T11" fmla="*/ 1363 h 1379"/>
                <a:gd name="T12" fmla="*/ 139 w 156"/>
                <a:gd name="T13" fmla="*/ 1363 h 1379"/>
                <a:gd name="T14" fmla="*/ 139 w 156"/>
                <a:gd name="T15" fmla="*/ 17 h 1379"/>
                <a:gd name="T16" fmla="*/ 14 w 156"/>
                <a:gd name="T17" fmla="*/ 17 h 1379"/>
                <a:gd name="T18" fmla="*/ 14 w 156"/>
                <a:gd name="T19" fmla="*/ 1363 h 1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6" h="1379">
                  <a:moveTo>
                    <a:pt x="156" y="1379"/>
                  </a:moveTo>
                  <a:lnTo>
                    <a:pt x="0" y="1379"/>
                  </a:lnTo>
                  <a:lnTo>
                    <a:pt x="0" y="0"/>
                  </a:lnTo>
                  <a:lnTo>
                    <a:pt x="156" y="0"/>
                  </a:lnTo>
                  <a:lnTo>
                    <a:pt x="156" y="1379"/>
                  </a:lnTo>
                  <a:close/>
                  <a:moveTo>
                    <a:pt x="14" y="1363"/>
                  </a:moveTo>
                  <a:lnTo>
                    <a:pt x="139" y="1363"/>
                  </a:lnTo>
                  <a:lnTo>
                    <a:pt x="139" y="17"/>
                  </a:lnTo>
                  <a:lnTo>
                    <a:pt x="14" y="17"/>
                  </a:lnTo>
                  <a:lnTo>
                    <a:pt x="14" y="1363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148">
              <a:extLst>
                <a:ext uri="{FF2B5EF4-FFF2-40B4-BE49-F238E27FC236}">
                  <a16:creationId xmlns="" xmlns:a16="http://schemas.microsoft.com/office/drawing/2014/main" id="{3ACB72B2-8DD6-4955-B9F3-339448C991F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13731" y="1918279"/>
              <a:ext cx="356207" cy="358566"/>
            </a:xfrm>
            <a:custGeom>
              <a:avLst/>
              <a:gdLst>
                <a:gd name="T0" fmla="*/ 151 w 151"/>
                <a:gd name="T1" fmla="*/ 152 h 152"/>
                <a:gd name="T2" fmla="*/ 0 w 151"/>
                <a:gd name="T3" fmla="*/ 152 h 152"/>
                <a:gd name="T4" fmla="*/ 0 w 151"/>
                <a:gd name="T5" fmla="*/ 0 h 152"/>
                <a:gd name="T6" fmla="*/ 151 w 151"/>
                <a:gd name="T7" fmla="*/ 0 h 152"/>
                <a:gd name="T8" fmla="*/ 151 w 151"/>
                <a:gd name="T9" fmla="*/ 152 h 152"/>
                <a:gd name="T10" fmla="*/ 14 w 151"/>
                <a:gd name="T11" fmla="*/ 137 h 152"/>
                <a:gd name="T12" fmla="*/ 135 w 151"/>
                <a:gd name="T13" fmla="*/ 137 h 152"/>
                <a:gd name="T14" fmla="*/ 135 w 151"/>
                <a:gd name="T15" fmla="*/ 15 h 152"/>
                <a:gd name="T16" fmla="*/ 14 w 151"/>
                <a:gd name="T17" fmla="*/ 15 h 152"/>
                <a:gd name="T18" fmla="*/ 14 w 151"/>
                <a:gd name="T19" fmla="*/ 137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152">
                  <a:moveTo>
                    <a:pt x="151" y="152"/>
                  </a:moveTo>
                  <a:lnTo>
                    <a:pt x="0" y="152"/>
                  </a:lnTo>
                  <a:lnTo>
                    <a:pt x="0" y="0"/>
                  </a:lnTo>
                  <a:lnTo>
                    <a:pt x="151" y="0"/>
                  </a:lnTo>
                  <a:lnTo>
                    <a:pt x="151" y="152"/>
                  </a:lnTo>
                  <a:close/>
                  <a:moveTo>
                    <a:pt x="14" y="137"/>
                  </a:moveTo>
                  <a:lnTo>
                    <a:pt x="135" y="137"/>
                  </a:lnTo>
                  <a:lnTo>
                    <a:pt x="135" y="15"/>
                  </a:lnTo>
                  <a:lnTo>
                    <a:pt x="14" y="15"/>
                  </a:lnTo>
                  <a:lnTo>
                    <a:pt x="14" y="13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149">
              <a:extLst>
                <a:ext uri="{FF2B5EF4-FFF2-40B4-BE49-F238E27FC236}">
                  <a16:creationId xmlns="" xmlns:a16="http://schemas.microsoft.com/office/drawing/2014/main" id="{E594C0FB-A0F8-4676-B1AC-B79B6918B2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1922996"/>
              <a:ext cx="346771" cy="349130"/>
            </a:xfrm>
            <a:custGeom>
              <a:avLst/>
              <a:gdLst>
                <a:gd name="T0" fmla="*/ 135 w 147"/>
                <a:gd name="T1" fmla="*/ 148 h 148"/>
                <a:gd name="T2" fmla="*/ 0 w 147"/>
                <a:gd name="T3" fmla="*/ 11 h 148"/>
                <a:gd name="T4" fmla="*/ 10 w 147"/>
                <a:gd name="T5" fmla="*/ 0 h 148"/>
                <a:gd name="T6" fmla="*/ 147 w 147"/>
                <a:gd name="T7" fmla="*/ 137 h 148"/>
                <a:gd name="T8" fmla="*/ 135 w 147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8">
                  <a:moveTo>
                    <a:pt x="135" y="148"/>
                  </a:moveTo>
                  <a:lnTo>
                    <a:pt x="0" y="11"/>
                  </a:lnTo>
                  <a:lnTo>
                    <a:pt x="10" y="0"/>
                  </a:lnTo>
                  <a:lnTo>
                    <a:pt x="147" y="137"/>
                  </a:lnTo>
                  <a:lnTo>
                    <a:pt x="135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150">
              <a:extLst>
                <a:ext uri="{FF2B5EF4-FFF2-40B4-BE49-F238E27FC236}">
                  <a16:creationId xmlns="" xmlns:a16="http://schemas.microsoft.com/office/drawing/2014/main" id="{FC124158-1166-4FE0-8A75-7B321D05A67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1922996"/>
              <a:ext cx="346771" cy="349130"/>
            </a:xfrm>
            <a:custGeom>
              <a:avLst/>
              <a:gdLst>
                <a:gd name="T0" fmla="*/ 10 w 147"/>
                <a:gd name="T1" fmla="*/ 148 h 148"/>
                <a:gd name="T2" fmla="*/ 0 w 147"/>
                <a:gd name="T3" fmla="*/ 137 h 148"/>
                <a:gd name="T4" fmla="*/ 135 w 147"/>
                <a:gd name="T5" fmla="*/ 0 h 148"/>
                <a:gd name="T6" fmla="*/ 147 w 147"/>
                <a:gd name="T7" fmla="*/ 11 h 148"/>
                <a:gd name="T8" fmla="*/ 10 w 147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8">
                  <a:moveTo>
                    <a:pt x="10" y="148"/>
                  </a:moveTo>
                  <a:lnTo>
                    <a:pt x="0" y="137"/>
                  </a:lnTo>
                  <a:lnTo>
                    <a:pt x="135" y="0"/>
                  </a:lnTo>
                  <a:lnTo>
                    <a:pt x="147" y="11"/>
                  </a:lnTo>
                  <a:lnTo>
                    <a:pt x="10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151">
              <a:extLst>
                <a:ext uri="{FF2B5EF4-FFF2-40B4-BE49-F238E27FC236}">
                  <a16:creationId xmlns="" xmlns:a16="http://schemas.microsoft.com/office/drawing/2014/main" id="{9778C12C-97CB-40EE-ACE6-6C826F141AB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13731" y="2241460"/>
              <a:ext cx="356207" cy="358566"/>
            </a:xfrm>
            <a:custGeom>
              <a:avLst/>
              <a:gdLst>
                <a:gd name="T0" fmla="*/ 151 w 151"/>
                <a:gd name="T1" fmla="*/ 152 h 152"/>
                <a:gd name="T2" fmla="*/ 0 w 151"/>
                <a:gd name="T3" fmla="*/ 152 h 152"/>
                <a:gd name="T4" fmla="*/ 0 w 151"/>
                <a:gd name="T5" fmla="*/ 0 h 152"/>
                <a:gd name="T6" fmla="*/ 151 w 151"/>
                <a:gd name="T7" fmla="*/ 0 h 152"/>
                <a:gd name="T8" fmla="*/ 151 w 151"/>
                <a:gd name="T9" fmla="*/ 152 h 152"/>
                <a:gd name="T10" fmla="*/ 14 w 151"/>
                <a:gd name="T11" fmla="*/ 135 h 152"/>
                <a:gd name="T12" fmla="*/ 135 w 151"/>
                <a:gd name="T13" fmla="*/ 135 h 152"/>
                <a:gd name="T14" fmla="*/ 135 w 151"/>
                <a:gd name="T15" fmla="*/ 15 h 152"/>
                <a:gd name="T16" fmla="*/ 14 w 151"/>
                <a:gd name="T17" fmla="*/ 15 h 152"/>
                <a:gd name="T18" fmla="*/ 14 w 151"/>
                <a:gd name="T19" fmla="*/ 135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152">
                  <a:moveTo>
                    <a:pt x="151" y="152"/>
                  </a:moveTo>
                  <a:lnTo>
                    <a:pt x="0" y="152"/>
                  </a:lnTo>
                  <a:lnTo>
                    <a:pt x="0" y="0"/>
                  </a:lnTo>
                  <a:lnTo>
                    <a:pt x="151" y="0"/>
                  </a:lnTo>
                  <a:lnTo>
                    <a:pt x="151" y="152"/>
                  </a:lnTo>
                  <a:close/>
                  <a:moveTo>
                    <a:pt x="14" y="135"/>
                  </a:moveTo>
                  <a:lnTo>
                    <a:pt x="135" y="135"/>
                  </a:lnTo>
                  <a:lnTo>
                    <a:pt x="135" y="15"/>
                  </a:lnTo>
                  <a:lnTo>
                    <a:pt x="14" y="15"/>
                  </a:lnTo>
                  <a:lnTo>
                    <a:pt x="14" y="135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152">
              <a:extLst>
                <a:ext uri="{FF2B5EF4-FFF2-40B4-BE49-F238E27FC236}">
                  <a16:creationId xmlns="" xmlns:a16="http://schemas.microsoft.com/office/drawing/2014/main" id="{B7FA813C-4FB2-42E5-9263-BB09D01C784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2246178"/>
              <a:ext cx="346771" cy="349130"/>
            </a:xfrm>
            <a:custGeom>
              <a:avLst/>
              <a:gdLst>
                <a:gd name="T0" fmla="*/ 135 w 147"/>
                <a:gd name="T1" fmla="*/ 148 h 148"/>
                <a:gd name="T2" fmla="*/ 0 w 147"/>
                <a:gd name="T3" fmla="*/ 11 h 148"/>
                <a:gd name="T4" fmla="*/ 10 w 147"/>
                <a:gd name="T5" fmla="*/ 0 h 148"/>
                <a:gd name="T6" fmla="*/ 147 w 147"/>
                <a:gd name="T7" fmla="*/ 135 h 148"/>
                <a:gd name="T8" fmla="*/ 135 w 147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8">
                  <a:moveTo>
                    <a:pt x="135" y="148"/>
                  </a:moveTo>
                  <a:lnTo>
                    <a:pt x="0" y="11"/>
                  </a:lnTo>
                  <a:lnTo>
                    <a:pt x="10" y="0"/>
                  </a:lnTo>
                  <a:lnTo>
                    <a:pt x="147" y="135"/>
                  </a:lnTo>
                  <a:lnTo>
                    <a:pt x="135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153">
              <a:extLst>
                <a:ext uri="{FF2B5EF4-FFF2-40B4-BE49-F238E27FC236}">
                  <a16:creationId xmlns="" xmlns:a16="http://schemas.microsoft.com/office/drawing/2014/main" id="{B59D9397-32F9-4CC0-B014-3ACBCF0259A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2246178"/>
              <a:ext cx="346771" cy="349130"/>
            </a:xfrm>
            <a:custGeom>
              <a:avLst/>
              <a:gdLst>
                <a:gd name="T0" fmla="*/ 10 w 147"/>
                <a:gd name="T1" fmla="*/ 148 h 148"/>
                <a:gd name="T2" fmla="*/ 0 w 147"/>
                <a:gd name="T3" fmla="*/ 135 h 148"/>
                <a:gd name="T4" fmla="*/ 135 w 147"/>
                <a:gd name="T5" fmla="*/ 0 h 148"/>
                <a:gd name="T6" fmla="*/ 147 w 147"/>
                <a:gd name="T7" fmla="*/ 11 h 148"/>
                <a:gd name="T8" fmla="*/ 10 w 147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8">
                  <a:moveTo>
                    <a:pt x="10" y="148"/>
                  </a:moveTo>
                  <a:lnTo>
                    <a:pt x="0" y="135"/>
                  </a:lnTo>
                  <a:lnTo>
                    <a:pt x="135" y="0"/>
                  </a:lnTo>
                  <a:lnTo>
                    <a:pt x="147" y="11"/>
                  </a:lnTo>
                  <a:lnTo>
                    <a:pt x="10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154">
              <a:extLst>
                <a:ext uri="{FF2B5EF4-FFF2-40B4-BE49-F238E27FC236}">
                  <a16:creationId xmlns="" xmlns:a16="http://schemas.microsoft.com/office/drawing/2014/main" id="{C0594989-E72F-4D1F-9115-6E844E0BC8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13731" y="2559923"/>
              <a:ext cx="356207" cy="358566"/>
            </a:xfrm>
            <a:custGeom>
              <a:avLst/>
              <a:gdLst>
                <a:gd name="T0" fmla="*/ 151 w 151"/>
                <a:gd name="T1" fmla="*/ 152 h 152"/>
                <a:gd name="T2" fmla="*/ 0 w 151"/>
                <a:gd name="T3" fmla="*/ 152 h 152"/>
                <a:gd name="T4" fmla="*/ 0 w 151"/>
                <a:gd name="T5" fmla="*/ 0 h 152"/>
                <a:gd name="T6" fmla="*/ 151 w 151"/>
                <a:gd name="T7" fmla="*/ 0 h 152"/>
                <a:gd name="T8" fmla="*/ 151 w 151"/>
                <a:gd name="T9" fmla="*/ 152 h 152"/>
                <a:gd name="T10" fmla="*/ 14 w 151"/>
                <a:gd name="T11" fmla="*/ 137 h 152"/>
                <a:gd name="T12" fmla="*/ 135 w 151"/>
                <a:gd name="T13" fmla="*/ 137 h 152"/>
                <a:gd name="T14" fmla="*/ 135 w 151"/>
                <a:gd name="T15" fmla="*/ 17 h 152"/>
                <a:gd name="T16" fmla="*/ 14 w 151"/>
                <a:gd name="T17" fmla="*/ 17 h 152"/>
                <a:gd name="T18" fmla="*/ 14 w 151"/>
                <a:gd name="T19" fmla="*/ 137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152">
                  <a:moveTo>
                    <a:pt x="151" y="152"/>
                  </a:moveTo>
                  <a:lnTo>
                    <a:pt x="0" y="152"/>
                  </a:lnTo>
                  <a:lnTo>
                    <a:pt x="0" y="0"/>
                  </a:lnTo>
                  <a:lnTo>
                    <a:pt x="151" y="0"/>
                  </a:lnTo>
                  <a:lnTo>
                    <a:pt x="151" y="152"/>
                  </a:lnTo>
                  <a:close/>
                  <a:moveTo>
                    <a:pt x="14" y="137"/>
                  </a:moveTo>
                  <a:lnTo>
                    <a:pt x="135" y="137"/>
                  </a:lnTo>
                  <a:lnTo>
                    <a:pt x="135" y="17"/>
                  </a:lnTo>
                  <a:lnTo>
                    <a:pt x="14" y="17"/>
                  </a:lnTo>
                  <a:lnTo>
                    <a:pt x="14" y="13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155">
              <a:extLst>
                <a:ext uri="{FF2B5EF4-FFF2-40B4-BE49-F238E27FC236}">
                  <a16:creationId xmlns="" xmlns:a16="http://schemas.microsoft.com/office/drawing/2014/main" id="{7311FC0D-DAED-48E6-9FB2-6AF625D037B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2564641"/>
              <a:ext cx="346771" cy="349130"/>
            </a:xfrm>
            <a:custGeom>
              <a:avLst/>
              <a:gdLst>
                <a:gd name="T0" fmla="*/ 135 w 147"/>
                <a:gd name="T1" fmla="*/ 148 h 148"/>
                <a:gd name="T2" fmla="*/ 0 w 147"/>
                <a:gd name="T3" fmla="*/ 13 h 148"/>
                <a:gd name="T4" fmla="*/ 10 w 147"/>
                <a:gd name="T5" fmla="*/ 0 h 148"/>
                <a:gd name="T6" fmla="*/ 147 w 147"/>
                <a:gd name="T7" fmla="*/ 137 h 148"/>
                <a:gd name="T8" fmla="*/ 135 w 147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8">
                  <a:moveTo>
                    <a:pt x="135" y="148"/>
                  </a:moveTo>
                  <a:lnTo>
                    <a:pt x="0" y="13"/>
                  </a:lnTo>
                  <a:lnTo>
                    <a:pt x="10" y="0"/>
                  </a:lnTo>
                  <a:lnTo>
                    <a:pt x="147" y="137"/>
                  </a:lnTo>
                  <a:lnTo>
                    <a:pt x="135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156">
              <a:extLst>
                <a:ext uri="{FF2B5EF4-FFF2-40B4-BE49-F238E27FC236}">
                  <a16:creationId xmlns="" xmlns:a16="http://schemas.microsoft.com/office/drawing/2014/main" id="{6A7883F6-B86C-44FD-BF75-6EE781746B0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2564641"/>
              <a:ext cx="346771" cy="349130"/>
            </a:xfrm>
            <a:custGeom>
              <a:avLst/>
              <a:gdLst>
                <a:gd name="T0" fmla="*/ 10 w 147"/>
                <a:gd name="T1" fmla="*/ 148 h 148"/>
                <a:gd name="T2" fmla="*/ 0 w 147"/>
                <a:gd name="T3" fmla="*/ 137 h 148"/>
                <a:gd name="T4" fmla="*/ 135 w 147"/>
                <a:gd name="T5" fmla="*/ 0 h 148"/>
                <a:gd name="T6" fmla="*/ 147 w 147"/>
                <a:gd name="T7" fmla="*/ 13 h 148"/>
                <a:gd name="T8" fmla="*/ 10 w 147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8">
                  <a:moveTo>
                    <a:pt x="10" y="148"/>
                  </a:moveTo>
                  <a:lnTo>
                    <a:pt x="0" y="137"/>
                  </a:lnTo>
                  <a:lnTo>
                    <a:pt x="135" y="0"/>
                  </a:lnTo>
                  <a:lnTo>
                    <a:pt x="147" y="13"/>
                  </a:lnTo>
                  <a:lnTo>
                    <a:pt x="10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157">
              <a:extLst>
                <a:ext uri="{FF2B5EF4-FFF2-40B4-BE49-F238E27FC236}">
                  <a16:creationId xmlns="" xmlns:a16="http://schemas.microsoft.com/office/drawing/2014/main" id="{8C55E58E-7FD7-4C82-83BE-36B61A17909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13731" y="2883105"/>
              <a:ext cx="356207" cy="358566"/>
            </a:xfrm>
            <a:custGeom>
              <a:avLst/>
              <a:gdLst>
                <a:gd name="T0" fmla="*/ 151 w 151"/>
                <a:gd name="T1" fmla="*/ 152 h 152"/>
                <a:gd name="T2" fmla="*/ 0 w 151"/>
                <a:gd name="T3" fmla="*/ 152 h 152"/>
                <a:gd name="T4" fmla="*/ 0 w 151"/>
                <a:gd name="T5" fmla="*/ 0 h 152"/>
                <a:gd name="T6" fmla="*/ 151 w 151"/>
                <a:gd name="T7" fmla="*/ 0 h 152"/>
                <a:gd name="T8" fmla="*/ 151 w 151"/>
                <a:gd name="T9" fmla="*/ 152 h 152"/>
                <a:gd name="T10" fmla="*/ 14 w 151"/>
                <a:gd name="T11" fmla="*/ 137 h 152"/>
                <a:gd name="T12" fmla="*/ 135 w 151"/>
                <a:gd name="T13" fmla="*/ 137 h 152"/>
                <a:gd name="T14" fmla="*/ 135 w 151"/>
                <a:gd name="T15" fmla="*/ 15 h 152"/>
                <a:gd name="T16" fmla="*/ 14 w 151"/>
                <a:gd name="T17" fmla="*/ 15 h 152"/>
                <a:gd name="T18" fmla="*/ 14 w 151"/>
                <a:gd name="T19" fmla="*/ 137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152">
                  <a:moveTo>
                    <a:pt x="151" y="152"/>
                  </a:moveTo>
                  <a:lnTo>
                    <a:pt x="0" y="152"/>
                  </a:lnTo>
                  <a:lnTo>
                    <a:pt x="0" y="0"/>
                  </a:lnTo>
                  <a:lnTo>
                    <a:pt x="151" y="0"/>
                  </a:lnTo>
                  <a:lnTo>
                    <a:pt x="151" y="152"/>
                  </a:lnTo>
                  <a:close/>
                  <a:moveTo>
                    <a:pt x="14" y="137"/>
                  </a:moveTo>
                  <a:lnTo>
                    <a:pt x="135" y="137"/>
                  </a:lnTo>
                  <a:lnTo>
                    <a:pt x="135" y="15"/>
                  </a:lnTo>
                  <a:lnTo>
                    <a:pt x="14" y="15"/>
                  </a:lnTo>
                  <a:lnTo>
                    <a:pt x="14" y="13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158">
              <a:extLst>
                <a:ext uri="{FF2B5EF4-FFF2-40B4-BE49-F238E27FC236}">
                  <a16:creationId xmlns="" xmlns:a16="http://schemas.microsoft.com/office/drawing/2014/main" id="{F561768D-ED13-4E21-AE01-F88D0A877AA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2887823"/>
              <a:ext cx="346771" cy="349130"/>
            </a:xfrm>
            <a:custGeom>
              <a:avLst/>
              <a:gdLst>
                <a:gd name="T0" fmla="*/ 135 w 147"/>
                <a:gd name="T1" fmla="*/ 148 h 148"/>
                <a:gd name="T2" fmla="*/ 0 w 147"/>
                <a:gd name="T3" fmla="*/ 11 h 148"/>
                <a:gd name="T4" fmla="*/ 10 w 147"/>
                <a:gd name="T5" fmla="*/ 0 h 148"/>
                <a:gd name="T6" fmla="*/ 147 w 147"/>
                <a:gd name="T7" fmla="*/ 138 h 148"/>
                <a:gd name="T8" fmla="*/ 135 w 147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8">
                  <a:moveTo>
                    <a:pt x="135" y="148"/>
                  </a:moveTo>
                  <a:lnTo>
                    <a:pt x="0" y="11"/>
                  </a:lnTo>
                  <a:lnTo>
                    <a:pt x="10" y="0"/>
                  </a:lnTo>
                  <a:lnTo>
                    <a:pt x="147" y="138"/>
                  </a:lnTo>
                  <a:lnTo>
                    <a:pt x="135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159">
              <a:extLst>
                <a:ext uri="{FF2B5EF4-FFF2-40B4-BE49-F238E27FC236}">
                  <a16:creationId xmlns="" xmlns:a16="http://schemas.microsoft.com/office/drawing/2014/main" id="{E9682EB0-4068-43A9-AD07-2BECB550BCB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2887823"/>
              <a:ext cx="346771" cy="349130"/>
            </a:xfrm>
            <a:custGeom>
              <a:avLst/>
              <a:gdLst>
                <a:gd name="T0" fmla="*/ 10 w 147"/>
                <a:gd name="T1" fmla="*/ 148 h 148"/>
                <a:gd name="T2" fmla="*/ 0 w 147"/>
                <a:gd name="T3" fmla="*/ 138 h 148"/>
                <a:gd name="T4" fmla="*/ 135 w 147"/>
                <a:gd name="T5" fmla="*/ 0 h 148"/>
                <a:gd name="T6" fmla="*/ 147 w 147"/>
                <a:gd name="T7" fmla="*/ 11 h 148"/>
                <a:gd name="T8" fmla="*/ 10 w 147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8">
                  <a:moveTo>
                    <a:pt x="10" y="148"/>
                  </a:moveTo>
                  <a:lnTo>
                    <a:pt x="0" y="138"/>
                  </a:lnTo>
                  <a:lnTo>
                    <a:pt x="135" y="0"/>
                  </a:lnTo>
                  <a:lnTo>
                    <a:pt x="147" y="11"/>
                  </a:lnTo>
                  <a:lnTo>
                    <a:pt x="10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160">
              <a:extLst>
                <a:ext uri="{FF2B5EF4-FFF2-40B4-BE49-F238E27FC236}">
                  <a16:creationId xmlns="" xmlns:a16="http://schemas.microsoft.com/office/drawing/2014/main" id="{B602E592-25E8-4534-95AD-63C28D50E7C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13731" y="3206286"/>
              <a:ext cx="356207" cy="358566"/>
            </a:xfrm>
            <a:custGeom>
              <a:avLst/>
              <a:gdLst>
                <a:gd name="T0" fmla="*/ 151 w 151"/>
                <a:gd name="T1" fmla="*/ 152 h 152"/>
                <a:gd name="T2" fmla="*/ 0 w 151"/>
                <a:gd name="T3" fmla="*/ 152 h 152"/>
                <a:gd name="T4" fmla="*/ 0 w 151"/>
                <a:gd name="T5" fmla="*/ 0 h 152"/>
                <a:gd name="T6" fmla="*/ 151 w 151"/>
                <a:gd name="T7" fmla="*/ 0 h 152"/>
                <a:gd name="T8" fmla="*/ 151 w 151"/>
                <a:gd name="T9" fmla="*/ 152 h 152"/>
                <a:gd name="T10" fmla="*/ 14 w 151"/>
                <a:gd name="T11" fmla="*/ 135 h 152"/>
                <a:gd name="T12" fmla="*/ 135 w 151"/>
                <a:gd name="T13" fmla="*/ 135 h 152"/>
                <a:gd name="T14" fmla="*/ 135 w 151"/>
                <a:gd name="T15" fmla="*/ 15 h 152"/>
                <a:gd name="T16" fmla="*/ 14 w 151"/>
                <a:gd name="T17" fmla="*/ 15 h 152"/>
                <a:gd name="T18" fmla="*/ 14 w 151"/>
                <a:gd name="T19" fmla="*/ 135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152">
                  <a:moveTo>
                    <a:pt x="151" y="152"/>
                  </a:moveTo>
                  <a:lnTo>
                    <a:pt x="0" y="152"/>
                  </a:lnTo>
                  <a:lnTo>
                    <a:pt x="0" y="0"/>
                  </a:lnTo>
                  <a:lnTo>
                    <a:pt x="151" y="0"/>
                  </a:lnTo>
                  <a:lnTo>
                    <a:pt x="151" y="152"/>
                  </a:lnTo>
                  <a:close/>
                  <a:moveTo>
                    <a:pt x="14" y="135"/>
                  </a:moveTo>
                  <a:lnTo>
                    <a:pt x="135" y="135"/>
                  </a:lnTo>
                  <a:lnTo>
                    <a:pt x="135" y="15"/>
                  </a:lnTo>
                  <a:lnTo>
                    <a:pt x="14" y="15"/>
                  </a:lnTo>
                  <a:lnTo>
                    <a:pt x="14" y="135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161">
              <a:extLst>
                <a:ext uri="{FF2B5EF4-FFF2-40B4-BE49-F238E27FC236}">
                  <a16:creationId xmlns="" xmlns:a16="http://schemas.microsoft.com/office/drawing/2014/main" id="{2140BBC2-3D60-4B86-9DF6-99A93D08D59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3213363"/>
              <a:ext cx="346771" cy="346771"/>
            </a:xfrm>
            <a:custGeom>
              <a:avLst/>
              <a:gdLst>
                <a:gd name="T0" fmla="*/ 135 w 147"/>
                <a:gd name="T1" fmla="*/ 147 h 147"/>
                <a:gd name="T2" fmla="*/ 0 w 147"/>
                <a:gd name="T3" fmla="*/ 10 h 147"/>
                <a:gd name="T4" fmla="*/ 10 w 147"/>
                <a:gd name="T5" fmla="*/ 0 h 147"/>
                <a:gd name="T6" fmla="*/ 147 w 147"/>
                <a:gd name="T7" fmla="*/ 135 h 147"/>
                <a:gd name="T8" fmla="*/ 135 w 147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7">
                  <a:moveTo>
                    <a:pt x="135" y="147"/>
                  </a:moveTo>
                  <a:lnTo>
                    <a:pt x="0" y="10"/>
                  </a:lnTo>
                  <a:lnTo>
                    <a:pt x="10" y="0"/>
                  </a:lnTo>
                  <a:lnTo>
                    <a:pt x="147" y="135"/>
                  </a:lnTo>
                  <a:lnTo>
                    <a:pt x="135" y="14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162">
              <a:extLst>
                <a:ext uri="{FF2B5EF4-FFF2-40B4-BE49-F238E27FC236}">
                  <a16:creationId xmlns="" xmlns:a16="http://schemas.microsoft.com/office/drawing/2014/main" id="{A7F9DAB3-1EAA-4094-88D0-EE3E140B0EE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3213363"/>
              <a:ext cx="346771" cy="346771"/>
            </a:xfrm>
            <a:custGeom>
              <a:avLst/>
              <a:gdLst>
                <a:gd name="T0" fmla="*/ 10 w 147"/>
                <a:gd name="T1" fmla="*/ 147 h 147"/>
                <a:gd name="T2" fmla="*/ 0 w 147"/>
                <a:gd name="T3" fmla="*/ 135 h 147"/>
                <a:gd name="T4" fmla="*/ 135 w 147"/>
                <a:gd name="T5" fmla="*/ 0 h 147"/>
                <a:gd name="T6" fmla="*/ 147 w 147"/>
                <a:gd name="T7" fmla="*/ 10 h 147"/>
                <a:gd name="T8" fmla="*/ 10 w 147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7">
                  <a:moveTo>
                    <a:pt x="10" y="147"/>
                  </a:moveTo>
                  <a:lnTo>
                    <a:pt x="0" y="135"/>
                  </a:lnTo>
                  <a:lnTo>
                    <a:pt x="135" y="0"/>
                  </a:lnTo>
                  <a:lnTo>
                    <a:pt x="147" y="10"/>
                  </a:lnTo>
                  <a:lnTo>
                    <a:pt x="10" y="14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163">
              <a:extLst>
                <a:ext uri="{FF2B5EF4-FFF2-40B4-BE49-F238E27FC236}">
                  <a16:creationId xmlns="" xmlns:a16="http://schemas.microsoft.com/office/drawing/2014/main" id="{AD8B3CE3-7AF1-4834-87E1-CF458F95D7D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13731" y="3524750"/>
              <a:ext cx="356207" cy="358566"/>
            </a:xfrm>
            <a:custGeom>
              <a:avLst/>
              <a:gdLst>
                <a:gd name="T0" fmla="*/ 151 w 151"/>
                <a:gd name="T1" fmla="*/ 152 h 152"/>
                <a:gd name="T2" fmla="*/ 0 w 151"/>
                <a:gd name="T3" fmla="*/ 152 h 152"/>
                <a:gd name="T4" fmla="*/ 0 w 151"/>
                <a:gd name="T5" fmla="*/ 0 h 152"/>
                <a:gd name="T6" fmla="*/ 151 w 151"/>
                <a:gd name="T7" fmla="*/ 0 h 152"/>
                <a:gd name="T8" fmla="*/ 151 w 151"/>
                <a:gd name="T9" fmla="*/ 152 h 152"/>
                <a:gd name="T10" fmla="*/ 14 w 151"/>
                <a:gd name="T11" fmla="*/ 138 h 152"/>
                <a:gd name="T12" fmla="*/ 135 w 151"/>
                <a:gd name="T13" fmla="*/ 138 h 152"/>
                <a:gd name="T14" fmla="*/ 135 w 151"/>
                <a:gd name="T15" fmla="*/ 17 h 152"/>
                <a:gd name="T16" fmla="*/ 14 w 151"/>
                <a:gd name="T17" fmla="*/ 17 h 152"/>
                <a:gd name="T18" fmla="*/ 14 w 151"/>
                <a:gd name="T19" fmla="*/ 138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152">
                  <a:moveTo>
                    <a:pt x="151" y="152"/>
                  </a:moveTo>
                  <a:lnTo>
                    <a:pt x="0" y="152"/>
                  </a:lnTo>
                  <a:lnTo>
                    <a:pt x="0" y="0"/>
                  </a:lnTo>
                  <a:lnTo>
                    <a:pt x="151" y="0"/>
                  </a:lnTo>
                  <a:lnTo>
                    <a:pt x="151" y="152"/>
                  </a:lnTo>
                  <a:close/>
                  <a:moveTo>
                    <a:pt x="14" y="138"/>
                  </a:moveTo>
                  <a:lnTo>
                    <a:pt x="135" y="138"/>
                  </a:lnTo>
                  <a:lnTo>
                    <a:pt x="135" y="17"/>
                  </a:lnTo>
                  <a:lnTo>
                    <a:pt x="14" y="17"/>
                  </a:lnTo>
                  <a:lnTo>
                    <a:pt x="14" y="13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164">
              <a:extLst>
                <a:ext uri="{FF2B5EF4-FFF2-40B4-BE49-F238E27FC236}">
                  <a16:creationId xmlns="" xmlns:a16="http://schemas.microsoft.com/office/drawing/2014/main" id="{F26B1540-A213-49A4-ACBF-2984A7B38EE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3531827"/>
              <a:ext cx="346771" cy="346771"/>
            </a:xfrm>
            <a:custGeom>
              <a:avLst/>
              <a:gdLst>
                <a:gd name="T0" fmla="*/ 135 w 147"/>
                <a:gd name="T1" fmla="*/ 147 h 147"/>
                <a:gd name="T2" fmla="*/ 0 w 147"/>
                <a:gd name="T3" fmla="*/ 12 h 147"/>
                <a:gd name="T4" fmla="*/ 10 w 147"/>
                <a:gd name="T5" fmla="*/ 0 h 147"/>
                <a:gd name="T6" fmla="*/ 147 w 147"/>
                <a:gd name="T7" fmla="*/ 137 h 147"/>
                <a:gd name="T8" fmla="*/ 135 w 147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7">
                  <a:moveTo>
                    <a:pt x="135" y="147"/>
                  </a:moveTo>
                  <a:lnTo>
                    <a:pt x="0" y="12"/>
                  </a:lnTo>
                  <a:lnTo>
                    <a:pt x="10" y="0"/>
                  </a:lnTo>
                  <a:lnTo>
                    <a:pt x="147" y="137"/>
                  </a:lnTo>
                  <a:lnTo>
                    <a:pt x="135" y="14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165">
              <a:extLst>
                <a:ext uri="{FF2B5EF4-FFF2-40B4-BE49-F238E27FC236}">
                  <a16:creationId xmlns="" xmlns:a16="http://schemas.microsoft.com/office/drawing/2014/main" id="{E3995BD3-CA29-4DBE-BBB2-2D36389E4DE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3531827"/>
              <a:ext cx="346771" cy="346771"/>
            </a:xfrm>
            <a:custGeom>
              <a:avLst/>
              <a:gdLst>
                <a:gd name="T0" fmla="*/ 10 w 147"/>
                <a:gd name="T1" fmla="*/ 147 h 147"/>
                <a:gd name="T2" fmla="*/ 0 w 147"/>
                <a:gd name="T3" fmla="*/ 137 h 147"/>
                <a:gd name="T4" fmla="*/ 135 w 147"/>
                <a:gd name="T5" fmla="*/ 0 h 147"/>
                <a:gd name="T6" fmla="*/ 147 w 147"/>
                <a:gd name="T7" fmla="*/ 12 h 147"/>
                <a:gd name="T8" fmla="*/ 10 w 147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7">
                  <a:moveTo>
                    <a:pt x="10" y="147"/>
                  </a:moveTo>
                  <a:lnTo>
                    <a:pt x="0" y="137"/>
                  </a:lnTo>
                  <a:lnTo>
                    <a:pt x="135" y="0"/>
                  </a:lnTo>
                  <a:lnTo>
                    <a:pt x="147" y="12"/>
                  </a:lnTo>
                  <a:lnTo>
                    <a:pt x="10" y="14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166">
              <a:extLst>
                <a:ext uri="{FF2B5EF4-FFF2-40B4-BE49-F238E27FC236}">
                  <a16:creationId xmlns="" xmlns:a16="http://schemas.microsoft.com/office/drawing/2014/main" id="{757F1FF0-A343-49A0-9245-AEEEEA922A7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13731" y="3850290"/>
              <a:ext cx="356207" cy="356207"/>
            </a:xfrm>
            <a:custGeom>
              <a:avLst/>
              <a:gdLst>
                <a:gd name="T0" fmla="*/ 151 w 151"/>
                <a:gd name="T1" fmla="*/ 151 h 151"/>
                <a:gd name="T2" fmla="*/ 0 w 151"/>
                <a:gd name="T3" fmla="*/ 151 h 151"/>
                <a:gd name="T4" fmla="*/ 0 w 151"/>
                <a:gd name="T5" fmla="*/ 0 h 151"/>
                <a:gd name="T6" fmla="*/ 151 w 151"/>
                <a:gd name="T7" fmla="*/ 0 h 151"/>
                <a:gd name="T8" fmla="*/ 151 w 151"/>
                <a:gd name="T9" fmla="*/ 151 h 151"/>
                <a:gd name="T10" fmla="*/ 14 w 151"/>
                <a:gd name="T11" fmla="*/ 137 h 151"/>
                <a:gd name="T12" fmla="*/ 135 w 151"/>
                <a:gd name="T13" fmla="*/ 137 h 151"/>
                <a:gd name="T14" fmla="*/ 135 w 151"/>
                <a:gd name="T15" fmla="*/ 14 h 151"/>
                <a:gd name="T16" fmla="*/ 14 w 151"/>
                <a:gd name="T17" fmla="*/ 14 h 151"/>
                <a:gd name="T18" fmla="*/ 14 w 151"/>
                <a:gd name="T19" fmla="*/ 13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151">
                  <a:moveTo>
                    <a:pt x="151" y="151"/>
                  </a:moveTo>
                  <a:lnTo>
                    <a:pt x="0" y="151"/>
                  </a:lnTo>
                  <a:lnTo>
                    <a:pt x="0" y="0"/>
                  </a:lnTo>
                  <a:lnTo>
                    <a:pt x="151" y="0"/>
                  </a:lnTo>
                  <a:lnTo>
                    <a:pt x="151" y="151"/>
                  </a:lnTo>
                  <a:close/>
                  <a:moveTo>
                    <a:pt x="14" y="137"/>
                  </a:moveTo>
                  <a:lnTo>
                    <a:pt x="135" y="137"/>
                  </a:lnTo>
                  <a:lnTo>
                    <a:pt x="135" y="14"/>
                  </a:lnTo>
                  <a:lnTo>
                    <a:pt x="14" y="14"/>
                  </a:lnTo>
                  <a:lnTo>
                    <a:pt x="14" y="13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167">
              <a:extLst>
                <a:ext uri="{FF2B5EF4-FFF2-40B4-BE49-F238E27FC236}">
                  <a16:creationId xmlns="" xmlns:a16="http://schemas.microsoft.com/office/drawing/2014/main" id="{5C8102CF-5ED4-4BB4-AC34-781C6E80F24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3855008"/>
              <a:ext cx="346771" cy="346771"/>
            </a:xfrm>
            <a:custGeom>
              <a:avLst/>
              <a:gdLst>
                <a:gd name="T0" fmla="*/ 135 w 147"/>
                <a:gd name="T1" fmla="*/ 147 h 147"/>
                <a:gd name="T2" fmla="*/ 0 w 147"/>
                <a:gd name="T3" fmla="*/ 10 h 147"/>
                <a:gd name="T4" fmla="*/ 10 w 147"/>
                <a:gd name="T5" fmla="*/ 0 h 147"/>
                <a:gd name="T6" fmla="*/ 147 w 147"/>
                <a:gd name="T7" fmla="*/ 137 h 147"/>
                <a:gd name="T8" fmla="*/ 135 w 147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7">
                  <a:moveTo>
                    <a:pt x="135" y="147"/>
                  </a:moveTo>
                  <a:lnTo>
                    <a:pt x="0" y="10"/>
                  </a:lnTo>
                  <a:lnTo>
                    <a:pt x="10" y="0"/>
                  </a:lnTo>
                  <a:lnTo>
                    <a:pt x="147" y="137"/>
                  </a:lnTo>
                  <a:lnTo>
                    <a:pt x="135" y="14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168">
              <a:extLst>
                <a:ext uri="{FF2B5EF4-FFF2-40B4-BE49-F238E27FC236}">
                  <a16:creationId xmlns="" xmlns:a16="http://schemas.microsoft.com/office/drawing/2014/main" id="{7F7A4137-AC81-45DE-B212-CCAA4682353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3855008"/>
              <a:ext cx="346771" cy="346771"/>
            </a:xfrm>
            <a:custGeom>
              <a:avLst/>
              <a:gdLst>
                <a:gd name="T0" fmla="*/ 10 w 147"/>
                <a:gd name="T1" fmla="*/ 147 h 147"/>
                <a:gd name="T2" fmla="*/ 0 w 147"/>
                <a:gd name="T3" fmla="*/ 137 h 147"/>
                <a:gd name="T4" fmla="*/ 135 w 147"/>
                <a:gd name="T5" fmla="*/ 0 h 147"/>
                <a:gd name="T6" fmla="*/ 147 w 147"/>
                <a:gd name="T7" fmla="*/ 10 h 147"/>
                <a:gd name="T8" fmla="*/ 10 w 147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7">
                  <a:moveTo>
                    <a:pt x="10" y="147"/>
                  </a:moveTo>
                  <a:lnTo>
                    <a:pt x="0" y="137"/>
                  </a:lnTo>
                  <a:lnTo>
                    <a:pt x="135" y="0"/>
                  </a:lnTo>
                  <a:lnTo>
                    <a:pt x="147" y="10"/>
                  </a:lnTo>
                  <a:lnTo>
                    <a:pt x="10" y="14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169">
              <a:extLst>
                <a:ext uri="{FF2B5EF4-FFF2-40B4-BE49-F238E27FC236}">
                  <a16:creationId xmlns="" xmlns:a16="http://schemas.microsoft.com/office/drawing/2014/main" id="{59845C66-C94B-417E-93C3-57850E6E3ED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13731" y="4173472"/>
              <a:ext cx="356207" cy="356207"/>
            </a:xfrm>
            <a:custGeom>
              <a:avLst/>
              <a:gdLst>
                <a:gd name="T0" fmla="*/ 151 w 151"/>
                <a:gd name="T1" fmla="*/ 151 h 151"/>
                <a:gd name="T2" fmla="*/ 0 w 151"/>
                <a:gd name="T3" fmla="*/ 151 h 151"/>
                <a:gd name="T4" fmla="*/ 0 w 151"/>
                <a:gd name="T5" fmla="*/ 0 h 151"/>
                <a:gd name="T6" fmla="*/ 151 w 151"/>
                <a:gd name="T7" fmla="*/ 0 h 151"/>
                <a:gd name="T8" fmla="*/ 151 w 151"/>
                <a:gd name="T9" fmla="*/ 151 h 151"/>
                <a:gd name="T10" fmla="*/ 14 w 151"/>
                <a:gd name="T11" fmla="*/ 135 h 151"/>
                <a:gd name="T12" fmla="*/ 135 w 151"/>
                <a:gd name="T13" fmla="*/ 135 h 151"/>
                <a:gd name="T14" fmla="*/ 135 w 151"/>
                <a:gd name="T15" fmla="*/ 14 h 151"/>
                <a:gd name="T16" fmla="*/ 14 w 151"/>
                <a:gd name="T17" fmla="*/ 14 h 151"/>
                <a:gd name="T18" fmla="*/ 14 w 151"/>
                <a:gd name="T19" fmla="*/ 135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151">
                  <a:moveTo>
                    <a:pt x="151" y="151"/>
                  </a:moveTo>
                  <a:lnTo>
                    <a:pt x="0" y="151"/>
                  </a:lnTo>
                  <a:lnTo>
                    <a:pt x="0" y="0"/>
                  </a:lnTo>
                  <a:lnTo>
                    <a:pt x="151" y="0"/>
                  </a:lnTo>
                  <a:lnTo>
                    <a:pt x="151" y="151"/>
                  </a:lnTo>
                  <a:close/>
                  <a:moveTo>
                    <a:pt x="14" y="135"/>
                  </a:moveTo>
                  <a:lnTo>
                    <a:pt x="135" y="135"/>
                  </a:lnTo>
                  <a:lnTo>
                    <a:pt x="135" y="14"/>
                  </a:lnTo>
                  <a:lnTo>
                    <a:pt x="14" y="14"/>
                  </a:lnTo>
                  <a:lnTo>
                    <a:pt x="14" y="135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170">
              <a:extLst>
                <a:ext uri="{FF2B5EF4-FFF2-40B4-BE49-F238E27FC236}">
                  <a16:creationId xmlns="" xmlns:a16="http://schemas.microsoft.com/office/drawing/2014/main" id="{5B32E016-CBE7-467B-A00E-6B09B49D305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4178190"/>
              <a:ext cx="346771" cy="346771"/>
            </a:xfrm>
            <a:custGeom>
              <a:avLst/>
              <a:gdLst>
                <a:gd name="T0" fmla="*/ 135 w 147"/>
                <a:gd name="T1" fmla="*/ 147 h 147"/>
                <a:gd name="T2" fmla="*/ 0 w 147"/>
                <a:gd name="T3" fmla="*/ 10 h 147"/>
                <a:gd name="T4" fmla="*/ 10 w 147"/>
                <a:gd name="T5" fmla="*/ 0 h 147"/>
                <a:gd name="T6" fmla="*/ 147 w 147"/>
                <a:gd name="T7" fmla="*/ 135 h 147"/>
                <a:gd name="T8" fmla="*/ 135 w 147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7">
                  <a:moveTo>
                    <a:pt x="135" y="147"/>
                  </a:moveTo>
                  <a:lnTo>
                    <a:pt x="0" y="10"/>
                  </a:lnTo>
                  <a:lnTo>
                    <a:pt x="10" y="0"/>
                  </a:lnTo>
                  <a:lnTo>
                    <a:pt x="147" y="135"/>
                  </a:lnTo>
                  <a:lnTo>
                    <a:pt x="135" y="14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171">
              <a:extLst>
                <a:ext uri="{FF2B5EF4-FFF2-40B4-BE49-F238E27FC236}">
                  <a16:creationId xmlns="" xmlns:a16="http://schemas.microsoft.com/office/drawing/2014/main" id="{FE923712-5455-4A4C-A043-73E44BFA416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4178190"/>
              <a:ext cx="346771" cy="346771"/>
            </a:xfrm>
            <a:custGeom>
              <a:avLst/>
              <a:gdLst>
                <a:gd name="T0" fmla="*/ 10 w 147"/>
                <a:gd name="T1" fmla="*/ 147 h 147"/>
                <a:gd name="T2" fmla="*/ 0 w 147"/>
                <a:gd name="T3" fmla="*/ 135 h 147"/>
                <a:gd name="T4" fmla="*/ 135 w 147"/>
                <a:gd name="T5" fmla="*/ 0 h 147"/>
                <a:gd name="T6" fmla="*/ 147 w 147"/>
                <a:gd name="T7" fmla="*/ 10 h 147"/>
                <a:gd name="T8" fmla="*/ 10 w 147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7">
                  <a:moveTo>
                    <a:pt x="10" y="147"/>
                  </a:moveTo>
                  <a:lnTo>
                    <a:pt x="0" y="135"/>
                  </a:lnTo>
                  <a:lnTo>
                    <a:pt x="135" y="0"/>
                  </a:lnTo>
                  <a:lnTo>
                    <a:pt x="147" y="10"/>
                  </a:lnTo>
                  <a:lnTo>
                    <a:pt x="10" y="14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172">
              <a:extLst>
                <a:ext uri="{FF2B5EF4-FFF2-40B4-BE49-F238E27FC236}">
                  <a16:creationId xmlns="" xmlns:a16="http://schemas.microsoft.com/office/drawing/2014/main" id="{CE11E77F-2545-42ED-864A-0D35CD190A3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13731" y="4491935"/>
              <a:ext cx="356207" cy="356207"/>
            </a:xfrm>
            <a:custGeom>
              <a:avLst/>
              <a:gdLst>
                <a:gd name="T0" fmla="*/ 151 w 151"/>
                <a:gd name="T1" fmla="*/ 151 h 151"/>
                <a:gd name="T2" fmla="*/ 0 w 151"/>
                <a:gd name="T3" fmla="*/ 151 h 151"/>
                <a:gd name="T4" fmla="*/ 0 w 151"/>
                <a:gd name="T5" fmla="*/ 0 h 151"/>
                <a:gd name="T6" fmla="*/ 151 w 151"/>
                <a:gd name="T7" fmla="*/ 0 h 151"/>
                <a:gd name="T8" fmla="*/ 151 w 151"/>
                <a:gd name="T9" fmla="*/ 151 h 151"/>
                <a:gd name="T10" fmla="*/ 14 w 151"/>
                <a:gd name="T11" fmla="*/ 137 h 151"/>
                <a:gd name="T12" fmla="*/ 135 w 151"/>
                <a:gd name="T13" fmla="*/ 137 h 151"/>
                <a:gd name="T14" fmla="*/ 135 w 151"/>
                <a:gd name="T15" fmla="*/ 16 h 151"/>
                <a:gd name="T16" fmla="*/ 14 w 151"/>
                <a:gd name="T17" fmla="*/ 16 h 151"/>
                <a:gd name="T18" fmla="*/ 14 w 151"/>
                <a:gd name="T19" fmla="*/ 13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151">
                  <a:moveTo>
                    <a:pt x="151" y="151"/>
                  </a:moveTo>
                  <a:lnTo>
                    <a:pt x="0" y="151"/>
                  </a:lnTo>
                  <a:lnTo>
                    <a:pt x="0" y="0"/>
                  </a:lnTo>
                  <a:lnTo>
                    <a:pt x="151" y="0"/>
                  </a:lnTo>
                  <a:lnTo>
                    <a:pt x="151" y="151"/>
                  </a:lnTo>
                  <a:close/>
                  <a:moveTo>
                    <a:pt x="14" y="137"/>
                  </a:moveTo>
                  <a:lnTo>
                    <a:pt x="135" y="137"/>
                  </a:lnTo>
                  <a:lnTo>
                    <a:pt x="135" y="16"/>
                  </a:lnTo>
                  <a:lnTo>
                    <a:pt x="14" y="16"/>
                  </a:lnTo>
                  <a:lnTo>
                    <a:pt x="14" y="13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173">
              <a:extLst>
                <a:ext uri="{FF2B5EF4-FFF2-40B4-BE49-F238E27FC236}">
                  <a16:creationId xmlns="" xmlns:a16="http://schemas.microsoft.com/office/drawing/2014/main" id="{FFF55849-18ED-42C9-9E01-135E349E97E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4496653"/>
              <a:ext cx="346771" cy="346771"/>
            </a:xfrm>
            <a:custGeom>
              <a:avLst/>
              <a:gdLst>
                <a:gd name="T0" fmla="*/ 135 w 147"/>
                <a:gd name="T1" fmla="*/ 147 h 147"/>
                <a:gd name="T2" fmla="*/ 0 w 147"/>
                <a:gd name="T3" fmla="*/ 12 h 147"/>
                <a:gd name="T4" fmla="*/ 10 w 147"/>
                <a:gd name="T5" fmla="*/ 0 h 147"/>
                <a:gd name="T6" fmla="*/ 147 w 147"/>
                <a:gd name="T7" fmla="*/ 137 h 147"/>
                <a:gd name="T8" fmla="*/ 135 w 147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7">
                  <a:moveTo>
                    <a:pt x="135" y="147"/>
                  </a:moveTo>
                  <a:lnTo>
                    <a:pt x="0" y="12"/>
                  </a:lnTo>
                  <a:lnTo>
                    <a:pt x="10" y="0"/>
                  </a:lnTo>
                  <a:lnTo>
                    <a:pt x="147" y="137"/>
                  </a:lnTo>
                  <a:lnTo>
                    <a:pt x="135" y="14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174">
              <a:extLst>
                <a:ext uri="{FF2B5EF4-FFF2-40B4-BE49-F238E27FC236}">
                  <a16:creationId xmlns="" xmlns:a16="http://schemas.microsoft.com/office/drawing/2014/main" id="{5A4A1542-E99A-4D69-BC08-23C7D83CF84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4496653"/>
              <a:ext cx="346771" cy="346771"/>
            </a:xfrm>
            <a:custGeom>
              <a:avLst/>
              <a:gdLst>
                <a:gd name="T0" fmla="*/ 10 w 147"/>
                <a:gd name="T1" fmla="*/ 147 h 147"/>
                <a:gd name="T2" fmla="*/ 0 w 147"/>
                <a:gd name="T3" fmla="*/ 137 h 147"/>
                <a:gd name="T4" fmla="*/ 135 w 147"/>
                <a:gd name="T5" fmla="*/ 0 h 147"/>
                <a:gd name="T6" fmla="*/ 147 w 147"/>
                <a:gd name="T7" fmla="*/ 12 h 147"/>
                <a:gd name="T8" fmla="*/ 10 w 147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7">
                  <a:moveTo>
                    <a:pt x="10" y="147"/>
                  </a:moveTo>
                  <a:lnTo>
                    <a:pt x="0" y="137"/>
                  </a:lnTo>
                  <a:lnTo>
                    <a:pt x="135" y="0"/>
                  </a:lnTo>
                  <a:lnTo>
                    <a:pt x="147" y="12"/>
                  </a:lnTo>
                  <a:lnTo>
                    <a:pt x="10" y="14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175">
              <a:extLst>
                <a:ext uri="{FF2B5EF4-FFF2-40B4-BE49-F238E27FC236}">
                  <a16:creationId xmlns="" xmlns:a16="http://schemas.microsoft.com/office/drawing/2014/main" id="{73C82FFF-0515-43BD-A68B-F585E7B6249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13731" y="4815117"/>
              <a:ext cx="356207" cy="356207"/>
            </a:xfrm>
            <a:custGeom>
              <a:avLst/>
              <a:gdLst>
                <a:gd name="T0" fmla="*/ 151 w 151"/>
                <a:gd name="T1" fmla="*/ 151 h 151"/>
                <a:gd name="T2" fmla="*/ 0 w 151"/>
                <a:gd name="T3" fmla="*/ 151 h 151"/>
                <a:gd name="T4" fmla="*/ 0 w 151"/>
                <a:gd name="T5" fmla="*/ 0 h 151"/>
                <a:gd name="T6" fmla="*/ 151 w 151"/>
                <a:gd name="T7" fmla="*/ 0 h 151"/>
                <a:gd name="T8" fmla="*/ 151 w 151"/>
                <a:gd name="T9" fmla="*/ 151 h 151"/>
                <a:gd name="T10" fmla="*/ 14 w 151"/>
                <a:gd name="T11" fmla="*/ 135 h 151"/>
                <a:gd name="T12" fmla="*/ 135 w 151"/>
                <a:gd name="T13" fmla="*/ 135 h 151"/>
                <a:gd name="T14" fmla="*/ 135 w 151"/>
                <a:gd name="T15" fmla="*/ 14 h 151"/>
                <a:gd name="T16" fmla="*/ 14 w 151"/>
                <a:gd name="T17" fmla="*/ 14 h 151"/>
                <a:gd name="T18" fmla="*/ 14 w 151"/>
                <a:gd name="T19" fmla="*/ 135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151">
                  <a:moveTo>
                    <a:pt x="151" y="151"/>
                  </a:moveTo>
                  <a:lnTo>
                    <a:pt x="0" y="151"/>
                  </a:lnTo>
                  <a:lnTo>
                    <a:pt x="0" y="0"/>
                  </a:lnTo>
                  <a:lnTo>
                    <a:pt x="151" y="0"/>
                  </a:lnTo>
                  <a:lnTo>
                    <a:pt x="151" y="151"/>
                  </a:lnTo>
                  <a:close/>
                  <a:moveTo>
                    <a:pt x="14" y="135"/>
                  </a:moveTo>
                  <a:lnTo>
                    <a:pt x="135" y="135"/>
                  </a:lnTo>
                  <a:lnTo>
                    <a:pt x="135" y="14"/>
                  </a:lnTo>
                  <a:lnTo>
                    <a:pt x="14" y="14"/>
                  </a:lnTo>
                  <a:lnTo>
                    <a:pt x="14" y="135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176">
              <a:extLst>
                <a:ext uri="{FF2B5EF4-FFF2-40B4-BE49-F238E27FC236}">
                  <a16:creationId xmlns="" xmlns:a16="http://schemas.microsoft.com/office/drawing/2014/main" id="{BFE75407-1229-4DF8-A740-CA2CB419AB4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4819835"/>
              <a:ext cx="346771" cy="346771"/>
            </a:xfrm>
            <a:custGeom>
              <a:avLst/>
              <a:gdLst>
                <a:gd name="T0" fmla="*/ 135 w 147"/>
                <a:gd name="T1" fmla="*/ 147 h 147"/>
                <a:gd name="T2" fmla="*/ 0 w 147"/>
                <a:gd name="T3" fmla="*/ 10 h 147"/>
                <a:gd name="T4" fmla="*/ 10 w 147"/>
                <a:gd name="T5" fmla="*/ 0 h 147"/>
                <a:gd name="T6" fmla="*/ 147 w 147"/>
                <a:gd name="T7" fmla="*/ 137 h 147"/>
                <a:gd name="T8" fmla="*/ 135 w 147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7">
                  <a:moveTo>
                    <a:pt x="135" y="147"/>
                  </a:moveTo>
                  <a:lnTo>
                    <a:pt x="0" y="10"/>
                  </a:lnTo>
                  <a:lnTo>
                    <a:pt x="10" y="0"/>
                  </a:lnTo>
                  <a:lnTo>
                    <a:pt x="147" y="137"/>
                  </a:lnTo>
                  <a:lnTo>
                    <a:pt x="135" y="14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177">
              <a:extLst>
                <a:ext uri="{FF2B5EF4-FFF2-40B4-BE49-F238E27FC236}">
                  <a16:creationId xmlns="" xmlns:a16="http://schemas.microsoft.com/office/drawing/2014/main" id="{0710C9DA-3C6C-4B47-9662-EA159F3B33A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4819835"/>
              <a:ext cx="346771" cy="346771"/>
            </a:xfrm>
            <a:custGeom>
              <a:avLst/>
              <a:gdLst>
                <a:gd name="T0" fmla="*/ 10 w 147"/>
                <a:gd name="T1" fmla="*/ 147 h 147"/>
                <a:gd name="T2" fmla="*/ 0 w 147"/>
                <a:gd name="T3" fmla="*/ 137 h 147"/>
                <a:gd name="T4" fmla="*/ 135 w 147"/>
                <a:gd name="T5" fmla="*/ 0 h 147"/>
                <a:gd name="T6" fmla="*/ 147 w 147"/>
                <a:gd name="T7" fmla="*/ 10 h 147"/>
                <a:gd name="T8" fmla="*/ 10 w 147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7">
                  <a:moveTo>
                    <a:pt x="10" y="147"/>
                  </a:moveTo>
                  <a:lnTo>
                    <a:pt x="0" y="137"/>
                  </a:lnTo>
                  <a:lnTo>
                    <a:pt x="135" y="0"/>
                  </a:lnTo>
                  <a:lnTo>
                    <a:pt x="147" y="10"/>
                  </a:lnTo>
                  <a:lnTo>
                    <a:pt x="10" y="14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178">
              <a:extLst>
                <a:ext uri="{FF2B5EF4-FFF2-40B4-BE49-F238E27FC236}">
                  <a16:creationId xmlns="" xmlns:a16="http://schemas.microsoft.com/office/drawing/2014/main" id="{92A6A8F8-0D33-4F33-8A58-68E394A013E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750657" y="2236742"/>
              <a:ext cx="358566" cy="358566"/>
            </a:xfrm>
            <a:custGeom>
              <a:avLst/>
              <a:gdLst>
                <a:gd name="T0" fmla="*/ 152 w 152"/>
                <a:gd name="T1" fmla="*/ 152 h 152"/>
                <a:gd name="T2" fmla="*/ 0 w 152"/>
                <a:gd name="T3" fmla="*/ 152 h 152"/>
                <a:gd name="T4" fmla="*/ 0 w 152"/>
                <a:gd name="T5" fmla="*/ 0 h 152"/>
                <a:gd name="T6" fmla="*/ 152 w 152"/>
                <a:gd name="T7" fmla="*/ 0 h 152"/>
                <a:gd name="T8" fmla="*/ 152 w 152"/>
                <a:gd name="T9" fmla="*/ 152 h 152"/>
                <a:gd name="T10" fmla="*/ 17 w 152"/>
                <a:gd name="T11" fmla="*/ 135 h 152"/>
                <a:gd name="T12" fmla="*/ 137 w 152"/>
                <a:gd name="T13" fmla="*/ 135 h 152"/>
                <a:gd name="T14" fmla="*/ 137 w 152"/>
                <a:gd name="T15" fmla="*/ 15 h 152"/>
                <a:gd name="T16" fmla="*/ 17 w 152"/>
                <a:gd name="T17" fmla="*/ 15 h 152"/>
                <a:gd name="T18" fmla="*/ 17 w 152"/>
                <a:gd name="T19" fmla="*/ 135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2" h="152">
                  <a:moveTo>
                    <a:pt x="152" y="152"/>
                  </a:moveTo>
                  <a:lnTo>
                    <a:pt x="0" y="152"/>
                  </a:lnTo>
                  <a:lnTo>
                    <a:pt x="0" y="0"/>
                  </a:lnTo>
                  <a:lnTo>
                    <a:pt x="152" y="0"/>
                  </a:lnTo>
                  <a:lnTo>
                    <a:pt x="152" y="152"/>
                  </a:lnTo>
                  <a:close/>
                  <a:moveTo>
                    <a:pt x="17" y="135"/>
                  </a:moveTo>
                  <a:lnTo>
                    <a:pt x="137" y="135"/>
                  </a:lnTo>
                  <a:lnTo>
                    <a:pt x="137" y="15"/>
                  </a:lnTo>
                  <a:lnTo>
                    <a:pt x="17" y="15"/>
                  </a:lnTo>
                  <a:lnTo>
                    <a:pt x="17" y="135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179">
              <a:extLst>
                <a:ext uri="{FF2B5EF4-FFF2-40B4-BE49-F238E27FC236}">
                  <a16:creationId xmlns="" xmlns:a16="http://schemas.microsoft.com/office/drawing/2014/main" id="{F4C58807-2907-4B46-B303-9B69924B8EC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55375" y="2241460"/>
              <a:ext cx="349130" cy="349130"/>
            </a:xfrm>
            <a:custGeom>
              <a:avLst/>
              <a:gdLst>
                <a:gd name="T0" fmla="*/ 12 w 148"/>
                <a:gd name="T1" fmla="*/ 148 h 148"/>
                <a:gd name="T2" fmla="*/ 0 w 148"/>
                <a:gd name="T3" fmla="*/ 135 h 148"/>
                <a:gd name="T4" fmla="*/ 137 w 148"/>
                <a:gd name="T5" fmla="*/ 0 h 148"/>
                <a:gd name="T6" fmla="*/ 148 w 148"/>
                <a:gd name="T7" fmla="*/ 11 h 148"/>
                <a:gd name="T8" fmla="*/ 12 w 148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148">
                  <a:moveTo>
                    <a:pt x="12" y="148"/>
                  </a:moveTo>
                  <a:lnTo>
                    <a:pt x="0" y="135"/>
                  </a:lnTo>
                  <a:lnTo>
                    <a:pt x="137" y="0"/>
                  </a:lnTo>
                  <a:lnTo>
                    <a:pt x="148" y="11"/>
                  </a:lnTo>
                  <a:lnTo>
                    <a:pt x="12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180">
              <a:extLst>
                <a:ext uri="{FF2B5EF4-FFF2-40B4-BE49-F238E27FC236}">
                  <a16:creationId xmlns="" xmlns:a16="http://schemas.microsoft.com/office/drawing/2014/main" id="{7A14237C-DD0F-4FEB-8221-199F4EC6F1B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55375" y="2241460"/>
              <a:ext cx="349130" cy="349130"/>
            </a:xfrm>
            <a:custGeom>
              <a:avLst/>
              <a:gdLst>
                <a:gd name="T0" fmla="*/ 137 w 148"/>
                <a:gd name="T1" fmla="*/ 148 h 148"/>
                <a:gd name="T2" fmla="*/ 0 w 148"/>
                <a:gd name="T3" fmla="*/ 11 h 148"/>
                <a:gd name="T4" fmla="*/ 12 w 148"/>
                <a:gd name="T5" fmla="*/ 0 h 148"/>
                <a:gd name="T6" fmla="*/ 148 w 148"/>
                <a:gd name="T7" fmla="*/ 135 h 148"/>
                <a:gd name="T8" fmla="*/ 137 w 148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148">
                  <a:moveTo>
                    <a:pt x="137" y="148"/>
                  </a:moveTo>
                  <a:lnTo>
                    <a:pt x="0" y="11"/>
                  </a:lnTo>
                  <a:lnTo>
                    <a:pt x="12" y="0"/>
                  </a:lnTo>
                  <a:lnTo>
                    <a:pt x="148" y="135"/>
                  </a:lnTo>
                  <a:lnTo>
                    <a:pt x="137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181">
              <a:extLst>
                <a:ext uri="{FF2B5EF4-FFF2-40B4-BE49-F238E27FC236}">
                  <a16:creationId xmlns="" xmlns:a16="http://schemas.microsoft.com/office/drawing/2014/main" id="{386B6D9C-92CC-4F89-A5A0-FB5ABAE091B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432194" y="2236742"/>
              <a:ext cx="358566" cy="358566"/>
            </a:xfrm>
            <a:custGeom>
              <a:avLst/>
              <a:gdLst>
                <a:gd name="T0" fmla="*/ 152 w 152"/>
                <a:gd name="T1" fmla="*/ 152 h 152"/>
                <a:gd name="T2" fmla="*/ 0 w 152"/>
                <a:gd name="T3" fmla="*/ 152 h 152"/>
                <a:gd name="T4" fmla="*/ 0 w 152"/>
                <a:gd name="T5" fmla="*/ 0 h 152"/>
                <a:gd name="T6" fmla="*/ 152 w 152"/>
                <a:gd name="T7" fmla="*/ 0 h 152"/>
                <a:gd name="T8" fmla="*/ 152 w 152"/>
                <a:gd name="T9" fmla="*/ 152 h 152"/>
                <a:gd name="T10" fmla="*/ 14 w 152"/>
                <a:gd name="T11" fmla="*/ 135 h 152"/>
                <a:gd name="T12" fmla="*/ 135 w 152"/>
                <a:gd name="T13" fmla="*/ 135 h 152"/>
                <a:gd name="T14" fmla="*/ 135 w 152"/>
                <a:gd name="T15" fmla="*/ 15 h 152"/>
                <a:gd name="T16" fmla="*/ 14 w 152"/>
                <a:gd name="T17" fmla="*/ 15 h 152"/>
                <a:gd name="T18" fmla="*/ 14 w 152"/>
                <a:gd name="T19" fmla="*/ 135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2" h="152">
                  <a:moveTo>
                    <a:pt x="152" y="152"/>
                  </a:moveTo>
                  <a:lnTo>
                    <a:pt x="0" y="152"/>
                  </a:lnTo>
                  <a:lnTo>
                    <a:pt x="0" y="0"/>
                  </a:lnTo>
                  <a:lnTo>
                    <a:pt x="152" y="0"/>
                  </a:lnTo>
                  <a:lnTo>
                    <a:pt x="152" y="152"/>
                  </a:lnTo>
                  <a:close/>
                  <a:moveTo>
                    <a:pt x="14" y="135"/>
                  </a:moveTo>
                  <a:lnTo>
                    <a:pt x="135" y="135"/>
                  </a:lnTo>
                  <a:lnTo>
                    <a:pt x="135" y="15"/>
                  </a:lnTo>
                  <a:lnTo>
                    <a:pt x="14" y="15"/>
                  </a:lnTo>
                  <a:lnTo>
                    <a:pt x="14" y="135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182">
              <a:extLst>
                <a:ext uri="{FF2B5EF4-FFF2-40B4-BE49-F238E27FC236}">
                  <a16:creationId xmlns="" xmlns:a16="http://schemas.microsoft.com/office/drawing/2014/main" id="{D3872DBD-8E3E-4097-8358-06069320BED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36912" y="2241460"/>
              <a:ext cx="346771" cy="349130"/>
            </a:xfrm>
            <a:custGeom>
              <a:avLst/>
              <a:gdLst>
                <a:gd name="T0" fmla="*/ 10 w 147"/>
                <a:gd name="T1" fmla="*/ 148 h 148"/>
                <a:gd name="T2" fmla="*/ 0 w 147"/>
                <a:gd name="T3" fmla="*/ 135 h 148"/>
                <a:gd name="T4" fmla="*/ 135 w 147"/>
                <a:gd name="T5" fmla="*/ 0 h 148"/>
                <a:gd name="T6" fmla="*/ 147 w 147"/>
                <a:gd name="T7" fmla="*/ 11 h 148"/>
                <a:gd name="T8" fmla="*/ 10 w 147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8">
                  <a:moveTo>
                    <a:pt x="10" y="148"/>
                  </a:moveTo>
                  <a:lnTo>
                    <a:pt x="0" y="135"/>
                  </a:lnTo>
                  <a:lnTo>
                    <a:pt x="135" y="0"/>
                  </a:lnTo>
                  <a:lnTo>
                    <a:pt x="147" y="11"/>
                  </a:lnTo>
                  <a:lnTo>
                    <a:pt x="10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183">
              <a:extLst>
                <a:ext uri="{FF2B5EF4-FFF2-40B4-BE49-F238E27FC236}">
                  <a16:creationId xmlns="" xmlns:a16="http://schemas.microsoft.com/office/drawing/2014/main" id="{D86E6AFD-4DA0-435A-AA61-C1F67299B5D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36912" y="2241460"/>
              <a:ext cx="346771" cy="349130"/>
            </a:xfrm>
            <a:custGeom>
              <a:avLst/>
              <a:gdLst>
                <a:gd name="T0" fmla="*/ 135 w 147"/>
                <a:gd name="T1" fmla="*/ 148 h 148"/>
                <a:gd name="T2" fmla="*/ 0 w 147"/>
                <a:gd name="T3" fmla="*/ 11 h 148"/>
                <a:gd name="T4" fmla="*/ 10 w 147"/>
                <a:gd name="T5" fmla="*/ 0 h 148"/>
                <a:gd name="T6" fmla="*/ 147 w 147"/>
                <a:gd name="T7" fmla="*/ 135 h 148"/>
                <a:gd name="T8" fmla="*/ 135 w 147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8">
                  <a:moveTo>
                    <a:pt x="135" y="148"/>
                  </a:moveTo>
                  <a:lnTo>
                    <a:pt x="0" y="11"/>
                  </a:lnTo>
                  <a:lnTo>
                    <a:pt x="10" y="0"/>
                  </a:lnTo>
                  <a:lnTo>
                    <a:pt x="147" y="135"/>
                  </a:lnTo>
                  <a:lnTo>
                    <a:pt x="135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184">
              <a:extLst>
                <a:ext uri="{FF2B5EF4-FFF2-40B4-BE49-F238E27FC236}">
                  <a16:creationId xmlns="" xmlns:a16="http://schemas.microsoft.com/office/drawing/2014/main" id="{8A90FB75-DD6D-4759-9C66-4CA7C3635EB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09013" y="2236742"/>
              <a:ext cx="356207" cy="358566"/>
            </a:xfrm>
            <a:custGeom>
              <a:avLst/>
              <a:gdLst>
                <a:gd name="T0" fmla="*/ 151 w 151"/>
                <a:gd name="T1" fmla="*/ 152 h 152"/>
                <a:gd name="T2" fmla="*/ 0 w 151"/>
                <a:gd name="T3" fmla="*/ 152 h 152"/>
                <a:gd name="T4" fmla="*/ 0 w 151"/>
                <a:gd name="T5" fmla="*/ 0 h 152"/>
                <a:gd name="T6" fmla="*/ 151 w 151"/>
                <a:gd name="T7" fmla="*/ 0 h 152"/>
                <a:gd name="T8" fmla="*/ 151 w 151"/>
                <a:gd name="T9" fmla="*/ 152 h 152"/>
                <a:gd name="T10" fmla="*/ 16 w 151"/>
                <a:gd name="T11" fmla="*/ 135 h 152"/>
                <a:gd name="T12" fmla="*/ 137 w 151"/>
                <a:gd name="T13" fmla="*/ 135 h 152"/>
                <a:gd name="T14" fmla="*/ 137 w 151"/>
                <a:gd name="T15" fmla="*/ 15 h 152"/>
                <a:gd name="T16" fmla="*/ 16 w 151"/>
                <a:gd name="T17" fmla="*/ 15 h 152"/>
                <a:gd name="T18" fmla="*/ 16 w 151"/>
                <a:gd name="T19" fmla="*/ 135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152">
                  <a:moveTo>
                    <a:pt x="151" y="152"/>
                  </a:moveTo>
                  <a:lnTo>
                    <a:pt x="0" y="152"/>
                  </a:lnTo>
                  <a:lnTo>
                    <a:pt x="0" y="0"/>
                  </a:lnTo>
                  <a:lnTo>
                    <a:pt x="151" y="0"/>
                  </a:lnTo>
                  <a:lnTo>
                    <a:pt x="151" y="152"/>
                  </a:lnTo>
                  <a:close/>
                  <a:moveTo>
                    <a:pt x="16" y="135"/>
                  </a:moveTo>
                  <a:lnTo>
                    <a:pt x="137" y="135"/>
                  </a:lnTo>
                  <a:lnTo>
                    <a:pt x="137" y="15"/>
                  </a:lnTo>
                  <a:lnTo>
                    <a:pt x="16" y="15"/>
                  </a:lnTo>
                  <a:lnTo>
                    <a:pt x="16" y="135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185">
              <a:extLst>
                <a:ext uri="{FF2B5EF4-FFF2-40B4-BE49-F238E27FC236}">
                  <a16:creationId xmlns="" xmlns:a16="http://schemas.microsoft.com/office/drawing/2014/main" id="{E7643529-892C-447D-A995-A104F088FA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783472" y="2236742"/>
              <a:ext cx="363284" cy="358566"/>
            </a:xfrm>
            <a:custGeom>
              <a:avLst/>
              <a:gdLst>
                <a:gd name="T0" fmla="*/ 154 w 154"/>
                <a:gd name="T1" fmla="*/ 152 h 152"/>
                <a:gd name="T2" fmla="*/ 0 w 154"/>
                <a:gd name="T3" fmla="*/ 152 h 152"/>
                <a:gd name="T4" fmla="*/ 0 w 154"/>
                <a:gd name="T5" fmla="*/ 0 h 152"/>
                <a:gd name="T6" fmla="*/ 154 w 154"/>
                <a:gd name="T7" fmla="*/ 0 h 152"/>
                <a:gd name="T8" fmla="*/ 154 w 154"/>
                <a:gd name="T9" fmla="*/ 152 h 152"/>
                <a:gd name="T10" fmla="*/ 17 w 154"/>
                <a:gd name="T11" fmla="*/ 135 h 152"/>
                <a:gd name="T12" fmla="*/ 138 w 154"/>
                <a:gd name="T13" fmla="*/ 135 h 152"/>
                <a:gd name="T14" fmla="*/ 138 w 154"/>
                <a:gd name="T15" fmla="*/ 15 h 152"/>
                <a:gd name="T16" fmla="*/ 17 w 154"/>
                <a:gd name="T17" fmla="*/ 15 h 152"/>
                <a:gd name="T18" fmla="*/ 17 w 154"/>
                <a:gd name="T19" fmla="*/ 135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4" h="152">
                  <a:moveTo>
                    <a:pt x="154" y="152"/>
                  </a:moveTo>
                  <a:lnTo>
                    <a:pt x="0" y="152"/>
                  </a:lnTo>
                  <a:lnTo>
                    <a:pt x="0" y="0"/>
                  </a:lnTo>
                  <a:lnTo>
                    <a:pt x="154" y="0"/>
                  </a:lnTo>
                  <a:lnTo>
                    <a:pt x="154" y="152"/>
                  </a:lnTo>
                  <a:close/>
                  <a:moveTo>
                    <a:pt x="17" y="135"/>
                  </a:moveTo>
                  <a:lnTo>
                    <a:pt x="138" y="135"/>
                  </a:lnTo>
                  <a:lnTo>
                    <a:pt x="138" y="15"/>
                  </a:lnTo>
                  <a:lnTo>
                    <a:pt x="17" y="15"/>
                  </a:lnTo>
                  <a:lnTo>
                    <a:pt x="17" y="135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186">
              <a:extLst>
                <a:ext uri="{FF2B5EF4-FFF2-40B4-BE49-F238E27FC236}">
                  <a16:creationId xmlns="" xmlns:a16="http://schemas.microsoft.com/office/drawing/2014/main" id="{F3570C3F-02CF-4CED-84ED-1CB8740A6677}"/>
                </a:ext>
              </a:extLst>
            </p:cNvPr>
            <p:cNvSpPr>
              <a:spLocks/>
            </p:cNvSpPr>
            <p:nvPr/>
          </p:nvSpPr>
          <p:spPr bwMode="auto">
            <a:xfrm>
              <a:off x="9790549" y="2241460"/>
              <a:ext cx="346771" cy="349130"/>
            </a:xfrm>
            <a:custGeom>
              <a:avLst/>
              <a:gdLst>
                <a:gd name="T0" fmla="*/ 12 w 147"/>
                <a:gd name="T1" fmla="*/ 148 h 148"/>
                <a:gd name="T2" fmla="*/ 0 w 147"/>
                <a:gd name="T3" fmla="*/ 135 h 148"/>
                <a:gd name="T4" fmla="*/ 137 w 147"/>
                <a:gd name="T5" fmla="*/ 0 h 148"/>
                <a:gd name="T6" fmla="*/ 147 w 147"/>
                <a:gd name="T7" fmla="*/ 11 h 148"/>
                <a:gd name="T8" fmla="*/ 12 w 147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8">
                  <a:moveTo>
                    <a:pt x="12" y="148"/>
                  </a:moveTo>
                  <a:lnTo>
                    <a:pt x="0" y="135"/>
                  </a:lnTo>
                  <a:lnTo>
                    <a:pt x="137" y="0"/>
                  </a:lnTo>
                  <a:lnTo>
                    <a:pt x="147" y="11"/>
                  </a:lnTo>
                  <a:lnTo>
                    <a:pt x="12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187">
              <a:extLst>
                <a:ext uri="{FF2B5EF4-FFF2-40B4-BE49-F238E27FC236}">
                  <a16:creationId xmlns="" xmlns:a16="http://schemas.microsoft.com/office/drawing/2014/main" id="{08D53CB9-41BA-481C-A65D-07429FF6C1AB}"/>
                </a:ext>
              </a:extLst>
            </p:cNvPr>
            <p:cNvSpPr>
              <a:spLocks/>
            </p:cNvSpPr>
            <p:nvPr/>
          </p:nvSpPr>
          <p:spPr bwMode="auto">
            <a:xfrm>
              <a:off x="9790549" y="2241460"/>
              <a:ext cx="346771" cy="349130"/>
            </a:xfrm>
            <a:custGeom>
              <a:avLst/>
              <a:gdLst>
                <a:gd name="T0" fmla="*/ 137 w 147"/>
                <a:gd name="T1" fmla="*/ 148 h 148"/>
                <a:gd name="T2" fmla="*/ 0 w 147"/>
                <a:gd name="T3" fmla="*/ 11 h 148"/>
                <a:gd name="T4" fmla="*/ 12 w 147"/>
                <a:gd name="T5" fmla="*/ 0 h 148"/>
                <a:gd name="T6" fmla="*/ 147 w 147"/>
                <a:gd name="T7" fmla="*/ 135 h 148"/>
                <a:gd name="T8" fmla="*/ 137 w 147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8">
                  <a:moveTo>
                    <a:pt x="137" y="148"/>
                  </a:moveTo>
                  <a:lnTo>
                    <a:pt x="0" y="11"/>
                  </a:lnTo>
                  <a:lnTo>
                    <a:pt x="12" y="0"/>
                  </a:lnTo>
                  <a:lnTo>
                    <a:pt x="147" y="135"/>
                  </a:lnTo>
                  <a:lnTo>
                    <a:pt x="137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188">
              <a:extLst>
                <a:ext uri="{FF2B5EF4-FFF2-40B4-BE49-F238E27FC236}">
                  <a16:creationId xmlns="" xmlns:a16="http://schemas.microsoft.com/office/drawing/2014/main" id="{325A4F13-5A86-487D-A32F-C56C1273486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465009" y="2236742"/>
              <a:ext cx="358566" cy="358566"/>
            </a:xfrm>
            <a:custGeom>
              <a:avLst/>
              <a:gdLst>
                <a:gd name="T0" fmla="*/ 152 w 152"/>
                <a:gd name="T1" fmla="*/ 152 h 152"/>
                <a:gd name="T2" fmla="*/ 0 w 152"/>
                <a:gd name="T3" fmla="*/ 152 h 152"/>
                <a:gd name="T4" fmla="*/ 0 w 152"/>
                <a:gd name="T5" fmla="*/ 0 h 152"/>
                <a:gd name="T6" fmla="*/ 152 w 152"/>
                <a:gd name="T7" fmla="*/ 0 h 152"/>
                <a:gd name="T8" fmla="*/ 152 w 152"/>
                <a:gd name="T9" fmla="*/ 152 h 152"/>
                <a:gd name="T10" fmla="*/ 15 w 152"/>
                <a:gd name="T11" fmla="*/ 135 h 152"/>
                <a:gd name="T12" fmla="*/ 135 w 152"/>
                <a:gd name="T13" fmla="*/ 135 h 152"/>
                <a:gd name="T14" fmla="*/ 135 w 152"/>
                <a:gd name="T15" fmla="*/ 15 h 152"/>
                <a:gd name="T16" fmla="*/ 15 w 152"/>
                <a:gd name="T17" fmla="*/ 15 h 152"/>
                <a:gd name="T18" fmla="*/ 15 w 152"/>
                <a:gd name="T19" fmla="*/ 135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2" h="152">
                  <a:moveTo>
                    <a:pt x="152" y="152"/>
                  </a:moveTo>
                  <a:lnTo>
                    <a:pt x="0" y="152"/>
                  </a:lnTo>
                  <a:lnTo>
                    <a:pt x="0" y="0"/>
                  </a:lnTo>
                  <a:lnTo>
                    <a:pt x="152" y="0"/>
                  </a:lnTo>
                  <a:lnTo>
                    <a:pt x="152" y="152"/>
                  </a:lnTo>
                  <a:close/>
                  <a:moveTo>
                    <a:pt x="15" y="135"/>
                  </a:moveTo>
                  <a:lnTo>
                    <a:pt x="135" y="135"/>
                  </a:lnTo>
                  <a:lnTo>
                    <a:pt x="135" y="15"/>
                  </a:lnTo>
                  <a:lnTo>
                    <a:pt x="15" y="15"/>
                  </a:lnTo>
                  <a:lnTo>
                    <a:pt x="15" y="135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189">
              <a:extLst>
                <a:ext uri="{FF2B5EF4-FFF2-40B4-BE49-F238E27FC236}">
                  <a16:creationId xmlns="" xmlns:a16="http://schemas.microsoft.com/office/drawing/2014/main" id="{0ED271C4-6E15-45A7-A89C-BAD0F423C284}"/>
                </a:ext>
              </a:extLst>
            </p:cNvPr>
            <p:cNvSpPr>
              <a:spLocks/>
            </p:cNvSpPr>
            <p:nvPr/>
          </p:nvSpPr>
          <p:spPr bwMode="auto">
            <a:xfrm>
              <a:off x="9469727" y="2241460"/>
              <a:ext cx="349130" cy="349130"/>
            </a:xfrm>
            <a:custGeom>
              <a:avLst/>
              <a:gdLst>
                <a:gd name="T0" fmla="*/ 11 w 148"/>
                <a:gd name="T1" fmla="*/ 148 h 148"/>
                <a:gd name="T2" fmla="*/ 0 w 148"/>
                <a:gd name="T3" fmla="*/ 135 h 148"/>
                <a:gd name="T4" fmla="*/ 136 w 148"/>
                <a:gd name="T5" fmla="*/ 0 h 148"/>
                <a:gd name="T6" fmla="*/ 148 w 148"/>
                <a:gd name="T7" fmla="*/ 11 h 148"/>
                <a:gd name="T8" fmla="*/ 11 w 148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148">
                  <a:moveTo>
                    <a:pt x="11" y="148"/>
                  </a:moveTo>
                  <a:lnTo>
                    <a:pt x="0" y="135"/>
                  </a:lnTo>
                  <a:lnTo>
                    <a:pt x="136" y="0"/>
                  </a:lnTo>
                  <a:lnTo>
                    <a:pt x="148" y="11"/>
                  </a:lnTo>
                  <a:lnTo>
                    <a:pt x="11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190">
              <a:extLst>
                <a:ext uri="{FF2B5EF4-FFF2-40B4-BE49-F238E27FC236}">
                  <a16:creationId xmlns="" xmlns:a16="http://schemas.microsoft.com/office/drawing/2014/main" id="{2A3C0C22-31E9-43A5-9618-529830C57864}"/>
                </a:ext>
              </a:extLst>
            </p:cNvPr>
            <p:cNvSpPr>
              <a:spLocks/>
            </p:cNvSpPr>
            <p:nvPr/>
          </p:nvSpPr>
          <p:spPr bwMode="auto">
            <a:xfrm>
              <a:off x="9469727" y="2241460"/>
              <a:ext cx="349130" cy="349130"/>
            </a:xfrm>
            <a:custGeom>
              <a:avLst/>
              <a:gdLst>
                <a:gd name="T0" fmla="*/ 136 w 148"/>
                <a:gd name="T1" fmla="*/ 148 h 148"/>
                <a:gd name="T2" fmla="*/ 0 w 148"/>
                <a:gd name="T3" fmla="*/ 11 h 148"/>
                <a:gd name="T4" fmla="*/ 11 w 148"/>
                <a:gd name="T5" fmla="*/ 0 h 148"/>
                <a:gd name="T6" fmla="*/ 148 w 148"/>
                <a:gd name="T7" fmla="*/ 135 h 148"/>
                <a:gd name="T8" fmla="*/ 136 w 148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148">
                  <a:moveTo>
                    <a:pt x="136" y="148"/>
                  </a:moveTo>
                  <a:lnTo>
                    <a:pt x="0" y="11"/>
                  </a:lnTo>
                  <a:lnTo>
                    <a:pt x="11" y="0"/>
                  </a:lnTo>
                  <a:lnTo>
                    <a:pt x="148" y="135"/>
                  </a:lnTo>
                  <a:lnTo>
                    <a:pt x="136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191">
              <a:extLst>
                <a:ext uri="{FF2B5EF4-FFF2-40B4-BE49-F238E27FC236}">
                  <a16:creationId xmlns="" xmlns:a16="http://schemas.microsoft.com/office/drawing/2014/main" id="{56FEB312-38A8-4AC4-8650-DA7E61AA01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141828" y="2236742"/>
              <a:ext cx="358566" cy="358566"/>
            </a:xfrm>
            <a:custGeom>
              <a:avLst/>
              <a:gdLst>
                <a:gd name="T0" fmla="*/ 152 w 152"/>
                <a:gd name="T1" fmla="*/ 152 h 152"/>
                <a:gd name="T2" fmla="*/ 0 w 152"/>
                <a:gd name="T3" fmla="*/ 152 h 152"/>
                <a:gd name="T4" fmla="*/ 0 w 152"/>
                <a:gd name="T5" fmla="*/ 0 h 152"/>
                <a:gd name="T6" fmla="*/ 152 w 152"/>
                <a:gd name="T7" fmla="*/ 0 h 152"/>
                <a:gd name="T8" fmla="*/ 152 w 152"/>
                <a:gd name="T9" fmla="*/ 152 h 152"/>
                <a:gd name="T10" fmla="*/ 17 w 152"/>
                <a:gd name="T11" fmla="*/ 135 h 152"/>
                <a:gd name="T12" fmla="*/ 137 w 152"/>
                <a:gd name="T13" fmla="*/ 135 h 152"/>
                <a:gd name="T14" fmla="*/ 137 w 152"/>
                <a:gd name="T15" fmla="*/ 15 h 152"/>
                <a:gd name="T16" fmla="*/ 17 w 152"/>
                <a:gd name="T17" fmla="*/ 15 h 152"/>
                <a:gd name="T18" fmla="*/ 17 w 152"/>
                <a:gd name="T19" fmla="*/ 135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2" h="152">
                  <a:moveTo>
                    <a:pt x="152" y="152"/>
                  </a:moveTo>
                  <a:lnTo>
                    <a:pt x="0" y="152"/>
                  </a:lnTo>
                  <a:lnTo>
                    <a:pt x="0" y="0"/>
                  </a:lnTo>
                  <a:lnTo>
                    <a:pt x="152" y="0"/>
                  </a:lnTo>
                  <a:lnTo>
                    <a:pt x="152" y="152"/>
                  </a:lnTo>
                  <a:close/>
                  <a:moveTo>
                    <a:pt x="17" y="135"/>
                  </a:moveTo>
                  <a:lnTo>
                    <a:pt x="137" y="135"/>
                  </a:lnTo>
                  <a:lnTo>
                    <a:pt x="137" y="15"/>
                  </a:lnTo>
                  <a:lnTo>
                    <a:pt x="17" y="15"/>
                  </a:lnTo>
                  <a:lnTo>
                    <a:pt x="17" y="135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192">
              <a:extLst>
                <a:ext uri="{FF2B5EF4-FFF2-40B4-BE49-F238E27FC236}">
                  <a16:creationId xmlns="" xmlns:a16="http://schemas.microsoft.com/office/drawing/2014/main" id="{31B4D664-007C-456F-AD93-2627461823C0}"/>
                </a:ext>
              </a:extLst>
            </p:cNvPr>
            <p:cNvSpPr>
              <a:spLocks/>
            </p:cNvSpPr>
            <p:nvPr/>
          </p:nvSpPr>
          <p:spPr bwMode="auto">
            <a:xfrm>
              <a:off x="8818646" y="2241460"/>
              <a:ext cx="677030" cy="353848"/>
            </a:xfrm>
            <a:custGeom>
              <a:avLst/>
              <a:gdLst>
                <a:gd name="T0" fmla="*/ 70 w 138"/>
                <a:gd name="T1" fmla="*/ 72 h 72"/>
                <a:gd name="T2" fmla="*/ 4 w 138"/>
                <a:gd name="T3" fmla="*/ 72 h 72"/>
                <a:gd name="T4" fmla="*/ 1 w 138"/>
                <a:gd name="T5" fmla="*/ 69 h 72"/>
                <a:gd name="T6" fmla="*/ 1 w 138"/>
                <a:gd name="T7" fmla="*/ 65 h 72"/>
                <a:gd name="T8" fmla="*/ 67 w 138"/>
                <a:gd name="T9" fmla="*/ 0 h 72"/>
                <a:gd name="T10" fmla="*/ 72 w 138"/>
                <a:gd name="T11" fmla="*/ 5 h 72"/>
                <a:gd name="T12" fmla="*/ 13 w 138"/>
                <a:gd name="T13" fmla="*/ 64 h 72"/>
                <a:gd name="T14" fmla="*/ 68 w 138"/>
                <a:gd name="T15" fmla="*/ 64 h 72"/>
                <a:gd name="T16" fmla="*/ 133 w 138"/>
                <a:gd name="T17" fmla="*/ 0 h 72"/>
                <a:gd name="T18" fmla="*/ 138 w 138"/>
                <a:gd name="T19" fmla="*/ 5 h 72"/>
                <a:gd name="T20" fmla="*/ 72 w 138"/>
                <a:gd name="T21" fmla="*/ 71 h 72"/>
                <a:gd name="T22" fmla="*/ 70 w 138"/>
                <a:gd name="T23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8" h="72">
                  <a:moveTo>
                    <a:pt x="70" y="72"/>
                  </a:moveTo>
                  <a:cubicBezTo>
                    <a:pt x="4" y="72"/>
                    <a:pt x="4" y="72"/>
                    <a:pt x="4" y="72"/>
                  </a:cubicBezTo>
                  <a:cubicBezTo>
                    <a:pt x="3" y="72"/>
                    <a:pt x="1" y="71"/>
                    <a:pt x="1" y="69"/>
                  </a:cubicBezTo>
                  <a:cubicBezTo>
                    <a:pt x="0" y="68"/>
                    <a:pt x="0" y="66"/>
                    <a:pt x="1" y="65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13" y="64"/>
                    <a:pt x="13" y="64"/>
                    <a:pt x="13" y="64"/>
                  </a:cubicBezTo>
                  <a:cubicBezTo>
                    <a:pt x="68" y="64"/>
                    <a:pt x="68" y="64"/>
                    <a:pt x="68" y="64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38" y="5"/>
                    <a:pt x="138" y="5"/>
                    <a:pt x="138" y="5"/>
                  </a:cubicBezTo>
                  <a:cubicBezTo>
                    <a:pt x="72" y="71"/>
                    <a:pt x="72" y="71"/>
                    <a:pt x="72" y="71"/>
                  </a:cubicBezTo>
                  <a:cubicBezTo>
                    <a:pt x="72" y="71"/>
                    <a:pt x="71" y="72"/>
                    <a:pt x="70" y="72"/>
                  </a:cubicBez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193">
              <a:extLst>
                <a:ext uri="{FF2B5EF4-FFF2-40B4-BE49-F238E27FC236}">
                  <a16:creationId xmlns="" xmlns:a16="http://schemas.microsoft.com/office/drawing/2014/main" id="{8CA57A2A-9DD3-4E2D-B940-AEC8BAB45311}"/>
                </a:ext>
              </a:extLst>
            </p:cNvPr>
            <p:cNvSpPr>
              <a:spLocks/>
            </p:cNvSpPr>
            <p:nvPr/>
          </p:nvSpPr>
          <p:spPr bwMode="auto">
            <a:xfrm>
              <a:off x="9146546" y="2241460"/>
              <a:ext cx="349130" cy="349130"/>
            </a:xfrm>
            <a:custGeom>
              <a:avLst/>
              <a:gdLst>
                <a:gd name="T0" fmla="*/ 137 w 148"/>
                <a:gd name="T1" fmla="*/ 148 h 148"/>
                <a:gd name="T2" fmla="*/ 0 w 148"/>
                <a:gd name="T3" fmla="*/ 11 h 148"/>
                <a:gd name="T4" fmla="*/ 11 w 148"/>
                <a:gd name="T5" fmla="*/ 0 h 148"/>
                <a:gd name="T6" fmla="*/ 148 w 148"/>
                <a:gd name="T7" fmla="*/ 135 h 148"/>
                <a:gd name="T8" fmla="*/ 137 w 148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148">
                  <a:moveTo>
                    <a:pt x="137" y="148"/>
                  </a:moveTo>
                  <a:lnTo>
                    <a:pt x="0" y="11"/>
                  </a:lnTo>
                  <a:lnTo>
                    <a:pt x="11" y="0"/>
                  </a:lnTo>
                  <a:lnTo>
                    <a:pt x="148" y="135"/>
                  </a:lnTo>
                  <a:lnTo>
                    <a:pt x="137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194">
              <a:extLst>
                <a:ext uri="{FF2B5EF4-FFF2-40B4-BE49-F238E27FC236}">
                  <a16:creationId xmlns="" xmlns:a16="http://schemas.microsoft.com/office/drawing/2014/main" id="{ED416A19-3A62-4AF1-88E7-4D6807217BD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09013" y="5171324"/>
              <a:ext cx="368002" cy="358566"/>
            </a:xfrm>
            <a:custGeom>
              <a:avLst/>
              <a:gdLst>
                <a:gd name="T0" fmla="*/ 156 w 156"/>
                <a:gd name="T1" fmla="*/ 152 h 152"/>
                <a:gd name="T2" fmla="*/ 0 w 156"/>
                <a:gd name="T3" fmla="*/ 152 h 152"/>
                <a:gd name="T4" fmla="*/ 0 w 156"/>
                <a:gd name="T5" fmla="*/ 0 h 152"/>
                <a:gd name="T6" fmla="*/ 156 w 156"/>
                <a:gd name="T7" fmla="*/ 0 h 152"/>
                <a:gd name="T8" fmla="*/ 156 w 156"/>
                <a:gd name="T9" fmla="*/ 152 h 152"/>
                <a:gd name="T10" fmla="*/ 14 w 156"/>
                <a:gd name="T11" fmla="*/ 138 h 152"/>
                <a:gd name="T12" fmla="*/ 139 w 156"/>
                <a:gd name="T13" fmla="*/ 138 h 152"/>
                <a:gd name="T14" fmla="*/ 139 w 156"/>
                <a:gd name="T15" fmla="*/ 15 h 152"/>
                <a:gd name="T16" fmla="*/ 14 w 156"/>
                <a:gd name="T17" fmla="*/ 15 h 152"/>
                <a:gd name="T18" fmla="*/ 14 w 156"/>
                <a:gd name="T19" fmla="*/ 138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6" h="152">
                  <a:moveTo>
                    <a:pt x="156" y="152"/>
                  </a:moveTo>
                  <a:lnTo>
                    <a:pt x="0" y="152"/>
                  </a:lnTo>
                  <a:lnTo>
                    <a:pt x="0" y="0"/>
                  </a:lnTo>
                  <a:lnTo>
                    <a:pt x="156" y="0"/>
                  </a:lnTo>
                  <a:lnTo>
                    <a:pt x="156" y="152"/>
                  </a:lnTo>
                  <a:close/>
                  <a:moveTo>
                    <a:pt x="14" y="138"/>
                  </a:moveTo>
                  <a:lnTo>
                    <a:pt x="139" y="138"/>
                  </a:lnTo>
                  <a:lnTo>
                    <a:pt x="139" y="15"/>
                  </a:lnTo>
                  <a:lnTo>
                    <a:pt x="14" y="15"/>
                  </a:lnTo>
                  <a:lnTo>
                    <a:pt x="14" y="13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195">
              <a:extLst>
                <a:ext uri="{FF2B5EF4-FFF2-40B4-BE49-F238E27FC236}">
                  <a16:creationId xmlns="" xmlns:a16="http://schemas.microsoft.com/office/drawing/2014/main" id="{94FAB35C-CE7A-4BB1-81E1-252C3D61F26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731" y="5178401"/>
              <a:ext cx="356207" cy="346771"/>
            </a:xfrm>
            <a:custGeom>
              <a:avLst/>
              <a:gdLst>
                <a:gd name="T0" fmla="*/ 139 w 151"/>
                <a:gd name="T1" fmla="*/ 147 h 147"/>
                <a:gd name="T2" fmla="*/ 0 w 151"/>
                <a:gd name="T3" fmla="*/ 10 h 147"/>
                <a:gd name="T4" fmla="*/ 10 w 151"/>
                <a:gd name="T5" fmla="*/ 0 h 147"/>
                <a:gd name="T6" fmla="*/ 151 w 151"/>
                <a:gd name="T7" fmla="*/ 137 h 147"/>
                <a:gd name="T8" fmla="*/ 139 w 151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147">
                  <a:moveTo>
                    <a:pt x="139" y="147"/>
                  </a:moveTo>
                  <a:lnTo>
                    <a:pt x="0" y="10"/>
                  </a:lnTo>
                  <a:lnTo>
                    <a:pt x="10" y="0"/>
                  </a:lnTo>
                  <a:lnTo>
                    <a:pt x="151" y="137"/>
                  </a:lnTo>
                  <a:lnTo>
                    <a:pt x="139" y="14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196">
              <a:extLst>
                <a:ext uri="{FF2B5EF4-FFF2-40B4-BE49-F238E27FC236}">
                  <a16:creationId xmlns="" xmlns:a16="http://schemas.microsoft.com/office/drawing/2014/main" id="{96DC33FD-3AA5-4E21-ADEE-0883E3D1924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731" y="5178401"/>
              <a:ext cx="356207" cy="346771"/>
            </a:xfrm>
            <a:custGeom>
              <a:avLst/>
              <a:gdLst>
                <a:gd name="T0" fmla="*/ 10 w 151"/>
                <a:gd name="T1" fmla="*/ 147 h 147"/>
                <a:gd name="T2" fmla="*/ 0 w 151"/>
                <a:gd name="T3" fmla="*/ 137 h 147"/>
                <a:gd name="T4" fmla="*/ 139 w 151"/>
                <a:gd name="T5" fmla="*/ 0 h 147"/>
                <a:gd name="T6" fmla="*/ 151 w 151"/>
                <a:gd name="T7" fmla="*/ 10 h 147"/>
                <a:gd name="T8" fmla="*/ 10 w 151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147">
                  <a:moveTo>
                    <a:pt x="10" y="147"/>
                  </a:moveTo>
                  <a:lnTo>
                    <a:pt x="0" y="137"/>
                  </a:lnTo>
                  <a:lnTo>
                    <a:pt x="139" y="0"/>
                  </a:lnTo>
                  <a:lnTo>
                    <a:pt x="151" y="10"/>
                  </a:lnTo>
                  <a:lnTo>
                    <a:pt x="10" y="14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197">
              <a:extLst>
                <a:ext uri="{FF2B5EF4-FFF2-40B4-BE49-F238E27FC236}">
                  <a16:creationId xmlns="" xmlns:a16="http://schemas.microsoft.com/office/drawing/2014/main" id="{BC71E31E-CA7E-49EC-A8B6-00AB3F8652D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09013" y="6461691"/>
              <a:ext cx="368002" cy="356207"/>
            </a:xfrm>
            <a:custGeom>
              <a:avLst/>
              <a:gdLst>
                <a:gd name="T0" fmla="*/ 156 w 156"/>
                <a:gd name="T1" fmla="*/ 151 h 151"/>
                <a:gd name="T2" fmla="*/ 0 w 156"/>
                <a:gd name="T3" fmla="*/ 151 h 151"/>
                <a:gd name="T4" fmla="*/ 0 w 156"/>
                <a:gd name="T5" fmla="*/ 0 h 151"/>
                <a:gd name="T6" fmla="*/ 156 w 156"/>
                <a:gd name="T7" fmla="*/ 0 h 151"/>
                <a:gd name="T8" fmla="*/ 156 w 156"/>
                <a:gd name="T9" fmla="*/ 151 h 151"/>
                <a:gd name="T10" fmla="*/ 14 w 156"/>
                <a:gd name="T11" fmla="*/ 135 h 151"/>
                <a:gd name="T12" fmla="*/ 139 w 156"/>
                <a:gd name="T13" fmla="*/ 135 h 151"/>
                <a:gd name="T14" fmla="*/ 139 w 156"/>
                <a:gd name="T15" fmla="*/ 14 h 151"/>
                <a:gd name="T16" fmla="*/ 14 w 156"/>
                <a:gd name="T17" fmla="*/ 14 h 151"/>
                <a:gd name="T18" fmla="*/ 14 w 156"/>
                <a:gd name="T19" fmla="*/ 135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6" h="151">
                  <a:moveTo>
                    <a:pt x="156" y="151"/>
                  </a:moveTo>
                  <a:lnTo>
                    <a:pt x="0" y="151"/>
                  </a:lnTo>
                  <a:lnTo>
                    <a:pt x="0" y="0"/>
                  </a:lnTo>
                  <a:lnTo>
                    <a:pt x="156" y="0"/>
                  </a:lnTo>
                  <a:lnTo>
                    <a:pt x="156" y="151"/>
                  </a:lnTo>
                  <a:close/>
                  <a:moveTo>
                    <a:pt x="14" y="135"/>
                  </a:moveTo>
                  <a:lnTo>
                    <a:pt x="139" y="135"/>
                  </a:lnTo>
                  <a:lnTo>
                    <a:pt x="139" y="14"/>
                  </a:lnTo>
                  <a:lnTo>
                    <a:pt x="14" y="14"/>
                  </a:lnTo>
                  <a:lnTo>
                    <a:pt x="14" y="135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198">
              <a:extLst>
                <a:ext uri="{FF2B5EF4-FFF2-40B4-BE49-F238E27FC236}">
                  <a16:creationId xmlns="" xmlns:a16="http://schemas.microsoft.com/office/drawing/2014/main" id="{14D76CD7-6E06-4343-911B-58D38E656FE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731" y="6466409"/>
              <a:ext cx="356207" cy="346771"/>
            </a:xfrm>
            <a:custGeom>
              <a:avLst/>
              <a:gdLst>
                <a:gd name="T0" fmla="*/ 139 w 151"/>
                <a:gd name="T1" fmla="*/ 147 h 147"/>
                <a:gd name="T2" fmla="*/ 0 w 151"/>
                <a:gd name="T3" fmla="*/ 10 h 147"/>
                <a:gd name="T4" fmla="*/ 10 w 151"/>
                <a:gd name="T5" fmla="*/ 0 h 147"/>
                <a:gd name="T6" fmla="*/ 151 w 151"/>
                <a:gd name="T7" fmla="*/ 135 h 147"/>
                <a:gd name="T8" fmla="*/ 139 w 151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147">
                  <a:moveTo>
                    <a:pt x="139" y="147"/>
                  </a:moveTo>
                  <a:lnTo>
                    <a:pt x="0" y="10"/>
                  </a:lnTo>
                  <a:lnTo>
                    <a:pt x="10" y="0"/>
                  </a:lnTo>
                  <a:lnTo>
                    <a:pt x="151" y="135"/>
                  </a:lnTo>
                  <a:lnTo>
                    <a:pt x="139" y="14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199">
              <a:extLst>
                <a:ext uri="{FF2B5EF4-FFF2-40B4-BE49-F238E27FC236}">
                  <a16:creationId xmlns="" xmlns:a16="http://schemas.microsoft.com/office/drawing/2014/main" id="{376E9A74-0B1A-44D9-81EA-E1490D358FB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731" y="6466409"/>
              <a:ext cx="356207" cy="346771"/>
            </a:xfrm>
            <a:custGeom>
              <a:avLst/>
              <a:gdLst>
                <a:gd name="T0" fmla="*/ 10 w 151"/>
                <a:gd name="T1" fmla="*/ 147 h 147"/>
                <a:gd name="T2" fmla="*/ 0 w 151"/>
                <a:gd name="T3" fmla="*/ 135 h 147"/>
                <a:gd name="T4" fmla="*/ 139 w 151"/>
                <a:gd name="T5" fmla="*/ 0 h 147"/>
                <a:gd name="T6" fmla="*/ 151 w 151"/>
                <a:gd name="T7" fmla="*/ 10 h 147"/>
                <a:gd name="T8" fmla="*/ 10 w 151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147">
                  <a:moveTo>
                    <a:pt x="10" y="147"/>
                  </a:moveTo>
                  <a:lnTo>
                    <a:pt x="0" y="135"/>
                  </a:lnTo>
                  <a:lnTo>
                    <a:pt x="139" y="0"/>
                  </a:lnTo>
                  <a:lnTo>
                    <a:pt x="151" y="10"/>
                  </a:lnTo>
                  <a:lnTo>
                    <a:pt x="10" y="14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200">
              <a:extLst>
                <a:ext uri="{FF2B5EF4-FFF2-40B4-BE49-F238E27FC236}">
                  <a16:creationId xmlns="" xmlns:a16="http://schemas.microsoft.com/office/drawing/2014/main" id="{236B2ED8-B560-4BE1-8017-5B2CCA00AD1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09013" y="5461480"/>
              <a:ext cx="368002" cy="363284"/>
            </a:xfrm>
            <a:custGeom>
              <a:avLst/>
              <a:gdLst>
                <a:gd name="T0" fmla="*/ 156 w 156"/>
                <a:gd name="T1" fmla="*/ 154 h 154"/>
                <a:gd name="T2" fmla="*/ 0 w 156"/>
                <a:gd name="T3" fmla="*/ 154 h 154"/>
                <a:gd name="T4" fmla="*/ 0 w 156"/>
                <a:gd name="T5" fmla="*/ 0 h 154"/>
                <a:gd name="T6" fmla="*/ 156 w 156"/>
                <a:gd name="T7" fmla="*/ 0 h 154"/>
                <a:gd name="T8" fmla="*/ 156 w 156"/>
                <a:gd name="T9" fmla="*/ 154 h 154"/>
                <a:gd name="T10" fmla="*/ 14 w 156"/>
                <a:gd name="T11" fmla="*/ 137 h 154"/>
                <a:gd name="T12" fmla="*/ 139 w 156"/>
                <a:gd name="T13" fmla="*/ 137 h 154"/>
                <a:gd name="T14" fmla="*/ 139 w 156"/>
                <a:gd name="T15" fmla="*/ 17 h 154"/>
                <a:gd name="T16" fmla="*/ 14 w 156"/>
                <a:gd name="T17" fmla="*/ 17 h 154"/>
                <a:gd name="T18" fmla="*/ 14 w 156"/>
                <a:gd name="T19" fmla="*/ 137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6" h="154">
                  <a:moveTo>
                    <a:pt x="156" y="154"/>
                  </a:moveTo>
                  <a:lnTo>
                    <a:pt x="0" y="154"/>
                  </a:lnTo>
                  <a:lnTo>
                    <a:pt x="0" y="0"/>
                  </a:lnTo>
                  <a:lnTo>
                    <a:pt x="156" y="0"/>
                  </a:lnTo>
                  <a:lnTo>
                    <a:pt x="156" y="154"/>
                  </a:lnTo>
                  <a:close/>
                  <a:moveTo>
                    <a:pt x="14" y="137"/>
                  </a:moveTo>
                  <a:lnTo>
                    <a:pt x="139" y="137"/>
                  </a:lnTo>
                  <a:lnTo>
                    <a:pt x="139" y="17"/>
                  </a:lnTo>
                  <a:lnTo>
                    <a:pt x="14" y="17"/>
                  </a:lnTo>
                  <a:lnTo>
                    <a:pt x="14" y="13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201">
              <a:extLst>
                <a:ext uri="{FF2B5EF4-FFF2-40B4-BE49-F238E27FC236}">
                  <a16:creationId xmlns="" xmlns:a16="http://schemas.microsoft.com/office/drawing/2014/main" id="{31BAF021-7341-441F-AB91-A7757A489A1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731" y="5466198"/>
              <a:ext cx="356207" cy="349130"/>
            </a:xfrm>
            <a:custGeom>
              <a:avLst/>
              <a:gdLst>
                <a:gd name="T0" fmla="*/ 139 w 151"/>
                <a:gd name="T1" fmla="*/ 148 h 148"/>
                <a:gd name="T2" fmla="*/ 0 w 151"/>
                <a:gd name="T3" fmla="*/ 13 h 148"/>
                <a:gd name="T4" fmla="*/ 10 w 151"/>
                <a:gd name="T5" fmla="*/ 0 h 148"/>
                <a:gd name="T6" fmla="*/ 151 w 151"/>
                <a:gd name="T7" fmla="*/ 137 h 148"/>
                <a:gd name="T8" fmla="*/ 139 w 151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148">
                  <a:moveTo>
                    <a:pt x="139" y="148"/>
                  </a:moveTo>
                  <a:lnTo>
                    <a:pt x="0" y="13"/>
                  </a:lnTo>
                  <a:lnTo>
                    <a:pt x="10" y="0"/>
                  </a:lnTo>
                  <a:lnTo>
                    <a:pt x="151" y="137"/>
                  </a:lnTo>
                  <a:lnTo>
                    <a:pt x="139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202">
              <a:extLst>
                <a:ext uri="{FF2B5EF4-FFF2-40B4-BE49-F238E27FC236}">
                  <a16:creationId xmlns="" xmlns:a16="http://schemas.microsoft.com/office/drawing/2014/main" id="{ADC8D27A-FEB7-4995-8BB5-18CBCBABEB0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731" y="5466198"/>
              <a:ext cx="356207" cy="349130"/>
            </a:xfrm>
            <a:custGeom>
              <a:avLst/>
              <a:gdLst>
                <a:gd name="T0" fmla="*/ 10 w 151"/>
                <a:gd name="T1" fmla="*/ 148 h 148"/>
                <a:gd name="T2" fmla="*/ 0 w 151"/>
                <a:gd name="T3" fmla="*/ 137 h 148"/>
                <a:gd name="T4" fmla="*/ 139 w 151"/>
                <a:gd name="T5" fmla="*/ 0 h 148"/>
                <a:gd name="T6" fmla="*/ 151 w 151"/>
                <a:gd name="T7" fmla="*/ 13 h 148"/>
                <a:gd name="T8" fmla="*/ 10 w 151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148">
                  <a:moveTo>
                    <a:pt x="10" y="148"/>
                  </a:moveTo>
                  <a:lnTo>
                    <a:pt x="0" y="137"/>
                  </a:lnTo>
                  <a:lnTo>
                    <a:pt x="139" y="0"/>
                  </a:lnTo>
                  <a:lnTo>
                    <a:pt x="151" y="13"/>
                  </a:lnTo>
                  <a:lnTo>
                    <a:pt x="10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203">
              <a:extLst>
                <a:ext uri="{FF2B5EF4-FFF2-40B4-BE49-F238E27FC236}">
                  <a16:creationId xmlns="" xmlns:a16="http://schemas.microsoft.com/office/drawing/2014/main" id="{56960545-6050-4B02-90BD-BCF0F7AFD1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09013" y="5784661"/>
              <a:ext cx="368002" cy="358566"/>
            </a:xfrm>
            <a:custGeom>
              <a:avLst/>
              <a:gdLst>
                <a:gd name="T0" fmla="*/ 156 w 156"/>
                <a:gd name="T1" fmla="*/ 152 h 152"/>
                <a:gd name="T2" fmla="*/ 0 w 156"/>
                <a:gd name="T3" fmla="*/ 152 h 152"/>
                <a:gd name="T4" fmla="*/ 0 w 156"/>
                <a:gd name="T5" fmla="*/ 0 h 152"/>
                <a:gd name="T6" fmla="*/ 156 w 156"/>
                <a:gd name="T7" fmla="*/ 0 h 152"/>
                <a:gd name="T8" fmla="*/ 156 w 156"/>
                <a:gd name="T9" fmla="*/ 152 h 152"/>
                <a:gd name="T10" fmla="*/ 14 w 156"/>
                <a:gd name="T11" fmla="*/ 137 h 152"/>
                <a:gd name="T12" fmla="*/ 139 w 156"/>
                <a:gd name="T13" fmla="*/ 137 h 152"/>
                <a:gd name="T14" fmla="*/ 139 w 156"/>
                <a:gd name="T15" fmla="*/ 17 h 152"/>
                <a:gd name="T16" fmla="*/ 14 w 156"/>
                <a:gd name="T17" fmla="*/ 17 h 152"/>
                <a:gd name="T18" fmla="*/ 14 w 156"/>
                <a:gd name="T19" fmla="*/ 137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6" h="152">
                  <a:moveTo>
                    <a:pt x="156" y="152"/>
                  </a:moveTo>
                  <a:lnTo>
                    <a:pt x="0" y="152"/>
                  </a:lnTo>
                  <a:lnTo>
                    <a:pt x="0" y="0"/>
                  </a:lnTo>
                  <a:lnTo>
                    <a:pt x="156" y="0"/>
                  </a:lnTo>
                  <a:lnTo>
                    <a:pt x="156" y="152"/>
                  </a:lnTo>
                  <a:close/>
                  <a:moveTo>
                    <a:pt x="14" y="137"/>
                  </a:moveTo>
                  <a:lnTo>
                    <a:pt x="139" y="137"/>
                  </a:lnTo>
                  <a:lnTo>
                    <a:pt x="139" y="17"/>
                  </a:lnTo>
                  <a:lnTo>
                    <a:pt x="14" y="17"/>
                  </a:lnTo>
                  <a:lnTo>
                    <a:pt x="14" y="13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204">
              <a:extLst>
                <a:ext uri="{FF2B5EF4-FFF2-40B4-BE49-F238E27FC236}">
                  <a16:creationId xmlns="" xmlns:a16="http://schemas.microsoft.com/office/drawing/2014/main" id="{E16D3DA1-D120-41A6-A250-3F54C93EE15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731" y="5789379"/>
              <a:ext cx="356207" cy="349130"/>
            </a:xfrm>
            <a:custGeom>
              <a:avLst/>
              <a:gdLst>
                <a:gd name="T0" fmla="*/ 139 w 151"/>
                <a:gd name="T1" fmla="*/ 148 h 148"/>
                <a:gd name="T2" fmla="*/ 0 w 151"/>
                <a:gd name="T3" fmla="*/ 11 h 148"/>
                <a:gd name="T4" fmla="*/ 10 w 151"/>
                <a:gd name="T5" fmla="*/ 0 h 148"/>
                <a:gd name="T6" fmla="*/ 151 w 151"/>
                <a:gd name="T7" fmla="*/ 137 h 148"/>
                <a:gd name="T8" fmla="*/ 139 w 151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148">
                  <a:moveTo>
                    <a:pt x="139" y="148"/>
                  </a:moveTo>
                  <a:lnTo>
                    <a:pt x="0" y="11"/>
                  </a:lnTo>
                  <a:lnTo>
                    <a:pt x="10" y="0"/>
                  </a:lnTo>
                  <a:lnTo>
                    <a:pt x="151" y="137"/>
                  </a:lnTo>
                  <a:lnTo>
                    <a:pt x="139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206">
              <a:extLst>
                <a:ext uri="{FF2B5EF4-FFF2-40B4-BE49-F238E27FC236}">
                  <a16:creationId xmlns="" xmlns:a16="http://schemas.microsoft.com/office/drawing/2014/main" id="{40BCC9BF-D8AB-497F-813E-FB052982451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731" y="5789379"/>
              <a:ext cx="356208" cy="349130"/>
            </a:xfrm>
            <a:custGeom>
              <a:avLst/>
              <a:gdLst>
                <a:gd name="T0" fmla="*/ 10 w 151"/>
                <a:gd name="T1" fmla="*/ 148 h 148"/>
                <a:gd name="T2" fmla="*/ 0 w 151"/>
                <a:gd name="T3" fmla="*/ 137 h 148"/>
                <a:gd name="T4" fmla="*/ 139 w 151"/>
                <a:gd name="T5" fmla="*/ 0 h 148"/>
                <a:gd name="T6" fmla="*/ 151 w 151"/>
                <a:gd name="T7" fmla="*/ 11 h 148"/>
                <a:gd name="T8" fmla="*/ 10 w 151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148">
                  <a:moveTo>
                    <a:pt x="10" y="148"/>
                  </a:moveTo>
                  <a:lnTo>
                    <a:pt x="0" y="137"/>
                  </a:lnTo>
                  <a:lnTo>
                    <a:pt x="139" y="0"/>
                  </a:lnTo>
                  <a:lnTo>
                    <a:pt x="151" y="11"/>
                  </a:lnTo>
                  <a:lnTo>
                    <a:pt x="10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207">
              <a:extLst>
                <a:ext uri="{FF2B5EF4-FFF2-40B4-BE49-F238E27FC236}">
                  <a16:creationId xmlns="" xmlns:a16="http://schemas.microsoft.com/office/drawing/2014/main" id="{45E09DB7-1894-4A26-B336-A3CE34299CF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09014" y="6107841"/>
              <a:ext cx="368002" cy="358566"/>
            </a:xfrm>
            <a:custGeom>
              <a:avLst/>
              <a:gdLst>
                <a:gd name="T0" fmla="*/ 156 w 156"/>
                <a:gd name="T1" fmla="*/ 152 h 152"/>
                <a:gd name="T2" fmla="*/ 0 w 156"/>
                <a:gd name="T3" fmla="*/ 152 h 152"/>
                <a:gd name="T4" fmla="*/ 0 w 156"/>
                <a:gd name="T5" fmla="*/ 0 h 152"/>
                <a:gd name="T6" fmla="*/ 156 w 156"/>
                <a:gd name="T7" fmla="*/ 0 h 152"/>
                <a:gd name="T8" fmla="*/ 156 w 156"/>
                <a:gd name="T9" fmla="*/ 152 h 152"/>
                <a:gd name="T10" fmla="*/ 14 w 156"/>
                <a:gd name="T11" fmla="*/ 135 h 152"/>
                <a:gd name="T12" fmla="*/ 139 w 156"/>
                <a:gd name="T13" fmla="*/ 135 h 152"/>
                <a:gd name="T14" fmla="*/ 139 w 156"/>
                <a:gd name="T15" fmla="*/ 15 h 152"/>
                <a:gd name="T16" fmla="*/ 14 w 156"/>
                <a:gd name="T17" fmla="*/ 15 h 152"/>
                <a:gd name="T18" fmla="*/ 14 w 156"/>
                <a:gd name="T19" fmla="*/ 135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6" h="152">
                  <a:moveTo>
                    <a:pt x="156" y="152"/>
                  </a:moveTo>
                  <a:lnTo>
                    <a:pt x="0" y="152"/>
                  </a:lnTo>
                  <a:lnTo>
                    <a:pt x="0" y="0"/>
                  </a:lnTo>
                  <a:lnTo>
                    <a:pt x="156" y="0"/>
                  </a:lnTo>
                  <a:lnTo>
                    <a:pt x="156" y="152"/>
                  </a:lnTo>
                  <a:close/>
                  <a:moveTo>
                    <a:pt x="14" y="135"/>
                  </a:moveTo>
                  <a:lnTo>
                    <a:pt x="139" y="135"/>
                  </a:lnTo>
                  <a:lnTo>
                    <a:pt x="139" y="15"/>
                  </a:lnTo>
                  <a:lnTo>
                    <a:pt x="14" y="15"/>
                  </a:lnTo>
                  <a:lnTo>
                    <a:pt x="14" y="135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208">
              <a:extLst>
                <a:ext uri="{FF2B5EF4-FFF2-40B4-BE49-F238E27FC236}">
                  <a16:creationId xmlns="" xmlns:a16="http://schemas.microsoft.com/office/drawing/2014/main" id="{C735ED84-FA69-4666-BE07-8FD583FAA1B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731" y="6112559"/>
              <a:ext cx="356208" cy="349130"/>
            </a:xfrm>
            <a:custGeom>
              <a:avLst/>
              <a:gdLst>
                <a:gd name="T0" fmla="*/ 139 w 151"/>
                <a:gd name="T1" fmla="*/ 148 h 148"/>
                <a:gd name="T2" fmla="*/ 0 w 151"/>
                <a:gd name="T3" fmla="*/ 11 h 148"/>
                <a:gd name="T4" fmla="*/ 10 w 151"/>
                <a:gd name="T5" fmla="*/ 0 h 148"/>
                <a:gd name="T6" fmla="*/ 151 w 151"/>
                <a:gd name="T7" fmla="*/ 135 h 148"/>
                <a:gd name="T8" fmla="*/ 139 w 151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148">
                  <a:moveTo>
                    <a:pt x="139" y="148"/>
                  </a:moveTo>
                  <a:lnTo>
                    <a:pt x="0" y="11"/>
                  </a:lnTo>
                  <a:lnTo>
                    <a:pt x="10" y="0"/>
                  </a:lnTo>
                  <a:lnTo>
                    <a:pt x="151" y="135"/>
                  </a:lnTo>
                  <a:lnTo>
                    <a:pt x="139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209">
              <a:extLst>
                <a:ext uri="{FF2B5EF4-FFF2-40B4-BE49-F238E27FC236}">
                  <a16:creationId xmlns="" xmlns:a16="http://schemas.microsoft.com/office/drawing/2014/main" id="{B09C632C-7C46-4441-B610-D69B01C75E9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731" y="6112559"/>
              <a:ext cx="356208" cy="349130"/>
            </a:xfrm>
            <a:custGeom>
              <a:avLst/>
              <a:gdLst>
                <a:gd name="T0" fmla="*/ 10 w 151"/>
                <a:gd name="T1" fmla="*/ 148 h 148"/>
                <a:gd name="T2" fmla="*/ 0 w 151"/>
                <a:gd name="T3" fmla="*/ 135 h 148"/>
                <a:gd name="T4" fmla="*/ 139 w 151"/>
                <a:gd name="T5" fmla="*/ 0 h 148"/>
                <a:gd name="T6" fmla="*/ 151 w 151"/>
                <a:gd name="T7" fmla="*/ 11 h 148"/>
                <a:gd name="T8" fmla="*/ 10 w 151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148">
                  <a:moveTo>
                    <a:pt x="10" y="148"/>
                  </a:moveTo>
                  <a:lnTo>
                    <a:pt x="0" y="135"/>
                  </a:lnTo>
                  <a:lnTo>
                    <a:pt x="139" y="0"/>
                  </a:lnTo>
                  <a:lnTo>
                    <a:pt x="151" y="11"/>
                  </a:lnTo>
                  <a:lnTo>
                    <a:pt x="10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Line 210">
              <a:extLst>
                <a:ext uri="{FF2B5EF4-FFF2-40B4-BE49-F238E27FC236}">
                  <a16:creationId xmlns="" xmlns:a16="http://schemas.microsoft.com/office/drawing/2014/main" id="{63E548E1-5D7D-41D0-8940-0E7E7F2A41D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355863" y="3838494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Line 211">
              <a:extLst>
                <a:ext uri="{FF2B5EF4-FFF2-40B4-BE49-F238E27FC236}">
                  <a16:creationId xmlns="" xmlns:a16="http://schemas.microsoft.com/office/drawing/2014/main" id="{D4AA087F-F6A9-4F15-827D-3DEAF8E3169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355863" y="3838494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212">
              <a:extLst>
                <a:ext uri="{FF2B5EF4-FFF2-40B4-BE49-F238E27FC236}">
                  <a16:creationId xmlns="" xmlns:a16="http://schemas.microsoft.com/office/drawing/2014/main" id="{4763E252-E6F6-4357-9D48-539508E378A8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8119" y="3810186"/>
              <a:ext cx="77847" cy="58975"/>
            </a:xfrm>
            <a:custGeom>
              <a:avLst/>
              <a:gdLst>
                <a:gd name="T0" fmla="*/ 8 w 16"/>
                <a:gd name="T1" fmla="*/ 12 h 12"/>
                <a:gd name="T2" fmla="*/ 8 w 16"/>
                <a:gd name="T3" fmla="*/ 0 h 12"/>
                <a:gd name="T4" fmla="*/ 8 w 16"/>
                <a:gd name="T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2">
                  <a:moveTo>
                    <a:pt x="8" y="12"/>
                  </a:moveTo>
                  <a:cubicBezTo>
                    <a:pt x="16" y="12"/>
                    <a:pt x="16" y="0"/>
                    <a:pt x="8" y="0"/>
                  </a:cubicBezTo>
                  <a:cubicBezTo>
                    <a:pt x="0" y="0"/>
                    <a:pt x="0" y="12"/>
                    <a:pt x="8" y="12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Line 213">
              <a:extLst>
                <a:ext uri="{FF2B5EF4-FFF2-40B4-BE49-F238E27FC236}">
                  <a16:creationId xmlns="" xmlns:a16="http://schemas.microsoft.com/office/drawing/2014/main" id="{678B4AB7-C5C1-4204-B93C-6EC01CAD3C2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667882" y="3201567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Line 214">
              <a:extLst>
                <a:ext uri="{FF2B5EF4-FFF2-40B4-BE49-F238E27FC236}">
                  <a16:creationId xmlns="" xmlns:a16="http://schemas.microsoft.com/office/drawing/2014/main" id="{C3850BB1-404F-4787-998C-922C9FF3E64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667882" y="3201567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215">
              <a:extLst>
                <a:ext uri="{FF2B5EF4-FFF2-40B4-BE49-F238E27FC236}">
                  <a16:creationId xmlns="" xmlns:a16="http://schemas.microsoft.com/office/drawing/2014/main" id="{C0CFF94E-9DCB-4C3D-9B14-FE8B9F584549}"/>
                </a:ext>
              </a:extLst>
            </p:cNvPr>
            <p:cNvSpPr>
              <a:spLocks/>
            </p:cNvSpPr>
            <p:nvPr/>
          </p:nvSpPr>
          <p:spPr bwMode="auto">
            <a:xfrm>
              <a:off x="9627780" y="3173260"/>
              <a:ext cx="77847" cy="58975"/>
            </a:xfrm>
            <a:custGeom>
              <a:avLst/>
              <a:gdLst>
                <a:gd name="T0" fmla="*/ 8 w 16"/>
                <a:gd name="T1" fmla="*/ 12 h 12"/>
                <a:gd name="T2" fmla="*/ 8 w 16"/>
                <a:gd name="T3" fmla="*/ 0 h 12"/>
                <a:gd name="T4" fmla="*/ 8 w 16"/>
                <a:gd name="T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2">
                  <a:moveTo>
                    <a:pt x="8" y="12"/>
                  </a:moveTo>
                  <a:cubicBezTo>
                    <a:pt x="16" y="12"/>
                    <a:pt x="16" y="0"/>
                    <a:pt x="8" y="0"/>
                  </a:cubicBezTo>
                  <a:cubicBezTo>
                    <a:pt x="0" y="0"/>
                    <a:pt x="0" y="12"/>
                    <a:pt x="8" y="12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216">
              <a:extLst>
                <a:ext uri="{FF2B5EF4-FFF2-40B4-BE49-F238E27FC236}">
                  <a16:creationId xmlns="" xmlns:a16="http://schemas.microsoft.com/office/drawing/2014/main" id="{98A21700-6FD2-4109-A2CC-EDBBA901F72D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40813" y="5383632"/>
              <a:ext cx="9436" cy="0"/>
            </a:xfrm>
            <a:custGeom>
              <a:avLst/>
              <a:gdLst>
                <a:gd name="T0" fmla="*/ 0 w 2"/>
                <a:gd name="T1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217">
              <a:extLst>
                <a:ext uri="{FF2B5EF4-FFF2-40B4-BE49-F238E27FC236}">
                  <a16:creationId xmlns="" xmlns:a16="http://schemas.microsoft.com/office/drawing/2014/main" id="{122412AF-9025-47EF-B996-C0901CDCD093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05429" y="5352965"/>
              <a:ext cx="77847" cy="58975"/>
            </a:xfrm>
            <a:custGeom>
              <a:avLst/>
              <a:gdLst>
                <a:gd name="T0" fmla="*/ 7 w 16"/>
                <a:gd name="T1" fmla="*/ 12 h 12"/>
                <a:gd name="T2" fmla="*/ 9 w 16"/>
                <a:gd name="T3" fmla="*/ 12 h 12"/>
                <a:gd name="T4" fmla="*/ 16 w 16"/>
                <a:gd name="T5" fmla="*/ 6 h 12"/>
                <a:gd name="T6" fmla="*/ 9 w 16"/>
                <a:gd name="T7" fmla="*/ 0 h 12"/>
                <a:gd name="T8" fmla="*/ 7 w 16"/>
                <a:gd name="T9" fmla="*/ 0 h 12"/>
                <a:gd name="T10" fmla="*/ 0 w 16"/>
                <a:gd name="T11" fmla="*/ 6 h 12"/>
                <a:gd name="T12" fmla="*/ 7 w 16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2">
                  <a:moveTo>
                    <a:pt x="7" y="12"/>
                  </a:moveTo>
                  <a:cubicBezTo>
                    <a:pt x="7" y="12"/>
                    <a:pt x="8" y="12"/>
                    <a:pt x="9" y="12"/>
                  </a:cubicBezTo>
                  <a:cubicBezTo>
                    <a:pt x="13" y="12"/>
                    <a:pt x="16" y="10"/>
                    <a:pt x="16" y="6"/>
                  </a:cubicBezTo>
                  <a:cubicBezTo>
                    <a:pt x="15" y="3"/>
                    <a:pt x="13" y="0"/>
                    <a:pt x="9" y="0"/>
                  </a:cubicBezTo>
                  <a:cubicBezTo>
                    <a:pt x="8" y="0"/>
                    <a:pt x="7" y="0"/>
                    <a:pt x="7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0"/>
                    <a:pt x="3" y="12"/>
                    <a:pt x="7" y="12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Line 218">
              <a:extLst>
                <a:ext uri="{FF2B5EF4-FFF2-40B4-BE49-F238E27FC236}">
                  <a16:creationId xmlns="" xmlns:a16="http://schemas.microsoft.com/office/drawing/2014/main" id="{10F27A5E-876C-4616-8280-F44BF8D1292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50421" y="5829481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Line 219">
              <a:extLst>
                <a:ext uri="{FF2B5EF4-FFF2-40B4-BE49-F238E27FC236}">
                  <a16:creationId xmlns="" xmlns:a16="http://schemas.microsoft.com/office/drawing/2014/main" id="{1E66F5D1-263F-4868-87D7-DFAB3E27022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50421" y="5829481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220">
              <a:extLst>
                <a:ext uri="{FF2B5EF4-FFF2-40B4-BE49-F238E27FC236}">
                  <a16:creationId xmlns="" xmlns:a16="http://schemas.microsoft.com/office/drawing/2014/main" id="{7D92BE8C-A331-4205-8225-DE5C97134028}"/>
                </a:ext>
              </a:extLst>
            </p:cNvPr>
            <p:cNvSpPr>
              <a:spLocks/>
            </p:cNvSpPr>
            <p:nvPr/>
          </p:nvSpPr>
          <p:spPr bwMode="auto">
            <a:xfrm>
              <a:off x="5110318" y="5798814"/>
              <a:ext cx="80206" cy="63693"/>
            </a:xfrm>
            <a:custGeom>
              <a:avLst/>
              <a:gdLst>
                <a:gd name="T0" fmla="*/ 8 w 16"/>
                <a:gd name="T1" fmla="*/ 13 h 13"/>
                <a:gd name="T2" fmla="*/ 8 w 16"/>
                <a:gd name="T3" fmla="*/ 0 h 13"/>
                <a:gd name="T4" fmla="*/ 8 w 16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3">
                  <a:moveTo>
                    <a:pt x="8" y="13"/>
                  </a:moveTo>
                  <a:cubicBezTo>
                    <a:pt x="16" y="13"/>
                    <a:pt x="16" y="0"/>
                    <a:pt x="8" y="0"/>
                  </a:cubicBezTo>
                  <a:cubicBezTo>
                    <a:pt x="0" y="0"/>
                    <a:pt x="0" y="13"/>
                    <a:pt x="8" y="13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Line 221">
              <a:extLst>
                <a:ext uri="{FF2B5EF4-FFF2-40B4-BE49-F238E27FC236}">
                  <a16:creationId xmlns="" xmlns:a16="http://schemas.microsoft.com/office/drawing/2014/main" id="{A6630C49-44BE-461E-A013-D1F6C050FEF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068488" y="2904335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Line 222">
              <a:extLst>
                <a:ext uri="{FF2B5EF4-FFF2-40B4-BE49-F238E27FC236}">
                  <a16:creationId xmlns="" xmlns:a16="http://schemas.microsoft.com/office/drawing/2014/main" id="{7C5A8D65-C46E-43A6-A257-4A6B0543492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068488" y="2904335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223">
              <a:extLst>
                <a:ext uri="{FF2B5EF4-FFF2-40B4-BE49-F238E27FC236}">
                  <a16:creationId xmlns="" xmlns:a16="http://schemas.microsoft.com/office/drawing/2014/main" id="{A7BE1271-54B9-4EBB-81A2-1C94A33FEBB3}"/>
                </a:ext>
              </a:extLst>
            </p:cNvPr>
            <p:cNvSpPr>
              <a:spLocks/>
            </p:cNvSpPr>
            <p:nvPr/>
          </p:nvSpPr>
          <p:spPr bwMode="auto">
            <a:xfrm>
              <a:off x="8028386" y="2873669"/>
              <a:ext cx="80206" cy="58975"/>
            </a:xfrm>
            <a:custGeom>
              <a:avLst/>
              <a:gdLst>
                <a:gd name="T0" fmla="*/ 8 w 16"/>
                <a:gd name="T1" fmla="*/ 12 h 12"/>
                <a:gd name="T2" fmla="*/ 8 w 16"/>
                <a:gd name="T3" fmla="*/ 0 h 12"/>
                <a:gd name="T4" fmla="*/ 8 w 16"/>
                <a:gd name="T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2">
                  <a:moveTo>
                    <a:pt x="8" y="12"/>
                  </a:moveTo>
                  <a:cubicBezTo>
                    <a:pt x="16" y="12"/>
                    <a:pt x="16" y="0"/>
                    <a:pt x="8" y="0"/>
                  </a:cubicBezTo>
                  <a:cubicBezTo>
                    <a:pt x="0" y="0"/>
                    <a:pt x="0" y="12"/>
                    <a:pt x="8" y="12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675698" y="3657120"/>
            <a:ext cx="4535055" cy="656792"/>
          </a:xfrm>
        </p:spPr>
        <p:txBody>
          <a:bodyPr anchor="b">
            <a:normAutofit/>
          </a:bodyPr>
          <a:lstStyle/>
          <a:p>
            <a:r>
              <a:rPr lang="en-US" altLang="zh-CN" sz="2800" dirty="0"/>
              <a:t>Section Header Here</a:t>
            </a:r>
            <a:endParaRPr lang="zh-CN" altLang="en-US" sz="3200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669925" y="4517062"/>
            <a:ext cx="4546600" cy="1015623"/>
          </a:xfrm>
        </p:spPr>
        <p:txBody>
          <a:bodyPr>
            <a:normAutofit/>
          </a:bodyPr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Supporting text here.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When you copy &amp; paste, choose "keep text only" option.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805403" y="2310040"/>
            <a:ext cx="1186236" cy="1031388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/05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9512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45938A14-0430-4CC0-9CF8-31BA245866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33368361-930F-43D1-8294-31D5A3C65B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E3D4BA47-2498-44BC-9AEF-7A8C8BAE69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24</a:t>
            </a:fld>
            <a:endParaRPr lang="zh-CN" altLang="en-US"/>
          </a:p>
        </p:txBody>
      </p:sp>
      <p:grpSp>
        <p:nvGrpSpPr>
          <p:cNvPr id="5" name="2bf0682b-8cf7-486b-94e3-0897c0c683d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AD39996F-CEE4-4767-B19D-9D901AD0B40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-106544"/>
            <a:ext cx="11518900" cy="6964544"/>
            <a:chOff x="673100" y="-106544"/>
            <a:chExt cx="11518900" cy="6964544"/>
          </a:xfrm>
        </p:grpSpPr>
        <p:sp>
          <p:nvSpPr>
            <p:cNvPr id="6" name="íŝḻïdè">
              <a:extLst>
                <a:ext uri="{FF2B5EF4-FFF2-40B4-BE49-F238E27FC236}">
                  <a16:creationId xmlns="" xmlns:a16="http://schemas.microsoft.com/office/drawing/2014/main" id="{B94158D1-11A5-447B-935B-B33ACC71CF8D}"/>
                </a:ext>
              </a:extLst>
            </p:cNvPr>
            <p:cNvSpPr/>
            <p:nvPr/>
          </p:nvSpPr>
          <p:spPr bwMode="auto">
            <a:xfrm flipH="1">
              <a:off x="9120336" y="-106544"/>
              <a:ext cx="1267851" cy="6962160"/>
            </a:xfrm>
            <a:prstGeom prst="rtTriangl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9525">
              <a:noFill/>
              <a:round/>
              <a:headEnd/>
              <a:tailEnd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7" name="išľîḓé">
              <a:extLst>
                <a:ext uri="{FF2B5EF4-FFF2-40B4-BE49-F238E27FC236}">
                  <a16:creationId xmlns="" xmlns:a16="http://schemas.microsoft.com/office/drawing/2014/main" id="{9D3F0C70-9B34-4819-ABDC-2FC78CE0A7E4}"/>
                </a:ext>
              </a:extLst>
            </p:cNvPr>
            <p:cNvSpPr/>
            <p:nvPr/>
          </p:nvSpPr>
          <p:spPr bwMode="auto">
            <a:xfrm flipH="1">
              <a:off x="9280181" y="-104160"/>
              <a:ext cx="1108007" cy="6962160"/>
            </a:xfrm>
            <a:prstGeom prst="rtTriangl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8" name="işļîdé">
              <a:extLst>
                <a:ext uri="{FF2B5EF4-FFF2-40B4-BE49-F238E27FC236}">
                  <a16:creationId xmlns="" xmlns:a16="http://schemas.microsoft.com/office/drawing/2014/main" id="{EB342252-BC50-4A8A-AD63-E22042844408}"/>
                </a:ext>
              </a:extLst>
            </p:cNvPr>
            <p:cNvSpPr/>
            <p:nvPr/>
          </p:nvSpPr>
          <p:spPr bwMode="auto">
            <a:xfrm>
              <a:off x="9465678" y="0"/>
              <a:ext cx="2726322" cy="6858000"/>
            </a:xfrm>
            <a:custGeom>
              <a:avLst/>
              <a:gdLst>
                <a:gd name="connsiteX0" fmla="*/ 1038007 w 3119234"/>
                <a:gd name="connsiteY0" fmla="*/ 0 h 6858000"/>
                <a:gd name="connsiteX1" fmla="*/ 3119234 w 3119234"/>
                <a:gd name="connsiteY1" fmla="*/ 0 h 6858000"/>
                <a:gd name="connsiteX2" fmla="*/ 3119234 w 3119234"/>
                <a:gd name="connsiteY2" fmla="*/ 6823552 h 6858000"/>
                <a:gd name="connsiteX3" fmla="*/ 3114020 w 3119234"/>
                <a:gd name="connsiteY3" fmla="*/ 6858000 h 6858000"/>
                <a:gd name="connsiteX4" fmla="*/ 0 w 3119234"/>
                <a:gd name="connsiteY4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19234" h="6858000">
                  <a:moveTo>
                    <a:pt x="1038007" y="0"/>
                  </a:moveTo>
                  <a:lnTo>
                    <a:pt x="3119234" y="0"/>
                  </a:lnTo>
                  <a:lnTo>
                    <a:pt x="3119234" y="6823552"/>
                  </a:lnTo>
                  <a:lnTo>
                    <a:pt x="3114020" y="6858000"/>
                  </a:lnTo>
                  <a:lnTo>
                    <a:pt x="0" y="6858000"/>
                  </a:lnTo>
                  <a:close/>
                </a:path>
              </a:pathLst>
            </a:custGeom>
            <a:blipFill>
              <a:blip r:embed="rId3"/>
              <a:stretch>
                <a:fillRect l="-139380" r="-138088"/>
              </a:stretch>
            </a:blip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dirty="0"/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="" xmlns:a16="http://schemas.microsoft.com/office/drawing/2014/main" id="{6EC292EC-C07B-4BE8-8ADD-3D7E5F2583BB}"/>
                </a:ext>
              </a:extLst>
            </p:cNvPr>
            <p:cNvCxnSpPr>
              <a:cxnSpLocks/>
            </p:cNvCxnSpPr>
            <p:nvPr/>
          </p:nvCxnSpPr>
          <p:spPr>
            <a:xfrm>
              <a:off x="2717129" y="4477402"/>
              <a:ext cx="0" cy="1038140"/>
            </a:xfrm>
            <a:prstGeom prst="line">
              <a:avLst/>
            </a:prstGeom>
            <a:ln w="3175" cap="rnd">
              <a:solidFill>
                <a:schemeClr val="bg1">
                  <a:lumMod val="6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="" xmlns:a16="http://schemas.microsoft.com/office/drawing/2014/main" id="{FD71B040-F2A2-477A-87CF-42B8A67EFEE9}"/>
                </a:ext>
              </a:extLst>
            </p:cNvPr>
            <p:cNvCxnSpPr>
              <a:cxnSpLocks/>
            </p:cNvCxnSpPr>
            <p:nvPr/>
          </p:nvCxnSpPr>
          <p:spPr>
            <a:xfrm>
              <a:off x="4922062" y="4477402"/>
              <a:ext cx="0" cy="1038140"/>
            </a:xfrm>
            <a:prstGeom prst="line">
              <a:avLst/>
            </a:prstGeom>
            <a:ln w="3175" cap="rnd">
              <a:solidFill>
                <a:schemeClr val="bg1">
                  <a:lumMod val="6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="" xmlns:a16="http://schemas.microsoft.com/office/drawing/2014/main" id="{B0310A96-128A-48F5-8B14-17D75DBC8CD5}"/>
                </a:ext>
              </a:extLst>
            </p:cNvPr>
            <p:cNvCxnSpPr>
              <a:cxnSpLocks/>
            </p:cNvCxnSpPr>
            <p:nvPr/>
          </p:nvCxnSpPr>
          <p:spPr>
            <a:xfrm>
              <a:off x="7126995" y="4477402"/>
              <a:ext cx="0" cy="1038140"/>
            </a:xfrm>
            <a:prstGeom prst="line">
              <a:avLst/>
            </a:prstGeom>
            <a:ln w="3175" cap="rnd">
              <a:solidFill>
                <a:schemeClr val="bg1">
                  <a:lumMod val="6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" name="îṧ1ïḓê">
              <a:extLst>
                <a:ext uri="{FF2B5EF4-FFF2-40B4-BE49-F238E27FC236}">
                  <a16:creationId xmlns="" xmlns:a16="http://schemas.microsoft.com/office/drawing/2014/main" id="{4A13CE9E-E43E-41D0-90B7-1B98072F66F3}"/>
                </a:ext>
              </a:extLst>
            </p:cNvPr>
            <p:cNvGrpSpPr/>
            <p:nvPr/>
          </p:nvGrpSpPr>
          <p:grpSpPr>
            <a:xfrm>
              <a:off x="2878033" y="3699000"/>
              <a:ext cx="1883125" cy="1803908"/>
              <a:chOff x="2958050" y="3817458"/>
              <a:chExt cx="1883125" cy="1803908"/>
            </a:xfrm>
          </p:grpSpPr>
          <p:grpSp>
            <p:nvGrpSpPr>
              <p:cNvPr id="36" name="ïṡļiďé">
                <a:extLst>
                  <a:ext uri="{FF2B5EF4-FFF2-40B4-BE49-F238E27FC236}">
                    <a16:creationId xmlns="" xmlns:a16="http://schemas.microsoft.com/office/drawing/2014/main" id="{5C22C3DF-F3EF-4A7C-A9C7-968E303DCAB2}"/>
                  </a:ext>
                </a:extLst>
              </p:cNvPr>
              <p:cNvGrpSpPr/>
              <p:nvPr/>
            </p:nvGrpSpPr>
            <p:grpSpPr>
              <a:xfrm>
                <a:off x="3637919" y="3817458"/>
                <a:ext cx="511235" cy="511235"/>
                <a:chOff x="3637919" y="3817458"/>
                <a:chExt cx="511235" cy="511235"/>
              </a:xfrm>
            </p:grpSpPr>
            <p:sp>
              <p:nvSpPr>
                <p:cNvPr id="40" name="ïṧlïde">
                  <a:extLst>
                    <a:ext uri="{FF2B5EF4-FFF2-40B4-BE49-F238E27FC236}">
                      <a16:creationId xmlns="" xmlns:a16="http://schemas.microsoft.com/office/drawing/2014/main" id="{BAB8ED93-9609-4416-A86B-2801BDB22498}"/>
                    </a:ext>
                  </a:extLst>
                </p:cNvPr>
                <p:cNvSpPr/>
                <p:nvPr/>
              </p:nvSpPr>
              <p:spPr>
                <a:xfrm>
                  <a:off x="3637919" y="3817458"/>
                  <a:ext cx="511235" cy="511235"/>
                </a:xfrm>
                <a:prstGeom prst="ellipse">
                  <a:avLst/>
                </a:prstGeom>
                <a:noFill/>
                <a:ln>
                  <a:solidFill>
                    <a:schemeClr val="accent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 lnSpcReduction="1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1" name="íş1ïďe">
                  <a:extLst>
                    <a:ext uri="{FF2B5EF4-FFF2-40B4-BE49-F238E27FC236}">
                      <a16:creationId xmlns="" xmlns:a16="http://schemas.microsoft.com/office/drawing/2014/main" id="{78C2FA1F-4C3B-4342-AEC4-83AF146610B1}"/>
                    </a:ext>
                  </a:extLst>
                </p:cNvPr>
                <p:cNvSpPr/>
                <p:nvPr/>
              </p:nvSpPr>
              <p:spPr>
                <a:xfrm>
                  <a:off x="3787220" y="3972164"/>
                  <a:ext cx="212636" cy="20182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119800" y="63664"/>
                      </a:moveTo>
                      <a:lnTo>
                        <a:pt x="119800" y="63664"/>
                      </a:lnTo>
                      <a:cubicBezTo>
                        <a:pt x="119800" y="66596"/>
                        <a:pt x="118405" y="69528"/>
                        <a:pt x="114219" y="69528"/>
                      </a:cubicBezTo>
                      <a:cubicBezTo>
                        <a:pt x="112823" y="69528"/>
                        <a:pt x="111428" y="68062"/>
                        <a:pt x="111428" y="68062"/>
                      </a:cubicBezTo>
                      <a:lnTo>
                        <a:pt x="111428" y="68062"/>
                      </a:lnTo>
                      <a:cubicBezTo>
                        <a:pt x="60598" y="14869"/>
                        <a:pt x="60598" y="14869"/>
                        <a:pt x="60598" y="14869"/>
                      </a:cubicBezTo>
                      <a:lnTo>
                        <a:pt x="60598" y="14869"/>
                      </a:lnTo>
                      <a:lnTo>
                        <a:pt x="60598" y="14869"/>
                      </a:lnTo>
                      <a:lnTo>
                        <a:pt x="60598" y="14869"/>
                      </a:lnTo>
                      <a:cubicBezTo>
                        <a:pt x="9966" y="68062"/>
                        <a:pt x="9966" y="68062"/>
                        <a:pt x="9966" y="68062"/>
                      </a:cubicBezTo>
                      <a:lnTo>
                        <a:pt x="9966" y="68062"/>
                      </a:lnTo>
                      <a:cubicBezTo>
                        <a:pt x="8571" y="68062"/>
                        <a:pt x="7176" y="69528"/>
                        <a:pt x="5780" y="69528"/>
                      </a:cubicBezTo>
                      <a:cubicBezTo>
                        <a:pt x="2990" y="69528"/>
                        <a:pt x="0" y="66596"/>
                        <a:pt x="0" y="63664"/>
                      </a:cubicBezTo>
                      <a:cubicBezTo>
                        <a:pt x="0" y="62198"/>
                        <a:pt x="0" y="60523"/>
                        <a:pt x="1395" y="59057"/>
                      </a:cubicBezTo>
                      <a:cubicBezTo>
                        <a:pt x="56411" y="1465"/>
                        <a:pt x="56411" y="1465"/>
                        <a:pt x="56411" y="1465"/>
                      </a:cubicBezTo>
                      <a:cubicBezTo>
                        <a:pt x="57807" y="0"/>
                        <a:pt x="59202" y="0"/>
                        <a:pt x="60598" y="0"/>
                      </a:cubicBezTo>
                      <a:lnTo>
                        <a:pt x="60598" y="0"/>
                      </a:lnTo>
                      <a:lnTo>
                        <a:pt x="60598" y="0"/>
                      </a:lnTo>
                      <a:lnTo>
                        <a:pt x="60598" y="0"/>
                      </a:lnTo>
                      <a:lnTo>
                        <a:pt x="60598" y="0"/>
                      </a:lnTo>
                      <a:lnTo>
                        <a:pt x="60598" y="0"/>
                      </a:lnTo>
                      <a:lnTo>
                        <a:pt x="60598" y="0"/>
                      </a:lnTo>
                      <a:lnTo>
                        <a:pt x="60598" y="0"/>
                      </a:lnTo>
                      <a:cubicBezTo>
                        <a:pt x="61993" y="0"/>
                        <a:pt x="63388" y="1465"/>
                        <a:pt x="64784" y="1465"/>
                      </a:cubicBezTo>
                      <a:lnTo>
                        <a:pt x="64784" y="1465"/>
                      </a:lnTo>
                      <a:cubicBezTo>
                        <a:pt x="85913" y="25130"/>
                        <a:pt x="85913" y="25130"/>
                        <a:pt x="85913" y="25130"/>
                      </a:cubicBezTo>
                      <a:cubicBezTo>
                        <a:pt x="85913" y="19267"/>
                        <a:pt x="85913" y="19267"/>
                        <a:pt x="85913" y="19267"/>
                      </a:cubicBezTo>
                      <a:cubicBezTo>
                        <a:pt x="85913" y="16335"/>
                        <a:pt x="88903" y="13193"/>
                        <a:pt x="91694" y="13193"/>
                      </a:cubicBezTo>
                      <a:cubicBezTo>
                        <a:pt x="95880" y="13193"/>
                        <a:pt x="97275" y="16335"/>
                        <a:pt x="97275" y="19267"/>
                      </a:cubicBezTo>
                      <a:cubicBezTo>
                        <a:pt x="97275" y="36858"/>
                        <a:pt x="97275" y="36858"/>
                        <a:pt x="97275" y="36858"/>
                      </a:cubicBezTo>
                      <a:cubicBezTo>
                        <a:pt x="118405" y="59057"/>
                        <a:pt x="118405" y="59057"/>
                        <a:pt x="118405" y="59057"/>
                      </a:cubicBezTo>
                      <a:lnTo>
                        <a:pt x="118405" y="59057"/>
                      </a:lnTo>
                      <a:cubicBezTo>
                        <a:pt x="119800" y="60523"/>
                        <a:pt x="119800" y="62198"/>
                        <a:pt x="119800" y="63664"/>
                      </a:cubicBezTo>
                      <a:close/>
                      <a:moveTo>
                        <a:pt x="108438" y="72460"/>
                      </a:moveTo>
                      <a:lnTo>
                        <a:pt x="108438" y="72460"/>
                      </a:lnTo>
                      <a:cubicBezTo>
                        <a:pt x="108438" y="90261"/>
                        <a:pt x="108438" y="90261"/>
                        <a:pt x="108438" y="90261"/>
                      </a:cubicBezTo>
                      <a:cubicBezTo>
                        <a:pt x="108438" y="99057"/>
                        <a:pt x="108438" y="99057"/>
                        <a:pt x="108438" y="99057"/>
                      </a:cubicBezTo>
                      <a:cubicBezTo>
                        <a:pt x="108438" y="113926"/>
                        <a:pt x="108438" y="113926"/>
                        <a:pt x="108438" y="113926"/>
                      </a:cubicBezTo>
                      <a:cubicBezTo>
                        <a:pt x="108438" y="118324"/>
                        <a:pt x="107043" y="119790"/>
                        <a:pt x="102857" y="119790"/>
                      </a:cubicBezTo>
                      <a:cubicBezTo>
                        <a:pt x="91694" y="119790"/>
                        <a:pt x="91694" y="119790"/>
                        <a:pt x="91694" y="119790"/>
                      </a:cubicBezTo>
                      <a:cubicBezTo>
                        <a:pt x="91694" y="72460"/>
                        <a:pt x="91694" y="72460"/>
                        <a:pt x="91694" y="72460"/>
                      </a:cubicBezTo>
                      <a:cubicBezTo>
                        <a:pt x="69169" y="72460"/>
                        <a:pt x="69169" y="72460"/>
                        <a:pt x="69169" y="72460"/>
                      </a:cubicBezTo>
                      <a:cubicBezTo>
                        <a:pt x="69169" y="119790"/>
                        <a:pt x="69169" y="119790"/>
                        <a:pt x="69169" y="119790"/>
                      </a:cubicBezTo>
                      <a:cubicBezTo>
                        <a:pt x="16943" y="119790"/>
                        <a:pt x="16943" y="119790"/>
                        <a:pt x="16943" y="119790"/>
                      </a:cubicBezTo>
                      <a:cubicBezTo>
                        <a:pt x="14152" y="119790"/>
                        <a:pt x="11362" y="118324"/>
                        <a:pt x="11362" y="113926"/>
                      </a:cubicBezTo>
                      <a:cubicBezTo>
                        <a:pt x="11362" y="99057"/>
                        <a:pt x="11362" y="99057"/>
                        <a:pt x="11362" y="99057"/>
                      </a:cubicBezTo>
                      <a:cubicBezTo>
                        <a:pt x="11362" y="90261"/>
                        <a:pt x="11362" y="90261"/>
                        <a:pt x="11362" y="90261"/>
                      </a:cubicBezTo>
                      <a:cubicBezTo>
                        <a:pt x="11362" y="72460"/>
                        <a:pt x="11362" y="72460"/>
                        <a:pt x="11362" y="72460"/>
                      </a:cubicBezTo>
                      <a:cubicBezTo>
                        <a:pt x="60598" y="22198"/>
                        <a:pt x="60598" y="22198"/>
                        <a:pt x="60598" y="22198"/>
                      </a:cubicBezTo>
                      <a:lnTo>
                        <a:pt x="108438" y="72460"/>
                      </a:lnTo>
                      <a:close/>
                      <a:moveTo>
                        <a:pt x="50830" y="72460"/>
                      </a:moveTo>
                      <a:lnTo>
                        <a:pt x="50830" y="72460"/>
                      </a:lnTo>
                      <a:cubicBezTo>
                        <a:pt x="28305" y="72460"/>
                        <a:pt x="28305" y="72460"/>
                        <a:pt x="28305" y="72460"/>
                      </a:cubicBezTo>
                      <a:cubicBezTo>
                        <a:pt x="28305" y="96125"/>
                        <a:pt x="28305" y="96125"/>
                        <a:pt x="28305" y="96125"/>
                      </a:cubicBezTo>
                      <a:cubicBezTo>
                        <a:pt x="50830" y="96125"/>
                        <a:pt x="50830" y="96125"/>
                        <a:pt x="50830" y="96125"/>
                      </a:cubicBezTo>
                      <a:lnTo>
                        <a:pt x="50830" y="7246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37" name="ïśļïḋê">
                <a:extLst>
                  <a:ext uri="{FF2B5EF4-FFF2-40B4-BE49-F238E27FC236}">
                    <a16:creationId xmlns="" xmlns:a16="http://schemas.microsoft.com/office/drawing/2014/main" id="{79C52D07-8F11-480D-B03F-45E737BDD273}"/>
                  </a:ext>
                </a:extLst>
              </p:cNvPr>
              <p:cNvGrpSpPr/>
              <p:nvPr/>
            </p:nvGrpSpPr>
            <p:grpSpPr>
              <a:xfrm>
                <a:off x="2958050" y="4475168"/>
                <a:ext cx="1883125" cy="1146198"/>
                <a:chOff x="2958050" y="4475168"/>
                <a:chExt cx="1883125" cy="1146198"/>
              </a:xfrm>
            </p:grpSpPr>
            <p:sp>
              <p:nvSpPr>
                <p:cNvPr id="38" name="íṡ1ïḋé">
                  <a:extLst>
                    <a:ext uri="{FF2B5EF4-FFF2-40B4-BE49-F238E27FC236}">
                      <a16:creationId xmlns="" xmlns:a16="http://schemas.microsoft.com/office/drawing/2014/main" id="{39340196-E1AA-4B49-976A-BF366BB2B662}"/>
                    </a:ext>
                  </a:extLst>
                </p:cNvPr>
                <p:cNvSpPr/>
                <p:nvPr/>
              </p:nvSpPr>
              <p:spPr bwMode="auto">
                <a:xfrm>
                  <a:off x="2958050" y="4869658"/>
                  <a:ext cx="1883125" cy="7517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30000"/>
                    </a:lnSpc>
                  </a:pPr>
                  <a:r>
                    <a:rPr lang="en-US" altLang="zh-CN" sz="1100" dirty="0"/>
                    <a:t>Copy paste fonts.</a:t>
                  </a:r>
                </a:p>
                <a:p>
                  <a:pPr algn="ctr">
                    <a:lnSpc>
                      <a:spcPct val="130000"/>
                    </a:lnSpc>
                  </a:pPr>
                  <a:r>
                    <a:rPr lang="en-US" altLang="zh-CN" sz="1100" dirty="0"/>
                    <a:t> Choose the only option to retain text.</a:t>
                  </a:r>
                </a:p>
              </p:txBody>
            </p:sp>
            <p:sp>
              <p:nvSpPr>
                <p:cNvPr id="39" name="îṧ1ïďe">
                  <a:extLst>
                    <a:ext uri="{FF2B5EF4-FFF2-40B4-BE49-F238E27FC236}">
                      <a16:creationId xmlns="" xmlns:a16="http://schemas.microsoft.com/office/drawing/2014/main" id="{4D5C24C6-4DD0-4193-AD42-019C1134797B}"/>
                    </a:ext>
                  </a:extLst>
                </p:cNvPr>
                <p:cNvSpPr txBox="1"/>
                <p:nvPr/>
              </p:nvSpPr>
              <p:spPr bwMode="auto">
                <a:xfrm>
                  <a:off x="2958050" y="4475168"/>
                  <a:ext cx="1883125" cy="38043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</p:grpSp>
        <p:grpSp>
          <p:nvGrpSpPr>
            <p:cNvPr id="13" name="ïśḷídé">
              <a:extLst>
                <a:ext uri="{FF2B5EF4-FFF2-40B4-BE49-F238E27FC236}">
                  <a16:creationId xmlns="" xmlns:a16="http://schemas.microsoft.com/office/drawing/2014/main" id="{93600289-3EFC-45C8-9570-4038C496D901}"/>
                </a:ext>
              </a:extLst>
            </p:cNvPr>
            <p:cNvGrpSpPr/>
            <p:nvPr/>
          </p:nvGrpSpPr>
          <p:grpSpPr>
            <a:xfrm>
              <a:off x="5082966" y="3699000"/>
              <a:ext cx="1883125" cy="1803908"/>
              <a:chOff x="4836000" y="3817458"/>
              <a:chExt cx="1883125" cy="1803908"/>
            </a:xfrm>
          </p:grpSpPr>
          <p:grpSp>
            <p:nvGrpSpPr>
              <p:cNvPr id="30" name="íṣḻíḓê">
                <a:extLst>
                  <a:ext uri="{FF2B5EF4-FFF2-40B4-BE49-F238E27FC236}">
                    <a16:creationId xmlns="" xmlns:a16="http://schemas.microsoft.com/office/drawing/2014/main" id="{372744BC-5F44-4424-81FE-850C367EE23D}"/>
                  </a:ext>
                </a:extLst>
              </p:cNvPr>
              <p:cNvGrpSpPr/>
              <p:nvPr/>
            </p:nvGrpSpPr>
            <p:grpSpPr>
              <a:xfrm>
                <a:off x="5508890" y="3817458"/>
                <a:ext cx="511235" cy="511235"/>
                <a:chOff x="5508890" y="3817458"/>
                <a:chExt cx="511235" cy="511235"/>
              </a:xfrm>
            </p:grpSpPr>
            <p:sp>
              <p:nvSpPr>
                <p:cNvPr id="34" name="ïŝļide">
                  <a:extLst>
                    <a:ext uri="{FF2B5EF4-FFF2-40B4-BE49-F238E27FC236}">
                      <a16:creationId xmlns="" xmlns:a16="http://schemas.microsoft.com/office/drawing/2014/main" id="{336C37FD-DEFA-4C7B-8222-C97AD579E0B2}"/>
                    </a:ext>
                  </a:extLst>
                </p:cNvPr>
                <p:cNvSpPr/>
                <p:nvPr/>
              </p:nvSpPr>
              <p:spPr>
                <a:xfrm>
                  <a:off x="5508890" y="3817458"/>
                  <a:ext cx="511235" cy="511235"/>
                </a:xfrm>
                <a:prstGeom prst="ellipse">
                  <a:avLst/>
                </a:prstGeom>
                <a:noFill/>
                <a:ln>
                  <a:solidFill>
                    <a:schemeClr val="accent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 lnSpcReduction="1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5" name="ïş1iḑè">
                  <a:extLst>
                    <a:ext uri="{FF2B5EF4-FFF2-40B4-BE49-F238E27FC236}">
                      <a16:creationId xmlns="" xmlns:a16="http://schemas.microsoft.com/office/drawing/2014/main" id="{F8AE159F-C96D-4B73-8293-8A22F301AE59}"/>
                    </a:ext>
                  </a:extLst>
                </p:cNvPr>
                <p:cNvSpPr/>
                <p:nvPr/>
              </p:nvSpPr>
              <p:spPr>
                <a:xfrm>
                  <a:off x="5658191" y="3972164"/>
                  <a:ext cx="212636" cy="20182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119800" y="63664"/>
                      </a:moveTo>
                      <a:lnTo>
                        <a:pt x="119800" y="63664"/>
                      </a:lnTo>
                      <a:cubicBezTo>
                        <a:pt x="119800" y="66596"/>
                        <a:pt x="118405" y="69528"/>
                        <a:pt x="114219" y="69528"/>
                      </a:cubicBezTo>
                      <a:cubicBezTo>
                        <a:pt x="112823" y="69528"/>
                        <a:pt x="111428" y="68062"/>
                        <a:pt x="111428" y="68062"/>
                      </a:cubicBezTo>
                      <a:lnTo>
                        <a:pt x="111428" y="68062"/>
                      </a:lnTo>
                      <a:cubicBezTo>
                        <a:pt x="60598" y="14869"/>
                        <a:pt x="60598" y="14869"/>
                        <a:pt x="60598" y="14869"/>
                      </a:cubicBezTo>
                      <a:lnTo>
                        <a:pt x="60598" y="14869"/>
                      </a:lnTo>
                      <a:lnTo>
                        <a:pt x="60598" y="14869"/>
                      </a:lnTo>
                      <a:lnTo>
                        <a:pt x="60598" y="14869"/>
                      </a:lnTo>
                      <a:cubicBezTo>
                        <a:pt x="9966" y="68062"/>
                        <a:pt x="9966" y="68062"/>
                        <a:pt x="9966" y="68062"/>
                      </a:cubicBezTo>
                      <a:lnTo>
                        <a:pt x="9966" y="68062"/>
                      </a:lnTo>
                      <a:cubicBezTo>
                        <a:pt x="8571" y="68062"/>
                        <a:pt x="7176" y="69528"/>
                        <a:pt x="5780" y="69528"/>
                      </a:cubicBezTo>
                      <a:cubicBezTo>
                        <a:pt x="2990" y="69528"/>
                        <a:pt x="0" y="66596"/>
                        <a:pt x="0" y="63664"/>
                      </a:cubicBezTo>
                      <a:cubicBezTo>
                        <a:pt x="0" y="62198"/>
                        <a:pt x="0" y="60523"/>
                        <a:pt x="1395" y="59057"/>
                      </a:cubicBezTo>
                      <a:cubicBezTo>
                        <a:pt x="56411" y="1465"/>
                        <a:pt x="56411" y="1465"/>
                        <a:pt x="56411" y="1465"/>
                      </a:cubicBezTo>
                      <a:cubicBezTo>
                        <a:pt x="57807" y="0"/>
                        <a:pt x="59202" y="0"/>
                        <a:pt x="60598" y="0"/>
                      </a:cubicBezTo>
                      <a:lnTo>
                        <a:pt x="60598" y="0"/>
                      </a:lnTo>
                      <a:lnTo>
                        <a:pt x="60598" y="0"/>
                      </a:lnTo>
                      <a:lnTo>
                        <a:pt x="60598" y="0"/>
                      </a:lnTo>
                      <a:lnTo>
                        <a:pt x="60598" y="0"/>
                      </a:lnTo>
                      <a:lnTo>
                        <a:pt x="60598" y="0"/>
                      </a:lnTo>
                      <a:lnTo>
                        <a:pt x="60598" y="0"/>
                      </a:lnTo>
                      <a:lnTo>
                        <a:pt x="60598" y="0"/>
                      </a:lnTo>
                      <a:cubicBezTo>
                        <a:pt x="61993" y="0"/>
                        <a:pt x="63388" y="1465"/>
                        <a:pt x="64784" y="1465"/>
                      </a:cubicBezTo>
                      <a:lnTo>
                        <a:pt x="64784" y="1465"/>
                      </a:lnTo>
                      <a:cubicBezTo>
                        <a:pt x="85913" y="25130"/>
                        <a:pt x="85913" y="25130"/>
                        <a:pt x="85913" y="25130"/>
                      </a:cubicBezTo>
                      <a:cubicBezTo>
                        <a:pt x="85913" y="19267"/>
                        <a:pt x="85913" y="19267"/>
                        <a:pt x="85913" y="19267"/>
                      </a:cubicBezTo>
                      <a:cubicBezTo>
                        <a:pt x="85913" y="16335"/>
                        <a:pt x="88903" y="13193"/>
                        <a:pt x="91694" y="13193"/>
                      </a:cubicBezTo>
                      <a:cubicBezTo>
                        <a:pt x="95880" y="13193"/>
                        <a:pt x="97275" y="16335"/>
                        <a:pt x="97275" y="19267"/>
                      </a:cubicBezTo>
                      <a:cubicBezTo>
                        <a:pt x="97275" y="36858"/>
                        <a:pt x="97275" y="36858"/>
                        <a:pt x="97275" y="36858"/>
                      </a:cubicBezTo>
                      <a:cubicBezTo>
                        <a:pt x="118405" y="59057"/>
                        <a:pt x="118405" y="59057"/>
                        <a:pt x="118405" y="59057"/>
                      </a:cubicBezTo>
                      <a:lnTo>
                        <a:pt x="118405" y="59057"/>
                      </a:lnTo>
                      <a:cubicBezTo>
                        <a:pt x="119800" y="60523"/>
                        <a:pt x="119800" y="62198"/>
                        <a:pt x="119800" y="63664"/>
                      </a:cubicBezTo>
                      <a:close/>
                      <a:moveTo>
                        <a:pt x="108438" y="72460"/>
                      </a:moveTo>
                      <a:lnTo>
                        <a:pt x="108438" y="72460"/>
                      </a:lnTo>
                      <a:cubicBezTo>
                        <a:pt x="108438" y="90261"/>
                        <a:pt x="108438" y="90261"/>
                        <a:pt x="108438" y="90261"/>
                      </a:cubicBezTo>
                      <a:cubicBezTo>
                        <a:pt x="108438" y="99057"/>
                        <a:pt x="108438" y="99057"/>
                        <a:pt x="108438" y="99057"/>
                      </a:cubicBezTo>
                      <a:cubicBezTo>
                        <a:pt x="108438" y="113926"/>
                        <a:pt x="108438" y="113926"/>
                        <a:pt x="108438" y="113926"/>
                      </a:cubicBezTo>
                      <a:cubicBezTo>
                        <a:pt x="108438" y="118324"/>
                        <a:pt x="107043" y="119790"/>
                        <a:pt x="102857" y="119790"/>
                      </a:cubicBezTo>
                      <a:cubicBezTo>
                        <a:pt x="91694" y="119790"/>
                        <a:pt x="91694" y="119790"/>
                        <a:pt x="91694" y="119790"/>
                      </a:cubicBezTo>
                      <a:cubicBezTo>
                        <a:pt x="91694" y="72460"/>
                        <a:pt x="91694" y="72460"/>
                        <a:pt x="91694" y="72460"/>
                      </a:cubicBezTo>
                      <a:cubicBezTo>
                        <a:pt x="69169" y="72460"/>
                        <a:pt x="69169" y="72460"/>
                        <a:pt x="69169" y="72460"/>
                      </a:cubicBezTo>
                      <a:cubicBezTo>
                        <a:pt x="69169" y="119790"/>
                        <a:pt x="69169" y="119790"/>
                        <a:pt x="69169" y="119790"/>
                      </a:cubicBezTo>
                      <a:cubicBezTo>
                        <a:pt x="16943" y="119790"/>
                        <a:pt x="16943" y="119790"/>
                        <a:pt x="16943" y="119790"/>
                      </a:cubicBezTo>
                      <a:cubicBezTo>
                        <a:pt x="14152" y="119790"/>
                        <a:pt x="11362" y="118324"/>
                        <a:pt x="11362" y="113926"/>
                      </a:cubicBezTo>
                      <a:cubicBezTo>
                        <a:pt x="11362" y="99057"/>
                        <a:pt x="11362" y="99057"/>
                        <a:pt x="11362" y="99057"/>
                      </a:cubicBezTo>
                      <a:cubicBezTo>
                        <a:pt x="11362" y="90261"/>
                        <a:pt x="11362" y="90261"/>
                        <a:pt x="11362" y="90261"/>
                      </a:cubicBezTo>
                      <a:cubicBezTo>
                        <a:pt x="11362" y="72460"/>
                        <a:pt x="11362" y="72460"/>
                        <a:pt x="11362" y="72460"/>
                      </a:cubicBezTo>
                      <a:cubicBezTo>
                        <a:pt x="60598" y="22198"/>
                        <a:pt x="60598" y="22198"/>
                        <a:pt x="60598" y="22198"/>
                      </a:cubicBezTo>
                      <a:lnTo>
                        <a:pt x="108438" y="72460"/>
                      </a:lnTo>
                      <a:close/>
                      <a:moveTo>
                        <a:pt x="50830" y="72460"/>
                      </a:moveTo>
                      <a:lnTo>
                        <a:pt x="50830" y="72460"/>
                      </a:lnTo>
                      <a:cubicBezTo>
                        <a:pt x="28305" y="72460"/>
                        <a:pt x="28305" y="72460"/>
                        <a:pt x="28305" y="72460"/>
                      </a:cubicBezTo>
                      <a:cubicBezTo>
                        <a:pt x="28305" y="96125"/>
                        <a:pt x="28305" y="96125"/>
                        <a:pt x="28305" y="96125"/>
                      </a:cubicBezTo>
                      <a:cubicBezTo>
                        <a:pt x="50830" y="96125"/>
                        <a:pt x="50830" y="96125"/>
                        <a:pt x="50830" y="96125"/>
                      </a:cubicBezTo>
                      <a:lnTo>
                        <a:pt x="50830" y="7246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31" name="iślîḑê">
                <a:extLst>
                  <a:ext uri="{FF2B5EF4-FFF2-40B4-BE49-F238E27FC236}">
                    <a16:creationId xmlns="" xmlns:a16="http://schemas.microsoft.com/office/drawing/2014/main" id="{E9967CB4-4606-4E83-917E-BD961C0BD014}"/>
                  </a:ext>
                </a:extLst>
              </p:cNvPr>
              <p:cNvGrpSpPr/>
              <p:nvPr/>
            </p:nvGrpSpPr>
            <p:grpSpPr>
              <a:xfrm>
                <a:off x="4836000" y="4475168"/>
                <a:ext cx="1883125" cy="1146198"/>
                <a:chOff x="4836000" y="4475168"/>
                <a:chExt cx="1883125" cy="1146198"/>
              </a:xfrm>
            </p:grpSpPr>
            <p:sp>
              <p:nvSpPr>
                <p:cNvPr id="32" name="îṩḷîḍe">
                  <a:extLst>
                    <a:ext uri="{FF2B5EF4-FFF2-40B4-BE49-F238E27FC236}">
                      <a16:creationId xmlns="" xmlns:a16="http://schemas.microsoft.com/office/drawing/2014/main" id="{39340196-E1AA-4B49-976A-BF366BB2B662}"/>
                    </a:ext>
                  </a:extLst>
                </p:cNvPr>
                <p:cNvSpPr/>
                <p:nvPr/>
              </p:nvSpPr>
              <p:spPr bwMode="auto">
                <a:xfrm>
                  <a:off x="4836000" y="4869658"/>
                  <a:ext cx="1883125" cy="7517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30000"/>
                    </a:lnSpc>
                  </a:pPr>
                  <a:r>
                    <a:rPr lang="en-US" altLang="zh-CN" sz="1100" dirty="0"/>
                    <a:t>Copy paste fonts.</a:t>
                  </a:r>
                </a:p>
                <a:p>
                  <a:pPr algn="ctr">
                    <a:lnSpc>
                      <a:spcPct val="130000"/>
                    </a:lnSpc>
                  </a:pPr>
                  <a:r>
                    <a:rPr lang="en-US" altLang="zh-CN" sz="1100" dirty="0"/>
                    <a:t> Choose the only option to retain text.</a:t>
                  </a:r>
                </a:p>
              </p:txBody>
            </p:sp>
            <p:sp>
              <p:nvSpPr>
                <p:cNvPr id="33" name="íṡḻíḋè">
                  <a:extLst>
                    <a:ext uri="{FF2B5EF4-FFF2-40B4-BE49-F238E27FC236}">
                      <a16:creationId xmlns="" xmlns:a16="http://schemas.microsoft.com/office/drawing/2014/main" id="{4D5C24C6-4DD0-4193-AD42-019C1134797B}"/>
                    </a:ext>
                  </a:extLst>
                </p:cNvPr>
                <p:cNvSpPr txBox="1"/>
                <p:nvPr/>
              </p:nvSpPr>
              <p:spPr bwMode="auto">
                <a:xfrm>
                  <a:off x="4836000" y="4475168"/>
                  <a:ext cx="1883125" cy="38043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</p:grpSp>
        <p:grpSp>
          <p:nvGrpSpPr>
            <p:cNvPr id="14" name="ïṣľïďe">
              <a:extLst>
                <a:ext uri="{FF2B5EF4-FFF2-40B4-BE49-F238E27FC236}">
                  <a16:creationId xmlns="" xmlns:a16="http://schemas.microsoft.com/office/drawing/2014/main" id="{F25906A6-4891-4DF3-83D6-E21294BAF013}"/>
                </a:ext>
              </a:extLst>
            </p:cNvPr>
            <p:cNvGrpSpPr/>
            <p:nvPr/>
          </p:nvGrpSpPr>
          <p:grpSpPr>
            <a:xfrm>
              <a:off x="7287897" y="3699000"/>
              <a:ext cx="1883125" cy="1842237"/>
              <a:chOff x="6732875" y="3817458"/>
              <a:chExt cx="1883125" cy="1842237"/>
            </a:xfrm>
          </p:grpSpPr>
          <p:grpSp>
            <p:nvGrpSpPr>
              <p:cNvPr id="24" name="ïṡļïḑê">
                <a:extLst>
                  <a:ext uri="{FF2B5EF4-FFF2-40B4-BE49-F238E27FC236}">
                    <a16:creationId xmlns="" xmlns:a16="http://schemas.microsoft.com/office/drawing/2014/main" id="{08645642-540A-4E0D-A6E3-A4F17E757FF6}"/>
                  </a:ext>
                </a:extLst>
              </p:cNvPr>
              <p:cNvGrpSpPr/>
              <p:nvPr/>
            </p:nvGrpSpPr>
            <p:grpSpPr>
              <a:xfrm>
                <a:off x="7379861" y="3817458"/>
                <a:ext cx="511235" cy="511235"/>
                <a:chOff x="7379861" y="3817458"/>
                <a:chExt cx="511235" cy="511235"/>
              </a:xfrm>
            </p:grpSpPr>
            <p:sp>
              <p:nvSpPr>
                <p:cNvPr id="28" name="íśḷïďe">
                  <a:extLst>
                    <a:ext uri="{FF2B5EF4-FFF2-40B4-BE49-F238E27FC236}">
                      <a16:creationId xmlns="" xmlns:a16="http://schemas.microsoft.com/office/drawing/2014/main" id="{8AE2E8B7-432D-4D85-9392-5E73F427049E}"/>
                    </a:ext>
                  </a:extLst>
                </p:cNvPr>
                <p:cNvSpPr/>
                <p:nvPr/>
              </p:nvSpPr>
              <p:spPr>
                <a:xfrm>
                  <a:off x="7379861" y="3817458"/>
                  <a:ext cx="511235" cy="511235"/>
                </a:xfrm>
                <a:prstGeom prst="ellipse">
                  <a:avLst/>
                </a:prstGeom>
                <a:noFill/>
                <a:ln>
                  <a:solidFill>
                    <a:schemeClr val="accent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 lnSpcReduction="1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9" name="íSḷidè">
                  <a:extLst>
                    <a:ext uri="{FF2B5EF4-FFF2-40B4-BE49-F238E27FC236}">
                      <a16:creationId xmlns="" xmlns:a16="http://schemas.microsoft.com/office/drawing/2014/main" id="{416635D2-103B-48FB-8C60-7704A036A6B3}"/>
                    </a:ext>
                  </a:extLst>
                </p:cNvPr>
                <p:cNvSpPr/>
                <p:nvPr/>
              </p:nvSpPr>
              <p:spPr>
                <a:xfrm>
                  <a:off x="7529162" y="3972164"/>
                  <a:ext cx="212636" cy="20182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119800" y="63664"/>
                      </a:moveTo>
                      <a:lnTo>
                        <a:pt x="119800" y="63664"/>
                      </a:lnTo>
                      <a:cubicBezTo>
                        <a:pt x="119800" y="66596"/>
                        <a:pt x="118405" y="69528"/>
                        <a:pt x="114219" y="69528"/>
                      </a:cubicBezTo>
                      <a:cubicBezTo>
                        <a:pt x="112823" y="69528"/>
                        <a:pt x="111428" y="68062"/>
                        <a:pt x="111428" y="68062"/>
                      </a:cubicBezTo>
                      <a:lnTo>
                        <a:pt x="111428" y="68062"/>
                      </a:lnTo>
                      <a:cubicBezTo>
                        <a:pt x="60598" y="14869"/>
                        <a:pt x="60598" y="14869"/>
                        <a:pt x="60598" y="14869"/>
                      </a:cubicBezTo>
                      <a:lnTo>
                        <a:pt x="60598" y="14869"/>
                      </a:lnTo>
                      <a:lnTo>
                        <a:pt x="60598" y="14869"/>
                      </a:lnTo>
                      <a:lnTo>
                        <a:pt x="60598" y="14869"/>
                      </a:lnTo>
                      <a:cubicBezTo>
                        <a:pt x="9966" y="68062"/>
                        <a:pt x="9966" y="68062"/>
                        <a:pt x="9966" y="68062"/>
                      </a:cubicBezTo>
                      <a:lnTo>
                        <a:pt x="9966" y="68062"/>
                      </a:lnTo>
                      <a:cubicBezTo>
                        <a:pt x="8571" y="68062"/>
                        <a:pt x="7176" y="69528"/>
                        <a:pt x="5780" y="69528"/>
                      </a:cubicBezTo>
                      <a:cubicBezTo>
                        <a:pt x="2990" y="69528"/>
                        <a:pt x="0" y="66596"/>
                        <a:pt x="0" y="63664"/>
                      </a:cubicBezTo>
                      <a:cubicBezTo>
                        <a:pt x="0" y="62198"/>
                        <a:pt x="0" y="60523"/>
                        <a:pt x="1395" y="59057"/>
                      </a:cubicBezTo>
                      <a:cubicBezTo>
                        <a:pt x="56411" y="1465"/>
                        <a:pt x="56411" y="1465"/>
                        <a:pt x="56411" y="1465"/>
                      </a:cubicBezTo>
                      <a:cubicBezTo>
                        <a:pt x="57807" y="0"/>
                        <a:pt x="59202" y="0"/>
                        <a:pt x="60598" y="0"/>
                      </a:cubicBezTo>
                      <a:lnTo>
                        <a:pt x="60598" y="0"/>
                      </a:lnTo>
                      <a:lnTo>
                        <a:pt x="60598" y="0"/>
                      </a:lnTo>
                      <a:lnTo>
                        <a:pt x="60598" y="0"/>
                      </a:lnTo>
                      <a:lnTo>
                        <a:pt x="60598" y="0"/>
                      </a:lnTo>
                      <a:lnTo>
                        <a:pt x="60598" y="0"/>
                      </a:lnTo>
                      <a:lnTo>
                        <a:pt x="60598" y="0"/>
                      </a:lnTo>
                      <a:lnTo>
                        <a:pt x="60598" y="0"/>
                      </a:lnTo>
                      <a:cubicBezTo>
                        <a:pt x="61993" y="0"/>
                        <a:pt x="63388" y="1465"/>
                        <a:pt x="64784" y="1465"/>
                      </a:cubicBezTo>
                      <a:lnTo>
                        <a:pt x="64784" y="1465"/>
                      </a:lnTo>
                      <a:cubicBezTo>
                        <a:pt x="85913" y="25130"/>
                        <a:pt x="85913" y="25130"/>
                        <a:pt x="85913" y="25130"/>
                      </a:cubicBezTo>
                      <a:cubicBezTo>
                        <a:pt x="85913" y="19267"/>
                        <a:pt x="85913" y="19267"/>
                        <a:pt x="85913" y="19267"/>
                      </a:cubicBezTo>
                      <a:cubicBezTo>
                        <a:pt x="85913" y="16335"/>
                        <a:pt x="88903" y="13193"/>
                        <a:pt x="91694" y="13193"/>
                      </a:cubicBezTo>
                      <a:cubicBezTo>
                        <a:pt x="95880" y="13193"/>
                        <a:pt x="97275" y="16335"/>
                        <a:pt x="97275" y="19267"/>
                      </a:cubicBezTo>
                      <a:cubicBezTo>
                        <a:pt x="97275" y="36858"/>
                        <a:pt x="97275" y="36858"/>
                        <a:pt x="97275" y="36858"/>
                      </a:cubicBezTo>
                      <a:cubicBezTo>
                        <a:pt x="118405" y="59057"/>
                        <a:pt x="118405" y="59057"/>
                        <a:pt x="118405" y="59057"/>
                      </a:cubicBezTo>
                      <a:lnTo>
                        <a:pt x="118405" y="59057"/>
                      </a:lnTo>
                      <a:cubicBezTo>
                        <a:pt x="119800" y="60523"/>
                        <a:pt x="119800" y="62198"/>
                        <a:pt x="119800" y="63664"/>
                      </a:cubicBezTo>
                      <a:close/>
                      <a:moveTo>
                        <a:pt x="108438" y="72460"/>
                      </a:moveTo>
                      <a:lnTo>
                        <a:pt x="108438" y="72460"/>
                      </a:lnTo>
                      <a:cubicBezTo>
                        <a:pt x="108438" y="90261"/>
                        <a:pt x="108438" y="90261"/>
                        <a:pt x="108438" y="90261"/>
                      </a:cubicBezTo>
                      <a:cubicBezTo>
                        <a:pt x="108438" y="99057"/>
                        <a:pt x="108438" y="99057"/>
                        <a:pt x="108438" y="99057"/>
                      </a:cubicBezTo>
                      <a:cubicBezTo>
                        <a:pt x="108438" y="113926"/>
                        <a:pt x="108438" y="113926"/>
                        <a:pt x="108438" y="113926"/>
                      </a:cubicBezTo>
                      <a:cubicBezTo>
                        <a:pt x="108438" y="118324"/>
                        <a:pt x="107043" y="119790"/>
                        <a:pt x="102857" y="119790"/>
                      </a:cubicBezTo>
                      <a:cubicBezTo>
                        <a:pt x="91694" y="119790"/>
                        <a:pt x="91694" y="119790"/>
                        <a:pt x="91694" y="119790"/>
                      </a:cubicBezTo>
                      <a:cubicBezTo>
                        <a:pt x="91694" y="72460"/>
                        <a:pt x="91694" y="72460"/>
                        <a:pt x="91694" y="72460"/>
                      </a:cubicBezTo>
                      <a:cubicBezTo>
                        <a:pt x="69169" y="72460"/>
                        <a:pt x="69169" y="72460"/>
                        <a:pt x="69169" y="72460"/>
                      </a:cubicBezTo>
                      <a:cubicBezTo>
                        <a:pt x="69169" y="119790"/>
                        <a:pt x="69169" y="119790"/>
                        <a:pt x="69169" y="119790"/>
                      </a:cubicBezTo>
                      <a:cubicBezTo>
                        <a:pt x="16943" y="119790"/>
                        <a:pt x="16943" y="119790"/>
                        <a:pt x="16943" y="119790"/>
                      </a:cubicBezTo>
                      <a:cubicBezTo>
                        <a:pt x="14152" y="119790"/>
                        <a:pt x="11362" y="118324"/>
                        <a:pt x="11362" y="113926"/>
                      </a:cubicBezTo>
                      <a:cubicBezTo>
                        <a:pt x="11362" y="99057"/>
                        <a:pt x="11362" y="99057"/>
                        <a:pt x="11362" y="99057"/>
                      </a:cubicBezTo>
                      <a:cubicBezTo>
                        <a:pt x="11362" y="90261"/>
                        <a:pt x="11362" y="90261"/>
                        <a:pt x="11362" y="90261"/>
                      </a:cubicBezTo>
                      <a:cubicBezTo>
                        <a:pt x="11362" y="72460"/>
                        <a:pt x="11362" y="72460"/>
                        <a:pt x="11362" y="72460"/>
                      </a:cubicBezTo>
                      <a:cubicBezTo>
                        <a:pt x="60598" y="22198"/>
                        <a:pt x="60598" y="22198"/>
                        <a:pt x="60598" y="22198"/>
                      </a:cubicBezTo>
                      <a:lnTo>
                        <a:pt x="108438" y="72460"/>
                      </a:lnTo>
                      <a:close/>
                      <a:moveTo>
                        <a:pt x="50830" y="72460"/>
                      </a:moveTo>
                      <a:lnTo>
                        <a:pt x="50830" y="72460"/>
                      </a:lnTo>
                      <a:cubicBezTo>
                        <a:pt x="28305" y="72460"/>
                        <a:pt x="28305" y="72460"/>
                        <a:pt x="28305" y="72460"/>
                      </a:cubicBezTo>
                      <a:cubicBezTo>
                        <a:pt x="28305" y="96125"/>
                        <a:pt x="28305" y="96125"/>
                        <a:pt x="28305" y="96125"/>
                      </a:cubicBezTo>
                      <a:cubicBezTo>
                        <a:pt x="50830" y="96125"/>
                        <a:pt x="50830" y="96125"/>
                        <a:pt x="50830" y="96125"/>
                      </a:cubicBezTo>
                      <a:lnTo>
                        <a:pt x="50830" y="7246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5" name="îśľîďe">
                <a:extLst>
                  <a:ext uri="{FF2B5EF4-FFF2-40B4-BE49-F238E27FC236}">
                    <a16:creationId xmlns="" xmlns:a16="http://schemas.microsoft.com/office/drawing/2014/main" id="{AC21B865-E542-4AC3-AB09-509BF8E3BD02}"/>
                  </a:ext>
                </a:extLst>
              </p:cNvPr>
              <p:cNvGrpSpPr/>
              <p:nvPr/>
            </p:nvGrpSpPr>
            <p:grpSpPr>
              <a:xfrm>
                <a:off x="6732875" y="4513497"/>
                <a:ext cx="1883125" cy="1146198"/>
                <a:chOff x="6732875" y="4513497"/>
                <a:chExt cx="1883125" cy="1146198"/>
              </a:xfrm>
            </p:grpSpPr>
            <p:sp>
              <p:nvSpPr>
                <p:cNvPr id="26" name="îśḻïďê">
                  <a:extLst>
                    <a:ext uri="{FF2B5EF4-FFF2-40B4-BE49-F238E27FC236}">
                      <a16:creationId xmlns="" xmlns:a16="http://schemas.microsoft.com/office/drawing/2014/main" id="{39340196-E1AA-4B49-976A-BF366BB2B662}"/>
                    </a:ext>
                  </a:extLst>
                </p:cNvPr>
                <p:cNvSpPr/>
                <p:nvPr/>
              </p:nvSpPr>
              <p:spPr bwMode="auto">
                <a:xfrm>
                  <a:off x="6732875" y="4907987"/>
                  <a:ext cx="1883125" cy="7517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30000"/>
                    </a:lnSpc>
                  </a:pPr>
                  <a:r>
                    <a:rPr lang="en-US" altLang="zh-CN" sz="1100" dirty="0"/>
                    <a:t>Copy paste fonts.</a:t>
                  </a:r>
                </a:p>
                <a:p>
                  <a:pPr algn="ctr">
                    <a:lnSpc>
                      <a:spcPct val="130000"/>
                    </a:lnSpc>
                  </a:pPr>
                  <a:r>
                    <a:rPr lang="en-US" altLang="zh-CN" sz="1100" dirty="0"/>
                    <a:t> Choose the only option to retain text.</a:t>
                  </a:r>
                </a:p>
              </p:txBody>
            </p:sp>
            <p:sp>
              <p:nvSpPr>
                <p:cNvPr id="27" name="iṡḷîḋê">
                  <a:extLst>
                    <a:ext uri="{FF2B5EF4-FFF2-40B4-BE49-F238E27FC236}">
                      <a16:creationId xmlns="" xmlns:a16="http://schemas.microsoft.com/office/drawing/2014/main" id="{4D5C24C6-4DD0-4193-AD42-019C1134797B}"/>
                    </a:ext>
                  </a:extLst>
                </p:cNvPr>
                <p:cNvSpPr txBox="1"/>
                <p:nvPr/>
              </p:nvSpPr>
              <p:spPr bwMode="auto">
                <a:xfrm>
                  <a:off x="6732875" y="4513497"/>
                  <a:ext cx="1883125" cy="38043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</p:grpSp>
        <p:grpSp>
          <p:nvGrpSpPr>
            <p:cNvPr id="15" name="iśḷíḑe">
              <a:extLst>
                <a:ext uri="{FF2B5EF4-FFF2-40B4-BE49-F238E27FC236}">
                  <a16:creationId xmlns="" xmlns:a16="http://schemas.microsoft.com/office/drawing/2014/main" id="{9F2E9D77-BEEC-48BD-B436-F899C6D9AF9A}"/>
                </a:ext>
              </a:extLst>
            </p:cNvPr>
            <p:cNvGrpSpPr/>
            <p:nvPr/>
          </p:nvGrpSpPr>
          <p:grpSpPr>
            <a:xfrm>
              <a:off x="673100" y="3699000"/>
              <a:ext cx="1883125" cy="1803908"/>
              <a:chOff x="1077513" y="3817458"/>
              <a:chExt cx="1883125" cy="1803908"/>
            </a:xfrm>
          </p:grpSpPr>
          <p:grpSp>
            <p:nvGrpSpPr>
              <p:cNvPr id="18" name="iṥļïdé">
                <a:extLst>
                  <a:ext uri="{FF2B5EF4-FFF2-40B4-BE49-F238E27FC236}">
                    <a16:creationId xmlns="" xmlns:a16="http://schemas.microsoft.com/office/drawing/2014/main" id="{F1BBEB6E-8A70-40FA-88F9-F0351E123092}"/>
                  </a:ext>
                </a:extLst>
              </p:cNvPr>
              <p:cNvGrpSpPr/>
              <p:nvPr/>
            </p:nvGrpSpPr>
            <p:grpSpPr>
              <a:xfrm>
                <a:off x="1766948" y="3817458"/>
                <a:ext cx="511235" cy="511235"/>
                <a:chOff x="1766948" y="3817458"/>
                <a:chExt cx="511235" cy="511235"/>
              </a:xfrm>
            </p:grpSpPr>
            <p:sp>
              <p:nvSpPr>
                <p:cNvPr id="22" name="işľiḍé">
                  <a:extLst>
                    <a:ext uri="{FF2B5EF4-FFF2-40B4-BE49-F238E27FC236}">
                      <a16:creationId xmlns="" xmlns:a16="http://schemas.microsoft.com/office/drawing/2014/main" id="{96009ADA-E79C-44D8-8AE7-5B36E0C5FE0D}"/>
                    </a:ext>
                  </a:extLst>
                </p:cNvPr>
                <p:cNvSpPr/>
                <p:nvPr/>
              </p:nvSpPr>
              <p:spPr>
                <a:xfrm>
                  <a:off x="1766948" y="3817458"/>
                  <a:ext cx="511235" cy="511235"/>
                </a:xfrm>
                <a:prstGeom prst="ellipse">
                  <a:avLst/>
                </a:prstGeom>
                <a:noFill/>
                <a:ln>
                  <a:solidFill>
                    <a:schemeClr val="accent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 lnSpcReduction="1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3" name="iṩľiḓê">
                  <a:extLst>
                    <a:ext uri="{FF2B5EF4-FFF2-40B4-BE49-F238E27FC236}">
                      <a16:creationId xmlns="" xmlns:a16="http://schemas.microsoft.com/office/drawing/2014/main" id="{D9253379-883C-475F-927D-564552103F1D}"/>
                    </a:ext>
                  </a:extLst>
                </p:cNvPr>
                <p:cNvSpPr/>
                <p:nvPr/>
              </p:nvSpPr>
              <p:spPr>
                <a:xfrm>
                  <a:off x="1916249" y="3972164"/>
                  <a:ext cx="212636" cy="20182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119800" y="63664"/>
                      </a:moveTo>
                      <a:lnTo>
                        <a:pt x="119800" y="63664"/>
                      </a:lnTo>
                      <a:cubicBezTo>
                        <a:pt x="119800" y="66596"/>
                        <a:pt x="118405" y="69528"/>
                        <a:pt x="114219" y="69528"/>
                      </a:cubicBezTo>
                      <a:cubicBezTo>
                        <a:pt x="112823" y="69528"/>
                        <a:pt x="111428" y="68062"/>
                        <a:pt x="111428" y="68062"/>
                      </a:cubicBezTo>
                      <a:lnTo>
                        <a:pt x="111428" y="68062"/>
                      </a:lnTo>
                      <a:cubicBezTo>
                        <a:pt x="60598" y="14869"/>
                        <a:pt x="60598" y="14869"/>
                        <a:pt x="60598" y="14869"/>
                      </a:cubicBezTo>
                      <a:lnTo>
                        <a:pt x="60598" y="14869"/>
                      </a:lnTo>
                      <a:lnTo>
                        <a:pt x="60598" y="14869"/>
                      </a:lnTo>
                      <a:lnTo>
                        <a:pt x="60598" y="14869"/>
                      </a:lnTo>
                      <a:cubicBezTo>
                        <a:pt x="9966" y="68062"/>
                        <a:pt x="9966" y="68062"/>
                        <a:pt x="9966" y="68062"/>
                      </a:cubicBezTo>
                      <a:lnTo>
                        <a:pt x="9966" y="68062"/>
                      </a:lnTo>
                      <a:cubicBezTo>
                        <a:pt x="8571" y="68062"/>
                        <a:pt x="7176" y="69528"/>
                        <a:pt x="5780" y="69528"/>
                      </a:cubicBezTo>
                      <a:cubicBezTo>
                        <a:pt x="2990" y="69528"/>
                        <a:pt x="0" y="66596"/>
                        <a:pt x="0" y="63664"/>
                      </a:cubicBezTo>
                      <a:cubicBezTo>
                        <a:pt x="0" y="62198"/>
                        <a:pt x="0" y="60523"/>
                        <a:pt x="1395" y="59057"/>
                      </a:cubicBezTo>
                      <a:cubicBezTo>
                        <a:pt x="56411" y="1465"/>
                        <a:pt x="56411" y="1465"/>
                        <a:pt x="56411" y="1465"/>
                      </a:cubicBezTo>
                      <a:cubicBezTo>
                        <a:pt x="57807" y="0"/>
                        <a:pt x="59202" y="0"/>
                        <a:pt x="60598" y="0"/>
                      </a:cubicBezTo>
                      <a:lnTo>
                        <a:pt x="60598" y="0"/>
                      </a:lnTo>
                      <a:lnTo>
                        <a:pt x="60598" y="0"/>
                      </a:lnTo>
                      <a:lnTo>
                        <a:pt x="60598" y="0"/>
                      </a:lnTo>
                      <a:lnTo>
                        <a:pt x="60598" y="0"/>
                      </a:lnTo>
                      <a:lnTo>
                        <a:pt x="60598" y="0"/>
                      </a:lnTo>
                      <a:lnTo>
                        <a:pt x="60598" y="0"/>
                      </a:lnTo>
                      <a:lnTo>
                        <a:pt x="60598" y="0"/>
                      </a:lnTo>
                      <a:cubicBezTo>
                        <a:pt x="61993" y="0"/>
                        <a:pt x="63388" y="1465"/>
                        <a:pt x="64784" y="1465"/>
                      </a:cubicBezTo>
                      <a:lnTo>
                        <a:pt x="64784" y="1465"/>
                      </a:lnTo>
                      <a:cubicBezTo>
                        <a:pt x="85913" y="25130"/>
                        <a:pt x="85913" y="25130"/>
                        <a:pt x="85913" y="25130"/>
                      </a:cubicBezTo>
                      <a:cubicBezTo>
                        <a:pt x="85913" y="19267"/>
                        <a:pt x="85913" y="19267"/>
                        <a:pt x="85913" y="19267"/>
                      </a:cubicBezTo>
                      <a:cubicBezTo>
                        <a:pt x="85913" y="16335"/>
                        <a:pt x="88903" y="13193"/>
                        <a:pt x="91694" y="13193"/>
                      </a:cubicBezTo>
                      <a:cubicBezTo>
                        <a:pt x="95880" y="13193"/>
                        <a:pt x="97275" y="16335"/>
                        <a:pt x="97275" y="19267"/>
                      </a:cubicBezTo>
                      <a:cubicBezTo>
                        <a:pt x="97275" y="36858"/>
                        <a:pt x="97275" y="36858"/>
                        <a:pt x="97275" y="36858"/>
                      </a:cubicBezTo>
                      <a:cubicBezTo>
                        <a:pt x="118405" y="59057"/>
                        <a:pt x="118405" y="59057"/>
                        <a:pt x="118405" y="59057"/>
                      </a:cubicBezTo>
                      <a:lnTo>
                        <a:pt x="118405" y="59057"/>
                      </a:lnTo>
                      <a:cubicBezTo>
                        <a:pt x="119800" y="60523"/>
                        <a:pt x="119800" y="62198"/>
                        <a:pt x="119800" y="63664"/>
                      </a:cubicBezTo>
                      <a:close/>
                      <a:moveTo>
                        <a:pt x="108438" y="72460"/>
                      </a:moveTo>
                      <a:lnTo>
                        <a:pt x="108438" y="72460"/>
                      </a:lnTo>
                      <a:cubicBezTo>
                        <a:pt x="108438" y="90261"/>
                        <a:pt x="108438" y="90261"/>
                        <a:pt x="108438" y="90261"/>
                      </a:cubicBezTo>
                      <a:cubicBezTo>
                        <a:pt x="108438" y="99057"/>
                        <a:pt x="108438" y="99057"/>
                        <a:pt x="108438" y="99057"/>
                      </a:cubicBezTo>
                      <a:cubicBezTo>
                        <a:pt x="108438" y="113926"/>
                        <a:pt x="108438" y="113926"/>
                        <a:pt x="108438" y="113926"/>
                      </a:cubicBezTo>
                      <a:cubicBezTo>
                        <a:pt x="108438" y="118324"/>
                        <a:pt x="107043" y="119790"/>
                        <a:pt x="102857" y="119790"/>
                      </a:cubicBezTo>
                      <a:cubicBezTo>
                        <a:pt x="91694" y="119790"/>
                        <a:pt x="91694" y="119790"/>
                        <a:pt x="91694" y="119790"/>
                      </a:cubicBezTo>
                      <a:cubicBezTo>
                        <a:pt x="91694" y="72460"/>
                        <a:pt x="91694" y="72460"/>
                        <a:pt x="91694" y="72460"/>
                      </a:cubicBezTo>
                      <a:cubicBezTo>
                        <a:pt x="69169" y="72460"/>
                        <a:pt x="69169" y="72460"/>
                        <a:pt x="69169" y="72460"/>
                      </a:cubicBezTo>
                      <a:cubicBezTo>
                        <a:pt x="69169" y="119790"/>
                        <a:pt x="69169" y="119790"/>
                        <a:pt x="69169" y="119790"/>
                      </a:cubicBezTo>
                      <a:cubicBezTo>
                        <a:pt x="16943" y="119790"/>
                        <a:pt x="16943" y="119790"/>
                        <a:pt x="16943" y="119790"/>
                      </a:cubicBezTo>
                      <a:cubicBezTo>
                        <a:pt x="14152" y="119790"/>
                        <a:pt x="11362" y="118324"/>
                        <a:pt x="11362" y="113926"/>
                      </a:cubicBezTo>
                      <a:cubicBezTo>
                        <a:pt x="11362" y="99057"/>
                        <a:pt x="11362" y="99057"/>
                        <a:pt x="11362" y="99057"/>
                      </a:cubicBezTo>
                      <a:cubicBezTo>
                        <a:pt x="11362" y="90261"/>
                        <a:pt x="11362" y="90261"/>
                        <a:pt x="11362" y="90261"/>
                      </a:cubicBezTo>
                      <a:cubicBezTo>
                        <a:pt x="11362" y="72460"/>
                        <a:pt x="11362" y="72460"/>
                        <a:pt x="11362" y="72460"/>
                      </a:cubicBezTo>
                      <a:cubicBezTo>
                        <a:pt x="60598" y="22198"/>
                        <a:pt x="60598" y="22198"/>
                        <a:pt x="60598" y="22198"/>
                      </a:cubicBezTo>
                      <a:lnTo>
                        <a:pt x="108438" y="72460"/>
                      </a:lnTo>
                      <a:close/>
                      <a:moveTo>
                        <a:pt x="50830" y="72460"/>
                      </a:moveTo>
                      <a:lnTo>
                        <a:pt x="50830" y="72460"/>
                      </a:lnTo>
                      <a:cubicBezTo>
                        <a:pt x="28305" y="72460"/>
                        <a:pt x="28305" y="72460"/>
                        <a:pt x="28305" y="72460"/>
                      </a:cubicBezTo>
                      <a:cubicBezTo>
                        <a:pt x="28305" y="96125"/>
                        <a:pt x="28305" y="96125"/>
                        <a:pt x="28305" y="96125"/>
                      </a:cubicBezTo>
                      <a:cubicBezTo>
                        <a:pt x="50830" y="96125"/>
                        <a:pt x="50830" y="96125"/>
                        <a:pt x="50830" y="96125"/>
                      </a:cubicBezTo>
                      <a:lnTo>
                        <a:pt x="50830" y="7246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19" name="íṡḷîḋé">
                <a:extLst>
                  <a:ext uri="{FF2B5EF4-FFF2-40B4-BE49-F238E27FC236}">
                    <a16:creationId xmlns="" xmlns:a16="http://schemas.microsoft.com/office/drawing/2014/main" id="{EDBD6A6C-F34B-44E9-B5A5-450E0C34C868}"/>
                  </a:ext>
                </a:extLst>
              </p:cNvPr>
              <p:cNvGrpSpPr/>
              <p:nvPr/>
            </p:nvGrpSpPr>
            <p:grpSpPr>
              <a:xfrm>
                <a:off x="1077513" y="4475168"/>
                <a:ext cx="1883125" cy="1146198"/>
                <a:chOff x="1077513" y="4475168"/>
                <a:chExt cx="1883125" cy="1146198"/>
              </a:xfrm>
            </p:grpSpPr>
            <p:sp>
              <p:nvSpPr>
                <p:cNvPr id="20" name="îsḻïḑè">
                  <a:extLst>
                    <a:ext uri="{FF2B5EF4-FFF2-40B4-BE49-F238E27FC236}">
                      <a16:creationId xmlns="" xmlns:a16="http://schemas.microsoft.com/office/drawing/2014/main" id="{39340196-E1AA-4B49-976A-BF366BB2B662}"/>
                    </a:ext>
                  </a:extLst>
                </p:cNvPr>
                <p:cNvSpPr/>
                <p:nvPr/>
              </p:nvSpPr>
              <p:spPr bwMode="auto">
                <a:xfrm>
                  <a:off x="1077513" y="4869658"/>
                  <a:ext cx="1883125" cy="7517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30000"/>
                    </a:lnSpc>
                  </a:pPr>
                  <a:r>
                    <a:rPr lang="en-US" altLang="zh-CN" sz="1100" dirty="0"/>
                    <a:t>Copy paste fonts.</a:t>
                  </a:r>
                </a:p>
                <a:p>
                  <a:pPr algn="ctr">
                    <a:lnSpc>
                      <a:spcPct val="130000"/>
                    </a:lnSpc>
                  </a:pPr>
                  <a:r>
                    <a:rPr lang="en-US" altLang="zh-CN" sz="1100" dirty="0"/>
                    <a:t> Choose the only option to retain text.</a:t>
                  </a:r>
                </a:p>
              </p:txBody>
            </p:sp>
            <p:sp>
              <p:nvSpPr>
                <p:cNvPr id="21" name="îṥľíde">
                  <a:extLst>
                    <a:ext uri="{FF2B5EF4-FFF2-40B4-BE49-F238E27FC236}">
                      <a16:creationId xmlns="" xmlns:a16="http://schemas.microsoft.com/office/drawing/2014/main" id="{4D5C24C6-4DD0-4193-AD42-019C1134797B}"/>
                    </a:ext>
                  </a:extLst>
                </p:cNvPr>
                <p:cNvSpPr txBox="1"/>
                <p:nvPr/>
              </p:nvSpPr>
              <p:spPr bwMode="auto">
                <a:xfrm>
                  <a:off x="1077513" y="4475168"/>
                  <a:ext cx="1883125" cy="38043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</p:grpSp>
        <p:sp>
          <p:nvSpPr>
            <p:cNvPr id="16" name="iŝľïḋê">
              <a:extLst>
                <a:ext uri="{FF2B5EF4-FFF2-40B4-BE49-F238E27FC236}">
                  <a16:creationId xmlns="" xmlns:a16="http://schemas.microsoft.com/office/drawing/2014/main" id="{26D6DC4C-AAF4-42ED-A9CA-19DA18584881}"/>
                </a:ext>
              </a:extLst>
            </p:cNvPr>
            <p:cNvSpPr txBox="1"/>
            <p:nvPr/>
          </p:nvSpPr>
          <p:spPr>
            <a:xfrm>
              <a:off x="673100" y="1463263"/>
              <a:ext cx="7623716" cy="1511512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6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b="1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600" dirty="0"/>
                <a:t>Adjust the spacing to adapt to Chinese typesetting, use the reference line in PPT.</a:t>
              </a:r>
              <a:endParaRPr lang="en-US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="" xmlns:a16="http://schemas.microsoft.com/office/drawing/2014/main" id="{BEADFB85-C9F3-45B1-8373-8110B6662BEB}"/>
                </a:ext>
              </a:extLst>
            </p:cNvPr>
            <p:cNvCxnSpPr>
              <a:cxnSpLocks/>
            </p:cNvCxnSpPr>
            <p:nvPr/>
          </p:nvCxnSpPr>
          <p:spPr>
            <a:xfrm>
              <a:off x="673100" y="2844000"/>
              <a:ext cx="9161084" cy="0"/>
            </a:xfrm>
            <a:prstGeom prst="line">
              <a:avLst/>
            </a:prstGeom>
            <a:ln w="3175" cap="rnd">
              <a:solidFill>
                <a:schemeClr val="tx1">
                  <a:lumMod val="50000"/>
                  <a:lumOff val="5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807809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E38377C4-ACDF-4851-9816-A569F38763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62B48231-ADB2-4A7D-880C-C308B2E42C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24D171DE-A8C5-44DA-91B5-3EAE2024AC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25</a:t>
            </a:fld>
            <a:endParaRPr lang="zh-CN" altLang="en-US"/>
          </a:p>
        </p:txBody>
      </p:sp>
      <p:grpSp>
        <p:nvGrpSpPr>
          <p:cNvPr id="5" name="2ce3a2b1-4bc3-4e65-9a52-0ccb868cfb2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314ECC55-39D4-4E6A-87AA-C69B9D98C1C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1511" y="1142000"/>
            <a:ext cx="10848977" cy="4998825"/>
            <a:chOff x="671511" y="1142000"/>
            <a:chExt cx="10848977" cy="4998825"/>
          </a:xfrm>
        </p:grpSpPr>
        <p:cxnSp>
          <p:nvCxnSpPr>
            <p:cNvPr id="6" name="直接连接符 5">
              <a:extLst>
                <a:ext uri="{FF2B5EF4-FFF2-40B4-BE49-F238E27FC236}">
                  <a16:creationId xmlns="" xmlns:a16="http://schemas.microsoft.com/office/drawing/2014/main" id="{53E5C83A-2892-4504-AC34-931E9AD592FB}"/>
                </a:ext>
              </a:extLst>
            </p:cNvPr>
            <p:cNvCxnSpPr>
              <a:stCxn id="10" idx="2"/>
              <a:endCxn id="21" idx="2"/>
            </p:cNvCxnSpPr>
            <p:nvPr/>
          </p:nvCxnSpPr>
          <p:spPr>
            <a:xfrm flipH="1" flipV="1">
              <a:off x="7751295" y="3429000"/>
              <a:ext cx="2" cy="1057332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="" xmlns:a16="http://schemas.microsoft.com/office/drawing/2014/main" id="{47C7A31A-259A-415F-91EA-7C08271CE626}"/>
                </a:ext>
              </a:extLst>
            </p:cNvPr>
            <p:cNvCxnSpPr>
              <a:stCxn id="11" idx="2"/>
              <a:endCxn id="19" idx="2"/>
            </p:cNvCxnSpPr>
            <p:nvPr/>
          </p:nvCxnSpPr>
          <p:spPr>
            <a:xfrm flipH="1" flipV="1">
              <a:off x="10017314" y="2237699"/>
              <a:ext cx="2" cy="2248633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="" xmlns:a16="http://schemas.microsoft.com/office/drawing/2014/main" id="{A6B9A562-C1FB-4C46-BBD6-C73B815A5203}"/>
                </a:ext>
              </a:extLst>
            </p:cNvPr>
            <p:cNvCxnSpPr>
              <a:stCxn id="9" idx="2"/>
              <a:endCxn id="23" idx="2"/>
            </p:cNvCxnSpPr>
            <p:nvPr/>
          </p:nvCxnSpPr>
          <p:spPr>
            <a:xfrm flipH="1" flipV="1">
              <a:off x="5485279" y="4286035"/>
              <a:ext cx="1" cy="200297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í$ľïḓé">
              <a:extLst>
                <a:ext uri="{FF2B5EF4-FFF2-40B4-BE49-F238E27FC236}">
                  <a16:creationId xmlns="" xmlns:a16="http://schemas.microsoft.com/office/drawing/2014/main" id="{93F3ED03-4538-4E12-9280-2F262A88153A}"/>
                </a:ext>
              </a:extLst>
            </p:cNvPr>
            <p:cNvSpPr/>
            <p:nvPr/>
          </p:nvSpPr>
          <p:spPr>
            <a:xfrm flipV="1">
              <a:off x="3982107" y="4486332"/>
              <a:ext cx="3006345" cy="1654493"/>
            </a:xfrm>
            <a:custGeom>
              <a:avLst/>
              <a:gdLst>
                <a:gd name="connsiteX0" fmla="*/ 0 w 3390900"/>
                <a:gd name="connsiteY0" fmla="*/ 0 h 1695450"/>
                <a:gd name="connsiteX1" fmla="*/ 3390900 w 3390900"/>
                <a:gd name="connsiteY1" fmla="*/ 0 h 1695450"/>
                <a:gd name="connsiteX2" fmla="*/ 1695450 w 3390900"/>
                <a:gd name="connsiteY2" fmla="*/ 1695450 h 1695450"/>
                <a:gd name="connsiteX3" fmla="*/ 0 w 3390900"/>
                <a:gd name="connsiteY3" fmla="*/ 0 h 1695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90900" h="1695450">
                  <a:moveTo>
                    <a:pt x="0" y="0"/>
                  </a:moveTo>
                  <a:lnTo>
                    <a:pt x="3390900" y="0"/>
                  </a:lnTo>
                  <a:cubicBezTo>
                    <a:pt x="3390900" y="936371"/>
                    <a:pt x="2631821" y="1695450"/>
                    <a:pt x="1695450" y="1695450"/>
                  </a:cubicBezTo>
                  <a:cubicBezTo>
                    <a:pt x="759079" y="1695450"/>
                    <a:pt x="0" y="936371"/>
                    <a:pt x="0" y="0"/>
                  </a:cubicBezTo>
                  <a:close/>
                </a:path>
              </a:pathLst>
            </a:custGeom>
            <a:solidFill>
              <a:schemeClr val="accent2">
                <a:alpha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ïṥ1íḓe">
              <a:extLst>
                <a:ext uri="{FF2B5EF4-FFF2-40B4-BE49-F238E27FC236}">
                  <a16:creationId xmlns="" xmlns:a16="http://schemas.microsoft.com/office/drawing/2014/main" id="{7A08E8E7-7638-4A2B-ABBB-0299A959AD2D}"/>
                </a:ext>
              </a:extLst>
            </p:cNvPr>
            <p:cNvSpPr/>
            <p:nvPr/>
          </p:nvSpPr>
          <p:spPr>
            <a:xfrm flipV="1">
              <a:off x="6248124" y="4486332"/>
              <a:ext cx="3006345" cy="1654493"/>
            </a:xfrm>
            <a:custGeom>
              <a:avLst/>
              <a:gdLst>
                <a:gd name="connsiteX0" fmla="*/ 0 w 3390900"/>
                <a:gd name="connsiteY0" fmla="*/ 0 h 1695450"/>
                <a:gd name="connsiteX1" fmla="*/ 3390900 w 3390900"/>
                <a:gd name="connsiteY1" fmla="*/ 0 h 1695450"/>
                <a:gd name="connsiteX2" fmla="*/ 1695450 w 3390900"/>
                <a:gd name="connsiteY2" fmla="*/ 1695450 h 1695450"/>
                <a:gd name="connsiteX3" fmla="*/ 0 w 3390900"/>
                <a:gd name="connsiteY3" fmla="*/ 0 h 1695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90900" h="1695450">
                  <a:moveTo>
                    <a:pt x="0" y="0"/>
                  </a:moveTo>
                  <a:lnTo>
                    <a:pt x="3390900" y="0"/>
                  </a:lnTo>
                  <a:cubicBezTo>
                    <a:pt x="3390900" y="936371"/>
                    <a:pt x="2631821" y="1695450"/>
                    <a:pt x="1695450" y="1695450"/>
                  </a:cubicBezTo>
                  <a:cubicBezTo>
                    <a:pt x="759079" y="1695450"/>
                    <a:pt x="0" y="936371"/>
                    <a:pt x="0" y="0"/>
                  </a:cubicBezTo>
                  <a:close/>
                </a:path>
              </a:pathLst>
            </a:custGeom>
            <a:solidFill>
              <a:schemeClr val="accent3">
                <a:alpha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i$ļíḋé">
              <a:extLst>
                <a:ext uri="{FF2B5EF4-FFF2-40B4-BE49-F238E27FC236}">
                  <a16:creationId xmlns="" xmlns:a16="http://schemas.microsoft.com/office/drawing/2014/main" id="{B0047398-F3CF-4614-AF4A-F41BAD5447F6}"/>
                </a:ext>
              </a:extLst>
            </p:cNvPr>
            <p:cNvSpPr/>
            <p:nvPr/>
          </p:nvSpPr>
          <p:spPr>
            <a:xfrm flipV="1">
              <a:off x="8514143" y="4486332"/>
              <a:ext cx="3006345" cy="1654493"/>
            </a:xfrm>
            <a:custGeom>
              <a:avLst/>
              <a:gdLst>
                <a:gd name="connsiteX0" fmla="*/ 0 w 3390900"/>
                <a:gd name="connsiteY0" fmla="*/ 0 h 1695450"/>
                <a:gd name="connsiteX1" fmla="*/ 3390900 w 3390900"/>
                <a:gd name="connsiteY1" fmla="*/ 0 h 1695450"/>
                <a:gd name="connsiteX2" fmla="*/ 1695450 w 3390900"/>
                <a:gd name="connsiteY2" fmla="*/ 1695450 h 1695450"/>
                <a:gd name="connsiteX3" fmla="*/ 0 w 3390900"/>
                <a:gd name="connsiteY3" fmla="*/ 0 h 1695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90900" h="1695450">
                  <a:moveTo>
                    <a:pt x="0" y="0"/>
                  </a:moveTo>
                  <a:lnTo>
                    <a:pt x="3390900" y="0"/>
                  </a:lnTo>
                  <a:cubicBezTo>
                    <a:pt x="3390900" y="936371"/>
                    <a:pt x="2631821" y="1695450"/>
                    <a:pt x="1695450" y="1695450"/>
                  </a:cubicBezTo>
                  <a:cubicBezTo>
                    <a:pt x="759079" y="1695450"/>
                    <a:pt x="0" y="936371"/>
                    <a:pt x="0" y="0"/>
                  </a:cubicBezTo>
                  <a:close/>
                </a:path>
              </a:pathLst>
            </a:custGeom>
            <a:solidFill>
              <a:schemeClr val="accent2">
                <a:alpha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îṡļïḋè">
              <a:extLst>
                <a:ext uri="{FF2B5EF4-FFF2-40B4-BE49-F238E27FC236}">
                  <a16:creationId xmlns="" xmlns:a16="http://schemas.microsoft.com/office/drawing/2014/main" id="{5836D5F9-1595-4CFA-8E25-0D9268890360}"/>
                </a:ext>
              </a:extLst>
            </p:cNvPr>
            <p:cNvSpPr/>
            <p:nvPr/>
          </p:nvSpPr>
          <p:spPr bwMode="auto">
            <a:xfrm>
              <a:off x="7496420" y="5101636"/>
              <a:ext cx="509753" cy="430778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îṩḷíḑé">
              <a:extLst>
                <a:ext uri="{FF2B5EF4-FFF2-40B4-BE49-F238E27FC236}">
                  <a16:creationId xmlns="" xmlns:a16="http://schemas.microsoft.com/office/drawing/2014/main" id="{C2D24CCE-65B6-44BF-9693-51C9F5EFA568}"/>
                </a:ext>
              </a:extLst>
            </p:cNvPr>
            <p:cNvSpPr/>
            <p:nvPr/>
          </p:nvSpPr>
          <p:spPr bwMode="auto">
            <a:xfrm>
              <a:off x="5188831" y="5066505"/>
              <a:ext cx="592896" cy="501040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ïŝľîde">
              <a:extLst>
                <a:ext uri="{FF2B5EF4-FFF2-40B4-BE49-F238E27FC236}">
                  <a16:creationId xmlns="" xmlns:a16="http://schemas.microsoft.com/office/drawing/2014/main" id="{578F2E08-9588-48D2-8A26-6F0573870CD2}"/>
                </a:ext>
              </a:extLst>
            </p:cNvPr>
            <p:cNvSpPr/>
            <p:nvPr/>
          </p:nvSpPr>
          <p:spPr bwMode="auto">
            <a:xfrm>
              <a:off x="9715173" y="5061693"/>
              <a:ext cx="604285" cy="510664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isḻíďê">
              <a:extLst>
                <a:ext uri="{FF2B5EF4-FFF2-40B4-BE49-F238E27FC236}">
                  <a16:creationId xmlns="" xmlns:a16="http://schemas.microsoft.com/office/drawing/2014/main" id="{D7C0D2E9-D2CA-451F-A65F-61995AD853A8}"/>
                </a:ext>
              </a:extLst>
            </p:cNvPr>
            <p:cNvSpPr txBox="1"/>
            <p:nvPr/>
          </p:nvSpPr>
          <p:spPr>
            <a:xfrm>
              <a:off x="671511" y="1142000"/>
              <a:ext cx="4209489" cy="1991682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b="1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100" dirty="0"/>
                <a:t>Adjust the spacing to adapt to Chinese typesetting, use the reference line in PPT.</a:t>
              </a:r>
              <a:endParaRPr lang="en-US" sz="1600" b="1" dirty="0"/>
            </a:p>
          </p:txBody>
        </p:sp>
        <p:grpSp>
          <p:nvGrpSpPr>
            <p:cNvPr id="16" name="ïsļíḍê">
              <a:extLst>
                <a:ext uri="{FF2B5EF4-FFF2-40B4-BE49-F238E27FC236}">
                  <a16:creationId xmlns="" xmlns:a16="http://schemas.microsoft.com/office/drawing/2014/main" id="{D89D3425-2B1A-4954-8857-D3773232F64E}"/>
                </a:ext>
              </a:extLst>
            </p:cNvPr>
            <p:cNvGrpSpPr/>
            <p:nvPr/>
          </p:nvGrpSpPr>
          <p:grpSpPr>
            <a:xfrm>
              <a:off x="4598023" y="3333979"/>
              <a:ext cx="1774513" cy="952056"/>
              <a:chOff x="4566000" y="3333979"/>
              <a:chExt cx="1774513" cy="952056"/>
            </a:xfrm>
          </p:grpSpPr>
          <p:sp>
            <p:nvSpPr>
              <p:cNvPr id="23" name="isļíḓè">
                <a:extLst>
                  <a:ext uri="{FF2B5EF4-FFF2-40B4-BE49-F238E27FC236}">
                    <a16:creationId xmlns="" xmlns:a16="http://schemas.microsoft.com/office/drawing/2014/main" id="{C586BEC2-4729-4DE2-8C92-428DD08844EC}"/>
                  </a:ext>
                </a:extLst>
              </p:cNvPr>
              <p:cNvSpPr txBox="1"/>
              <p:nvPr/>
            </p:nvSpPr>
            <p:spPr>
              <a:xfrm>
                <a:off x="4566000" y="3659389"/>
                <a:ext cx="1774512" cy="62664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1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24" name="iṧḷïḋe">
                <a:extLst>
                  <a:ext uri="{FF2B5EF4-FFF2-40B4-BE49-F238E27FC236}">
                    <a16:creationId xmlns="" xmlns:a16="http://schemas.microsoft.com/office/drawing/2014/main" id="{2C3299B3-AFC4-450C-BBF3-825D5D306EC6}"/>
                  </a:ext>
                </a:extLst>
              </p:cNvPr>
              <p:cNvSpPr/>
              <p:nvPr/>
            </p:nvSpPr>
            <p:spPr>
              <a:xfrm>
                <a:off x="4566000" y="3333979"/>
                <a:ext cx="1774513" cy="325410"/>
              </a:xfrm>
              <a:prstGeom prst="rect">
                <a:avLst/>
              </a:prstGeom>
            </p:spPr>
            <p:txBody>
              <a:bodyPr wrap="none" lIns="90000" tIns="46800" rIns="90000" bIns="46800" anchor="ctr" anchorCtr="1">
                <a:normAutofit fontScale="92500" lnSpcReduction="20000"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grpSp>
          <p:nvGrpSpPr>
            <p:cNvPr id="17" name="ïsľidê">
              <a:extLst>
                <a:ext uri="{FF2B5EF4-FFF2-40B4-BE49-F238E27FC236}">
                  <a16:creationId xmlns="" xmlns:a16="http://schemas.microsoft.com/office/drawing/2014/main" id="{28FDE1AD-DB99-49AC-98A8-F707B4C3882D}"/>
                </a:ext>
              </a:extLst>
            </p:cNvPr>
            <p:cNvGrpSpPr/>
            <p:nvPr/>
          </p:nvGrpSpPr>
          <p:grpSpPr>
            <a:xfrm>
              <a:off x="6864039" y="2476944"/>
              <a:ext cx="1774513" cy="952056"/>
              <a:chOff x="4566000" y="3333979"/>
              <a:chExt cx="1774513" cy="952056"/>
            </a:xfrm>
          </p:grpSpPr>
          <p:sp>
            <p:nvSpPr>
              <p:cNvPr id="21" name="îṡḻiḋè">
                <a:extLst>
                  <a:ext uri="{FF2B5EF4-FFF2-40B4-BE49-F238E27FC236}">
                    <a16:creationId xmlns="" xmlns:a16="http://schemas.microsoft.com/office/drawing/2014/main" id="{32AD4617-3D93-4AB9-ADED-52AA62D588A7}"/>
                  </a:ext>
                </a:extLst>
              </p:cNvPr>
              <p:cNvSpPr txBox="1"/>
              <p:nvPr/>
            </p:nvSpPr>
            <p:spPr>
              <a:xfrm>
                <a:off x="4566000" y="3659389"/>
                <a:ext cx="1774512" cy="62664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1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22" name="iṡḻíḑê">
                <a:extLst>
                  <a:ext uri="{FF2B5EF4-FFF2-40B4-BE49-F238E27FC236}">
                    <a16:creationId xmlns="" xmlns:a16="http://schemas.microsoft.com/office/drawing/2014/main" id="{240A807A-C428-497C-835C-A91D52C18C6C}"/>
                  </a:ext>
                </a:extLst>
              </p:cNvPr>
              <p:cNvSpPr/>
              <p:nvPr/>
            </p:nvSpPr>
            <p:spPr>
              <a:xfrm>
                <a:off x="4566000" y="3333979"/>
                <a:ext cx="1774513" cy="325410"/>
              </a:xfrm>
              <a:prstGeom prst="rect">
                <a:avLst/>
              </a:prstGeom>
            </p:spPr>
            <p:txBody>
              <a:bodyPr wrap="none" lIns="90000" tIns="46800" rIns="90000" bIns="46800" anchor="ctr" anchorCtr="1">
                <a:normAutofit fontScale="92500" lnSpcReduction="20000"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grpSp>
          <p:nvGrpSpPr>
            <p:cNvPr id="18" name="i$ḷíḋé">
              <a:extLst>
                <a:ext uri="{FF2B5EF4-FFF2-40B4-BE49-F238E27FC236}">
                  <a16:creationId xmlns="" xmlns:a16="http://schemas.microsoft.com/office/drawing/2014/main" id="{7EA7EE6E-93EA-412D-8B98-0A1D00E3843F}"/>
                </a:ext>
              </a:extLst>
            </p:cNvPr>
            <p:cNvGrpSpPr/>
            <p:nvPr/>
          </p:nvGrpSpPr>
          <p:grpSpPr>
            <a:xfrm>
              <a:off x="9130058" y="1285643"/>
              <a:ext cx="1774513" cy="952056"/>
              <a:chOff x="4566000" y="3333979"/>
              <a:chExt cx="1774513" cy="952056"/>
            </a:xfrm>
          </p:grpSpPr>
          <p:sp>
            <p:nvSpPr>
              <p:cNvPr id="19" name="îṩ1íḋe">
                <a:extLst>
                  <a:ext uri="{FF2B5EF4-FFF2-40B4-BE49-F238E27FC236}">
                    <a16:creationId xmlns="" xmlns:a16="http://schemas.microsoft.com/office/drawing/2014/main" id="{29DD8F0B-F9CE-45CB-9BB0-3C9971952668}"/>
                  </a:ext>
                </a:extLst>
              </p:cNvPr>
              <p:cNvSpPr txBox="1"/>
              <p:nvPr/>
            </p:nvSpPr>
            <p:spPr>
              <a:xfrm>
                <a:off x="4566000" y="3659389"/>
                <a:ext cx="1774512" cy="62664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1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20" name="îśľïḓe">
                <a:extLst>
                  <a:ext uri="{FF2B5EF4-FFF2-40B4-BE49-F238E27FC236}">
                    <a16:creationId xmlns="" xmlns:a16="http://schemas.microsoft.com/office/drawing/2014/main" id="{9B3E822A-73FC-43E4-958F-34D5D47FD012}"/>
                  </a:ext>
                </a:extLst>
              </p:cNvPr>
              <p:cNvSpPr/>
              <p:nvPr/>
            </p:nvSpPr>
            <p:spPr>
              <a:xfrm>
                <a:off x="4566000" y="3333979"/>
                <a:ext cx="1774513" cy="325410"/>
              </a:xfrm>
              <a:prstGeom prst="rect">
                <a:avLst/>
              </a:prstGeom>
            </p:spPr>
            <p:txBody>
              <a:bodyPr wrap="none" lIns="90000" tIns="46800" rIns="90000" bIns="46800" anchor="ctr" anchorCtr="1">
                <a:normAutofit fontScale="92500" lnSpcReduction="20000"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57995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0E12FABC-3C33-408C-A72F-3E306C3844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CA4D079F-647B-4E15-9B02-CCCEF4DB0B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DEF3DDA5-4DF4-460E-931B-011BE485C8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26</a:t>
            </a:fld>
            <a:endParaRPr lang="zh-CN" altLang="en-US"/>
          </a:p>
        </p:txBody>
      </p:sp>
      <p:grpSp>
        <p:nvGrpSpPr>
          <p:cNvPr id="5" name="03ff8c4b-1beb-4c6b-b76c-d78bace4582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E9EA2793-62F3-4A72-AB22-9DD3A9C7123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23950"/>
            <a:ext cx="10852152" cy="5006431"/>
            <a:chOff x="669925" y="1123950"/>
            <a:chExt cx="10852152" cy="5006431"/>
          </a:xfrm>
        </p:grpSpPr>
        <p:grpSp>
          <p:nvGrpSpPr>
            <p:cNvPr id="6" name="ïŝľiḍê">
              <a:extLst>
                <a:ext uri="{FF2B5EF4-FFF2-40B4-BE49-F238E27FC236}">
                  <a16:creationId xmlns="" xmlns:a16="http://schemas.microsoft.com/office/drawing/2014/main" id="{AEB0B189-8A01-4E74-88FF-2EB22A78EE85}"/>
                </a:ext>
              </a:extLst>
            </p:cNvPr>
            <p:cNvGrpSpPr/>
            <p:nvPr/>
          </p:nvGrpSpPr>
          <p:grpSpPr>
            <a:xfrm>
              <a:off x="669925" y="1159117"/>
              <a:ext cx="2466976" cy="4971264"/>
              <a:chOff x="669925" y="1159117"/>
              <a:chExt cx="2466976" cy="4971264"/>
            </a:xfrm>
          </p:grpSpPr>
          <p:grpSp>
            <p:nvGrpSpPr>
              <p:cNvPr id="55" name="íṧlîde">
                <a:extLst>
                  <a:ext uri="{FF2B5EF4-FFF2-40B4-BE49-F238E27FC236}">
                    <a16:creationId xmlns="" xmlns:a16="http://schemas.microsoft.com/office/drawing/2014/main" id="{0BE2FB14-5D7E-406D-B410-38EB13B61E27}"/>
                  </a:ext>
                </a:extLst>
              </p:cNvPr>
              <p:cNvGrpSpPr/>
              <p:nvPr/>
            </p:nvGrpSpPr>
            <p:grpSpPr>
              <a:xfrm>
                <a:off x="1464994" y="1855749"/>
                <a:ext cx="876838" cy="3072432"/>
                <a:chOff x="2631000" y="1269000"/>
                <a:chExt cx="1067897" cy="3741903"/>
              </a:xfrm>
            </p:grpSpPr>
            <p:grpSp>
              <p:nvGrpSpPr>
                <p:cNvPr id="58" name="ïŝ1ïḋé">
                  <a:extLst>
                    <a:ext uri="{FF2B5EF4-FFF2-40B4-BE49-F238E27FC236}">
                      <a16:creationId xmlns="" xmlns:a16="http://schemas.microsoft.com/office/drawing/2014/main" id="{73A86E7C-92AB-4609-A549-741D0D318A4B}"/>
                    </a:ext>
                  </a:extLst>
                </p:cNvPr>
                <p:cNvGrpSpPr/>
                <p:nvPr/>
              </p:nvGrpSpPr>
              <p:grpSpPr>
                <a:xfrm>
                  <a:off x="2918193" y="2020968"/>
                  <a:ext cx="780704" cy="2989935"/>
                  <a:chOff x="2918193" y="2020968"/>
                  <a:chExt cx="780704" cy="2989935"/>
                </a:xfrm>
              </p:grpSpPr>
              <p:grpSp>
                <p:nvGrpSpPr>
                  <p:cNvPr id="63" name="ïṧ1íḋe">
                    <a:extLst>
                      <a:ext uri="{FF2B5EF4-FFF2-40B4-BE49-F238E27FC236}">
                        <a16:creationId xmlns="" xmlns:a16="http://schemas.microsoft.com/office/drawing/2014/main" id="{93DBDDBF-3F7F-49B2-9C3C-311C9D317E1B}"/>
                      </a:ext>
                    </a:extLst>
                  </p:cNvPr>
                  <p:cNvGrpSpPr/>
                  <p:nvPr/>
                </p:nvGrpSpPr>
                <p:grpSpPr>
                  <a:xfrm>
                    <a:off x="2918193" y="2020968"/>
                    <a:ext cx="780704" cy="2989935"/>
                    <a:chOff x="1214157" y="3109275"/>
                    <a:chExt cx="780704" cy="2989935"/>
                  </a:xfrm>
                </p:grpSpPr>
                <p:sp>
                  <p:nvSpPr>
                    <p:cNvPr id="67" name="ïšḻidê">
                      <a:extLst>
                        <a:ext uri="{FF2B5EF4-FFF2-40B4-BE49-F238E27FC236}">
                          <a16:creationId xmlns="" xmlns:a16="http://schemas.microsoft.com/office/drawing/2014/main" id="{076727D3-5792-4613-8E30-22F633B68708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1214157" y="3109275"/>
                      <a:ext cx="780704" cy="393044"/>
                    </a:xfrm>
                    <a:prstGeom prst="ellipse">
                      <a:avLst/>
                    </a:prstGeom>
                    <a:solidFill>
                      <a:schemeClr val="bg1">
                        <a:lumMod val="95000"/>
                      </a:schemeClr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68" name="iṧlîḋe">
                      <a:extLst>
                        <a:ext uri="{FF2B5EF4-FFF2-40B4-BE49-F238E27FC236}">
                          <a16:creationId xmlns="" xmlns:a16="http://schemas.microsoft.com/office/drawing/2014/main" id="{EF42BAB3-7F18-4FEA-82B5-48AAEC900E69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1214157" y="3285986"/>
                      <a:ext cx="780704" cy="2813224"/>
                    </a:xfrm>
                    <a:custGeom>
                      <a:avLst/>
                      <a:gdLst>
                        <a:gd name="T0" fmla="*/ 0 w 30"/>
                        <a:gd name="T1" fmla="*/ 0 h 107"/>
                        <a:gd name="T2" fmla="*/ 0 w 30"/>
                        <a:gd name="T3" fmla="*/ 99 h 107"/>
                        <a:gd name="T4" fmla="*/ 15 w 30"/>
                        <a:gd name="T5" fmla="*/ 107 h 107"/>
                        <a:gd name="T6" fmla="*/ 30 w 30"/>
                        <a:gd name="T7" fmla="*/ 99 h 107"/>
                        <a:gd name="T8" fmla="*/ 30 w 30"/>
                        <a:gd name="T9" fmla="*/ 0 h 107"/>
                        <a:gd name="T10" fmla="*/ 15 w 30"/>
                        <a:gd name="T11" fmla="*/ 8 h 107"/>
                        <a:gd name="T12" fmla="*/ 0 w 30"/>
                        <a:gd name="T13" fmla="*/ 0 h 10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30" h="107">
                          <a:moveTo>
                            <a:pt x="0" y="0"/>
                          </a:moveTo>
                          <a:cubicBezTo>
                            <a:pt x="0" y="99"/>
                            <a:pt x="0" y="99"/>
                            <a:pt x="0" y="99"/>
                          </a:cubicBezTo>
                          <a:cubicBezTo>
                            <a:pt x="0" y="99"/>
                            <a:pt x="0" y="107"/>
                            <a:pt x="15" y="107"/>
                          </a:cubicBezTo>
                          <a:cubicBezTo>
                            <a:pt x="30" y="107"/>
                            <a:pt x="30" y="99"/>
                            <a:pt x="30" y="99"/>
                          </a:cubicBezTo>
                          <a:cubicBezTo>
                            <a:pt x="30" y="0"/>
                            <a:pt x="30" y="0"/>
                            <a:pt x="30" y="0"/>
                          </a:cubicBezTo>
                          <a:cubicBezTo>
                            <a:pt x="30" y="0"/>
                            <a:pt x="30" y="8"/>
                            <a:pt x="15" y="8"/>
                          </a:cubicBezTo>
                          <a:cubicBezTo>
                            <a:pt x="0" y="8"/>
                            <a:pt x="0" y="0"/>
                            <a:pt x="0" y="0"/>
                          </a:cubicBezTo>
                          <a:close/>
                        </a:path>
                      </a:pathLst>
                    </a:custGeom>
                    <a:solidFill>
                      <a:schemeClr val="tx2">
                        <a:lumMod val="25000"/>
                        <a:lumOff val="75000"/>
                      </a:schemeClr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</p:grpSp>
              <p:grpSp>
                <p:nvGrpSpPr>
                  <p:cNvPr id="64" name="ïšľídè">
                    <a:extLst>
                      <a:ext uri="{FF2B5EF4-FFF2-40B4-BE49-F238E27FC236}">
                        <a16:creationId xmlns="" xmlns:a16="http://schemas.microsoft.com/office/drawing/2014/main" id="{8E997A05-E489-4B93-84B1-AE8E0947EDDC}"/>
                      </a:ext>
                    </a:extLst>
                  </p:cNvPr>
                  <p:cNvGrpSpPr/>
                  <p:nvPr/>
                </p:nvGrpSpPr>
                <p:grpSpPr>
                  <a:xfrm>
                    <a:off x="2918193" y="3419811"/>
                    <a:ext cx="780704" cy="1591092"/>
                    <a:chOff x="1214157" y="4508118"/>
                    <a:chExt cx="780704" cy="1591092"/>
                  </a:xfrm>
                </p:grpSpPr>
                <p:sp>
                  <p:nvSpPr>
                    <p:cNvPr id="65" name="iSļîḍê">
                      <a:extLst>
                        <a:ext uri="{FF2B5EF4-FFF2-40B4-BE49-F238E27FC236}">
                          <a16:creationId xmlns="" xmlns:a16="http://schemas.microsoft.com/office/drawing/2014/main" id="{D99F231D-EABB-43EF-8A84-4F85AC415D09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1214157" y="4508118"/>
                      <a:ext cx="780704" cy="395735"/>
                    </a:xfrm>
                    <a:prstGeom prst="ellipse">
                      <a:avLst/>
                    </a:prstGeom>
                    <a:solidFill>
                      <a:schemeClr val="accent1">
                        <a:lumMod val="75000"/>
                      </a:schemeClr>
                    </a:solidFill>
                    <a:ln>
                      <a:noFill/>
                    </a:ln>
                  </p:spPr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66" name="isḷïḋè">
                      <a:extLst>
                        <a:ext uri="{FF2B5EF4-FFF2-40B4-BE49-F238E27FC236}">
                          <a16:creationId xmlns="" xmlns:a16="http://schemas.microsoft.com/office/drawing/2014/main" id="{DA1100B1-13FC-40ED-A81A-4EE5DAB853FF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1214157" y="4680484"/>
                      <a:ext cx="780704" cy="1418726"/>
                    </a:xfrm>
                    <a:custGeom>
                      <a:avLst/>
                      <a:gdLst>
                        <a:gd name="T0" fmla="*/ 0 w 30"/>
                        <a:gd name="T1" fmla="*/ 0 h 54"/>
                        <a:gd name="T2" fmla="*/ 0 w 30"/>
                        <a:gd name="T3" fmla="*/ 46 h 54"/>
                        <a:gd name="T4" fmla="*/ 15 w 30"/>
                        <a:gd name="T5" fmla="*/ 54 h 54"/>
                        <a:gd name="T6" fmla="*/ 30 w 30"/>
                        <a:gd name="T7" fmla="*/ 46 h 54"/>
                        <a:gd name="T8" fmla="*/ 30 w 30"/>
                        <a:gd name="T9" fmla="*/ 0 h 54"/>
                        <a:gd name="T10" fmla="*/ 15 w 30"/>
                        <a:gd name="T11" fmla="*/ 8 h 54"/>
                        <a:gd name="T12" fmla="*/ 0 w 30"/>
                        <a:gd name="T13" fmla="*/ 0 h 5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30" h="54">
                          <a:moveTo>
                            <a:pt x="0" y="0"/>
                          </a:moveTo>
                          <a:cubicBezTo>
                            <a:pt x="0" y="46"/>
                            <a:pt x="0" y="46"/>
                            <a:pt x="0" y="46"/>
                          </a:cubicBezTo>
                          <a:cubicBezTo>
                            <a:pt x="0" y="46"/>
                            <a:pt x="0" y="54"/>
                            <a:pt x="15" y="54"/>
                          </a:cubicBezTo>
                          <a:cubicBezTo>
                            <a:pt x="30" y="54"/>
                            <a:pt x="30" y="46"/>
                            <a:pt x="30" y="46"/>
                          </a:cubicBezTo>
                          <a:cubicBezTo>
                            <a:pt x="30" y="0"/>
                            <a:pt x="30" y="0"/>
                            <a:pt x="30" y="0"/>
                          </a:cubicBezTo>
                          <a:cubicBezTo>
                            <a:pt x="30" y="0"/>
                            <a:pt x="30" y="8"/>
                            <a:pt x="15" y="8"/>
                          </a:cubicBezTo>
                          <a:cubicBezTo>
                            <a:pt x="0" y="8"/>
                            <a:pt x="0" y="0"/>
                            <a:pt x="0" y="0"/>
                          </a:cubicBezTo>
                          <a:close/>
                        </a:path>
                      </a:pathLst>
                    </a:custGeom>
                    <a:solidFill>
                      <a:schemeClr val="accent1"/>
                    </a:solidFill>
                    <a:ln>
                      <a:noFill/>
                    </a:ln>
                  </p:spPr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</p:grpSp>
            </p:grpSp>
            <p:grpSp>
              <p:nvGrpSpPr>
                <p:cNvPr id="59" name="ís1íďe">
                  <a:extLst>
                    <a:ext uri="{FF2B5EF4-FFF2-40B4-BE49-F238E27FC236}">
                      <a16:creationId xmlns="" xmlns:a16="http://schemas.microsoft.com/office/drawing/2014/main" id="{DE1246EC-4B76-47AB-98AF-254394E89670}"/>
                    </a:ext>
                  </a:extLst>
                </p:cNvPr>
                <p:cNvGrpSpPr/>
                <p:nvPr/>
              </p:nvGrpSpPr>
              <p:grpSpPr>
                <a:xfrm>
                  <a:off x="2631000" y="1269000"/>
                  <a:ext cx="739754" cy="667879"/>
                  <a:chOff x="926964" y="1773053"/>
                  <a:chExt cx="739754" cy="667879"/>
                </a:xfrm>
              </p:grpSpPr>
              <p:sp>
                <p:nvSpPr>
                  <p:cNvPr id="60" name="îšļïḑe">
                    <a:extLst>
                      <a:ext uri="{FF2B5EF4-FFF2-40B4-BE49-F238E27FC236}">
                        <a16:creationId xmlns="" xmlns:a16="http://schemas.microsoft.com/office/drawing/2014/main" id="{DD97096D-647E-4CCF-ACB2-BBB05F5D314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36130" y="1981811"/>
                    <a:ext cx="607598" cy="386502"/>
                  </a:xfrm>
                  <a:custGeom>
                    <a:avLst/>
                    <a:gdLst>
                      <a:gd name="T0" fmla="*/ 737 w 769"/>
                      <a:gd name="T1" fmla="*/ 91 h 489"/>
                      <a:gd name="T2" fmla="*/ 369 w 769"/>
                      <a:gd name="T3" fmla="*/ 83 h 489"/>
                      <a:gd name="T4" fmla="*/ 163 w 769"/>
                      <a:gd name="T5" fmla="*/ 0 h 489"/>
                      <a:gd name="T6" fmla="*/ 26 w 769"/>
                      <a:gd name="T7" fmla="*/ 122 h 489"/>
                      <a:gd name="T8" fmla="*/ 0 w 769"/>
                      <a:gd name="T9" fmla="*/ 186 h 489"/>
                      <a:gd name="T10" fmla="*/ 0 w 769"/>
                      <a:gd name="T11" fmla="*/ 223 h 489"/>
                      <a:gd name="T12" fmla="*/ 237 w 769"/>
                      <a:gd name="T13" fmla="*/ 469 h 489"/>
                      <a:gd name="T14" fmla="*/ 297 w 769"/>
                      <a:gd name="T15" fmla="*/ 489 h 489"/>
                      <a:gd name="T16" fmla="*/ 360 w 769"/>
                      <a:gd name="T17" fmla="*/ 454 h 489"/>
                      <a:gd name="T18" fmla="*/ 660 w 769"/>
                      <a:gd name="T19" fmla="*/ 154 h 489"/>
                      <a:gd name="T20" fmla="*/ 769 w 769"/>
                      <a:gd name="T21" fmla="*/ 154 h 489"/>
                      <a:gd name="T22" fmla="*/ 737 w 769"/>
                      <a:gd name="T23" fmla="*/ 91 h 48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769" h="489">
                        <a:moveTo>
                          <a:pt x="737" y="91"/>
                        </a:moveTo>
                        <a:cubicBezTo>
                          <a:pt x="657" y="47"/>
                          <a:pt x="449" y="92"/>
                          <a:pt x="369" y="83"/>
                        </a:cubicBezTo>
                        <a:cubicBezTo>
                          <a:pt x="288" y="74"/>
                          <a:pt x="163" y="0"/>
                          <a:pt x="163" y="0"/>
                        </a:cubicBezTo>
                        <a:cubicBezTo>
                          <a:pt x="26" y="122"/>
                          <a:pt x="26" y="122"/>
                          <a:pt x="26" y="122"/>
                        </a:cubicBezTo>
                        <a:cubicBezTo>
                          <a:pt x="0" y="186"/>
                          <a:pt x="0" y="186"/>
                          <a:pt x="0" y="186"/>
                        </a:cubicBezTo>
                        <a:cubicBezTo>
                          <a:pt x="0" y="223"/>
                          <a:pt x="0" y="223"/>
                          <a:pt x="0" y="223"/>
                        </a:cubicBezTo>
                        <a:cubicBezTo>
                          <a:pt x="237" y="469"/>
                          <a:pt x="237" y="469"/>
                          <a:pt x="237" y="469"/>
                        </a:cubicBezTo>
                        <a:cubicBezTo>
                          <a:pt x="297" y="489"/>
                          <a:pt x="297" y="489"/>
                          <a:pt x="297" y="489"/>
                        </a:cubicBezTo>
                        <a:cubicBezTo>
                          <a:pt x="360" y="454"/>
                          <a:pt x="360" y="454"/>
                          <a:pt x="360" y="454"/>
                        </a:cubicBezTo>
                        <a:cubicBezTo>
                          <a:pt x="660" y="154"/>
                          <a:pt x="660" y="154"/>
                          <a:pt x="660" y="154"/>
                        </a:cubicBezTo>
                        <a:cubicBezTo>
                          <a:pt x="769" y="154"/>
                          <a:pt x="769" y="154"/>
                          <a:pt x="769" y="154"/>
                        </a:cubicBezTo>
                        <a:lnTo>
                          <a:pt x="737" y="91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1" name="îSľiḓê">
                    <a:extLst>
                      <a:ext uri="{FF2B5EF4-FFF2-40B4-BE49-F238E27FC236}">
                        <a16:creationId xmlns="" xmlns:a16="http://schemas.microsoft.com/office/drawing/2014/main" id="{4EA51419-3E91-44F7-97B7-A28FE67922E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493779" y="2153703"/>
                    <a:ext cx="172939" cy="287229"/>
                  </a:xfrm>
                  <a:custGeom>
                    <a:avLst/>
                    <a:gdLst>
                      <a:gd name="T0" fmla="*/ 48 w 48"/>
                      <a:gd name="T1" fmla="*/ 56 h 80"/>
                      <a:gd name="T2" fmla="*/ 24 w 48"/>
                      <a:gd name="T3" fmla="*/ 80 h 80"/>
                      <a:gd name="T4" fmla="*/ 0 w 48"/>
                      <a:gd name="T5" fmla="*/ 56 h 80"/>
                      <a:gd name="T6" fmla="*/ 24 w 48"/>
                      <a:gd name="T7" fmla="*/ 0 h 80"/>
                      <a:gd name="T8" fmla="*/ 48 w 48"/>
                      <a:gd name="T9" fmla="*/ 56 h 8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8" h="80">
                        <a:moveTo>
                          <a:pt x="48" y="56"/>
                        </a:moveTo>
                        <a:cubicBezTo>
                          <a:pt x="48" y="70"/>
                          <a:pt x="38" y="80"/>
                          <a:pt x="24" y="80"/>
                        </a:cubicBezTo>
                        <a:cubicBezTo>
                          <a:pt x="10" y="80"/>
                          <a:pt x="0" y="70"/>
                          <a:pt x="0" y="56"/>
                        </a:cubicBezTo>
                        <a:cubicBezTo>
                          <a:pt x="0" y="42"/>
                          <a:pt x="24" y="0"/>
                          <a:pt x="24" y="0"/>
                        </a:cubicBezTo>
                        <a:cubicBezTo>
                          <a:pt x="24" y="0"/>
                          <a:pt x="48" y="42"/>
                          <a:pt x="48" y="56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30163" cap="rnd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2" name="ïṩļîḍé">
                    <a:extLst>
                      <a:ext uri="{FF2B5EF4-FFF2-40B4-BE49-F238E27FC236}">
                        <a16:creationId xmlns="" xmlns:a16="http://schemas.microsoft.com/office/drawing/2014/main" id="{02500D9B-460F-4F36-A8F4-7543E91DEA5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26964" y="1773053"/>
                    <a:ext cx="653284" cy="610266"/>
                  </a:xfrm>
                  <a:custGeom>
                    <a:avLst/>
                    <a:gdLst>
                      <a:gd name="T0" fmla="*/ 313 w 827"/>
                      <a:gd name="T1" fmla="*/ 772 h 772"/>
                      <a:gd name="T2" fmla="*/ 240 w 827"/>
                      <a:gd name="T3" fmla="*/ 740 h 772"/>
                      <a:gd name="T4" fmla="*/ 32 w 827"/>
                      <a:gd name="T5" fmla="*/ 533 h 772"/>
                      <a:gd name="T6" fmla="*/ 0 w 827"/>
                      <a:gd name="T7" fmla="*/ 460 h 772"/>
                      <a:gd name="T8" fmla="*/ 32 w 827"/>
                      <a:gd name="T9" fmla="*/ 386 h 772"/>
                      <a:gd name="T10" fmla="*/ 413 w 827"/>
                      <a:gd name="T11" fmla="*/ 6 h 772"/>
                      <a:gd name="T12" fmla="*/ 426 w 827"/>
                      <a:gd name="T13" fmla="*/ 1 h 772"/>
                      <a:gd name="T14" fmla="*/ 439 w 827"/>
                      <a:gd name="T15" fmla="*/ 6 h 772"/>
                      <a:gd name="T16" fmla="*/ 821 w 827"/>
                      <a:gd name="T17" fmla="*/ 404 h 772"/>
                      <a:gd name="T18" fmla="*/ 825 w 827"/>
                      <a:gd name="T19" fmla="*/ 424 h 772"/>
                      <a:gd name="T20" fmla="*/ 808 w 827"/>
                      <a:gd name="T21" fmla="*/ 435 h 772"/>
                      <a:gd name="T22" fmla="*/ 694 w 827"/>
                      <a:gd name="T23" fmla="*/ 435 h 772"/>
                      <a:gd name="T24" fmla="*/ 387 w 827"/>
                      <a:gd name="T25" fmla="*/ 740 h 772"/>
                      <a:gd name="T26" fmla="*/ 313 w 827"/>
                      <a:gd name="T27" fmla="*/ 772 h 772"/>
                      <a:gd name="T28" fmla="*/ 426 w 827"/>
                      <a:gd name="T29" fmla="*/ 45 h 772"/>
                      <a:gd name="T30" fmla="*/ 58 w 827"/>
                      <a:gd name="T31" fmla="*/ 412 h 772"/>
                      <a:gd name="T32" fmla="*/ 37 w 827"/>
                      <a:gd name="T33" fmla="*/ 460 h 772"/>
                      <a:gd name="T34" fmla="*/ 58 w 827"/>
                      <a:gd name="T35" fmla="*/ 507 h 772"/>
                      <a:gd name="T36" fmla="*/ 266 w 827"/>
                      <a:gd name="T37" fmla="*/ 714 h 772"/>
                      <a:gd name="T38" fmla="*/ 361 w 827"/>
                      <a:gd name="T39" fmla="*/ 714 h 772"/>
                      <a:gd name="T40" fmla="*/ 673 w 827"/>
                      <a:gd name="T41" fmla="*/ 403 h 772"/>
                      <a:gd name="T42" fmla="*/ 686 w 827"/>
                      <a:gd name="T43" fmla="*/ 398 h 772"/>
                      <a:gd name="T44" fmla="*/ 765 w 827"/>
                      <a:gd name="T45" fmla="*/ 398 h 772"/>
                      <a:gd name="T46" fmla="*/ 426 w 827"/>
                      <a:gd name="T47" fmla="*/ 45 h 7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</a:cxnLst>
                    <a:rect l="0" t="0" r="r" b="b"/>
                    <a:pathLst>
                      <a:path w="827" h="772">
                        <a:moveTo>
                          <a:pt x="313" y="772"/>
                        </a:moveTo>
                        <a:cubicBezTo>
                          <a:pt x="286" y="772"/>
                          <a:pt x="260" y="760"/>
                          <a:pt x="240" y="740"/>
                        </a:cubicBezTo>
                        <a:cubicBezTo>
                          <a:pt x="32" y="533"/>
                          <a:pt x="32" y="533"/>
                          <a:pt x="32" y="533"/>
                        </a:cubicBezTo>
                        <a:cubicBezTo>
                          <a:pt x="12" y="513"/>
                          <a:pt x="0" y="487"/>
                          <a:pt x="0" y="460"/>
                        </a:cubicBezTo>
                        <a:cubicBezTo>
                          <a:pt x="0" y="432"/>
                          <a:pt x="12" y="406"/>
                          <a:pt x="32" y="386"/>
                        </a:cubicBezTo>
                        <a:cubicBezTo>
                          <a:pt x="413" y="6"/>
                          <a:pt x="413" y="6"/>
                          <a:pt x="413" y="6"/>
                        </a:cubicBezTo>
                        <a:cubicBezTo>
                          <a:pt x="417" y="3"/>
                          <a:pt x="421" y="0"/>
                          <a:pt x="426" y="1"/>
                        </a:cubicBezTo>
                        <a:cubicBezTo>
                          <a:pt x="431" y="1"/>
                          <a:pt x="436" y="3"/>
                          <a:pt x="439" y="6"/>
                        </a:cubicBezTo>
                        <a:cubicBezTo>
                          <a:pt x="821" y="404"/>
                          <a:pt x="821" y="404"/>
                          <a:pt x="821" y="404"/>
                        </a:cubicBezTo>
                        <a:cubicBezTo>
                          <a:pt x="826" y="409"/>
                          <a:pt x="827" y="417"/>
                          <a:pt x="825" y="424"/>
                        </a:cubicBezTo>
                        <a:cubicBezTo>
                          <a:pt x="822" y="430"/>
                          <a:pt x="815" y="435"/>
                          <a:pt x="808" y="435"/>
                        </a:cubicBezTo>
                        <a:cubicBezTo>
                          <a:pt x="694" y="435"/>
                          <a:pt x="694" y="435"/>
                          <a:pt x="694" y="435"/>
                        </a:cubicBezTo>
                        <a:cubicBezTo>
                          <a:pt x="387" y="740"/>
                          <a:pt x="387" y="740"/>
                          <a:pt x="387" y="740"/>
                        </a:cubicBezTo>
                        <a:cubicBezTo>
                          <a:pt x="367" y="760"/>
                          <a:pt x="341" y="772"/>
                          <a:pt x="313" y="772"/>
                        </a:cubicBezTo>
                        <a:close/>
                        <a:moveTo>
                          <a:pt x="426" y="45"/>
                        </a:moveTo>
                        <a:cubicBezTo>
                          <a:pt x="58" y="412"/>
                          <a:pt x="58" y="412"/>
                          <a:pt x="58" y="412"/>
                        </a:cubicBezTo>
                        <a:cubicBezTo>
                          <a:pt x="44" y="425"/>
                          <a:pt x="37" y="442"/>
                          <a:pt x="37" y="460"/>
                        </a:cubicBezTo>
                        <a:cubicBezTo>
                          <a:pt x="37" y="477"/>
                          <a:pt x="44" y="494"/>
                          <a:pt x="58" y="507"/>
                        </a:cubicBezTo>
                        <a:cubicBezTo>
                          <a:pt x="266" y="714"/>
                          <a:pt x="266" y="714"/>
                          <a:pt x="266" y="714"/>
                        </a:cubicBezTo>
                        <a:cubicBezTo>
                          <a:pt x="292" y="741"/>
                          <a:pt x="335" y="741"/>
                          <a:pt x="361" y="714"/>
                        </a:cubicBezTo>
                        <a:cubicBezTo>
                          <a:pt x="673" y="403"/>
                          <a:pt x="673" y="403"/>
                          <a:pt x="673" y="403"/>
                        </a:cubicBezTo>
                        <a:cubicBezTo>
                          <a:pt x="677" y="400"/>
                          <a:pt x="681" y="398"/>
                          <a:pt x="686" y="398"/>
                        </a:cubicBezTo>
                        <a:cubicBezTo>
                          <a:pt x="765" y="398"/>
                          <a:pt x="765" y="398"/>
                          <a:pt x="765" y="398"/>
                        </a:cubicBezTo>
                        <a:lnTo>
                          <a:pt x="426" y="45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</p:grpSp>
          <p:sp>
            <p:nvSpPr>
              <p:cNvPr id="56" name="îŝľiḋè">
                <a:extLst>
                  <a:ext uri="{FF2B5EF4-FFF2-40B4-BE49-F238E27FC236}">
                    <a16:creationId xmlns="" xmlns:a16="http://schemas.microsoft.com/office/drawing/2014/main" id="{79271229-1358-4080-939E-7EE7F8E64CDE}"/>
                  </a:ext>
                </a:extLst>
              </p:cNvPr>
              <p:cNvSpPr txBox="1"/>
              <p:nvPr/>
            </p:nvSpPr>
            <p:spPr bwMode="auto">
              <a:xfrm>
                <a:off x="669925" y="1159117"/>
                <a:ext cx="2466976" cy="516926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400" b="1" dirty="0"/>
                  <a:t>Text here</a:t>
                </a:r>
              </a:p>
            </p:txBody>
          </p:sp>
          <p:sp>
            <p:nvSpPr>
              <p:cNvPr id="57" name="íSļîďè">
                <a:extLst>
                  <a:ext uri="{FF2B5EF4-FFF2-40B4-BE49-F238E27FC236}">
                    <a16:creationId xmlns="" xmlns:a16="http://schemas.microsoft.com/office/drawing/2014/main" id="{EC80FCF8-DECE-49D1-8809-07FBB760FC94}"/>
                  </a:ext>
                </a:extLst>
              </p:cNvPr>
              <p:cNvSpPr/>
              <p:nvPr/>
            </p:nvSpPr>
            <p:spPr bwMode="auto">
              <a:xfrm>
                <a:off x="669925" y="5072565"/>
                <a:ext cx="2466976" cy="10578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7" name="ïsḻíḋê">
              <a:extLst>
                <a:ext uri="{FF2B5EF4-FFF2-40B4-BE49-F238E27FC236}">
                  <a16:creationId xmlns="" xmlns:a16="http://schemas.microsoft.com/office/drawing/2014/main" id="{097A34F1-4B3B-42C2-85D0-E1206B4D6876}"/>
                </a:ext>
              </a:extLst>
            </p:cNvPr>
            <p:cNvGrpSpPr/>
            <p:nvPr/>
          </p:nvGrpSpPr>
          <p:grpSpPr>
            <a:xfrm>
              <a:off x="3464984" y="1159117"/>
              <a:ext cx="2466976" cy="4971264"/>
              <a:chOff x="669925" y="1159117"/>
              <a:chExt cx="2466976" cy="4971264"/>
            </a:xfrm>
          </p:grpSpPr>
          <p:grpSp>
            <p:nvGrpSpPr>
              <p:cNvPr id="41" name="ísḷïḓè">
                <a:extLst>
                  <a:ext uri="{FF2B5EF4-FFF2-40B4-BE49-F238E27FC236}">
                    <a16:creationId xmlns="" xmlns:a16="http://schemas.microsoft.com/office/drawing/2014/main" id="{4BACB6E4-E274-43E4-B8EA-900252A82486}"/>
                  </a:ext>
                </a:extLst>
              </p:cNvPr>
              <p:cNvGrpSpPr/>
              <p:nvPr/>
            </p:nvGrpSpPr>
            <p:grpSpPr>
              <a:xfrm>
                <a:off x="1464994" y="1855749"/>
                <a:ext cx="876838" cy="3072432"/>
                <a:chOff x="2631000" y="1269000"/>
                <a:chExt cx="1067897" cy="3741903"/>
              </a:xfrm>
            </p:grpSpPr>
            <p:grpSp>
              <p:nvGrpSpPr>
                <p:cNvPr id="44" name="iṣļîḑè">
                  <a:extLst>
                    <a:ext uri="{FF2B5EF4-FFF2-40B4-BE49-F238E27FC236}">
                      <a16:creationId xmlns="" xmlns:a16="http://schemas.microsoft.com/office/drawing/2014/main" id="{BE69A5EF-BA4A-4B21-B334-721D244A1B2D}"/>
                    </a:ext>
                  </a:extLst>
                </p:cNvPr>
                <p:cNvGrpSpPr/>
                <p:nvPr/>
              </p:nvGrpSpPr>
              <p:grpSpPr>
                <a:xfrm>
                  <a:off x="2918193" y="2020968"/>
                  <a:ext cx="780704" cy="2989935"/>
                  <a:chOff x="2918193" y="2020968"/>
                  <a:chExt cx="780704" cy="2989935"/>
                </a:xfrm>
              </p:grpSpPr>
              <p:grpSp>
                <p:nvGrpSpPr>
                  <p:cNvPr id="49" name="ïṩľídé">
                    <a:extLst>
                      <a:ext uri="{FF2B5EF4-FFF2-40B4-BE49-F238E27FC236}">
                        <a16:creationId xmlns="" xmlns:a16="http://schemas.microsoft.com/office/drawing/2014/main" id="{19D8598B-A324-4550-955F-A2FD5900DBCC}"/>
                      </a:ext>
                    </a:extLst>
                  </p:cNvPr>
                  <p:cNvGrpSpPr/>
                  <p:nvPr/>
                </p:nvGrpSpPr>
                <p:grpSpPr>
                  <a:xfrm>
                    <a:off x="2918193" y="2020968"/>
                    <a:ext cx="780704" cy="2989935"/>
                    <a:chOff x="1214157" y="3109275"/>
                    <a:chExt cx="780704" cy="2989935"/>
                  </a:xfrm>
                </p:grpSpPr>
                <p:sp>
                  <p:nvSpPr>
                    <p:cNvPr id="53" name="î$ļîḍe">
                      <a:extLst>
                        <a:ext uri="{FF2B5EF4-FFF2-40B4-BE49-F238E27FC236}">
                          <a16:creationId xmlns="" xmlns:a16="http://schemas.microsoft.com/office/drawing/2014/main" id="{C355D342-F4D4-40C1-8FE6-D7BA79903660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1214157" y="3109275"/>
                      <a:ext cx="780704" cy="393044"/>
                    </a:xfrm>
                    <a:prstGeom prst="ellipse">
                      <a:avLst/>
                    </a:prstGeom>
                    <a:solidFill>
                      <a:schemeClr val="bg1">
                        <a:lumMod val="95000"/>
                      </a:schemeClr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54" name="íś1ide">
                      <a:extLst>
                        <a:ext uri="{FF2B5EF4-FFF2-40B4-BE49-F238E27FC236}">
                          <a16:creationId xmlns="" xmlns:a16="http://schemas.microsoft.com/office/drawing/2014/main" id="{C8C3536E-0333-4C39-8CDF-A7CDDFF05D8B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1214157" y="3285986"/>
                      <a:ext cx="780704" cy="2813224"/>
                    </a:xfrm>
                    <a:custGeom>
                      <a:avLst/>
                      <a:gdLst>
                        <a:gd name="T0" fmla="*/ 0 w 30"/>
                        <a:gd name="T1" fmla="*/ 0 h 107"/>
                        <a:gd name="T2" fmla="*/ 0 w 30"/>
                        <a:gd name="T3" fmla="*/ 99 h 107"/>
                        <a:gd name="T4" fmla="*/ 15 w 30"/>
                        <a:gd name="T5" fmla="*/ 107 h 107"/>
                        <a:gd name="T6" fmla="*/ 30 w 30"/>
                        <a:gd name="T7" fmla="*/ 99 h 107"/>
                        <a:gd name="T8" fmla="*/ 30 w 30"/>
                        <a:gd name="T9" fmla="*/ 0 h 107"/>
                        <a:gd name="T10" fmla="*/ 15 w 30"/>
                        <a:gd name="T11" fmla="*/ 8 h 107"/>
                        <a:gd name="T12" fmla="*/ 0 w 30"/>
                        <a:gd name="T13" fmla="*/ 0 h 10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30" h="107">
                          <a:moveTo>
                            <a:pt x="0" y="0"/>
                          </a:moveTo>
                          <a:cubicBezTo>
                            <a:pt x="0" y="99"/>
                            <a:pt x="0" y="99"/>
                            <a:pt x="0" y="99"/>
                          </a:cubicBezTo>
                          <a:cubicBezTo>
                            <a:pt x="0" y="99"/>
                            <a:pt x="0" y="107"/>
                            <a:pt x="15" y="107"/>
                          </a:cubicBezTo>
                          <a:cubicBezTo>
                            <a:pt x="30" y="107"/>
                            <a:pt x="30" y="99"/>
                            <a:pt x="30" y="99"/>
                          </a:cubicBezTo>
                          <a:cubicBezTo>
                            <a:pt x="30" y="0"/>
                            <a:pt x="30" y="0"/>
                            <a:pt x="30" y="0"/>
                          </a:cubicBezTo>
                          <a:cubicBezTo>
                            <a:pt x="30" y="0"/>
                            <a:pt x="30" y="8"/>
                            <a:pt x="15" y="8"/>
                          </a:cubicBezTo>
                          <a:cubicBezTo>
                            <a:pt x="0" y="8"/>
                            <a:pt x="0" y="0"/>
                            <a:pt x="0" y="0"/>
                          </a:cubicBezTo>
                          <a:close/>
                        </a:path>
                      </a:pathLst>
                    </a:custGeom>
                    <a:solidFill>
                      <a:schemeClr val="tx2">
                        <a:lumMod val="25000"/>
                        <a:lumOff val="75000"/>
                      </a:schemeClr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</p:grpSp>
              <p:grpSp>
                <p:nvGrpSpPr>
                  <p:cNvPr id="50" name="íşļïḋe">
                    <a:extLst>
                      <a:ext uri="{FF2B5EF4-FFF2-40B4-BE49-F238E27FC236}">
                        <a16:creationId xmlns="" xmlns:a16="http://schemas.microsoft.com/office/drawing/2014/main" id="{8813242B-B0DB-4FE0-8FAF-4D1311C1B774}"/>
                      </a:ext>
                    </a:extLst>
                  </p:cNvPr>
                  <p:cNvGrpSpPr/>
                  <p:nvPr/>
                </p:nvGrpSpPr>
                <p:grpSpPr>
                  <a:xfrm>
                    <a:off x="2918193" y="3419811"/>
                    <a:ext cx="780704" cy="1591092"/>
                    <a:chOff x="1214157" y="4508118"/>
                    <a:chExt cx="780704" cy="1591092"/>
                  </a:xfrm>
                </p:grpSpPr>
                <p:sp>
                  <p:nvSpPr>
                    <p:cNvPr id="51" name="ïšlîďê">
                      <a:extLst>
                        <a:ext uri="{FF2B5EF4-FFF2-40B4-BE49-F238E27FC236}">
                          <a16:creationId xmlns="" xmlns:a16="http://schemas.microsoft.com/office/drawing/2014/main" id="{441E245A-5B3A-4232-A6A4-5DB8128C5D65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1214157" y="4508118"/>
                      <a:ext cx="780704" cy="395735"/>
                    </a:xfrm>
                    <a:prstGeom prst="ellipse">
                      <a:avLst/>
                    </a:prstGeom>
                    <a:solidFill>
                      <a:schemeClr val="accent1">
                        <a:lumMod val="75000"/>
                      </a:schemeClr>
                    </a:solidFill>
                    <a:ln>
                      <a:noFill/>
                    </a:ln>
                  </p:spPr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52" name="iśļiḋé">
                      <a:extLst>
                        <a:ext uri="{FF2B5EF4-FFF2-40B4-BE49-F238E27FC236}">
                          <a16:creationId xmlns="" xmlns:a16="http://schemas.microsoft.com/office/drawing/2014/main" id="{132B8082-F702-47FF-989E-6AD7DED4AAC6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1214157" y="4680484"/>
                      <a:ext cx="780704" cy="1418726"/>
                    </a:xfrm>
                    <a:custGeom>
                      <a:avLst/>
                      <a:gdLst>
                        <a:gd name="T0" fmla="*/ 0 w 30"/>
                        <a:gd name="T1" fmla="*/ 0 h 54"/>
                        <a:gd name="T2" fmla="*/ 0 w 30"/>
                        <a:gd name="T3" fmla="*/ 46 h 54"/>
                        <a:gd name="T4" fmla="*/ 15 w 30"/>
                        <a:gd name="T5" fmla="*/ 54 h 54"/>
                        <a:gd name="T6" fmla="*/ 30 w 30"/>
                        <a:gd name="T7" fmla="*/ 46 h 54"/>
                        <a:gd name="T8" fmla="*/ 30 w 30"/>
                        <a:gd name="T9" fmla="*/ 0 h 54"/>
                        <a:gd name="T10" fmla="*/ 15 w 30"/>
                        <a:gd name="T11" fmla="*/ 8 h 54"/>
                        <a:gd name="T12" fmla="*/ 0 w 30"/>
                        <a:gd name="T13" fmla="*/ 0 h 5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30" h="54">
                          <a:moveTo>
                            <a:pt x="0" y="0"/>
                          </a:moveTo>
                          <a:cubicBezTo>
                            <a:pt x="0" y="46"/>
                            <a:pt x="0" y="46"/>
                            <a:pt x="0" y="46"/>
                          </a:cubicBezTo>
                          <a:cubicBezTo>
                            <a:pt x="0" y="46"/>
                            <a:pt x="0" y="54"/>
                            <a:pt x="15" y="54"/>
                          </a:cubicBezTo>
                          <a:cubicBezTo>
                            <a:pt x="30" y="54"/>
                            <a:pt x="30" y="46"/>
                            <a:pt x="30" y="46"/>
                          </a:cubicBezTo>
                          <a:cubicBezTo>
                            <a:pt x="30" y="0"/>
                            <a:pt x="30" y="0"/>
                            <a:pt x="30" y="0"/>
                          </a:cubicBezTo>
                          <a:cubicBezTo>
                            <a:pt x="30" y="0"/>
                            <a:pt x="30" y="8"/>
                            <a:pt x="15" y="8"/>
                          </a:cubicBezTo>
                          <a:cubicBezTo>
                            <a:pt x="0" y="8"/>
                            <a:pt x="0" y="0"/>
                            <a:pt x="0" y="0"/>
                          </a:cubicBezTo>
                          <a:close/>
                        </a:path>
                      </a:pathLst>
                    </a:custGeom>
                    <a:solidFill>
                      <a:schemeClr val="accent1"/>
                    </a:solidFill>
                    <a:ln>
                      <a:noFill/>
                    </a:ln>
                  </p:spPr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</p:grpSp>
            </p:grpSp>
            <p:grpSp>
              <p:nvGrpSpPr>
                <p:cNvPr id="45" name="ïṥḷïde">
                  <a:extLst>
                    <a:ext uri="{FF2B5EF4-FFF2-40B4-BE49-F238E27FC236}">
                      <a16:creationId xmlns="" xmlns:a16="http://schemas.microsoft.com/office/drawing/2014/main" id="{6C781985-FBB8-40EF-A64D-C15B64ECBF8A}"/>
                    </a:ext>
                  </a:extLst>
                </p:cNvPr>
                <p:cNvGrpSpPr/>
                <p:nvPr/>
              </p:nvGrpSpPr>
              <p:grpSpPr>
                <a:xfrm>
                  <a:off x="2631000" y="1269000"/>
                  <a:ext cx="739754" cy="667879"/>
                  <a:chOff x="926964" y="1773053"/>
                  <a:chExt cx="739754" cy="667879"/>
                </a:xfrm>
              </p:grpSpPr>
              <p:sp>
                <p:nvSpPr>
                  <p:cNvPr id="46" name="ïṣļiḑé">
                    <a:extLst>
                      <a:ext uri="{FF2B5EF4-FFF2-40B4-BE49-F238E27FC236}">
                        <a16:creationId xmlns="" xmlns:a16="http://schemas.microsoft.com/office/drawing/2014/main" id="{CF1AEACA-4682-488F-B2A7-3122F29D8D5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36130" y="1981811"/>
                    <a:ext cx="607598" cy="386502"/>
                  </a:xfrm>
                  <a:custGeom>
                    <a:avLst/>
                    <a:gdLst>
                      <a:gd name="T0" fmla="*/ 737 w 769"/>
                      <a:gd name="T1" fmla="*/ 91 h 489"/>
                      <a:gd name="T2" fmla="*/ 369 w 769"/>
                      <a:gd name="T3" fmla="*/ 83 h 489"/>
                      <a:gd name="T4" fmla="*/ 163 w 769"/>
                      <a:gd name="T5" fmla="*/ 0 h 489"/>
                      <a:gd name="T6" fmla="*/ 26 w 769"/>
                      <a:gd name="T7" fmla="*/ 122 h 489"/>
                      <a:gd name="T8" fmla="*/ 0 w 769"/>
                      <a:gd name="T9" fmla="*/ 186 h 489"/>
                      <a:gd name="T10" fmla="*/ 0 w 769"/>
                      <a:gd name="T11" fmla="*/ 223 h 489"/>
                      <a:gd name="T12" fmla="*/ 237 w 769"/>
                      <a:gd name="T13" fmla="*/ 469 h 489"/>
                      <a:gd name="T14" fmla="*/ 297 w 769"/>
                      <a:gd name="T15" fmla="*/ 489 h 489"/>
                      <a:gd name="T16" fmla="*/ 360 w 769"/>
                      <a:gd name="T17" fmla="*/ 454 h 489"/>
                      <a:gd name="T18" fmla="*/ 660 w 769"/>
                      <a:gd name="T19" fmla="*/ 154 h 489"/>
                      <a:gd name="T20" fmla="*/ 769 w 769"/>
                      <a:gd name="T21" fmla="*/ 154 h 489"/>
                      <a:gd name="T22" fmla="*/ 737 w 769"/>
                      <a:gd name="T23" fmla="*/ 91 h 48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769" h="489">
                        <a:moveTo>
                          <a:pt x="737" y="91"/>
                        </a:moveTo>
                        <a:cubicBezTo>
                          <a:pt x="657" y="47"/>
                          <a:pt x="449" y="92"/>
                          <a:pt x="369" y="83"/>
                        </a:cubicBezTo>
                        <a:cubicBezTo>
                          <a:pt x="288" y="74"/>
                          <a:pt x="163" y="0"/>
                          <a:pt x="163" y="0"/>
                        </a:cubicBezTo>
                        <a:cubicBezTo>
                          <a:pt x="26" y="122"/>
                          <a:pt x="26" y="122"/>
                          <a:pt x="26" y="122"/>
                        </a:cubicBezTo>
                        <a:cubicBezTo>
                          <a:pt x="0" y="186"/>
                          <a:pt x="0" y="186"/>
                          <a:pt x="0" y="186"/>
                        </a:cubicBezTo>
                        <a:cubicBezTo>
                          <a:pt x="0" y="223"/>
                          <a:pt x="0" y="223"/>
                          <a:pt x="0" y="223"/>
                        </a:cubicBezTo>
                        <a:cubicBezTo>
                          <a:pt x="237" y="469"/>
                          <a:pt x="237" y="469"/>
                          <a:pt x="237" y="469"/>
                        </a:cubicBezTo>
                        <a:cubicBezTo>
                          <a:pt x="297" y="489"/>
                          <a:pt x="297" y="489"/>
                          <a:pt x="297" y="489"/>
                        </a:cubicBezTo>
                        <a:cubicBezTo>
                          <a:pt x="360" y="454"/>
                          <a:pt x="360" y="454"/>
                          <a:pt x="360" y="454"/>
                        </a:cubicBezTo>
                        <a:cubicBezTo>
                          <a:pt x="660" y="154"/>
                          <a:pt x="660" y="154"/>
                          <a:pt x="660" y="154"/>
                        </a:cubicBezTo>
                        <a:cubicBezTo>
                          <a:pt x="769" y="154"/>
                          <a:pt x="769" y="154"/>
                          <a:pt x="769" y="154"/>
                        </a:cubicBezTo>
                        <a:lnTo>
                          <a:pt x="737" y="91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7" name="îş1iḑé">
                    <a:extLst>
                      <a:ext uri="{FF2B5EF4-FFF2-40B4-BE49-F238E27FC236}">
                        <a16:creationId xmlns="" xmlns:a16="http://schemas.microsoft.com/office/drawing/2014/main" id="{2A484463-3A33-4777-9C69-5FC6762B08C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493779" y="2153703"/>
                    <a:ext cx="172939" cy="287229"/>
                  </a:xfrm>
                  <a:custGeom>
                    <a:avLst/>
                    <a:gdLst>
                      <a:gd name="T0" fmla="*/ 48 w 48"/>
                      <a:gd name="T1" fmla="*/ 56 h 80"/>
                      <a:gd name="T2" fmla="*/ 24 w 48"/>
                      <a:gd name="T3" fmla="*/ 80 h 80"/>
                      <a:gd name="T4" fmla="*/ 0 w 48"/>
                      <a:gd name="T5" fmla="*/ 56 h 80"/>
                      <a:gd name="T6" fmla="*/ 24 w 48"/>
                      <a:gd name="T7" fmla="*/ 0 h 80"/>
                      <a:gd name="T8" fmla="*/ 48 w 48"/>
                      <a:gd name="T9" fmla="*/ 56 h 8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8" h="80">
                        <a:moveTo>
                          <a:pt x="48" y="56"/>
                        </a:moveTo>
                        <a:cubicBezTo>
                          <a:pt x="48" y="70"/>
                          <a:pt x="38" y="80"/>
                          <a:pt x="24" y="80"/>
                        </a:cubicBezTo>
                        <a:cubicBezTo>
                          <a:pt x="10" y="80"/>
                          <a:pt x="0" y="70"/>
                          <a:pt x="0" y="56"/>
                        </a:cubicBezTo>
                        <a:cubicBezTo>
                          <a:pt x="0" y="42"/>
                          <a:pt x="24" y="0"/>
                          <a:pt x="24" y="0"/>
                        </a:cubicBezTo>
                        <a:cubicBezTo>
                          <a:pt x="24" y="0"/>
                          <a:pt x="48" y="42"/>
                          <a:pt x="48" y="56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30163" cap="rnd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8" name="í$1íḋe">
                    <a:extLst>
                      <a:ext uri="{FF2B5EF4-FFF2-40B4-BE49-F238E27FC236}">
                        <a16:creationId xmlns="" xmlns:a16="http://schemas.microsoft.com/office/drawing/2014/main" id="{A5138BB1-1EE5-4FAB-AEEC-6C48B54E456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26964" y="1773053"/>
                    <a:ext cx="653284" cy="610266"/>
                  </a:xfrm>
                  <a:custGeom>
                    <a:avLst/>
                    <a:gdLst>
                      <a:gd name="T0" fmla="*/ 313 w 827"/>
                      <a:gd name="T1" fmla="*/ 772 h 772"/>
                      <a:gd name="T2" fmla="*/ 240 w 827"/>
                      <a:gd name="T3" fmla="*/ 740 h 772"/>
                      <a:gd name="T4" fmla="*/ 32 w 827"/>
                      <a:gd name="T5" fmla="*/ 533 h 772"/>
                      <a:gd name="T6" fmla="*/ 0 w 827"/>
                      <a:gd name="T7" fmla="*/ 460 h 772"/>
                      <a:gd name="T8" fmla="*/ 32 w 827"/>
                      <a:gd name="T9" fmla="*/ 386 h 772"/>
                      <a:gd name="T10" fmla="*/ 413 w 827"/>
                      <a:gd name="T11" fmla="*/ 6 h 772"/>
                      <a:gd name="T12" fmla="*/ 426 w 827"/>
                      <a:gd name="T13" fmla="*/ 1 h 772"/>
                      <a:gd name="T14" fmla="*/ 439 w 827"/>
                      <a:gd name="T15" fmla="*/ 6 h 772"/>
                      <a:gd name="T16" fmla="*/ 821 w 827"/>
                      <a:gd name="T17" fmla="*/ 404 h 772"/>
                      <a:gd name="T18" fmla="*/ 825 w 827"/>
                      <a:gd name="T19" fmla="*/ 424 h 772"/>
                      <a:gd name="T20" fmla="*/ 808 w 827"/>
                      <a:gd name="T21" fmla="*/ 435 h 772"/>
                      <a:gd name="T22" fmla="*/ 694 w 827"/>
                      <a:gd name="T23" fmla="*/ 435 h 772"/>
                      <a:gd name="T24" fmla="*/ 387 w 827"/>
                      <a:gd name="T25" fmla="*/ 740 h 772"/>
                      <a:gd name="T26" fmla="*/ 313 w 827"/>
                      <a:gd name="T27" fmla="*/ 772 h 772"/>
                      <a:gd name="T28" fmla="*/ 426 w 827"/>
                      <a:gd name="T29" fmla="*/ 45 h 772"/>
                      <a:gd name="T30" fmla="*/ 58 w 827"/>
                      <a:gd name="T31" fmla="*/ 412 h 772"/>
                      <a:gd name="T32" fmla="*/ 37 w 827"/>
                      <a:gd name="T33" fmla="*/ 460 h 772"/>
                      <a:gd name="T34" fmla="*/ 58 w 827"/>
                      <a:gd name="T35" fmla="*/ 507 h 772"/>
                      <a:gd name="T36" fmla="*/ 266 w 827"/>
                      <a:gd name="T37" fmla="*/ 714 h 772"/>
                      <a:gd name="T38" fmla="*/ 361 w 827"/>
                      <a:gd name="T39" fmla="*/ 714 h 772"/>
                      <a:gd name="T40" fmla="*/ 673 w 827"/>
                      <a:gd name="T41" fmla="*/ 403 h 772"/>
                      <a:gd name="T42" fmla="*/ 686 w 827"/>
                      <a:gd name="T43" fmla="*/ 398 h 772"/>
                      <a:gd name="T44" fmla="*/ 765 w 827"/>
                      <a:gd name="T45" fmla="*/ 398 h 772"/>
                      <a:gd name="T46" fmla="*/ 426 w 827"/>
                      <a:gd name="T47" fmla="*/ 45 h 7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</a:cxnLst>
                    <a:rect l="0" t="0" r="r" b="b"/>
                    <a:pathLst>
                      <a:path w="827" h="772">
                        <a:moveTo>
                          <a:pt x="313" y="772"/>
                        </a:moveTo>
                        <a:cubicBezTo>
                          <a:pt x="286" y="772"/>
                          <a:pt x="260" y="760"/>
                          <a:pt x="240" y="740"/>
                        </a:cubicBezTo>
                        <a:cubicBezTo>
                          <a:pt x="32" y="533"/>
                          <a:pt x="32" y="533"/>
                          <a:pt x="32" y="533"/>
                        </a:cubicBezTo>
                        <a:cubicBezTo>
                          <a:pt x="12" y="513"/>
                          <a:pt x="0" y="487"/>
                          <a:pt x="0" y="460"/>
                        </a:cubicBezTo>
                        <a:cubicBezTo>
                          <a:pt x="0" y="432"/>
                          <a:pt x="12" y="406"/>
                          <a:pt x="32" y="386"/>
                        </a:cubicBezTo>
                        <a:cubicBezTo>
                          <a:pt x="413" y="6"/>
                          <a:pt x="413" y="6"/>
                          <a:pt x="413" y="6"/>
                        </a:cubicBezTo>
                        <a:cubicBezTo>
                          <a:pt x="417" y="3"/>
                          <a:pt x="421" y="0"/>
                          <a:pt x="426" y="1"/>
                        </a:cubicBezTo>
                        <a:cubicBezTo>
                          <a:pt x="431" y="1"/>
                          <a:pt x="436" y="3"/>
                          <a:pt x="439" y="6"/>
                        </a:cubicBezTo>
                        <a:cubicBezTo>
                          <a:pt x="821" y="404"/>
                          <a:pt x="821" y="404"/>
                          <a:pt x="821" y="404"/>
                        </a:cubicBezTo>
                        <a:cubicBezTo>
                          <a:pt x="826" y="409"/>
                          <a:pt x="827" y="417"/>
                          <a:pt x="825" y="424"/>
                        </a:cubicBezTo>
                        <a:cubicBezTo>
                          <a:pt x="822" y="430"/>
                          <a:pt x="815" y="435"/>
                          <a:pt x="808" y="435"/>
                        </a:cubicBezTo>
                        <a:cubicBezTo>
                          <a:pt x="694" y="435"/>
                          <a:pt x="694" y="435"/>
                          <a:pt x="694" y="435"/>
                        </a:cubicBezTo>
                        <a:cubicBezTo>
                          <a:pt x="387" y="740"/>
                          <a:pt x="387" y="740"/>
                          <a:pt x="387" y="740"/>
                        </a:cubicBezTo>
                        <a:cubicBezTo>
                          <a:pt x="367" y="760"/>
                          <a:pt x="341" y="772"/>
                          <a:pt x="313" y="772"/>
                        </a:cubicBezTo>
                        <a:close/>
                        <a:moveTo>
                          <a:pt x="426" y="45"/>
                        </a:moveTo>
                        <a:cubicBezTo>
                          <a:pt x="58" y="412"/>
                          <a:pt x="58" y="412"/>
                          <a:pt x="58" y="412"/>
                        </a:cubicBezTo>
                        <a:cubicBezTo>
                          <a:pt x="44" y="425"/>
                          <a:pt x="37" y="442"/>
                          <a:pt x="37" y="460"/>
                        </a:cubicBezTo>
                        <a:cubicBezTo>
                          <a:pt x="37" y="477"/>
                          <a:pt x="44" y="494"/>
                          <a:pt x="58" y="507"/>
                        </a:cubicBezTo>
                        <a:cubicBezTo>
                          <a:pt x="266" y="714"/>
                          <a:pt x="266" y="714"/>
                          <a:pt x="266" y="714"/>
                        </a:cubicBezTo>
                        <a:cubicBezTo>
                          <a:pt x="292" y="741"/>
                          <a:pt x="335" y="741"/>
                          <a:pt x="361" y="714"/>
                        </a:cubicBezTo>
                        <a:cubicBezTo>
                          <a:pt x="673" y="403"/>
                          <a:pt x="673" y="403"/>
                          <a:pt x="673" y="403"/>
                        </a:cubicBezTo>
                        <a:cubicBezTo>
                          <a:pt x="677" y="400"/>
                          <a:pt x="681" y="398"/>
                          <a:pt x="686" y="398"/>
                        </a:cubicBezTo>
                        <a:cubicBezTo>
                          <a:pt x="765" y="398"/>
                          <a:pt x="765" y="398"/>
                          <a:pt x="765" y="398"/>
                        </a:cubicBezTo>
                        <a:lnTo>
                          <a:pt x="426" y="45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</p:grpSp>
          <p:sp>
            <p:nvSpPr>
              <p:cNvPr id="42" name="íṩļiḋè">
                <a:extLst>
                  <a:ext uri="{FF2B5EF4-FFF2-40B4-BE49-F238E27FC236}">
                    <a16:creationId xmlns="" xmlns:a16="http://schemas.microsoft.com/office/drawing/2014/main" id="{6DB937B4-026B-47C8-87CC-3EF68A23EB4D}"/>
                  </a:ext>
                </a:extLst>
              </p:cNvPr>
              <p:cNvSpPr txBox="1"/>
              <p:nvPr/>
            </p:nvSpPr>
            <p:spPr bwMode="auto">
              <a:xfrm>
                <a:off x="669925" y="1159117"/>
                <a:ext cx="2466976" cy="516926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400" b="1" dirty="0"/>
                  <a:t>Text here</a:t>
                </a:r>
              </a:p>
            </p:txBody>
          </p:sp>
          <p:sp>
            <p:nvSpPr>
              <p:cNvPr id="43" name="iŝ1îḍé">
                <a:extLst>
                  <a:ext uri="{FF2B5EF4-FFF2-40B4-BE49-F238E27FC236}">
                    <a16:creationId xmlns="" xmlns:a16="http://schemas.microsoft.com/office/drawing/2014/main" id="{F15A9AB0-3C1D-417C-98FE-6D23923A4794}"/>
                  </a:ext>
                </a:extLst>
              </p:cNvPr>
              <p:cNvSpPr/>
              <p:nvPr/>
            </p:nvSpPr>
            <p:spPr bwMode="auto">
              <a:xfrm>
                <a:off x="669925" y="5072565"/>
                <a:ext cx="2466976" cy="10578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8" name="îṥļide">
              <a:extLst>
                <a:ext uri="{FF2B5EF4-FFF2-40B4-BE49-F238E27FC236}">
                  <a16:creationId xmlns="" xmlns:a16="http://schemas.microsoft.com/office/drawing/2014/main" id="{EED5DD52-C6D0-432A-BEB4-FCCD45512389}"/>
                </a:ext>
              </a:extLst>
            </p:cNvPr>
            <p:cNvGrpSpPr/>
            <p:nvPr/>
          </p:nvGrpSpPr>
          <p:grpSpPr>
            <a:xfrm>
              <a:off x="6260043" y="1159117"/>
              <a:ext cx="2466976" cy="4971264"/>
              <a:chOff x="669925" y="1159117"/>
              <a:chExt cx="2466976" cy="4971264"/>
            </a:xfrm>
          </p:grpSpPr>
          <p:grpSp>
            <p:nvGrpSpPr>
              <p:cNvPr id="27" name="í$1idè">
                <a:extLst>
                  <a:ext uri="{FF2B5EF4-FFF2-40B4-BE49-F238E27FC236}">
                    <a16:creationId xmlns="" xmlns:a16="http://schemas.microsoft.com/office/drawing/2014/main" id="{991FE9EA-9F1A-4B33-A999-029CCF0C5C2E}"/>
                  </a:ext>
                </a:extLst>
              </p:cNvPr>
              <p:cNvGrpSpPr/>
              <p:nvPr/>
            </p:nvGrpSpPr>
            <p:grpSpPr>
              <a:xfrm>
                <a:off x="1464994" y="1855749"/>
                <a:ext cx="876838" cy="3072432"/>
                <a:chOff x="2631000" y="1269000"/>
                <a:chExt cx="1067897" cy="3741903"/>
              </a:xfrm>
            </p:grpSpPr>
            <p:grpSp>
              <p:nvGrpSpPr>
                <p:cNvPr id="30" name="ïŝļïḑè">
                  <a:extLst>
                    <a:ext uri="{FF2B5EF4-FFF2-40B4-BE49-F238E27FC236}">
                      <a16:creationId xmlns="" xmlns:a16="http://schemas.microsoft.com/office/drawing/2014/main" id="{908D2BCA-BB8F-4212-9800-4B84C4EEEAE8}"/>
                    </a:ext>
                  </a:extLst>
                </p:cNvPr>
                <p:cNvGrpSpPr/>
                <p:nvPr/>
              </p:nvGrpSpPr>
              <p:grpSpPr>
                <a:xfrm>
                  <a:off x="2918193" y="2020968"/>
                  <a:ext cx="780704" cy="2989935"/>
                  <a:chOff x="2918193" y="2020968"/>
                  <a:chExt cx="780704" cy="2989935"/>
                </a:xfrm>
              </p:grpSpPr>
              <p:grpSp>
                <p:nvGrpSpPr>
                  <p:cNvPr id="35" name="îṣ1íďe">
                    <a:extLst>
                      <a:ext uri="{FF2B5EF4-FFF2-40B4-BE49-F238E27FC236}">
                        <a16:creationId xmlns="" xmlns:a16="http://schemas.microsoft.com/office/drawing/2014/main" id="{3C5A1819-C174-467F-AFFD-EA9F80C76957}"/>
                      </a:ext>
                    </a:extLst>
                  </p:cNvPr>
                  <p:cNvGrpSpPr/>
                  <p:nvPr/>
                </p:nvGrpSpPr>
                <p:grpSpPr>
                  <a:xfrm>
                    <a:off x="2918193" y="2020968"/>
                    <a:ext cx="780704" cy="2989935"/>
                    <a:chOff x="1214157" y="3109275"/>
                    <a:chExt cx="780704" cy="2989935"/>
                  </a:xfrm>
                </p:grpSpPr>
                <p:sp>
                  <p:nvSpPr>
                    <p:cNvPr id="39" name="îṥḻiḓê">
                      <a:extLst>
                        <a:ext uri="{FF2B5EF4-FFF2-40B4-BE49-F238E27FC236}">
                          <a16:creationId xmlns="" xmlns:a16="http://schemas.microsoft.com/office/drawing/2014/main" id="{D77DEEDB-6AAE-4028-A7B6-2FD59C729ADD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1214157" y="3109275"/>
                      <a:ext cx="780704" cy="393044"/>
                    </a:xfrm>
                    <a:prstGeom prst="ellipse">
                      <a:avLst/>
                    </a:prstGeom>
                    <a:solidFill>
                      <a:schemeClr val="bg1">
                        <a:lumMod val="95000"/>
                      </a:schemeClr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40" name="îśļîḍe">
                      <a:extLst>
                        <a:ext uri="{FF2B5EF4-FFF2-40B4-BE49-F238E27FC236}">
                          <a16:creationId xmlns="" xmlns:a16="http://schemas.microsoft.com/office/drawing/2014/main" id="{24DD5778-E894-41DC-894D-74CFB4118367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1214157" y="3285986"/>
                      <a:ext cx="780704" cy="2813224"/>
                    </a:xfrm>
                    <a:custGeom>
                      <a:avLst/>
                      <a:gdLst>
                        <a:gd name="T0" fmla="*/ 0 w 30"/>
                        <a:gd name="T1" fmla="*/ 0 h 107"/>
                        <a:gd name="T2" fmla="*/ 0 w 30"/>
                        <a:gd name="T3" fmla="*/ 99 h 107"/>
                        <a:gd name="T4" fmla="*/ 15 w 30"/>
                        <a:gd name="T5" fmla="*/ 107 h 107"/>
                        <a:gd name="T6" fmla="*/ 30 w 30"/>
                        <a:gd name="T7" fmla="*/ 99 h 107"/>
                        <a:gd name="T8" fmla="*/ 30 w 30"/>
                        <a:gd name="T9" fmla="*/ 0 h 107"/>
                        <a:gd name="T10" fmla="*/ 15 w 30"/>
                        <a:gd name="T11" fmla="*/ 8 h 107"/>
                        <a:gd name="T12" fmla="*/ 0 w 30"/>
                        <a:gd name="T13" fmla="*/ 0 h 10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30" h="107">
                          <a:moveTo>
                            <a:pt x="0" y="0"/>
                          </a:moveTo>
                          <a:cubicBezTo>
                            <a:pt x="0" y="99"/>
                            <a:pt x="0" y="99"/>
                            <a:pt x="0" y="99"/>
                          </a:cubicBezTo>
                          <a:cubicBezTo>
                            <a:pt x="0" y="99"/>
                            <a:pt x="0" y="107"/>
                            <a:pt x="15" y="107"/>
                          </a:cubicBezTo>
                          <a:cubicBezTo>
                            <a:pt x="30" y="107"/>
                            <a:pt x="30" y="99"/>
                            <a:pt x="30" y="99"/>
                          </a:cubicBezTo>
                          <a:cubicBezTo>
                            <a:pt x="30" y="0"/>
                            <a:pt x="30" y="0"/>
                            <a:pt x="30" y="0"/>
                          </a:cubicBezTo>
                          <a:cubicBezTo>
                            <a:pt x="30" y="0"/>
                            <a:pt x="30" y="8"/>
                            <a:pt x="15" y="8"/>
                          </a:cubicBezTo>
                          <a:cubicBezTo>
                            <a:pt x="0" y="8"/>
                            <a:pt x="0" y="0"/>
                            <a:pt x="0" y="0"/>
                          </a:cubicBezTo>
                          <a:close/>
                        </a:path>
                      </a:pathLst>
                    </a:custGeom>
                    <a:solidFill>
                      <a:schemeClr val="tx2">
                        <a:lumMod val="25000"/>
                        <a:lumOff val="75000"/>
                      </a:schemeClr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</p:grpSp>
              <p:grpSp>
                <p:nvGrpSpPr>
                  <p:cNvPr id="36" name="íṩḷîḓè">
                    <a:extLst>
                      <a:ext uri="{FF2B5EF4-FFF2-40B4-BE49-F238E27FC236}">
                        <a16:creationId xmlns="" xmlns:a16="http://schemas.microsoft.com/office/drawing/2014/main" id="{A0A60B54-5539-4B22-AB65-D8B812005772}"/>
                      </a:ext>
                    </a:extLst>
                  </p:cNvPr>
                  <p:cNvGrpSpPr/>
                  <p:nvPr/>
                </p:nvGrpSpPr>
                <p:grpSpPr>
                  <a:xfrm>
                    <a:off x="2918193" y="3419811"/>
                    <a:ext cx="780704" cy="1591092"/>
                    <a:chOff x="1214157" y="4508118"/>
                    <a:chExt cx="780704" cy="1591092"/>
                  </a:xfrm>
                </p:grpSpPr>
                <p:sp>
                  <p:nvSpPr>
                    <p:cNvPr id="37" name="iṣľîḋê">
                      <a:extLst>
                        <a:ext uri="{FF2B5EF4-FFF2-40B4-BE49-F238E27FC236}">
                          <a16:creationId xmlns="" xmlns:a16="http://schemas.microsoft.com/office/drawing/2014/main" id="{69669124-0BDB-46FD-81CD-F702BEDDEBCC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1214157" y="4508118"/>
                      <a:ext cx="780704" cy="395735"/>
                    </a:xfrm>
                    <a:prstGeom prst="ellipse">
                      <a:avLst/>
                    </a:prstGeom>
                    <a:solidFill>
                      <a:schemeClr val="accent1">
                        <a:lumMod val="75000"/>
                      </a:schemeClr>
                    </a:solidFill>
                    <a:ln>
                      <a:noFill/>
                    </a:ln>
                  </p:spPr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38" name="ïŝ1íḓê">
                      <a:extLst>
                        <a:ext uri="{FF2B5EF4-FFF2-40B4-BE49-F238E27FC236}">
                          <a16:creationId xmlns="" xmlns:a16="http://schemas.microsoft.com/office/drawing/2014/main" id="{D3203A30-E7DC-4EC5-91CF-0B7B8FFF63E0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1214157" y="4680484"/>
                      <a:ext cx="780704" cy="1418726"/>
                    </a:xfrm>
                    <a:custGeom>
                      <a:avLst/>
                      <a:gdLst>
                        <a:gd name="T0" fmla="*/ 0 w 30"/>
                        <a:gd name="T1" fmla="*/ 0 h 54"/>
                        <a:gd name="T2" fmla="*/ 0 w 30"/>
                        <a:gd name="T3" fmla="*/ 46 h 54"/>
                        <a:gd name="T4" fmla="*/ 15 w 30"/>
                        <a:gd name="T5" fmla="*/ 54 h 54"/>
                        <a:gd name="T6" fmla="*/ 30 w 30"/>
                        <a:gd name="T7" fmla="*/ 46 h 54"/>
                        <a:gd name="T8" fmla="*/ 30 w 30"/>
                        <a:gd name="T9" fmla="*/ 0 h 54"/>
                        <a:gd name="T10" fmla="*/ 15 w 30"/>
                        <a:gd name="T11" fmla="*/ 8 h 54"/>
                        <a:gd name="T12" fmla="*/ 0 w 30"/>
                        <a:gd name="T13" fmla="*/ 0 h 5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30" h="54">
                          <a:moveTo>
                            <a:pt x="0" y="0"/>
                          </a:moveTo>
                          <a:cubicBezTo>
                            <a:pt x="0" y="46"/>
                            <a:pt x="0" y="46"/>
                            <a:pt x="0" y="46"/>
                          </a:cubicBezTo>
                          <a:cubicBezTo>
                            <a:pt x="0" y="46"/>
                            <a:pt x="0" y="54"/>
                            <a:pt x="15" y="54"/>
                          </a:cubicBezTo>
                          <a:cubicBezTo>
                            <a:pt x="30" y="54"/>
                            <a:pt x="30" y="46"/>
                            <a:pt x="30" y="46"/>
                          </a:cubicBezTo>
                          <a:cubicBezTo>
                            <a:pt x="30" y="0"/>
                            <a:pt x="30" y="0"/>
                            <a:pt x="30" y="0"/>
                          </a:cubicBezTo>
                          <a:cubicBezTo>
                            <a:pt x="30" y="0"/>
                            <a:pt x="30" y="8"/>
                            <a:pt x="15" y="8"/>
                          </a:cubicBezTo>
                          <a:cubicBezTo>
                            <a:pt x="0" y="8"/>
                            <a:pt x="0" y="0"/>
                            <a:pt x="0" y="0"/>
                          </a:cubicBezTo>
                          <a:close/>
                        </a:path>
                      </a:pathLst>
                    </a:custGeom>
                    <a:solidFill>
                      <a:schemeClr val="accent1"/>
                    </a:solidFill>
                    <a:ln>
                      <a:noFill/>
                    </a:ln>
                  </p:spPr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</p:grpSp>
            </p:grpSp>
            <p:grpSp>
              <p:nvGrpSpPr>
                <p:cNvPr id="31" name="î$ļîďê">
                  <a:extLst>
                    <a:ext uri="{FF2B5EF4-FFF2-40B4-BE49-F238E27FC236}">
                      <a16:creationId xmlns="" xmlns:a16="http://schemas.microsoft.com/office/drawing/2014/main" id="{AB6FD0F8-B4AA-4BDD-89E4-E04318E96130}"/>
                    </a:ext>
                  </a:extLst>
                </p:cNvPr>
                <p:cNvGrpSpPr/>
                <p:nvPr/>
              </p:nvGrpSpPr>
              <p:grpSpPr>
                <a:xfrm>
                  <a:off x="2631000" y="1269000"/>
                  <a:ext cx="739754" cy="667879"/>
                  <a:chOff x="926964" y="1773053"/>
                  <a:chExt cx="739754" cy="667879"/>
                </a:xfrm>
              </p:grpSpPr>
              <p:sp>
                <p:nvSpPr>
                  <p:cNvPr id="32" name="ïŝľidê">
                    <a:extLst>
                      <a:ext uri="{FF2B5EF4-FFF2-40B4-BE49-F238E27FC236}">
                        <a16:creationId xmlns="" xmlns:a16="http://schemas.microsoft.com/office/drawing/2014/main" id="{12ADA9A0-DE64-4765-9718-20423D476A1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36130" y="1981811"/>
                    <a:ext cx="607598" cy="386502"/>
                  </a:xfrm>
                  <a:custGeom>
                    <a:avLst/>
                    <a:gdLst>
                      <a:gd name="T0" fmla="*/ 737 w 769"/>
                      <a:gd name="T1" fmla="*/ 91 h 489"/>
                      <a:gd name="T2" fmla="*/ 369 w 769"/>
                      <a:gd name="T3" fmla="*/ 83 h 489"/>
                      <a:gd name="T4" fmla="*/ 163 w 769"/>
                      <a:gd name="T5" fmla="*/ 0 h 489"/>
                      <a:gd name="T6" fmla="*/ 26 w 769"/>
                      <a:gd name="T7" fmla="*/ 122 h 489"/>
                      <a:gd name="T8" fmla="*/ 0 w 769"/>
                      <a:gd name="T9" fmla="*/ 186 h 489"/>
                      <a:gd name="T10" fmla="*/ 0 w 769"/>
                      <a:gd name="T11" fmla="*/ 223 h 489"/>
                      <a:gd name="T12" fmla="*/ 237 w 769"/>
                      <a:gd name="T13" fmla="*/ 469 h 489"/>
                      <a:gd name="T14" fmla="*/ 297 w 769"/>
                      <a:gd name="T15" fmla="*/ 489 h 489"/>
                      <a:gd name="T16" fmla="*/ 360 w 769"/>
                      <a:gd name="T17" fmla="*/ 454 h 489"/>
                      <a:gd name="T18" fmla="*/ 660 w 769"/>
                      <a:gd name="T19" fmla="*/ 154 h 489"/>
                      <a:gd name="T20" fmla="*/ 769 w 769"/>
                      <a:gd name="T21" fmla="*/ 154 h 489"/>
                      <a:gd name="T22" fmla="*/ 737 w 769"/>
                      <a:gd name="T23" fmla="*/ 91 h 48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769" h="489">
                        <a:moveTo>
                          <a:pt x="737" y="91"/>
                        </a:moveTo>
                        <a:cubicBezTo>
                          <a:pt x="657" y="47"/>
                          <a:pt x="449" y="92"/>
                          <a:pt x="369" y="83"/>
                        </a:cubicBezTo>
                        <a:cubicBezTo>
                          <a:pt x="288" y="74"/>
                          <a:pt x="163" y="0"/>
                          <a:pt x="163" y="0"/>
                        </a:cubicBezTo>
                        <a:cubicBezTo>
                          <a:pt x="26" y="122"/>
                          <a:pt x="26" y="122"/>
                          <a:pt x="26" y="122"/>
                        </a:cubicBezTo>
                        <a:cubicBezTo>
                          <a:pt x="0" y="186"/>
                          <a:pt x="0" y="186"/>
                          <a:pt x="0" y="186"/>
                        </a:cubicBezTo>
                        <a:cubicBezTo>
                          <a:pt x="0" y="223"/>
                          <a:pt x="0" y="223"/>
                          <a:pt x="0" y="223"/>
                        </a:cubicBezTo>
                        <a:cubicBezTo>
                          <a:pt x="237" y="469"/>
                          <a:pt x="237" y="469"/>
                          <a:pt x="237" y="469"/>
                        </a:cubicBezTo>
                        <a:cubicBezTo>
                          <a:pt x="297" y="489"/>
                          <a:pt x="297" y="489"/>
                          <a:pt x="297" y="489"/>
                        </a:cubicBezTo>
                        <a:cubicBezTo>
                          <a:pt x="360" y="454"/>
                          <a:pt x="360" y="454"/>
                          <a:pt x="360" y="454"/>
                        </a:cubicBezTo>
                        <a:cubicBezTo>
                          <a:pt x="660" y="154"/>
                          <a:pt x="660" y="154"/>
                          <a:pt x="660" y="154"/>
                        </a:cubicBezTo>
                        <a:cubicBezTo>
                          <a:pt x="769" y="154"/>
                          <a:pt x="769" y="154"/>
                          <a:pt x="769" y="154"/>
                        </a:cubicBezTo>
                        <a:lnTo>
                          <a:pt x="737" y="91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3" name="íSļíḍê">
                    <a:extLst>
                      <a:ext uri="{FF2B5EF4-FFF2-40B4-BE49-F238E27FC236}">
                        <a16:creationId xmlns="" xmlns:a16="http://schemas.microsoft.com/office/drawing/2014/main" id="{E6DE6F21-2A87-4444-B73D-5B0B9CAA1E1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493779" y="2153703"/>
                    <a:ext cx="172939" cy="287229"/>
                  </a:xfrm>
                  <a:custGeom>
                    <a:avLst/>
                    <a:gdLst>
                      <a:gd name="T0" fmla="*/ 48 w 48"/>
                      <a:gd name="T1" fmla="*/ 56 h 80"/>
                      <a:gd name="T2" fmla="*/ 24 w 48"/>
                      <a:gd name="T3" fmla="*/ 80 h 80"/>
                      <a:gd name="T4" fmla="*/ 0 w 48"/>
                      <a:gd name="T5" fmla="*/ 56 h 80"/>
                      <a:gd name="T6" fmla="*/ 24 w 48"/>
                      <a:gd name="T7" fmla="*/ 0 h 80"/>
                      <a:gd name="T8" fmla="*/ 48 w 48"/>
                      <a:gd name="T9" fmla="*/ 56 h 8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8" h="80">
                        <a:moveTo>
                          <a:pt x="48" y="56"/>
                        </a:moveTo>
                        <a:cubicBezTo>
                          <a:pt x="48" y="70"/>
                          <a:pt x="38" y="80"/>
                          <a:pt x="24" y="80"/>
                        </a:cubicBezTo>
                        <a:cubicBezTo>
                          <a:pt x="10" y="80"/>
                          <a:pt x="0" y="70"/>
                          <a:pt x="0" y="56"/>
                        </a:cubicBezTo>
                        <a:cubicBezTo>
                          <a:pt x="0" y="42"/>
                          <a:pt x="24" y="0"/>
                          <a:pt x="24" y="0"/>
                        </a:cubicBezTo>
                        <a:cubicBezTo>
                          <a:pt x="24" y="0"/>
                          <a:pt x="48" y="42"/>
                          <a:pt x="48" y="56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30163" cap="rnd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4" name="îśľiďe">
                    <a:extLst>
                      <a:ext uri="{FF2B5EF4-FFF2-40B4-BE49-F238E27FC236}">
                        <a16:creationId xmlns="" xmlns:a16="http://schemas.microsoft.com/office/drawing/2014/main" id="{60A1B267-F122-4E07-BC77-60BE0BCBF86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26964" y="1773053"/>
                    <a:ext cx="653284" cy="610266"/>
                  </a:xfrm>
                  <a:custGeom>
                    <a:avLst/>
                    <a:gdLst>
                      <a:gd name="T0" fmla="*/ 313 w 827"/>
                      <a:gd name="T1" fmla="*/ 772 h 772"/>
                      <a:gd name="T2" fmla="*/ 240 w 827"/>
                      <a:gd name="T3" fmla="*/ 740 h 772"/>
                      <a:gd name="T4" fmla="*/ 32 w 827"/>
                      <a:gd name="T5" fmla="*/ 533 h 772"/>
                      <a:gd name="T6" fmla="*/ 0 w 827"/>
                      <a:gd name="T7" fmla="*/ 460 h 772"/>
                      <a:gd name="T8" fmla="*/ 32 w 827"/>
                      <a:gd name="T9" fmla="*/ 386 h 772"/>
                      <a:gd name="T10" fmla="*/ 413 w 827"/>
                      <a:gd name="T11" fmla="*/ 6 h 772"/>
                      <a:gd name="T12" fmla="*/ 426 w 827"/>
                      <a:gd name="T13" fmla="*/ 1 h 772"/>
                      <a:gd name="T14" fmla="*/ 439 w 827"/>
                      <a:gd name="T15" fmla="*/ 6 h 772"/>
                      <a:gd name="T16" fmla="*/ 821 w 827"/>
                      <a:gd name="T17" fmla="*/ 404 h 772"/>
                      <a:gd name="T18" fmla="*/ 825 w 827"/>
                      <a:gd name="T19" fmla="*/ 424 h 772"/>
                      <a:gd name="T20" fmla="*/ 808 w 827"/>
                      <a:gd name="T21" fmla="*/ 435 h 772"/>
                      <a:gd name="T22" fmla="*/ 694 w 827"/>
                      <a:gd name="T23" fmla="*/ 435 h 772"/>
                      <a:gd name="T24" fmla="*/ 387 w 827"/>
                      <a:gd name="T25" fmla="*/ 740 h 772"/>
                      <a:gd name="T26" fmla="*/ 313 w 827"/>
                      <a:gd name="T27" fmla="*/ 772 h 772"/>
                      <a:gd name="T28" fmla="*/ 426 w 827"/>
                      <a:gd name="T29" fmla="*/ 45 h 772"/>
                      <a:gd name="T30" fmla="*/ 58 w 827"/>
                      <a:gd name="T31" fmla="*/ 412 h 772"/>
                      <a:gd name="T32" fmla="*/ 37 w 827"/>
                      <a:gd name="T33" fmla="*/ 460 h 772"/>
                      <a:gd name="T34" fmla="*/ 58 w 827"/>
                      <a:gd name="T35" fmla="*/ 507 h 772"/>
                      <a:gd name="T36" fmla="*/ 266 w 827"/>
                      <a:gd name="T37" fmla="*/ 714 h 772"/>
                      <a:gd name="T38" fmla="*/ 361 w 827"/>
                      <a:gd name="T39" fmla="*/ 714 h 772"/>
                      <a:gd name="T40" fmla="*/ 673 w 827"/>
                      <a:gd name="T41" fmla="*/ 403 h 772"/>
                      <a:gd name="T42" fmla="*/ 686 w 827"/>
                      <a:gd name="T43" fmla="*/ 398 h 772"/>
                      <a:gd name="T44" fmla="*/ 765 w 827"/>
                      <a:gd name="T45" fmla="*/ 398 h 772"/>
                      <a:gd name="T46" fmla="*/ 426 w 827"/>
                      <a:gd name="T47" fmla="*/ 45 h 7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</a:cxnLst>
                    <a:rect l="0" t="0" r="r" b="b"/>
                    <a:pathLst>
                      <a:path w="827" h="772">
                        <a:moveTo>
                          <a:pt x="313" y="772"/>
                        </a:moveTo>
                        <a:cubicBezTo>
                          <a:pt x="286" y="772"/>
                          <a:pt x="260" y="760"/>
                          <a:pt x="240" y="740"/>
                        </a:cubicBezTo>
                        <a:cubicBezTo>
                          <a:pt x="32" y="533"/>
                          <a:pt x="32" y="533"/>
                          <a:pt x="32" y="533"/>
                        </a:cubicBezTo>
                        <a:cubicBezTo>
                          <a:pt x="12" y="513"/>
                          <a:pt x="0" y="487"/>
                          <a:pt x="0" y="460"/>
                        </a:cubicBezTo>
                        <a:cubicBezTo>
                          <a:pt x="0" y="432"/>
                          <a:pt x="12" y="406"/>
                          <a:pt x="32" y="386"/>
                        </a:cubicBezTo>
                        <a:cubicBezTo>
                          <a:pt x="413" y="6"/>
                          <a:pt x="413" y="6"/>
                          <a:pt x="413" y="6"/>
                        </a:cubicBezTo>
                        <a:cubicBezTo>
                          <a:pt x="417" y="3"/>
                          <a:pt x="421" y="0"/>
                          <a:pt x="426" y="1"/>
                        </a:cubicBezTo>
                        <a:cubicBezTo>
                          <a:pt x="431" y="1"/>
                          <a:pt x="436" y="3"/>
                          <a:pt x="439" y="6"/>
                        </a:cubicBezTo>
                        <a:cubicBezTo>
                          <a:pt x="821" y="404"/>
                          <a:pt x="821" y="404"/>
                          <a:pt x="821" y="404"/>
                        </a:cubicBezTo>
                        <a:cubicBezTo>
                          <a:pt x="826" y="409"/>
                          <a:pt x="827" y="417"/>
                          <a:pt x="825" y="424"/>
                        </a:cubicBezTo>
                        <a:cubicBezTo>
                          <a:pt x="822" y="430"/>
                          <a:pt x="815" y="435"/>
                          <a:pt x="808" y="435"/>
                        </a:cubicBezTo>
                        <a:cubicBezTo>
                          <a:pt x="694" y="435"/>
                          <a:pt x="694" y="435"/>
                          <a:pt x="694" y="435"/>
                        </a:cubicBezTo>
                        <a:cubicBezTo>
                          <a:pt x="387" y="740"/>
                          <a:pt x="387" y="740"/>
                          <a:pt x="387" y="740"/>
                        </a:cubicBezTo>
                        <a:cubicBezTo>
                          <a:pt x="367" y="760"/>
                          <a:pt x="341" y="772"/>
                          <a:pt x="313" y="772"/>
                        </a:cubicBezTo>
                        <a:close/>
                        <a:moveTo>
                          <a:pt x="426" y="45"/>
                        </a:moveTo>
                        <a:cubicBezTo>
                          <a:pt x="58" y="412"/>
                          <a:pt x="58" y="412"/>
                          <a:pt x="58" y="412"/>
                        </a:cubicBezTo>
                        <a:cubicBezTo>
                          <a:pt x="44" y="425"/>
                          <a:pt x="37" y="442"/>
                          <a:pt x="37" y="460"/>
                        </a:cubicBezTo>
                        <a:cubicBezTo>
                          <a:pt x="37" y="477"/>
                          <a:pt x="44" y="494"/>
                          <a:pt x="58" y="507"/>
                        </a:cubicBezTo>
                        <a:cubicBezTo>
                          <a:pt x="266" y="714"/>
                          <a:pt x="266" y="714"/>
                          <a:pt x="266" y="714"/>
                        </a:cubicBezTo>
                        <a:cubicBezTo>
                          <a:pt x="292" y="741"/>
                          <a:pt x="335" y="741"/>
                          <a:pt x="361" y="714"/>
                        </a:cubicBezTo>
                        <a:cubicBezTo>
                          <a:pt x="673" y="403"/>
                          <a:pt x="673" y="403"/>
                          <a:pt x="673" y="403"/>
                        </a:cubicBezTo>
                        <a:cubicBezTo>
                          <a:pt x="677" y="400"/>
                          <a:pt x="681" y="398"/>
                          <a:pt x="686" y="398"/>
                        </a:cubicBezTo>
                        <a:cubicBezTo>
                          <a:pt x="765" y="398"/>
                          <a:pt x="765" y="398"/>
                          <a:pt x="765" y="398"/>
                        </a:cubicBezTo>
                        <a:lnTo>
                          <a:pt x="426" y="45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</p:grpSp>
          <p:sp>
            <p:nvSpPr>
              <p:cNvPr id="28" name="îš1îdé">
                <a:extLst>
                  <a:ext uri="{FF2B5EF4-FFF2-40B4-BE49-F238E27FC236}">
                    <a16:creationId xmlns="" xmlns:a16="http://schemas.microsoft.com/office/drawing/2014/main" id="{F7FAD368-75B0-4DDA-AF39-92AB88B6666C}"/>
                  </a:ext>
                </a:extLst>
              </p:cNvPr>
              <p:cNvSpPr txBox="1"/>
              <p:nvPr/>
            </p:nvSpPr>
            <p:spPr bwMode="auto">
              <a:xfrm>
                <a:off x="669925" y="1159117"/>
                <a:ext cx="2466976" cy="516926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400" b="1" dirty="0"/>
                  <a:t>Text here</a:t>
                </a:r>
              </a:p>
            </p:txBody>
          </p:sp>
          <p:sp>
            <p:nvSpPr>
              <p:cNvPr id="29" name="iṡľíḓé">
                <a:extLst>
                  <a:ext uri="{FF2B5EF4-FFF2-40B4-BE49-F238E27FC236}">
                    <a16:creationId xmlns="" xmlns:a16="http://schemas.microsoft.com/office/drawing/2014/main" id="{A24B8D40-6111-4A0A-9CED-3C1952663839}"/>
                  </a:ext>
                </a:extLst>
              </p:cNvPr>
              <p:cNvSpPr/>
              <p:nvPr/>
            </p:nvSpPr>
            <p:spPr bwMode="auto">
              <a:xfrm>
                <a:off x="669925" y="5072565"/>
                <a:ext cx="2466976" cy="10578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9" name="îšľíďê">
              <a:extLst>
                <a:ext uri="{FF2B5EF4-FFF2-40B4-BE49-F238E27FC236}">
                  <a16:creationId xmlns="" xmlns:a16="http://schemas.microsoft.com/office/drawing/2014/main" id="{020A454F-C010-4251-81CE-F71AC6E2CE96}"/>
                </a:ext>
              </a:extLst>
            </p:cNvPr>
            <p:cNvGrpSpPr/>
            <p:nvPr/>
          </p:nvGrpSpPr>
          <p:grpSpPr>
            <a:xfrm>
              <a:off x="9055101" y="1159117"/>
              <a:ext cx="2466976" cy="4971264"/>
              <a:chOff x="669925" y="1159117"/>
              <a:chExt cx="2466976" cy="4971264"/>
            </a:xfrm>
          </p:grpSpPr>
          <p:grpSp>
            <p:nvGrpSpPr>
              <p:cNvPr id="13" name="îṡḷidé">
                <a:extLst>
                  <a:ext uri="{FF2B5EF4-FFF2-40B4-BE49-F238E27FC236}">
                    <a16:creationId xmlns="" xmlns:a16="http://schemas.microsoft.com/office/drawing/2014/main" id="{42EC31E4-6E18-4001-AD1A-3E9E106A0302}"/>
                  </a:ext>
                </a:extLst>
              </p:cNvPr>
              <p:cNvGrpSpPr/>
              <p:nvPr/>
            </p:nvGrpSpPr>
            <p:grpSpPr>
              <a:xfrm>
                <a:off x="1464994" y="1855749"/>
                <a:ext cx="876838" cy="3072432"/>
                <a:chOff x="2631000" y="1269000"/>
                <a:chExt cx="1067897" cy="3741903"/>
              </a:xfrm>
            </p:grpSpPr>
            <p:grpSp>
              <p:nvGrpSpPr>
                <p:cNvPr id="16" name="í$ḻíḍè">
                  <a:extLst>
                    <a:ext uri="{FF2B5EF4-FFF2-40B4-BE49-F238E27FC236}">
                      <a16:creationId xmlns="" xmlns:a16="http://schemas.microsoft.com/office/drawing/2014/main" id="{275F7347-45E5-4454-B28A-DCD635623DB9}"/>
                    </a:ext>
                  </a:extLst>
                </p:cNvPr>
                <p:cNvGrpSpPr/>
                <p:nvPr/>
              </p:nvGrpSpPr>
              <p:grpSpPr>
                <a:xfrm>
                  <a:off x="2918193" y="2020968"/>
                  <a:ext cx="780704" cy="2989935"/>
                  <a:chOff x="2918193" y="2020968"/>
                  <a:chExt cx="780704" cy="2989935"/>
                </a:xfrm>
              </p:grpSpPr>
              <p:grpSp>
                <p:nvGrpSpPr>
                  <p:cNvPr id="21" name="ïśḷíḓé">
                    <a:extLst>
                      <a:ext uri="{FF2B5EF4-FFF2-40B4-BE49-F238E27FC236}">
                        <a16:creationId xmlns="" xmlns:a16="http://schemas.microsoft.com/office/drawing/2014/main" id="{3443BFAA-7F87-4CCF-B166-97D132AE1A6B}"/>
                      </a:ext>
                    </a:extLst>
                  </p:cNvPr>
                  <p:cNvGrpSpPr/>
                  <p:nvPr/>
                </p:nvGrpSpPr>
                <p:grpSpPr>
                  <a:xfrm>
                    <a:off x="2918193" y="2020968"/>
                    <a:ext cx="780704" cy="2989935"/>
                    <a:chOff x="1214157" y="3109275"/>
                    <a:chExt cx="780704" cy="2989935"/>
                  </a:xfrm>
                </p:grpSpPr>
                <p:sp>
                  <p:nvSpPr>
                    <p:cNvPr id="25" name="îśḷidê">
                      <a:extLst>
                        <a:ext uri="{FF2B5EF4-FFF2-40B4-BE49-F238E27FC236}">
                          <a16:creationId xmlns="" xmlns:a16="http://schemas.microsoft.com/office/drawing/2014/main" id="{72811806-F594-4C94-9970-978CB47A9F35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1214157" y="3109275"/>
                      <a:ext cx="780704" cy="393044"/>
                    </a:xfrm>
                    <a:prstGeom prst="ellipse">
                      <a:avLst/>
                    </a:prstGeom>
                    <a:solidFill>
                      <a:schemeClr val="bg1">
                        <a:lumMod val="95000"/>
                      </a:schemeClr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26" name="íṡlîdè">
                      <a:extLst>
                        <a:ext uri="{FF2B5EF4-FFF2-40B4-BE49-F238E27FC236}">
                          <a16:creationId xmlns="" xmlns:a16="http://schemas.microsoft.com/office/drawing/2014/main" id="{4C37044D-BCB1-4545-B753-9001582571C2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1214157" y="3285986"/>
                      <a:ext cx="780704" cy="2813224"/>
                    </a:xfrm>
                    <a:custGeom>
                      <a:avLst/>
                      <a:gdLst>
                        <a:gd name="T0" fmla="*/ 0 w 30"/>
                        <a:gd name="T1" fmla="*/ 0 h 107"/>
                        <a:gd name="T2" fmla="*/ 0 w 30"/>
                        <a:gd name="T3" fmla="*/ 99 h 107"/>
                        <a:gd name="T4" fmla="*/ 15 w 30"/>
                        <a:gd name="T5" fmla="*/ 107 h 107"/>
                        <a:gd name="T6" fmla="*/ 30 w 30"/>
                        <a:gd name="T7" fmla="*/ 99 h 107"/>
                        <a:gd name="T8" fmla="*/ 30 w 30"/>
                        <a:gd name="T9" fmla="*/ 0 h 107"/>
                        <a:gd name="T10" fmla="*/ 15 w 30"/>
                        <a:gd name="T11" fmla="*/ 8 h 107"/>
                        <a:gd name="T12" fmla="*/ 0 w 30"/>
                        <a:gd name="T13" fmla="*/ 0 h 10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30" h="107">
                          <a:moveTo>
                            <a:pt x="0" y="0"/>
                          </a:moveTo>
                          <a:cubicBezTo>
                            <a:pt x="0" y="99"/>
                            <a:pt x="0" y="99"/>
                            <a:pt x="0" y="99"/>
                          </a:cubicBezTo>
                          <a:cubicBezTo>
                            <a:pt x="0" y="99"/>
                            <a:pt x="0" y="107"/>
                            <a:pt x="15" y="107"/>
                          </a:cubicBezTo>
                          <a:cubicBezTo>
                            <a:pt x="30" y="107"/>
                            <a:pt x="30" y="99"/>
                            <a:pt x="30" y="99"/>
                          </a:cubicBezTo>
                          <a:cubicBezTo>
                            <a:pt x="30" y="0"/>
                            <a:pt x="30" y="0"/>
                            <a:pt x="30" y="0"/>
                          </a:cubicBezTo>
                          <a:cubicBezTo>
                            <a:pt x="30" y="0"/>
                            <a:pt x="30" y="8"/>
                            <a:pt x="15" y="8"/>
                          </a:cubicBezTo>
                          <a:cubicBezTo>
                            <a:pt x="0" y="8"/>
                            <a:pt x="0" y="0"/>
                            <a:pt x="0" y="0"/>
                          </a:cubicBezTo>
                          <a:close/>
                        </a:path>
                      </a:pathLst>
                    </a:custGeom>
                    <a:solidFill>
                      <a:schemeClr val="tx2">
                        <a:lumMod val="25000"/>
                        <a:lumOff val="75000"/>
                      </a:schemeClr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</p:grpSp>
              <p:grpSp>
                <p:nvGrpSpPr>
                  <p:cNvPr id="22" name="íŝľîḑê">
                    <a:extLst>
                      <a:ext uri="{FF2B5EF4-FFF2-40B4-BE49-F238E27FC236}">
                        <a16:creationId xmlns="" xmlns:a16="http://schemas.microsoft.com/office/drawing/2014/main" id="{6F786DA3-6819-4C5B-87D0-A3523AA0DE90}"/>
                      </a:ext>
                    </a:extLst>
                  </p:cNvPr>
                  <p:cNvGrpSpPr/>
                  <p:nvPr/>
                </p:nvGrpSpPr>
                <p:grpSpPr>
                  <a:xfrm>
                    <a:off x="2918193" y="3419811"/>
                    <a:ext cx="780704" cy="1591092"/>
                    <a:chOff x="1214157" y="4508118"/>
                    <a:chExt cx="780704" cy="1591092"/>
                  </a:xfrm>
                </p:grpSpPr>
                <p:sp>
                  <p:nvSpPr>
                    <p:cNvPr id="23" name="îṧ1íde">
                      <a:extLst>
                        <a:ext uri="{FF2B5EF4-FFF2-40B4-BE49-F238E27FC236}">
                          <a16:creationId xmlns="" xmlns:a16="http://schemas.microsoft.com/office/drawing/2014/main" id="{5DA9E10F-2BF0-408D-AE00-077A59E62C4A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1214157" y="4508118"/>
                      <a:ext cx="780704" cy="395735"/>
                    </a:xfrm>
                    <a:prstGeom prst="ellipse">
                      <a:avLst/>
                    </a:prstGeom>
                    <a:solidFill>
                      <a:schemeClr val="accent1">
                        <a:lumMod val="75000"/>
                      </a:schemeClr>
                    </a:solidFill>
                    <a:ln>
                      <a:noFill/>
                    </a:ln>
                  </p:spPr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24" name="íŝḻïďê">
                      <a:extLst>
                        <a:ext uri="{FF2B5EF4-FFF2-40B4-BE49-F238E27FC236}">
                          <a16:creationId xmlns="" xmlns:a16="http://schemas.microsoft.com/office/drawing/2014/main" id="{5D28CC2D-F0ED-404B-BCFB-A54FA31FF417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1214157" y="4680484"/>
                      <a:ext cx="780704" cy="1418726"/>
                    </a:xfrm>
                    <a:custGeom>
                      <a:avLst/>
                      <a:gdLst>
                        <a:gd name="T0" fmla="*/ 0 w 30"/>
                        <a:gd name="T1" fmla="*/ 0 h 54"/>
                        <a:gd name="T2" fmla="*/ 0 w 30"/>
                        <a:gd name="T3" fmla="*/ 46 h 54"/>
                        <a:gd name="T4" fmla="*/ 15 w 30"/>
                        <a:gd name="T5" fmla="*/ 54 h 54"/>
                        <a:gd name="T6" fmla="*/ 30 w 30"/>
                        <a:gd name="T7" fmla="*/ 46 h 54"/>
                        <a:gd name="T8" fmla="*/ 30 w 30"/>
                        <a:gd name="T9" fmla="*/ 0 h 54"/>
                        <a:gd name="T10" fmla="*/ 15 w 30"/>
                        <a:gd name="T11" fmla="*/ 8 h 54"/>
                        <a:gd name="T12" fmla="*/ 0 w 30"/>
                        <a:gd name="T13" fmla="*/ 0 h 5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30" h="54">
                          <a:moveTo>
                            <a:pt x="0" y="0"/>
                          </a:moveTo>
                          <a:cubicBezTo>
                            <a:pt x="0" y="46"/>
                            <a:pt x="0" y="46"/>
                            <a:pt x="0" y="46"/>
                          </a:cubicBezTo>
                          <a:cubicBezTo>
                            <a:pt x="0" y="46"/>
                            <a:pt x="0" y="54"/>
                            <a:pt x="15" y="54"/>
                          </a:cubicBezTo>
                          <a:cubicBezTo>
                            <a:pt x="30" y="54"/>
                            <a:pt x="30" y="46"/>
                            <a:pt x="30" y="46"/>
                          </a:cubicBezTo>
                          <a:cubicBezTo>
                            <a:pt x="30" y="0"/>
                            <a:pt x="30" y="0"/>
                            <a:pt x="30" y="0"/>
                          </a:cubicBezTo>
                          <a:cubicBezTo>
                            <a:pt x="30" y="0"/>
                            <a:pt x="30" y="8"/>
                            <a:pt x="15" y="8"/>
                          </a:cubicBezTo>
                          <a:cubicBezTo>
                            <a:pt x="0" y="8"/>
                            <a:pt x="0" y="0"/>
                            <a:pt x="0" y="0"/>
                          </a:cubicBezTo>
                          <a:close/>
                        </a:path>
                      </a:pathLst>
                    </a:custGeom>
                    <a:solidFill>
                      <a:schemeClr val="accent1"/>
                    </a:solidFill>
                    <a:ln>
                      <a:noFill/>
                    </a:ln>
                  </p:spPr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</p:grpSp>
            </p:grpSp>
            <p:grpSp>
              <p:nvGrpSpPr>
                <p:cNvPr id="17" name="ïśḷîdé">
                  <a:extLst>
                    <a:ext uri="{FF2B5EF4-FFF2-40B4-BE49-F238E27FC236}">
                      <a16:creationId xmlns="" xmlns:a16="http://schemas.microsoft.com/office/drawing/2014/main" id="{4718E707-121D-4430-897B-5F76A8B57098}"/>
                    </a:ext>
                  </a:extLst>
                </p:cNvPr>
                <p:cNvGrpSpPr/>
                <p:nvPr/>
              </p:nvGrpSpPr>
              <p:grpSpPr>
                <a:xfrm>
                  <a:off x="2631000" y="1269000"/>
                  <a:ext cx="739754" cy="667879"/>
                  <a:chOff x="926964" y="1773053"/>
                  <a:chExt cx="739754" cy="667879"/>
                </a:xfrm>
              </p:grpSpPr>
              <p:sp>
                <p:nvSpPr>
                  <p:cNvPr id="18" name="îṡḷîdé">
                    <a:extLst>
                      <a:ext uri="{FF2B5EF4-FFF2-40B4-BE49-F238E27FC236}">
                        <a16:creationId xmlns="" xmlns:a16="http://schemas.microsoft.com/office/drawing/2014/main" id="{00405DB2-7C48-402B-8AF0-5E626FE7318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36130" y="1981811"/>
                    <a:ext cx="607598" cy="386502"/>
                  </a:xfrm>
                  <a:custGeom>
                    <a:avLst/>
                    <a:gdLst>
                      <a:gd name="T0" fmla="*/ 737 w 769"/>
                      <a:gd name="T1" fmla="*/ 91 h 489"/>
                      <a:gd name="T2" fmla="*/ 369 w 769"/>
                      <a:gd name="T3" fmla="*/ 83 h 489"/>
                      <a:gd name="T4" fmla="*/ 163 w 769"/>
                      <a:gd name="T5" fmla="*/ 0 h 489"/>
                      <a:gd name="T6" fmla="*/ 26 w 769"/>
                      <a:gd name="T7" fmla="*/ 122 h 489"/>
                      <a:gd name="T8" fmla="*/ 0 w 769"/>
                      <a:gd name="T9" fmla="*/ 186 h 489"/>
                      <a:gd name="T10" fmla="*/ 0 w 769"/>
                      <a:gd name="T11" fmla="*/ 223 h 489"/>
                      <a:gd name="T12" fmla="*/ 237 w 769"/>
                      <a:gd name="T13" fmla="*/ 469 h 489"/>
                      <a:gd name="T14" fmla="*/ 297 w 769"/>
                      <a:gd name="T15" fmla="*/ 489 h 489"/>
                      <a:gd name="T16" fmla="*/ 360 w 769"/>
                      <a:gd name="T17" fmla="*/ 454 h 489"/>
                      <a:gd name="T18" fmla="*/ 660 w 769"/>
                      <a:gd name="T19" fmla="*/ 154 h 489"/>
                      <a:gd name="T20" fmla="*/ 769 w 769"/>
                      <a:gd name="T21" fmla="*/ 154 h 489"/>
                      <a:gd name="T22" fmla="*/ 737 w 769"/>
                      <a:gd name="T23" fmla="*/ 91 h 48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769" h="489">
                        <a:moveTo>
                          <a:pt x="737" y="91"/>
                        </a:moveTo>
                        <a:cubicBezTo>
                          <a:pt x="657" y="47"/>
                          <a:pt x="449" y="92"/>
                          <a:pt x="369" y="83"/>
                        </a:cubicBezTo>
                        <a:cubicBezTo>
                          <a:pt x="288" y="74"/>
                          <a:pt x="163" y="0"/>
                          <a:pt x="163" y="0"/>
                        </a:cubicBezTo>
                        <a:cubicBezTo>
                          <a:pt x="26" y="122"/>
                          <a:pt x="26" y="122"/>
                          <a:pt x="26" y="122"/>
                        </a:cubicBezTo>
                        <a:cubicBezTo>
                          <a:pt x="0" y="186"/>
                          <a:pt x="0" y="186"/>
                          <a:pt x="0" y="186"/>
                        </a:cubicBezTo>
                        <a:cubicBezTo>
                          <a:pt x="0" y="223"/>
                          <a:pt x="0" y="223"/>
                          <a:pt x="0" y="223"/>
                        </a:cubicBezTo>
                        <a:cubicBezTo>
                          <a:pt x="237" y="469"/>
                          <a:pt x="237" y="469"/>
                          <a:pt x="237" y="469"/>
                        </a:cubicBezTo>
                        <a:cubicBezTo>
                          <a:pt x="297" y="489"/>
                          <a:pt x="297" y="489"/>
                          <a:pt x="297" y="489"/>
                        </a:cubicBezTo>
                        <a:cubicBezTo>
                          <a:pt x="360" y="454"/>
                          <a:pt x="360" y="454"/>
                          <a:pt x="360" y="454"/>
                        </a:cubicBezTo>
                        <a:cubicBezTo>
                          <a:pt x="660" y="154"/>
                          <a:pt x="660" y="154"/>
                          <a:pt x="660" y="154"/>
                        </a:cubicBezTo>
                        <a:cubicBezTo>
                          <a:pt x="769" y="154"/>
                          <a:pt x="769" y="154"/>
                          <a:pt x="769" y="154"/>
                        </a:cubicBezTo>
                        <a:lnTo>
                          <a:pt x="737" y="91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9" name="îsľïḓe">
                    <a:extLst>
                      <a:ext uri="{FF2B5EF4-FFF2-40B4-BE49-F238E27FC236}">
                        <a16:creationId xmlns="" xmlns:a16="http://schemas.microsoft.com/office/drawing/2014/main" id="{4BFF8F52-EBF1-4CBA-AB86-0542AD3787A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493779" y="2153703"/>
                    <a:ext cx="172939" cy="287229"/>
                  </a:xfrm>
                  <a:custGeom>
                    <a:avLst/>
                    <a:gdLst>
                      <a:gd name="T0" fmla="*/ 48 w 48"/>
                      <a:gd name="T1" fmla="*/ 56 h 80"/>
                      <a:gd name="T2" fmla="*/ 24 w 48"/>
                      <a:gd name="T3" fmla="*/ 80 h 80"/>
                      <a:gd name="T4" fmla="*/ 0 w 48"/>
                      <a:gd name="T5" fmla="*/ 56 h 80"/>
                      <a:gd name="T6" fmla="*/ 24 w 48"/>
                      <a:gd name="T7" fmla="*/ 0 h 80"/>
                      <a:gd name="T8" fmla="*/ 48 w 48"/>
                      <a:gd name="T9" fmla="*/ 56 h 8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8" h="80">
                        <a:moveTo>
                          <a:pt x="48" y="56"/>
                        </a:moveTo>
                        <a:cubicBezTo>
                          <a:pt x="48" y="70"/>
                          <a:pt x="38" y="80"/>
                          <a:pt x="24" y="80"/>
                        </a:cubicBezTo>
                        <a:cubicBezTo>
                          <a:pt x="10" y="80"/>
                          <a:pt x="0" y="70"/>
                          <a:pt x="0" y="56"/>
                        </a:cubicBezTo>
                        <a:cubicBezTo>
                          <a:pt x="0" y="42"/>
                          <a:pt x="24" y="0"/>
                          <a:pt x="24" y="0"/>
                        </a:cubicBezTo>
                        <a:cubicBezTo>
                          <a:pt x="24" y="0"/>
                          <a:pt x="48" y="42"/>
                          <a:pt x="48" y="56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30163" cap="rnd">
                    <a:solidFill>
                      <a:schemeClr val="accent1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20" name="iṩ1íḓè">
                    <a:extLst>
                      <a:ext uri="{FF2B5EF4-FFF2-40B4-BE49-F238E27FC236}">
                        <a16:creationId xmlns="" xmlns:a16="http://schemas.microsoft.com/office/drawing/2014/main" id="{643650E2-87E8-42F3-B7A6-5C4A256AA7D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26964" y="1773053"/>
                    <a:ext cx="653284" cy="610266"/>
                  </a:xfrm>
                  <a:custGeom>
                    <a:avLst/>
                    <a:gdLst>
                      <a:gd name="T0" fmla="*/ 313 w 827"/>
                      <a:gd name="T1" fmla="*/ 772 h 772"/>
                      <a:gd name="T2" fmla="*/ 240 w 827"/>
                      <a:gd name="T3" fmla="*/ 740 h 772"/>
                      <a:gd name="T4" fmla="*/ 32 w 827"/>
                      <a:gd name="T5" fmla="*/ 533 h 772"/>
                      <a:gd name="T6" fmla="*/ 0 w 827"/>
                      <a:gd name="T7" fmla="*/ 460 h 772"/>
                      <a:gd name="T8" fmla="*/ 32 w 827"/>
                      <a:gd name="T9" fmla="*/ 386 h 772"/>
                      <a:gd name="T10" fmla="*/ 413 w 827"/>
                      <a:gd name="T11" fmla="*/ 6 h 772"/>
                      <a:gd name="T12" fmla="*/ 426 w 827"/>
                      <a:gd name="T13" fmla="*/ 1 h 772"/>
                      <a:gd name="T14" fmla="*/ 439 w 827"/>
                      <a:gd name="T15" fmla="*/ 6 h 772"/>
                      <a:gd name="T16" fmla="*/ 821 w 827"/>
                      <a:gd name="T17" fmla="*/ 404 h 772"/>
                      <a:gd name="T18" fmla="*/ 825 w 827"/>
                      <a:gd name="T19" fmla="*/ 424 h 772"/>
                      <a:gd name="T20" fmla="*/ 808 w 827"/>
                      <a:gd name="T21" fmla="*/ 435 h 772"/>
                      <a:gd name="T22" fmla="*/ 694 w 827"/>
                      <a:gd name="T23" fmla="*/ 435 h 772"/>
                      <a:gd name="T24" fmla="*/ 387 w 827"/>
                      <a:gd name="T25" fmla="*/ 740 h 772"/>
                      <a:gd name="T26" fmla="*/ 313 w 827"/>
                      <a:gd name="T27" fmla="*/ 772 h 772"/>
                      <a:gd name="T28" fmla="*/ 426 w 827"/>
                      <a:gd name="T29" fmla="*/ 45 h 772"/>
                      <a:gd name="T30" fmla="*/ 58 w 827"/>
                      <a:gd name="T31" fmla="*/ 412 h 772"/>
                      <a:gd name="T32" fmla="*/ 37 w 827"/>
                      <a:gd name="T33" fmla="*/ 460 h 772"/>
                      <a:gd name="T34" fmla="*/ 58 w 827"/>
                      <a:gd name="T35" fmla="*/ 507 h 772"/>
                      <a:gd name="T36" fmla="*/ 266 w 827"/>
                      <a:gd name="T37" fmla="*/ 714 h 772"/>
                      <a:gd name="T38" fmla="*/ 361 w 827"/>
                      <a:gd name="T39" fmla="*/ 714 h 772"/>
                      <a:gd name="T40" fmla="*/ 673 w 827"/>
                      <a:gd name="T41" fmla="*/ 403 h 772"/>
                      <a:gd name="T42" fmla="*/ 686 w 827"/>
                      <a:gd name="T43" fmla="*/ 398 h 772"/>
                      <a:gd name="T44" fmla="*/ 765 w 827"/>
                      <a:gd name="T45" fmla="*/ 398 h 772"/>
                      <a:gd name="T46" fmla="*/ 426 w 827"/>
                      <a:gd name="T47" fmla="*/ 45 h 7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</a:cxnLst>
                    <a:rect l="0" t="0" r="r" b="b"/>
                    <a:pathLst>
                      <a:path w="827" h="772">
                        <a:moveTo>
                          <a:pt x="313" y="772"/>
                        </a:moveTo>
                        <a:cubicBezTo>
                          <a:pt x="286" y="772"/>
                          <a:pt x="260" y="760"/>
                          <a:pt x="240" y="740"/>
                        </a:cubicBezTo>
                        <a:cubicBezTo>
                          <a:pt x="32" y="533"/>
                          <a:pt x="32" y="533"/>
                          <a:pt x="32" y="533"/>
                        </a:cubicBezTo>
                        <a:cubicBezTo>
                          <a:pt x="12" y="513"/>
                          <a:pt x="0" y="487"/>
                          <a:pt x="0" y="460"/>
                        </a:cubicBezTo>
                        <a:cubicBezTo>
                          <a:pt x="0" y="432"/>
                          <a:pt x="12" y="406"/>
                          <a:pt x="32" y="386"/>
                        </a:cubicBezTo>
                        <a:cubicBezTo>
                          <a:pt x="413" y="6"/>
                          <a:pt x="413" y="6"/>
                          <a:pt x="413" y="6"/>
                        </a:cubicBezTo>
                        <a:cubicBezTo>
                          <a:pt x="417" y="3"/>
                          <a:pt x="421" y="0"/>
                          <a:pt x="426" y="1"/>
                        </a:cubicBezTo>
                        <a:cubicBezTo>
                          <a:pt x="431" y="1"/>
                          <a:pt x="436" y="3"/>
                          <a:pt x="439" y="6"/>
                        </a:cubicBezTo>
                        <a:cubicBezTo>
                          <a:pt x="821" y="404"/>
                          <a:pt x="821" y="404"/>
                          <a:pt x="821" y="404"/>
                        </a:cubicBezTo>
                        <a:cubicBezTo>
                          <a:pt x="826" y="409"/>
                          <a:pt x="827" y="417"/>
                          <a:pt x="825" y="424"/>
                        </a:cubicBezTo>
                        <a:cubicBezTo>
                          <a:pt x="822" y="430"/>
                          <a:pt x="815" y="435"/>
                          <a:pt x="808" y="435"/>
                        </a:cubicBezTo>
                        <a:cubicBezTo>
                          <a:pt x="694" y="435"/>
                          <a:pt x="694" y="435"/>
                          <a:pt x="694" y="435"/>
                        </a:cubicBezTo>
                        <a:cubicBezTo>
                          <a:pt x="387" y="740"/>
                          <a:pt x="387" y="740"/>
                          <a:pt x="387" y="740"/>
                        </a:cubicBezTo>
                        <a:cubicBezTo>
                          <a:pt x="367" y="760"/>
                          <a:pt x="341" y="772"/>
                          <a:pt x="313" y="772"/>
                        </a:cubicBezTo>
                        <a:close/>
                        <a:moveTo>
                          <a:pt x="426" y="45"/>
                        </a:moveTo>
                        <a:cubicBezTo>
                          <a:pt x="58" y="412"/>
                          <a:pt x="58" y="412"/>
                          <a:pt x="58" y="412"/>
                        </a:cubicBezTo>
                        <a:cubicBezTo>
                          <a:pt x="44" y="425"/>
                          <a:pt x="37" y="442"/>
                          <a:pt x="37" y="460"/>
                        </a:cubicBezTo>
                        <a:cubicBezTo>
                          <a:pt x="37" y="477"/>
                          <a:pt x="44" y="494"/>
                          <a:pt x="58" y="507"/>
                        </a:cubicBezTo>
                        <a:cubicBezTo>
                          <a:pt x="266" y="714"/>
                          <a:pt x="266" y="714"/>
                          <a:pt x="266" y="714"/>
                        </a:cubicBezTo>
                        <a:cubicBezTo>
                          <a:pt x="292" y="741"/>
                          <a:pt x="335" y="741"/>
                          <a:pt x="361" y="714"/>
                        </a:cubicBezTo>
                        <a:cubicBezTo>
                          <a:pt x="673" y="403"/>
                          <a:pt x="673" y="403"/>
                          <a:pt x="673" y="403"/>
                        </a:cubicBezTo>
                        <a:cubicBezTo>
                          <a:pt x="677" y="400"/>
                          <a:pt x="681" y="398"/>
                          <a:pt x="686" y="398"/>
                        </a:cubicBezTo>
                        <a:cubicBezTo>
                          <a:pt x="765" y="398"/>
                          <a:pt x="765" y="398"/>
                          <a:pt x="765" y="398"/>
                        </a:cubicBezTo>
                        <a:lnTo>
                          <a:pt x="426" y="45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</p:grpSp>
          <p:sp>
            <p:nvSpPr>
              <p:cNvPr id="14" name="ïšḷïdè">
                <a:extLst>
                  <a:ext uri="{FF2B5EF4-FFF2-40B4-BE49-F238E27FC236}">
                    <a16:creationId xmlns="" xmlns:a16="http://schemas.microsoft.com/office/drawing/2014/main" id="{0136DE0E-1443-4576-ADFF-D627904F3FCB}"/>
                  </a:ext>
                </a:extLst>
              </p:cNvPr>
              <p:cNvSpPr txBox="1"/>
              <p:nvPr/>
            </p:nvSpPr>
            <p:spPr bwMode="auto">
              <a:xfrm>
                <a:off x="669925" y="1159117"/>
                <a:ext cx="2466976" cy="516926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400" b="1" dirty="0"/>
                  <a:t>Text here</a:t>
                </a:r>
              </a:p>
            </p:txBody>
          </p:sp>
          <p:sp>
            <p:nvSpPr>
              <p:cNvPr id="15" name="îŝlídê">
                <a:extLst>
                  <a:ext uri="{FF2B5EF4-FFF2-40B4-BE49-F238E27FC236}">
                    <a16:creationId xmlns="" xmlns:a16="http://schemas.microsoft.com/office/drawing/2014/main" id="{37602AE5-2B57-4079-B389-7729217CD73D}"/>
                  </a:ext>
                </a:extLst>
              </p:cNvPr>
              <p:cNvSpPr/>
              <p:nvPr/>
            </p:nvSpPr>
            <p:spPr bwMode="auto">
              <a:xfrm>
                <a:off x="669925" y="5072565"/>
                <a:ext cx="2466976" cy="10578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cxnSp>
          <p:nvCxnSpPr>
            <p:cNvPr id="10" name="直接连接符 9">
              <a:extLst>
                <a:ext uri="{FF2B5EF4-FFF2-40B4-BE49-F238E27FC236}">
                  <a16:creationId xmlns="" xmlns:a16="http://schemas.microsoft.com/office/drawing/2014/main" id="{A32B8032-A91D-454A-AE60-8EA3776E78A9}"/>
                </a:ext>
              </a:extLst>
            </p:cNvPr>
            <p:cNvCxnSpPr/>
            <p:nvPr/>
          </p:nvCxnSpPr>
          <p:spPr>
            <a:xfrm>
              <a:off x="3161243" y="1123950"/>
              <a:ext cx="0" cy="5006431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="" xmlns:a16="http://schemas.microsoft.com/office/drawing/2014/main" id="{D33BAB6A-2FB7-4C73-9794-9836D65D4F75}"/>
                </a:ext>
              </a:extLst>
            </p:cNvPr>
            <p:cNvCxnSpPr/>
            <p:nvPr/>
          </p:nvCxnSpPr>
          <p:spPr>
            <a:xfrm>
              <a:off x="5904443" y="1123950"/>
              <a:ext cx="0" cy="5006431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="" xmlns:a16="http://schemas.microsoft.com/office/drawing/2014/main" id="{0D2AABFD-6779-48A6-91CF-8EB35B6F8E4F}"/>
                </a:ext>
              </a:extLst>
            </p:cNvPr>
            <p:cNvCxnSpPr/>
            <p:nvPr/>
          </p:nvCxnSpPr>
          <p:spPr>
            <a:xfrm>
              <a:off x="8698443" y="1123950"/>
              <a:ext cx="0" cy="5006431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76909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76D9E177-13E5-472D-B54A-59B9D0D28F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194D83FE-70C5-4C1F-858F-50EB3D4627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B492D647-61E6-4CF3-B113-AFA9744F24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27</a:t>
            </a:fld>
            <a:endParaRPr lang="zh-CN" altLang="en-US"/>
          </a:p>
        </p:txBody>
      </p:sp>
      <p:grpSp>
        <p:nvGrpSpPr>
          <p:cNvPr id="5" name="6d361513-b209-4d2b-92b4-85745c9f914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86E68413-F98C-4B2B-9E05-76B2CF7F1CA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12889"/>
            <a:ext cx="10852150" cy="5063708"/>
            <a:chOff x="669925" y="1112889"/>
            <a:chExt cx="10852150" cy="5063708"/>
          </a:xfrm>
        </p:grpSpPr>
        <p:sp>
          <p:nvSpPr>
            <p:cNvPr id="6" name="i$ḷiḓè">
              <a:extLst>
                <a:ext uri="{FF2B5EF4-FFF2-40B4-BE49-F238E27FC236}">
                  <a16:creationId xmlns="" xmlns:a16="http://schemas.microsoft.com/office/drawing/2014/main" id="{44972A34-2F0B-43F0-AA25-259711383FC9}"/>
                </a:ext>
              </a:extLst>
            </p:cNvPr>
            <p:cNvSpPr/>
            <p:nvPr/>
          </p:nvSpPr>
          <p:spPr bwMode="auto">
            <a:xfrm>
              <a:off x="3557300" y="1112889"/>
              <a:ext cx="5077400" cy="5063708"/>
            </a:xfrm>
            <a:prstGeom prst="donut">
              <a:avLst>
                <a:gd name="adj" fmla="val 5000"/>
              </a:avLst>
            </a:prstGeom>
            <a:solidFill>
              <a:schemeClr val="tx2">
                <a:lumMod val="20000"/>
                <a:lumOff val="80000"/>
                <a:alpha val="2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7" name="ísľiḋé">
              <a:extLst>
                <a:ext uri="{FF2B5EF4-FFF2-40B4-BE49-F238E27FC236}">
                  <a16:creationId xmlns="" xmlns:a16="http://schemas.microsoft.com/office/drawing/2014/main" id="{5A07CF98-E327-4F0C-B03E-DAC94C086482}"/>
                </a:ext>
              </a:extLst>
            </p:cNvPr>
            <p:cNvSpPr/>
            <p:nvPr/>
          </p:nvSpPr>
          <p:spPr bwMode="auto">
            <a:xfrm>
              <a:off x="4065040" y="1619260"/>
              <a:ext cx="4061920" cy="4050966"/>
            </a:xfrm>
            <a:prstGeom prst="donut">
              <a:avLst>
                <a:gd name="adj" fmla="val 6250"/>
              </a:avLst>
            </a:prstGeom>
            <a:solidFill>
              <a:schemeClr val="tx2">
                <a:lumMod val="20000"/>
                <a:lumOff val="80000"/>
                <a:alpha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8" name="í$ḷiḑé">
              <a:extLst>
                <a:ext uri="{FF2B5EF4-FFF2-40B4-BE49-F238E27FC236}">
                  <a16:creationId xmlns="" xmlns:a16="http://schemas.microsoft.com/office/drawing/2014/main" id="{012A4C1E-57CA-42D3-960F-F3FA4B011818}"/>
                </a:ext>
              </a:extLst>
            </p:cNvPr>
            <p:cNvSpPr/>
            <p:nvPr/>
          </p:nvSpPr>
          <p:spPr bwMode="auto">
            <a:xfrm>
              <a:off x="4572780" y="2125631"/>
              <a:ext cx="3046440" cy="3038224"/>
            </a:xfrm>
            <a:prstGeom prst="donut">
              <a:avLst>
                <a:gd name="adj" fmla="val 8333"/>
              </a:avLst>
            </a:prstGeom>
            <a:solidFill>
              <a:schemeClr val="tx2">
                <a:lumMod val="20000"/>
                <a:lumOff val="80000"/>
                <a:alpha val="7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9" name="iś1îde">
              <a:extLst>
                <a:ext uri="{FF2B5EF4-FFF2-40B4-BE49-F238E27FC236}">
                  <a16:creationId xmlns="" xmlns:a16="http://schemas.microsoft.com/office/drawing/2014/main" id="{F25BCE69-C305-499B-8310-E86036CFBA57}"/>
                </a:ext>
              </a:extLst>
            </p:cNvPr>
            <p:cNvSpPr/>
            <p:nvPr/>
          </p:nvSpPr>
          <p:spPr bwMode="auto">
            <a:xfrm>
              <a:off x="5080520" y="2632001"/>
              <a:ext cx="2030961" cy="2025484"/>
            </a:xfrm>
            <a:prstGeom prst="ellipse">
              <a:avLst/>
            </a:prstGeom>
            <a:blipFill>
              <a:blip r:embed="rId3"/>
              <a:stretch>
                <a:fillRect l="-25426" r="-25110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grpSp>
          <p:nvGrpSpPr>
            <p:cNvPr id="10" name="íśliḑe">
              <a:extLst>
                <a:ext uri="{FF2B5EF4-FFF2-40B4-BE49-F238E27FC236}">
                  <a16:creationId xmlns="" xmlns:a16="http://schemas.microsoft.com/office/drawing/2014/main" id="{C70EB4C1-E41D-4E9C-B4D2-D12960866AE5}"/>
                </a:ext>
              </a:extLst>
            </p:cNvPr>
            <p:cNvGrpSpPr/>
            <p:nvPr/>
          </p:nvGrpSpPr>
          <p:grpSpPr>
            <a:xfrm>
              <a:off x="3445915" y="1809000"/>
              <a:ext cx="1238250" cy="1238250"/>
              <a:chOff x="4498403" y="2983026"/>
              <a:chExt cx="914400" cy="914400"/>
            </a:xfrm>
          </p:grpSpPr>
          <p:sp>
            <p:nvSpPr>
              <p:cNvPr id="28" name="íšḻïḋé">
                <a:extLst>
                  <a:ext uri="{FF2B5EF4-FFF2-40B4-BE49-F238E27FC236}">
                    <a16:creationId xmlns="" xmlns:a16="http://schemas.microsoft.com/office/drawing/2014/main" id="{6D769D33-816E-4C74-83DA-2450A27FBFE5}"/>
                  </a:ext>
                </a:extLst>
              </p:cNvPr>
              <p:cNvSpPr/>
              <p:nvPr/>
            </p:nvSpPr>
            <p:spPr>
              <a:xfrm>
                <a:off x="4498403" y="2983026"/>
                <a:ext cx="914400" cy="914400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ïŝ1íḋe">
                <a:extLst>
                  <a:ext uri="{FF2B5EF4-FFF2-40B4-BE49-F238E27FC236}">
                    <a16:creationId xmlns="" xmlns:a16="http://schemas.microsoft.com/office/drawing/2014/main" id="{39A0C44C-C70E-4FED-84DA-4E806B7F6635}"/>
                  </a:ext>
                </a:extLst>
              </p:cNvPr>
              <p:cNvSpPr/>
              <p:nvPr/>
            </p:nvSpPr>
            <p:spPr bwMode="auto">
              <a:xfrm>
                <a:off x="4733787" y="3240201"/>
                <a:ext cx="443632" cy="400050"/>
              </a:xfrm>
              <a:custGeom>
                <a:avLst/>
                <a:gdLst>
                  <a:gd name="connsiteX0" fmla="*/ 521432 w 608344"/>
                  <a:gd name="connsiteY0" fmla="*/ 370453 h 548582"/>
                  <a:gd name="connsiteX1" fmla="*/ 465737 w 608344"/>
                  <a:gd name="connsiteY1" fmla="*/ 425787 h 548582"/>
                  <a:gd name="connsiteX2" fmla="*/ 442491 w 608344"/>
                  <a:gd name="connsiteY2" fmla="*/ 402479 h 548582"/>
                  <a:gd name="connsiteX3" fmla="*/ 418201 w 608344"/>
                  <a:gd name="connsiteY3" fmla="*/ 426545 h 548582"/>
                  <a:gd name="connsiteX4" fmla="*/ 441447 w 608344"/>
                  <a:gd name="connsiteY4" fmla="*/ 449948 h 548582"/>
                  <a:gd name="connsiteX5" fmla="*/ 465642 w 608344"/>
                  <a:gd name="connsiteY5" fmla="*/ 474204 h 548582"/>
                  <a:gd name="connsiteX6" fmla="*/ 489932 w 608344"/>
                  <a:gd name="connsiteY6" fmla="*/ 450043 h 548582"/>
                  <a:gd name="connsiteX7" fmla="*/ 545532 w 608344"/>
                  <a:gd name="connsiteY7" fmla="*/ 394709 h 548582"/>
                  <a:gd name="connsiteX8" fmla="*/ 481962 w 608344"/>
                  <a:gd name="connsiteY8" fmla="*/ 296170 h 548582"/>
                  <a:gd name="connsiteX9" fmla="*/ 608344 w 608344"/>
                  <a:gd name="connsiteY9" fmla="*/ 422376 h 548582"/>
                  <a:gd name="connsiteX10" fmla="*/ 481962 w 608344"/>
                  <a:gd name="connsiteY10" fmla="*/ 548582 h 548582"/>
                  <a:gd name="connsiteX11" fmla="*/ 355579 w 608344"/>
                  <a:gd name="connsiteY11" fmla="*/ 422376 h 548582"/>
                  <a:gd name="connsiteX12" fmla="*/ 481962 w 608344"/>
                  <a:gd name="connsiteY12" fmla="*/ 296170 h 548582"/>
                  <a:gd name="connsiteX13" fmla="*/ 255835 w 608344"/>
                  <a:gd name="connsiteY13" fmla="*/ 446 h 548582"/>
                  <a:gd name="connsiteX14" fmla="*/ 317801 w 608344"/>
                  <a:gd name="connsiteY14" fmla="*/ 13616 h 548582"/>
                  <a:gd name="connsiteX15" fmla="*/ 348072 w 608344"/>
                  <a:gd name="connsiteY15" fmla="*/ 41661 h 548582"/>
                  <a:gd name="connsiteX16" fmla="*/ 381190 w 608344"/>
                  <a:gd name="connsiteY16" fmla="*/ 146831 h 548582"/>
                  <a:gd name="connsiteX17" fmla="*/ 378913 w 608344"/>
                  <a:gd name="connsiteY17" fmla="*/ 156211 h 548582"/>
                  <a:gd name="connsiteX18" fmla="*/ 387833 w 608344"/>
                  <a:gd name="connsiteY18" fmla="*/ 200458 h 548582"/>
                  <a:gd name="connsiteX19" fmla="*/ 366387 w 608344"/>
                  <a:gd name="connsiteY19" fmla="*/ 237694 h 548582"/>
                  <a:gd name="connsiteX20" fmla="*/ 351393 w 608344"/>
                  <a:gd name="connsiteY20" fmla="*/ 278720 h 548582"/>
                  <a:gd name="connsiteX21" fmla="*/ 351393 w 608344"/>
                  <a:gd name="connsiteY21" fmla="*/ 322873 h 548582"/>
                  <a:gd name="connsiteX22" fmla="*/ 317611 w 608344"/>
                  <a:gd name="connsiteY22" fmla="*/ 422358 h 548582"/>
                  <a:gd name="connsiteX23" fmla="*/ 376635 w 608344"/>
                  <a:gd name="connsiteY23" fmla="*/ 548088 h 548582"/>
                  <a:gd name="connsiteX24" fmla="*/ 26855 w 608344"/>
                  <a:gd name="connsiteY24" fmla="*/ 548088 h 548582"/>
                  <a:gd name="connsiteX25" fmla="*/ 0 w 608344"/>
                  <a:gd name="connsiteY25" fmla="*/ 521274 h 548582"/>
                  <a:gd name="connsiteX26" fmla="*/ 0 w 608344"/>
                  <a:gd name="connsiteY26" fmla="*/ 473806 h 548582"/>
                  <a:gd name="connsiteX27" fmla="*/ 19453 w 608344"/>
                  <a:gd name="connsiteY27" fmla="*/ 432969 h 548582"/>
                  <a:gd name="connsiteX28" fmla="*/ 173751 w 608344"/>
                  <a:gd name="connsiteY28" fmla="*/ 334242 h 548582"/>
                  <a:gd name="connsiteX29" fmla="*/ 176408 w 608344"/>
                  <a:gd name="connsiteY29" fmla="*/ 329884 h 548582"/>
                  <a:gd name="connsiteX30" fmla="*/ 176408 w 608344"/>
                  <a:gd name="connsiteY30" fmla="*/ 278720 h 548582"/>
                  <a:gd name="connsiteX31" fmla="*/ 161320 w 608344"/>
                  <a:gd name="connsiteY31" fmla="*/ 237694 h 548582"/>
                  <a:gd name="connsiteX32" fmla="*/ 139969 w 608344"/>
                  <a:gd name="connsiteY32" fmla="*/ 200458 h 548582"/>
                  <a:gd name="connsiteX33" fmla="*/ 148320 w 608344"/>
                  <a:gd name="connsiteY33" fmla="*/ 156211 h 548582"/>
                  <a:gd name="connsiteX34" fmla="*/ 146042 w 608344"/>
                  <a:gd name="connsiteY34" fmla="*/ 146736 h 548582"/>
                  <a:gd name="connsiteX35" fmla="*/ 145758 w 608344"/>
                  <a:gd name="connsiteY35" fmla="*/ 95099 h 548582"/>
                  <a:gd name="connsiteX36" fmla="*/ 176029 w 608344"/>
                  <a:gd name="connsiteY36" fmla="*/ 42135 h 548582"/>
                  <a:gd name="connsiteX37" fmla="*/ 203928 w 608344"/>
                  <a:gd name="connsiteY37" fmla="*/ 19017 h 548582"/>
                  <a:gd name="connsiteX38" fmla="*/ 231162 w 608344"/>
                  <a:gd name="connsiteY38" fmla="*/ 5089 h 548582"/>
                  <a:gd name="connsiteX39" fmla="*/ 255835 w 608344"/>
                  <a:gd name="connsiteY39" fmla="*/ 446 h 5485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608344" h="548582">
                    <a:moveTo>
                      <a:pt x="521432" y="370453"/>
                    </a:moveTo>
                    <a:lnTo>
                      <a:pt x="465737" y="425787"/>
                    </a:lnTo>
                    <a:lnTo>
                      <a:pt x="442491" y="402479"/>
                    </a:lnTo>
                    <a:lnTo>
                      <a:pt x="418201" y="426545"/>
                    </a:lnTo>
                    <a:lnTo>
                      <a:pt x="441447" y="449948"/>
                    </a:lnTo>
                    <a:lnTo>
                      <a:pt x="465642" y="474204"/>
                    </a:lnTo>
                    <a:lnTo>
                      <a:pt x="489932" y="450043"/>
                    </a:lnTo>
                    <a:lnTo>
                      <a:pt x="545532" y="394709"/>
                    </a:lnTo>
                    <a:close/>
                    <a:moveTo>
                      <a:pt x="481962" y="296170"/>
                    </a:moveTo>
                    <a:cubicBezTo>
                      <a:pt x="551795" y="296170"/>
                      <a:pt x="608344" y="352641"/>
                      <a:pt x="608344" y="422376"/>
                    </a:cubicBezTo>
                    <a:cubicBezTo>
                      <a:pt x="608344" y="492111"/>
                      <a:pt x="551795" y="548582"/>
                      <a:pt x="481962" y="548582"/>
                    </a:cubicBezTo>
                    <a:cubicBezTo>
                      <a:pt x="412129" y="548582"/>
                      <a:pt x="355579" y="492111"/>
                      <a:pt x="355579" y="422376"/>
                    </a:cubicBezTo>
                    <a:cubicBezTo>
                      <a:pt x="355579" y="352641"/>
                      <a:pt x="412129" y="296170"/>
                      <a:pt x="481962" y="296170"/>
                    </a:cubicBezTo>
                    <a:close/>
                    <a:moveTo>
                      <a:pt x="255835" y="446"/>
                    </a:moveTo>
                    <a:cubicBezTo>
                      <a:pt x="282785" y="-1828"/>
                      <a:pt x="303187" y="4899"/>
                      <a:pt x="317801" y="13616"/>
                    </a:cubicBezTo>
                    <a:cubicBezTo>
                      <a:pt x="339721" y="25744"/>
                      <a:pt x="348072" y="41661"/>
                      <a:pt x="348072" y="41661"/>
                    </a:cubicBezTo>
                    <a:cubicBezTo>
                      <a:pt x="348072" y="41661"/>
                      <a:pt x="398176" y="45167"/>
                      <a:pt x="381190" y="146831"/>
                    </a:cubicBezTo>
                    <a:cubicBezTo>
                      <a:pt x="380621" y="149863"/>
                      <a:pt x="379862" y="153085"/>
                      <a:pt x="378913" y="156211"/>
                    </a:cubicBezTo>
                    <a:cubicBezTo>
                      <a:pt x="388592" y="156211"/>
                      <a:pt x="398271" y="163507"/>
                      <a:pt x="387833" y="200458"/>
                    </a:cubicBezTo>
                    <a:cubicBezTo>
                      <a:pt x="379672" y="229262"/>
                      <a:pt x="372080" y="237221"/>
                      <a:pt x="366387" y="237694"/>
                    </a:cubicBezTo>
                    <a:cubicBezTo>
                      <a:pt x="364394" y="250675"/>
                      <a:pt x="359175" y="265076"/>
                      <a:pt x="351393" y="278720"/>
                    </a:cubicBezTo>
                    <a:lnTo>
                      <a:pt x="351393" y="322873"/>
                    </a:lnTo>
                    <a:cubicBezTo>
                      <a:pt x="330232" y="350539"/>
                      <a:pt x="317611" y="385027"/>
                      <a:pt x="317611" y="422358"/>
                    </a:cubicBezTo>
                    <a:cubicBezTo>
                      <a:pt x="317611" y="472764"/>
                      <a:pt x="340480" y="518053"/>
                      <a:pt x="376635" y="548088"/>
                    </a:cubicBezTo>
                    <a:lnTo>
                      <a:pt x="26855" y="548088"/>
                    </a:lnTo>
                    <a:cubicBezTo>
                      <a:pt x="12052" y="548088"/>
                      <a:pt x="0" y="536055"/>
                      <a:pt x="0" y="521274"/>
                    </a:cubicBezTo>
                    <a:lnTo>
                      <a:pt x="0" y="473806"/>
                    </a:lnTo>
                    <a:cubicBezTo>
                      <a:pt x="0" y="457983"/>
                      <a:pt x="7212" y="443013"/>
                      <a:pt x="19453" y="432969"/>
                    </a:cubicBezTo>
                    <a:cubicBezTo>
                      <a:pt x="86638" y="377921"/>
                      <a:pt x="159043" y="341443"/>
                      <a:pt x="173751" y="334242"/>
                    </a:cubicBezTo>
                    <a:cubicBezTo>
                      <a:pt x="175365" y="333484"/>
                      <a:pt x="176408" y="331779"/>
                      <a:pt x="176408" y="329884"/>
                    </a:cubicBezTo>
                    <a:lnTo>
                      <a:pt x="176408" y="278720"/>
                    </a:lnTo>
                    <a:cubicBezTo>
                      <a:pt x="168437" y="265076"/>
                      <a:pt x="163313" y="250675"/>
                      <a:pt x="161320" y="237694"/>
                    </a:cubicBezTo>
                    <a:cubicBezTo>
                      <a:pt x="155627" y="237221"/>
                      <a:pt x="148035" y="229072"/>
                      <a:pt x="139969" y="200458"/>
                    </a:cubicBezTo>
                    <a:cubicBezTo>
                      <a:pt x="129531" y="164170"/>
                      <a:pt x="138925" y="156496"/>
                      <a:pt x="148320" y="156211"/>
                    </a:cubicBezTo>
                    <a:cubicBezTo>
                      <a:pt x="147371" y="153085"/>
                      <a:pt x="146612" y="149863"/>
                      <a:pt x="146042" y="146736"/>
                    </a:cubicBezTo>
                    <a:cubicBezTo>
                      <a:pt x="142436" y="128450"/>
                      <a:pt x="141487" y="111396"/>
                      <a:pt x="145758" y="95099"/>
                    </a:cubicBezTo>
                    <a:cubicBezTo>
                      <a:pt x="150787" y="73212"/>
                      <a:pt x="162744" y="55684"/>
                      <a:pt x="176029" y="42135"/>
                    </a:cubicBezTo>
                    <a:cubicBezTo>
                      <a:pt x="184379" y="33134"/>
                      <a:pt x="193869" y="25459"/>
                      <a:pt x="203928" y="19017"/>
                    </a:cubicBezTo>
                    <a:cubicBezTo>
                      <a:pt x="212183" y="13332"/>
                      <a:pt x="221293" y="8405"/>
                      <a:pt x="231162" y="5089"/>
                    </a:cubicBezTo>
                    <a:cubicBezTo>
                      <a:pt x="238849" y="2625"/>
                      <a:pt x="247105" y="825"/>
                      <a:pt x="255835" y="44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1" name="iṡľiḓê">
              <a:extLst>
                <a:ext uri="{FF2B5EF4-FFF2-40B4-BE49-F238E27FC236}">
                  <a16:creationId xmlns="" xmlns:a16="http://schemas.microsoft.com/office/drawing/2014/main" id="{E830412E-2825-47A5-B746-080F0BFC3CF5}"/>
                </a:ext>
              </a:extLst>
            </p:cNvPr>
            <p:cNvGrpSpPr/>
            <p:nvPr/>
          </p:nvGrpSpPr>
          <p:grpSpPr>
            <a:xfrm>
              <a:off x="3445915" y="4178791"/>
              <a:ext cx="1238250" cy="1238250"/>
              <a:chOff x="4498403" y="2983026"/>
              <a:chExt cx="914400" cy="914400"/>
            </a:xfrm>
          </p:grpSpPr>
          <p:sp>
            <p:nvSpPr>
              <p:cNvPr id="26" name="ïŝļiďé">
                <a:extLst>
                  <a:ext uri="{FF2B5EF4-FFF2-40B4-BE49-F238E27FC236}">
                    <a16:creationId xmlns="" xmlns:a16="http://schemas.microsoft.com/office/drawing/2014/main" id="{7CA5A986-F5C5-4889-A85B-DB6AE6D730E3}"/>
                  </a:ext>
                </a:extLst>
              </p:cNvPr>
              <p:cNvSpPr/>
              <p:nvPr/>
            </p:nvSpPr>
            <p:spPr>
              <a:xfrm>
                <a:off x="4498403" y="2983026"/>
                <a:ext cx="914400" cy="914400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í$ľïḍè">
                <a:extLst>
                  <a:ext uri="{FF2B5EF4-FFF2-40B4-BE49-F238E27FC236}">
                    <a16:creationId xmlns="" xmlns:a16="http://schemas.microsoft.com/office/drawing/2014/main" id="{63E6D70D-CBAD-48CC-B1A2-ED8AD0AADCE2}"/>
                  </a:ext>
                </a:extLst>
              </p:cNvPr>
              <p:cNvSpPr/>
              <p:nvPr/>
            </p:nvSpPr>
            <p:spPr bwMode="auto">
              <a:xfrm>
                <a:off x="4733787" y="3240201"/>
                <a:ext cx="443632" cy="400050"/>
              </a:xfrm>
              <a:custGeom>
                <a:avLst/>
                <a:gdLst>
                  <a:gd name="connsiteX0" fmla="*/ 521432 w 608344"/>
                  <a:gd name="connsiteY0" fmla="*/ 370453 h 548582"/>
                  <a:gd name="connsiteX1" fmla="*/ 465737 w 608344"/>
                  <a:gd name="connsiteY1" fmla="*/ 425787 h 548582"/>
                  <a:gd name="connsiteX2" fmla="*/ 442491 w 608344"/>
                  <a:gd name="connsiteY2" fmla="*/ 402479 h 548582"/>
                  <a:gd name="connsiteX3" fmla="*/ 418201 w 608344"/>
                  <a:gd name="connsiteY3" fmla="*/ 426545 h 548582"/>
                  <a:gd name="connsiteX4" fmla="*/ 441447 w 608344"/>
                  <a:gd name="connsiteY4" fmla="*/ 449948 h 548582"/>
                  <a:gd name="connsiteX5" fmla="*/ 465642 w 608344"/>
                  <a:gd name="connsiteY5" fmla="*/ 474204 h 548582"/>
                  <a:gd name="connsiteX6" fmla="*/ 489932 w 608344"/>
                  <a:gd name="connsiteY6" fmla="*/ 450043 h 548582"/>
                  <a:gd name="connsiteX7" fmla="*/ 545532 w 608344"/>
                  <a:gd name="connsiteY7" fmla="*/ 394709 h 548582"/>
                  <a:gd name="connsiteX8" fmla="*/ 481962 w 608344"/>
                  <a:gd name="connsiteY8" fmla="*/ 296170 h 548582"/>
                  <a:gd name="connsiteX9" fmla="*/ 608344 w 608344"/>
                  <a:gd name="connsiteY9" fmla="*/ 422376 h 548582"/>
                  <a:gd name="connsiteX10" fmla="*/ 481962 w 608344"/>
                  <a:gd name="connsiteY10" fmla="*/ 548582 h 548582"/>
                  <a:gd name="connsiteX11" fmla="*/ 355579 w 608344"/>
                  <a:gd name="connsiteY11" fmla="*/ 422376 h 548582"/>
                  <a:gd name="connsiteX12" fmla="*/ 481962 w 608344"/>
                  <a:gd name="connsiteY12" fmla="*/ 296170 h 548582"/>
                  <a:gd name="connsiteX13" fmla="*/ 255835 w 608344"/>
                  <a:gd name="connsiteY13" fmla="*/ 446 h 548582"/>
                  <a:gd name="connsiteX14" fmla="*/ 317801 w 608344"/>
                  <a:gd name="connsiteY14" fmla="*/ 13616 h 548582"/>
                  <a:gd name="connsiteX15" fmla="*/ 348072 w 608344"/>
                  <a:gd name="connsiteY15" fmla="*/ 41661 h 548582"/>
                  <a:gd name="connsiteX16" fmla="*/ 381190 w 608344"/>
                  <a:gd name="connsiteY16" fmla="*/ 146831 h 548582"/>
                  <a:gd name="connsiteX17" fmla="*/ 378913 w 608344"/>
                  <a:gd name="connsiteY17" fmla="*/ 156211 h 548582"/>
                  <a:gd name="connsiteX18" fmla="*/ 387833 w 608344"/>
                  <a:gd name="connsiteY18" fmla="*/ 200458 h 548582"/>
                  <a:gd name="connsiteX19" fmla="*/ 366387 w 608344"/>
                  <a:gd name="connsiteY19" fmla="*/ 237694 h 548582"/>
                  <a:gd name="connsiteX20" fmla="*/ 351393 w 608344"/>
                  <a:gd name="connsiteY20" fmla="*/ 278720 h 548582"/>
                  <a:gd name="connsiteX21" fmla="*/ 351393 w 608344"/>
                  <a:gd name="connsiteY21" fmla="*/ 322873 h 548582"/>
                  <a:gd name="connsiteX22" fmla="*/ 317611 w 608344"/>
                  <a:gd name="connsiteY22" fmla="*/ 422358 h 548582"/>
                  <a:gd name="connsiteX23" fmla="*/ 376635 w 608344"/>
                  <a:gd name="connsiteY23" fmla="*/ 548088 h 548582"/>
                  <a:gd name="connsiteX24" fmla="*/ 26855 w 608344"/>
                  <a:gd name="connsiteY24" fmla="*/ 548088 h 548582"/>
                  <a:gd name="connsiteX25" fmla="*/ 0 w 608344"/>
                  <a:gd name="connsiteY25" fmla="*/ 521274 h 548582"/>
                  <a:gd name="connsiteX26" fmla="*/ 0 w 608344"/>
                  <a:gd name="connsiteY26" fmla="*/ 473806 h 548582"/>
                  <a:gd name="connsiteX27" fmla="*/ 19453 w 608344"/>
                  <a:gd name="connsiteY27" fmla="*/ 432969 h 548582"/>
                  <a:gd name="connsiteX28" fmla="*/ 173751 w 608344"/>
                  <a:gd name="connsiteY28" fmla="*/ 334242 h 548582"/>
                  <a:gd name="connsiteX29" fmla="*/ 176408 w 608344"/>
                  <a:gd name="connsiteY29" fmla="*/ 329884 h 548582"/>
                  <a:gd name="connsiteX30" fmla="*/ 176408 w 608344"/>
                  <a:gd name="connsiteY30" fmla="*/ 278720 h 548582"/>
                  <a:gd name="connsiteX31" fmla="*/ 161320 w 608344"/>
                  <a:gd name="connsiteY31" fmla="*/ 237694 h 548582"/>
                  <a:gd name="connsiteX32" fmla="*/ 139969 w 608344"/>
                  <a:gd name="connsiteY32" fmla="*/ 200458 h 548582"/>
                  <a:gd name="connsiteX33" fmla="*/ 148320 w 608344"/>
                  <a:gd name="connsiteY33" fmla="*/ 156211 h 548582"/>
                  <a:gd name="connsiteX34" fmla="*/ 146042 w 608344"/>
                  <a:gd name="connsiteY34" fmla="*/ 146736 h 548582"/>
                  <a:gd name="connsiteX35" fmla="*/ 145758 w 608344"/>
                  <a:gd name="connsiteY35" fmla="*/ 95099 h 548582"/>
                  <a:gd name="connsiteX36" fmla="*/ 176029 w 608344"/>
                  <a:gd name="connsiteY36" fmla="*/ 42135 h 548582"/>
                  <a:gd name="connsiteX37" fmla="*/ 203928 w 608344"/>
                  <a:gd name="connsiteY37" fmla="*/ 19017 h 548582"/>
                  <a:gd name="connsiteX38" fmla="*/ 231162 w 608344"/>
                  <a:gd name="connsiteY38" fmla="*/ 5089 h 548582"/>
                  <a:gd name="connsiteX39" fmla="*/ 255835 w 608344"/>
                  <a:gd name="connsiteY39" fmla="*/ 446 h 5485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608344" h="548582">
                    <a:moveTo>
                      <a:pt x="521432" y="370453"/>
                    </a:moveTo>
                    <a:lnTo>
                      <a:pt x="465737" y="425787"/>
                    </a:lnTo>
                    <a:lnTo>
                      <a:pt x="442491" y="402479"/>
                    </a:lnTo>
                    <a:lnTo>
                      <a:pt x="418201" y="426545"/>
                    </a:lnTo>
                    <a:lnTo>
                      <a:pt x="441447" y="449948"/>
                    </a:lnTo>
                    <a:lnTo>
                      <a:pt x="465642" y="474204"/>
                    </a:lnTo>
                    <a:lnTo>
                      <a:pt x="489932" y="450043"/>
                    </a:lnTo>
                    <a:lnTo>
                      <a:pt x="545532" y="394709"/>
                    </a:lnTo>
                    <a:close/>
                    <a:moveTo>
                      <a:pt x="481962" y="296170"/>
                    </a:moveTo>
                    <a:cubicBezTo>
                      <a:pt x="551795" y="296170"/>
                      <a:pt x="608344" y="352641"/>
                      <a:pt x="608344" y="422376"/>
                    </a:cubicBezTo>
                    <a:cubicBezTo>
                      <a:pt x="608344" y="492111"/>
                      <a:pt x="551795" y="548582"/>
                      <a:pt x="481962" y="548582"/>
                    </a:cubicBezTo>
                    <a:cubicBezTo>
                      <a:pt x="412129" y="548582"/>
                      <a:pt x="355579" y="492111"/>
                      <a:pt x="355579" y="422376"/>
                    </a:cubicBezTo>
                    <a:cubicBezTo>
                      <a:pt x="355579" y="352641"/>
                      <a:pt x="412129" y="296170"/>
                      <a:pt x="481962" y="296170"/>
                    </a:cubicBezTo>
                    <a:close/>
                    <a:moveTo>
                      <a:pt x="255835" y="446"/>
                    </a:moveTo>
                    <a:cubicBezTo>
                      <a:pt x="282785" y="-1828"/>
                      <a:pt x="303187" y="4899"/>
                      <a:pt x="317801" y="13616"/>
                    </a:cubicBezTo>
                    <a:cubicBezTo>
                      <a:pt x="339721" y="25744"/>
                      <a:pt x="348072" y="41661"/>
                      <a:pt x="348072" y="41661"/>
                    </a:cubicBezTo>
                    <a:cubicBezTo>
                      <a:pt x="348072" y="41661"/>
                      <a:pt x="398176" y="45167"/>
                      <a:pt x="381190" y="146831"/>
                    </a:cubicBezTo>
                    <a:cubicBezTo>
                      <a:pt x="380621" y="149863"/>
                      <a:pt x="379862" y="153085"/>
                      <a:pt x="378913" y="156211"/>
                    </a:cubicBezTo>
                    <a:cubicBezTo>
                      <a:pt x="388592" y="156211"/>
                      <a:pt x="398271" y="163507"/>
                      <a:pt x="387833" y="200458"/>
                    </a:cubicBezTo>
                    <a:cubicBezTo>
                      <a:pt x="379672" y="229262"/>
                      <a:pt x="372080" y="237221"/>
                      <a:pt x="366387" y="237694"/>
                    </a:cubicBezTo>
                    <a:cubicBezTo>
                      <a:pt x="364394" y="250675"/>
                      <a:pt x="359175" y="265076"/>
                      <a:pt x="351393" y="278720"/>
                    </a:cubicBezTo>
                    <a:lnTo>
                      <a:pt x="351393" y="322873"/>
                    </a:lnTo>
                    <a:cubicBezTo>
                      <a:pt x="330232" y="350539"/>
                      <a:pt x="317611" y="385027"/>
                      <a:pt x="317611" y="422358"/>
                    </a:cubicBezTo>
                    <a:cubicBezTo>
                      <a:pt x="317611" y="472764"/>
                      <a:pt x="340480" y="518053"/>
                      <a:pt x="376635" y="548088"/>
                    </a:cubicBezTo>
                    <a:lnTo>
                      <a:pt x="26855" y="548088"/>
                    </a:lnTo>
                    <a:cubicBezTo>
                      <a:pt x="12052" y="548088"/>
                      <a:pt x="0" y="536055"/>
                      <a:pt x="0" y="521274"/>
                    </a:cubicBezTo>
                    <a:lnTo>
                      <a:pt x="0" y="473806"/>
                    </a:lnTo>
                    <a:cubicBezTo>
                      <a:pt x="0" y="457983"/>
                      <a:pt x="7212" y="443013"/>
                      <a:pt x="19453" y="432969"/>
                    </a:cubicBezTo>
                    <a:cubicBezTo>
                      <a:pt x="86638" y="377921"/>
                      <a:pt x="159043" y="341443"/>
                      <a:pt x="173751" y="334242"/>
                    </a:cubicBezTo>
                    <a:cubicBezTo>
                      <a:pt x="175365" y="333484"/>
                      <a:pt x="176408" y="331779"/>
                      <a:pt x="176408" y="329884"/>
                    </a:cubicBezTo>
                    <a:lnTo>
                      <a:pt x="176408" y="278720"/>
                    </a:lnTo>
                    <a:cubicBezTo>
                      <a:pt x="168437" y="265076"/>
                      <a:pt x="163313" y="250675"/>
                      <a:pt x="161320" y="237694"/>
                    </a:cubicBezTo>
                    <a:cubicBezTo>
                      <a:pt x="155627" y="237221"/>
                      <a:pt x="148035" y="229072"/>
                      <a:pt x="139969" y="200458"/>
                    </a:cubicBezTo>
                    <a:cubicBezTo>
                      <a:pt x="129531" y="164170"/>
                      <a:pt x="138925" y="156496"/>
                      <a:pt x="148320" y="156211"/>
                    </a:cubicBezTo>
                    <a:cubicBezTo>
                      <a:pt x="147371" y="153085"/>
                      <a:pt x="146612" y="149863"/>
                      <a:pt x="146042" y="146736"/>
                    </a:cubicBezTo>
                    <a:cubicBezTo>
                      <a:pt x="142436" y="128450"/>
                      <a:pt x="141487" y="111396"/>
                      <a:pt x="145758" y="95099"/>
                    </a:cubicBezTo>
                    <a:cubicBezTo>
                      <a:pt x="150787" y="73212"/>
                      <a:pt x="162744" y="55684"/>
                      <a:pt x="176029" y="42135"/>
                    </a:cubicBezTo>
                    <a:cubicBezTo>
                      <a:pt x="184379" y="33134"/>
                      <a:pt x="193869" y="25459"/>
                      <a:pt x="203928" y="19017"/>
                    </a:cubicBezTo>
                    <a:cubicBezTo>
                      <a:pt x="212183" y="13332"/>
                      <a:pt x="221293" y="8405"/>
                      <a:pt x="231162" y="5089"/>
                    </a:cubicBezTo>
                    <a:cubicBezTo>
                      <a:pt x="238849" y="2625"/>
                      <a:pt x="247105" y="825"/>
                      <a:pt x="255835" y="44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2" name="îṧliḋè">
              <a:extLst>
                <a:ext uri="{FF2B5EF4-FFF2-40B4-BE49-F238E27FC236}">
                  <a16:creationId xmlns="" xmlns:a16="http://schemas.microsoft.com/office/drawing/2014/main" id="{8FC0C9B5-3F33-4195-B4B1-D1A07BD711F2}"/>
                </a:ext>
              </a:extLst>
            </p:cNvPr>
            <p:cNvGrpSpPr/>
            <p:nvPr/>
          </p:nvGrpSpPr>
          <p:grpSpPr>
            <a:xfrm>
              <a:off x="7560715" y="1809000"/>
              <a:ext cx="1238250" cy="1238250"/>
              <a:chOff x="4498403" y="2983026"/>
              <a:chExt cx="914400" cy="914400"/>
            </a:xfrm>
          </p:grpSpPr>
          <p:sp>
            <p:nvSpPr>
              <p:cNvPr id="24" name="iŝḷiḍê">
                <a:extLst>
                  <a:ext uri="{FF2B5EF4-FFF2-40B4-BE49-F238E27FC236}">
                    <a16:creationId xmlns="" xmlns:a16="http://schemas.microsoft.com/office/drawing/2014/main" id="{04C478F3-5931-4802-A869-71B81A1A8624}"/>
                  </a:ext>
                </a:extLst>
              </p:cNvPr>
              <p:cNvSpPr/>
              <p:nvPr/>
            </p:nvSpPr>
            <p:spPr>
              <a:xfrm>
                <a:off x="4498403" y="2983026"/>
                <a:ext cx="914400" cy="914400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" name="îṡlîḓê">
                <a:extLst>
                  <a:ext uri="{FF2B5EF4-FFF2-40B4-BE49-F238E27FC236}">
                    <a16:creationId xmlns="" xmlns:a16="http://schemas.microsoft.com/office/drawing/2014/main" id="{43991AE4-D8C8-4AB9-8F38-97A3C0C765B4}"/>
                  </a:ext>
                </a:extLst>
              </p:cNvPr>
              <p:cNvSpPr/>
              <p:nvPr/>
            </p:nvSpPr>
            <p:spPr bwMode="auto">
              <a:xfrm>
                <a:off x="4733787" y="3240201"/>
                <a:ext cx="443632" cy="400050"/>
              </a:xfrm>
              <a:custGeom>
                <a:avLst/>
                <a:gdLst>
                  <a:gd name="connsiteX0" fmla="*/ 521432 w 608344"/>
                  <a:gd name="connsiteY0" fmla="*/ 370453 h 548582"/>
                  <a:gd name="connsiteX1" fmla="*/ 465737 w 608344"/>
                  <a:gd name="connsiteY1" fmla="*/ 425787 h 548582"/>
                  <a:gd name="connsiteX2" fmla="*/ 442491 w 608344"/>
                  <a:gd name="connsiteY2" fmla="*/ 402479 h 548582"/>
                  <a:gd name="connsiteX3" fmla="*/ 418201 w 608344"/>
                  <a:gd name="connsiteY3" fmla="*/ 426545 h 548582"/>
                  <a:gd name="connsiteX4" fmla="*/ 441447 w 608344"/>
                  <a:gd name="connsiteY4" fmla="*/ 449948 h 548582"/>
                  <a:gd name="connsiteX5" fmla="*/ 465642 w 608344"/>
                  <a:gd name="connsiteY5" fmla="*/ 474204 h 548582"/>
                  <a:gd name="connsiteX6" fmla="*/ 489932 w 608344"/>
                  <a:gd name="connsiteY6" fmla="*/ 450043 h 548582"/>
                  <a:gd name="connsiteX7" fmla="*/ 545532 w 608344"/>
                  <a:gd name="connsiteY7" fmla="*/ 394709 h 548582"/>
                  <a:gd name="connsiteX8" fmla="*/ 481962 w 608344"/>
                  <a:gd name="connsiteY8" fmla="*/ 296170 h 548582"/>
                  <a:gd name="connsiteX9" fmla="*/ 608344 w 608344"/>
                  <a:gd name="connsiteY9" fmla="*/ 422376 h 548582"/>
                  <a:gd name="connsiteX10" fmla="*/ 481962 w 608344"/>
                  <a:gd name="connsiteY10" fmla="*/ 548582 h 548582"/>
                  <a:gd name="connsiteX11" fmla="*/ 355579 w 608344"/>
                  <a:gd name="connsiteY11" fmla="*/ 422376 h 548582"/>
                  <a:gd name="connsiteX12" fmla="*/ 481962 w 608344"/>
                  <a:gd name="connsiteY12" fmla="*/ 296170 h 548582"/>
                  <a:gd name="connsiteX13" fmla="*/ 255835 w 608344"/>
                  <a:gd name="connsiteY13" fmla="*/ 446 h 548582"/>
                  <a:gd name="connsiteX14" fmla="*/ 317801 w 608344"/>
                  <a:gd name="connsiteY14" fmla="*/ 13616 h 548582"/>
                  <a:gd name="connsiteX15" fmla="*/ 348072 w 608344"/>
                  <a:gd name="connsiteY15" fmla="*/ 41661 h 548582"/>
                  <a:gd name="connsiteX16" fmla="*/ 381190 w 608344"/>
                  <a:gd name="connsiteY16" fmla="*/ 146831 h 548582"/>
                  <a:gd name="connsiteX17" fmla="*/ 378913 w 608344"/>
                  <a:gd name="connsiteY17" fmla="*/ 156211 h 548582"/>
                  <a:gd name="connsiteX18" fmla="*/ 387833 w 608344"/>
                  <a:gd name="connsiteY18" fmla="*/ 200458 h 548582"/>
                  <a:gd name="connsiteX19" fmla="*/ 366387 w 608344"/>
                  <a:gd name="connsiteY19" fmla="*/ 237694 h 548582"/>
                  <a:gd name="connsiteX20" fmla="*/ 351393 w 608344"/>
                  <a:gd name="connsiteY20" fmla="*/ 278720 h 548582"/>
                  <a:gd name="connsiteX21" fmla="*/ 351393 w 608344"/>
                  <a:gd name="connsiteY21" fmla="*/ 322873 h 548582"/>
                  <a:gd name="connsiteX22" fmla="*/ 317611 w 608344"/>
                  <a:gd name="connsiteY22" fmla="*/ 422358 h 548582"/>
                  <a:gd name="connsiteX23" fmla="*/ 376635 w 608344"/>
                  <a:gd name="connsiteY23" fmla="*/ 548088 h 548582"/>
                  <a:gd name="connsiteX24" fmla="*/ 26855 w 608344"/>
                  <a:gd name="connsiteY24" fmla="*/ 548088 h 548582"/>
                  <a:gd name="connsiteX25" fmla="*/ 0 w 608344"/>
                  <a:gd name="connsiteY25" fmla="*/ 521274 h 548582"/>
                  <a:gd name="connsiteX26" fmla="*/ 0 w 608344"/>
                  <a:gd name="connsiteY26" fmla="*/ 473806 h 548582"/>
                  <a:gd name="connsiteX27" fmla="*/ 19453 w 608344"/>
                  <a:gd name="connsiteY27" fmla="*/ 432969 h 548582"/>
                  <a:gd name="connsiteX28" fmla="*/ 173751 w 608344"/>
                  <a:gd name="connsiteY28" fmla="*/ 334242 h 548582"/>
                  <a:gd name="connsiteX29" fmla="*/ 176408 w 608344"/>
                  <a:gd name="connsiteY29" fmla="*/ 329884 h 548582"/>
                  <a:gd name="connsiteX30" fmla="*/ 176408 w 608344"/>
                  <a:gd name="connsiteY30" fmla="*/ 278720 h 548582"/>
                  <a:gd name="connsiteX31" fmla="*/ 161320 w 608344"/>
                  <a:gd name="connsiteY31" fmla="*/ 237694 h 548582"/>
                  <a:gd name="connsiteX32" fmla="*/ 139969 w 608344"/>
                  <a:gd name="connsiteY32" fmla="*/ 200458 h 548582"/>
                  <a:gd name="connsiteX33" fmla="*/ 148320 w 608344"/>
                  <a:gd name="connsiteY33" fmla="*/ 156211 h 548582"/>
                  <a:gd name="connsiteX34" fmla="*/ 146042 w 608344"/>
                  <a:gd name="connsiteY34" fmla="*/ 146736 h 548582"/>
                  <a:gd name="connsiteX35" fmla="*/ 145758 w 608344"/>
                  <a:gd name="connsiteY35" fmla="*/ 95099 h 548582"/>
                  <a:gd name="connsiteX36" fmla="*/ 176029 w 608344"/>
                  <a:gd name="connsiteY36" fmla="*/ 42135 h 548582"/>
                  <a:gd name="connsiteX37" fmla="*/ 203928 w 608344"/>
                  <a:gd name="connsiteY37" fmla="*/ 19017 h 548582"/>
                  <a:gd name="connsiteX38" fmla="*/ 231162 w 608344"/>
                  <a:gd name="connsiteY38" fmla="*/ 5089 h 548582"/>
                  <a:gd name="connsiteX39" fmla="*/ 255835 w 608344"/>
                  <a:gd name="connsiteY39" fmla="*/ 446 h 5485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608344" h="548582">
                    <a:moveTo>
                      <a:pt x="521432" y="370453"/>
                    </a:moveTo>
                    <a:lnTo>
                      <a:pt x="465737" y="425787"/>
                    </a:lnTo>
                    <a:lnTo>
                      <a:pt x="442491" y="402479"/>
                    </a:lnTo>
                    <a:lnTo>
                      <a:pt x="418201" y="426545"/>
                    </a:lnTo>
                    <a:lnTo>
                      <a:pt x="441447" y="449948"/>
                    </a:lnTo>
                    <a:lnTo>
                      <a:pt x="465642" y="474204"/>
                    </a:lnTo>
                    <a:lnTo>
                      <a:pt x="489932" y="450043"/>
                    </a:lnTo>
                    <a:lnTo>
                      <a:pt x="545532" y="394709"/>
                    </a:lnTo>
                    <a:close/>
                    <a:moveTo>
                      <a:pt x="481962" y="296170"/>
                    </a:moveTo>
                    <a:cubicBezTo>
                      <a:pt x="551795" y="296170"/>
                      <a:pt x="608344" y="352641"/>
                      <a:pt x="608344" y="422376"/>
                    </a:cubicBezTo>
                    <a:cubicBezTo>
                      <a:pt x="608344" y="492111"/>
                      <a:pt x="551795" y="548582"/>
                      <a:pt x="481962" y="548582"/>
                    </a:cubicBezTo>
                    <a:cubicBezTo>
                      <a:pt x="412129" y="548582"/>
                      <a:pt x="355579" y="492111"/>
                      <a:pt x="355579" y="422376"/>
                    </a:cubicBezTo>
                    <a:cubicBezTo>
                      <a:pt x="355579" y="352641"/>
                      <a:pt x="412129" y="296170"/>
                      <a:pt x="481962" y="296170"/>
                    </a:cubicBezTo>
                    <a:close/>
                    <a:moveTo>
                      <a:pt x="255835" y="446"/>
                    </a:moveTo>
                    <a:cubicBezTo>
                      <a:pt x="282785" y="-1828"/>
                      <a:pt x="303187" y="4899"/>
                      <a:pt x="317801" y="13616"/>
                    </a:cubicBezTo>
                    <a:cubicBezTo>
                      <a:pt x="339721" y="25744"/>
                      <a:pt x="348072" y="41661"/>
                      <a:pt x="348072" y="41661"/>
                    </a:cubicBezTo>
                    <a:cubicBezTo>
                      <a:pt x="348072" y="41661"/>
                      <a:pt x="398176" y="45167"/>
                      <a:pt x="381190" y="146831"/>
                    </a:cubicBezTo>
                    <a:cubicBezTo>
                      <a:pt x="380621" y="149863"/>
                      <a:pt x="379862" y="153085"/>
                      <a:pt x="378913" y="156211"/>
                    </a:cubicBezTo>
                    <a:cubicBezTo>
                      <a:pt x="388592" y="156211"/>
                      <a:pt x="398271" y="163507"/>
                      <a:pt x="387833" y="200458"/>
                    </a:cubicBezTo>
                    <a:cubicBezTo>
                      <a:pt x="379672" y="229262"/>
                      <a:pt x="372080" y="237221"/>
                      <a:pt x="366387" y="237694"/>
                    </a:cubicBezTo>
                    <a:cubicBezTo>
                      <a:pt x="364394" y="250675"/>
                      <a:pt x="359175" y="265076"/>
                      <a:pt x="351393" y="278720"/>
                    </a:cubicBezTo>
                    <a:lnTo>
                      <a:pt x="351393" y="322873"/>
                    </a:lnTo>
                    <a:cubicBezTo>
                      <a:pt x="330232" y="350539"/>
                      <a:pt x="317611" y="385027"/>
                      <a:pt x="317611" y="422358"/>
                    </a:cubicBezTo>
                    <a:cubicBezTo>
                      <a:pt x="317611" y="472764"/>
                      <a:pt x="340480" y="518053"/>
                      <a:pt x="376635" y="548088"/>
                    </a:cubicBezTo>
                    <a:lnTo>
                      <a:pt x="26855" y="548088"/>
                    </a:lnTo>
                    <a:cubicBezTo>
                      <a:pt x="12052" y="548088"/>
                      <a:pt x="0" y="536055"/>
                      <a:pt x="0" y="521274"/>
                    </a:cubicBezTo>
                    <a:lnTo>
                      <a:pt x="0" y="473806"/>
                    </a:lnTo>
                    <a:cubicBezTo>
                      <a:pt x="0" y="457983"/>
                      <a:pt x="7212" y="443013"/>
                      <a:pt x="19453" y="432969"/>
                    </a:cubicBezTo>
                    <a:cubicBezTo>
                      <a:pt x="86638" y="377921"/>
                      <a:pt x="159043" y="341443"/>
                      <a:pt x="173751" y="334242"/>
                    </a:cubicBezTo>
                    <a:cubicBezTo>
                      <a:pt x="175365" y="333484"/>
                      <a:pt x="176408" y="331779"/>
                      <a:pt x="176408" y="329884"/>
                    </a:cubicBezTo>
                    <a:lnTo>
                      <a:pt x="176408" y="278720"/>
                    </a:lnTo>
                    <a:cubicBezTo>
                      <a:pt x="168437" y="265076"/>
                      <a:pt x="163313" y="250675"/>
                      <a:pt x="161320" y="237694"/>
                    </a:cubicBezTo>
                    <a:cubicBezTo>
                      <a:pt x="155627" y="237221"/>
                      <a:pt x="148035" y="229072"/>
                      <a:pt x="139969" y="200458"/>
                    </a:cubicBezTo>
                    <a:cubicBezTo>
                      <a:pt x="129531" y="164170"/>
                      <a:pt x="138925" y="156496"/>
                      <a:pt x="148320" y="156211"/>
                    </a:cubicBezTo>
                    <a:cubicBezTo>
                      <a:pt x="147371" y="153085"/>
                      <a:pt x="146612" y="149863"/>
                      <a:pt x="146042" y="146736"/>
                    </a:cubicBezTo>
                    <a:cubicBezTo>
                      <a:pt x="142436" y="128450"/>
                      <a:pt x="141487" y="111396"/>
                      <a:pt x="145758" y="95099"/>
                    </a:cubicBezTo>
                    <a:cubicBezTo>
                      <a:pt x="150787" y="73212"/>
                      <a:pt x="162744" y="55684"/>
                      <a:pt x="176029" y="42135"/>
                    </a:cubicBezTo>
                    <a:cubicBezTo>
                      <a:pt x="184379" y="33134"/>
                      <a:pt x="193869" y="25459"/>
                      <a:pt x="203928" y="19017"/>
                    </a:cubicBezTo>
                    <a:cubicBezTo>
                      <a:pt x="212183" y="13332"/>
                      <a:pt x="221293" y="8405"/>
                      <a:pt x="231162" y="5089"/>
                    </a:cubicBezTo>
                    <a:cubicBezTo>
                      <a:pt x="238849" y="2625"/>
                      <a:pt x="247105" y="825"/>
                      <a:pt x="255835" y="44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3" name="íśḻîḓê">
              <a:extLst>
                <a:ext uri="{FF2B5EF4-FFF2-40B4-BE49-F238E27FC236}">
                  <a16:creationId xmlns="" xmlns:a16="http://schemas.microsoft.com/office/drawing/2014/main" id="{1C31853E-AA72-46F4-B156-F78FBC811CB1}"/>
                </a:ext>
              </a:extLst>
            </p:cNvPr>
            <p:cNvGrpSpPr/>
            <p:nvPr/>
          </p:nvGrpSpPr>
          <p:grpSpPr>
            <a:xfrm>
              <a:off x="7560715" y="4178791"/>
              <a:ext cx="1238250" cy="1238250"/>
              <a:chOff x="4498403" y="2983026"/>
              <a:chExt cx="914400" cy="914400"/>
            </a:xfrm>
          </p:grpSpPr>
          <p:sp>
            <p:nvSpPr>
              <p:cNvPr id="22" name="îṣḷîḋé">
                <a:extLst>
                  <a:ext uri="{FF2B5EF4-FFF2-40B4-BE49-F238E27FC236}">
                    <a16:creationId xmlns="" xmlns:a16="http://schemas.microsoft.com/office/drawing/2014/main" id="{7938D040-4F9A-48FF-B342-AC703CA84A73}"/>
                  </a:ext>
                </a:extLst>
              </p:cNvPr>
              <p:cNvSpPr/>
              <p:nvPr/>
            </p:nvSpPr>
            <p:spPr>
              <a:xfrm>
                <a:off x="4498403" y="2983026"/>
                <a:ext cx="914400" cy="914400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îş1îḍê">
                <a:extLst>
                  <a:ext uri="{FF2B5EF4-FFF2-40B4-BE49-F238E27FC236}">
                    <a16:creationId xmlns="" xmlns:a16="http://schemas.microsoft.com/office/drawing/2014/main" id="{42CC0837-E9C3-4FC9-9ADB-D4253AC7CE97}"/>
                  </a:ext>
                </a:extLst>
              </p:cNvPr>
              <p:cNvSpPr/>
              <p:nvPr/>
            </p:nvSpPr>
            <p:spPr bwMode="auto">
              <a:xfrm>
                <a:off x="4733787" y="3240201"/>
                <a:ext cx="443632" cy="400050"/>
              </a:xfrm>
              <a:custGeom>
                <a:avLst/>
                <a:gdLst>
                  <a:gd name="connsiteX0" fmla="*/ 521432 w 608344"/>
                  <a:gd name="connsiteY0" fmla="*/ 370453 h 548582"/>
                  <a:gd name="connsiteX1" fmla="*/ 465737 w 608344"/>
                  <a:gd name="connsiteY1" fmla="*/ 425787 h 548582"/>
                  <a:gd name="connsiteX2" fmla="*/ 442491 w 608344"/>
                  <a:gd name="connsiteY2" fmla="*/ 402479 h 548582"/>
                  <a:gd name="connsiteX3" fmla="*/ 418201 w 608344"/>
                  <a:gd name="connsiteY3" fmla="*/ 426545 h 548582"/>
                  <a:gd name="connsiteX4" fmla="*/ 441447 w 608344"/>
                  <a:gd name="connsiteY4" fmla="*/ 449948 h 548582"/>
                  <a:gd name="connsiteX5" fmla="*/ 465642 w 608344"/>
                  <a:gd name="connsiteY5" fmla="*/ 474204 h 548582"/>
                  <a:gd name="connsiteX6" fmla="*/ 489932 w 608344"/>
                  <a:gd name="connsiteY6" fmla="*/ 450043 h 548582"/>
                  <a:gd name="connsiteX7" fmla="*/ 545532 w 608344"/>
                  <a:gd name="connsiteY7" fmla="*/ 394709 h 548582"/>
                  <a:gd name="connsiteX8" fmla="*/ 481962 w 608344"/>
                  <a:gd name="connsiteY8" fmla="*/ 296170 h 548582"/>
                  <a:gd name="connsiteX9" fmla="*/ 608344 w 608344"/>
                  <a:gd name="connsiteY9" fmla="*/ 422376 h 548582"/>
                  <a:gd name="connsiteX10" fmla="*/ 481962 w 608344"/>
                  <a:gd name="connsiteY10" fmla="*/ 548582 h 548582"/>
                  <a:gd name="connsiteX11" fmla="*/ 355579 w 608344"/>
                  <a:gd name="connsiteY11" fmla="*/ 422376 h 548582"/>
                  <a:gd name="connsiteX12" fmla="*/ 481962 w 608344"/>
                  <a:gd name="connsiteY12" fmla="*/ 296170 h 548582"/>
                  <a:gd name="connsiteX13" fmla="*/ 255835 w 608344"/>
                  <a:gd name="connsiteY13" fmla="*/ 446 h 548582"/>
                  <a:gd name="connsiteX14" fmla="*/ 317801 w 608344"/>
                  <a:gd name="connsiteY14" fmla="*/ 13616 h 548582"/>
                  <a:gd name="connsiteX15" fmla="*/ 348072 w 608344"/>
                  <a:gd name="connsiteY15" fmla="*/ 41661 h 548582"/>
                  <a:gd name="connsiteX16" fmla="*/ 381190 w 608344"/>
                  <a:gd name="connsiteY16" fmla="*/ 146831 h 548582"/>
                  <a:gd name="connsiteX17" fmla="*/ 378913 w 608344"/>
                  <a:gd name="connsiteY17" fmla="*/ 156211 h 548582"/>
                  <a:gd name="connsiteX18" fmla="*/ 387833 w 608344"/>
                  <a:gd name="connsiteY18" fmla="*/ 200458 h 548582"/>
                  <a:gd name="connsiteX19" fmla="*/ 366387 w 608344"/>
                  <a:gd name="connsiteY19" fmla="*/ 237694 h 548582"/>
                  <a:gd name="connsiteX20" fmla="*/ 351393 w 608344"/>
                  <a:gd name="connsiteY20" fmla="*/ 278720 h 548582"/>
                  <a:gd name="connsiteX21" fmla="*/ 351393 w 608344"/>
                  <a:gd name="connsiteY21" fmla="*/ 322873 h 548582"/>
                  <a:gd name="connsiteX22" fmla="*/ 317611 w 608344"/>
                  <a:gd name="connsiteY22" fmla="*/ 422358 h 548582"/>
                  <a:gd name="connsiteX23" fmla="*/ 376635 w 608344"/>
                  <a:gd name="connsiteY23" fmla="*/ 548088 h 548582"/>
                  <a:gd name="connsiteX24" fmla="*/ 26855 w 608344"/>
                  <a:gd name="connsiteY24" fmla="*/ 548088 h 548582"/>
                  <a:gd name="connsiteX25" fmla="*/ 0 w 608344"/>
                  <a:gd name="connsiteY25" fmla="*/ 521274 h 548582"/>
                  <a:gd name="connsiteX26" fmla="*/ 0 w 608344"/>
                  <a:gd name="connsiteY26" fmla="*/ 473806 h 548582"/>
                  <a:gd name="connsiteX27" fmla="*/ 19453 w 608344"/>
                  <a:gd name="connsiteY27" fmla="*/ 432969 h 548582"/>
                  <a:gd name="connsiteX28" fmla="*/ 173751 w 608344"/>
                  <a:gd name="connsiteY28" fmla="*/ 334242 h 548582"/>
                  <a:gd name="connsiteX29" fmla="*/ 176408 w 608344"/>
                  <a:gd name="connsiteY29" fmla="*/ 329884 h 548582"/>
                  <a:gd name="connsiteX30" fmla="*/ 176408 w 608344"/>
                  <a:gd name="connsiteY30" fmla="*/ 278720 h 548582"/>
                  <a:gd name="connsiteX31" fmla="*/ 161320 w 608344"/>
                  <a:gd name="connsiteY31" fmla="*/ 237694 h 548582"/>
                  <a:gd name="connsiteX32" fmla="*/ 139969 w 608344"/>
                  <a:gd name="connsiteY32" fmla="*/ 200458 h 548582"/>
                  <a:gd name="connsiteX33" fmla="*/ 148320 w 608344"/>
                  <a:gd name="connsiteY33" fmla="*/ 156211 h 548582"/>
                  <a:gd name="connsiteX34" fmla="*/ 146042 w 608344"/>
                  <a:gd name="connsiteY34" fmla="*/ 146736 h 548582"/>
                  <a:gd name="connsiteX35" fmla="*/ 145758 w 608344"/>
                  <a:gd name="connsiteY35" fmla="*/ 95099 h 548582"/>
                  <a:gd name="connsiteX36" fmla="*/ 176029 w 608344"/>
                  <a:gd name="connsiteY36" fmla="*/ 42135 h 548582"/>
                  <a:gd name="connsiteX37" fmla="*/ 203928 w 608344"/>
                  <a:gd name="connsiteY37" fmla="*/ 19017 h 548582"/>
                  <a:gd name="connsiteX38" fmla="*/ 231162 w 608344"/>
                  <a:gd name="connsiteY38" fmla="*/ 5089 h 548582"/>
                  <a:gd name="connsiteX39" fmla="*/ 255835 w 608344"/>
                  <a:gd name="connsiteY39" fmla="*/ 446 h 5485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608344" h="548582">
                    <a:moveTo>
                      <a:pt x="521432" y="370453"/>
                    </a:moveTo>
                    <a:lnTo>
                      <a:pt x="465737" y="425787"/>
                    </a:lnTo>
                    <a:lnTo>
                      <a:pt x="442491" y="402479"/>
                    </a:lnTo>
                    <a:lnTo>
                      <a:pt x="418201" y="426545"/>
                    </a:lnTo>
                    <a:lnTo>
                      <a:pt x="441447" y="449948"/>
                    </a:lnTo>
                    <a:lnTo>
                      <a:pt x="465642" y="474204"/>
                    </a:lnTo>
                    <a:lnTo>
                      <a:pt x="489932" y="450043"/>
                    </a:lnTo>
                    <a:lnTo>
                      <a:pt x="545532" y="394709"/>
                    </a:lnTo>
                    <a:close/>
                    <a:moveTo>
                      <a:pt x="481962" y="296170"/>
                    </a:moveTo>
                    <a:cubicBezTo>
                      <a:pt x="551795" y="296170"/>
                      <a:pt x="608344" y="352641"/>
                      <a:pt x="608344" y="422376"/>
                    </a:cubicBezTo>
                    <a:cubicBezTo>
                      <a:pt x="608344" y="492111"/>
                      <a:pt x="551795" y="548582"/>
                      <a:pt x="481962" y="548582"/>
                    </a:cubicBezTo>
                    <a:cubicBezTo>
                      <a:pt x="412129" y="548582"/>
                      <a:pt x="355579" y="492111"/>
                      <a:pt x="355579" y="422376"/>
                    </a:cubicBezTo>
                    <a:cubicBezTo>
                      <a:pt x="355579" y="352641"/>
                      <a:pt x="412129" y="296170"/>
                      <a:pt x="481962" y="296170"/>
                    </a:cubicBezTo>
                    <a:close/>
                    <a:moveTo>
                      <a:pt x="255835" y="446"/>
                    </a:moveTo>
                    <a:cubicBezTo>
                      <a:pt x="282785" y="-1828"/>
                      <a:pt x="303187" y="4899"/>
                      <a:pt x="317801" y="13616"/>
                    </a:cubicBezTo>
                    <a:cubicBezTo>
                      <a:pt x="339721" y="25744"/>
                      <a:pt x="348072" y="41661"/>
                      <a:pt x="348072" y="41661"/>
                    </a:cubicBezTo>
                    <a:cubicBezTo>
                      <a:pt x="348072" y="41661"/>
                      <a:pt x="398176" y="45167"/>
                      <a:pt x="381190" y="146831"/>
                    </a:cubicBezTo>
                    <a:cubicBezTo>
                      <a:pt x="380621" y="149863"/>
                      <a:pt x="379862" y="153085"/>
                      <a:pt x="378913" y="156211"/>
                    </a:cubicBezTo>
                    <a:cubicBezTo>
                      <a:pt x="388592" y="156211"/>
                      <a:pt x="398271" y="163507"/>
                      <a:pt x="387833" y="200458"/>
                    </a:cubicBezTo>
                    <a:cubicBezTo>
                      <a:pt x="379672" y="229262"/>
                      <a:pt x="372080" y="237221"/>
                      <a:pt x="366387" y="237694"/>
                    </a:cubicBezTo>
                    <a:cubicBezTo>
                      <a:pt x="364394" y="250675"/>
                      <a:pt x="359175" y="265076"/>
                      <a:pt x="351393" y="278720"/>
                    </a:cubicBezTo>
                    <a:lnTo>
                      <a:pt x="351393" y="322873"/>
                    </a:lnTo>
                    <a:cubicBezTo>
                      <a:pt x="330232" y="350539"/>
                      <a:pt x="317611" y="385027"/>
                      <a:pt x="317611" y="422358"/>
                    </a:cubicBezTo>
                    <a:cubicBezTo>
                      <a:pt x="317611" y="472764"/>
                      <a:pt x="340480" y="518053"/>
                      <a:pt x="376635" y="548088"/>
                    </a:cubicBezTo>
                    <a:lnTo>
                      <a:pt x="26855" y="548088"/>
                    </a:lnTo>
                    <a:cubicBezTo>
                      <a:pt x="12052" y="548088"/>
                      <a:pt x="0" y="536055"/>
                      <a:pt x="0" y="521274"/>
                    </a:cubicBezTo>
                    <a:lnTo>
                      <a:pt x="0" y="473806"/>
                    </a:lnTo>
                    <a:cubicBezTo>
                      <a:pt x="0" y="457983"/>
                      <a:pt x="7212" y="443013"/>
                      <a:pt x="19453" y="432969"/>
                    </a:cubicBezTo>
                    <a:cubicBezTo>
                      <a:pt x="86638" y="377921"/>
                      <a:pt x="159043" y="341443"/>
                      <a:pt x="173751" y="334242"/>
                    </a:cubicBezTo>
                    <a:cubicBezTo>
                      <a:pt x="175365" y="333484"/>
                      <a:pt x="176408" y="331779"/>
                      <a:pt x="176408" y="329884"/>
                    </a:cubicBezTo>
                    <a:lnTo>
                      <a:pt x="176408" y="278720"/>
                    </a:lnTo>
                    <a:cubicBezTo>
                      <a:pt x="168437" y="265076"/>
                      <a:pt x="163313" y="250675"/>
                      <a:pt x="161320" y="237694"/>
                    </a:cubicBezTo>
                    <a:cubicBezTo>
                      <a:pt x="155627" y="237221"/>
                      <a:pt x="148035" y="229072"/>
                      <a:pt x="139969" y="200458"/>
                    </a:cubicBezTo>
                    <a:cubicBezTo>
                      <a:pt x="129531" y="164170"/>
                      <a:pt x="138925" y="156496"/>
                      <a:pt x="148320" y="156211"/>
                    </a:cubicBezTo>
                    <a:cubicBezTo>
                      <a:pt x="147371" y="153085"/>
                      <a:pt x="146612" y="149863"/>
                      <a:pt x="146042" y="146736"/>
                    </a:cubicBezTo>
                    <a:cubicBezTo>
                      <a:pt x="142436" y="128450"/>
                      <a:pt x="141487" y="111396"/>
                      <a:pt x="145758" y="95099"/>
                    </a:cubicBezTo>
                    <a:cubicBezTo>
                      <a:pt x="150787" y="73212"/>
                      <a:pt x="162744" y="55684"/>
                      <a:pt x="176029" y="42135"/>
                    </a:cubicBezTo>
                    <a:cubicBezTo>
                      <a:pt x="184379" y="33134"/>
                      <a:pt x="193869" y="25459"/>
                      <a:pt x="203928" y="19017"/>
                    </a:cubicBezTo>
                    <a:cubicBezTo>
                      <a:pt x="212183" y="13332"/>
                      <a:pt x="221293" y="8405"/>
                      <a:pt x="231162" y="5089"/>
                    </a:cubicBezTo>
                    <a:cubicBezTo>
                      <a:pt x="238849" y="2625"/>
                      <a:pt x="247105" y="825"/>
                      <a:pt x="255835" y="44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4" name="iSľîḍê">
              <a:extLst>
                <a:ext uri="{FF2B5EF4-FFF2-40B4-BE49-F238E27FC236}">
                  <a16:creationId xmlns="" xmlns:a16="http://schemas.microsoft.com/office/drawing/2014/main" id="{B1312355-3DBA-42E6-B714-C48F48250B13}"/>
                </a:ext>
              </a:extLst>
            </p:cNvPr>
            <p:cNvSpPr txBox="1"/>
            <p:nvPr/>
          </p:nvSpPr>
          <p:spPr bwMode="auto">
            <a:xfrm>
              <a:off x="669925" y="1731389"/>
              <a:ext cx="2670074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5" name="îṣľîḓé">
              <a:extLst>
                <a:ext uri="{FF2B5EF4-FFF2-40B4-BE49-F238E27FC236}">
                  <a16:creationId xmlns="" xmlns:a16="http://schemas.microsoft.com/office/drawing/2014/main" id="{829D33FE-F2D4-406E-A11F-9EEA6C005FAA}"/>
                </a:ext>
              </a:extLst>
            </p:cNvPr>
            <p:cNvSpPr/>
            <p:nvPr/>
          </p:nvSpPr>
          <p:spPr bwMode="auto">
            <a:xfrm>
              <a:off x="669925" y="2173195"/>
              <a:ext cx="2670074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6" name="išliḓê">
              <a:extLst>
                <a:ext uri="{FF2B5EF4-FFF2-40B4-BE49-F238E27FC236}">
                  <a16:creationId xmlns="" xmlns:a16="http://schemas.microsoft.com/office/drawing/2014/main" id="{F1545BCA-C9D8-476F-A2FE-E1B9E9B3C452}"/>
                </a:ext>
              </a:extLst>
            </p:cNvPr>
            <p:cNvSpPr txBox="1"/>
            <p:nvPr/>
          </p:nvSpPr>
          <p:spPr bwMode="auto">
            <a:xfrm>
              <a:off x="8852001" y="1731389"/>
              <a:ext cx="2670074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7" name="i$ḻîḑè">
              <a:extLst>
                <a:ext uri="{FF2B5EF4-FFF2-40B4-BE49-F238E27FC236}">
                  <a16:creationId xmlns="" xmlns:a16="http://schemas.microsoft.com/office/drawing/2014/main" id="{D31E1D0E-86E9-46A1-AA80-E1D64DD070C7}"/>
                </a:ext>
              </a:extLst>
            </p:cNvPr>
            <p:cNvSpPr/>
            <p:nvPr/>
          </p:nvSpPr>
          <p:spPr bwMode="auto">
            <a:xfrm>
              <a:off x="8852001" y="2173195"/>
              <a:ext cx="2670074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8" name="ïṣ1ïḋè">
              <a:extLst>
                <a:ext uri="{FF2B5EF4-FFF2-40B4-BE49-F238E27FC236}">
                  <a16:creationId xmlns="" xmlns:a16="http://schemas.microsoft.com/office/drawing/2014/main" id="{E233162A-2386-43AF-86BF-267CBE9F651A}"/>
                </a:ext>
              </a:extLst>
            </p:cNvPr>
            <p:cNvSpPr txBox="1"/>
            <p:nvPr/>
          </p:nvSpPr>
          <p:spPr bwMode="auto">
            <a:xfrm>
              <a:off x="669925" y="4215680"/>
              <a:ext cx="2670074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9" name="íṥlïďè">
              <a:extLst>
                <a:ext uri="{FF2B5EF4-FFF2-40B4-BE49-F238E27FC236}">
                  <a16:creationId xmlns="" xmlns:a16="http://schemas.microsoft.com/office/drawing/2014/main" id="{890E2B4E-A517-454E-B857-AA44B34564C2}"/>
                </a:ext>
              </a:extLst>
            </p:cNvPr>
            <p:cNvSpPr/>
            <p:nvPr/>
          </p:nvSpPr>
          <p:spPr bwMode="auto">
            <a:xfrm>
              <a:off x="669925" y="4657486"/>
              <a:ext cx="2670074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0" name="îSḻíďe">
              <a:extLst>
                <a:ext uri="{FF2B5EF4-FFF2-40B4-BE49-F238E27FC236}">
                  <a16:creationId xmlns="" xmlns:a16="http://schemas.microsoft.com/office/drawing/2014/main" id="{1713D64D-9711-4817-8B61-43CE277EE63B}"/>
                </a:ext>
              </a:extLst>
            </p:cNvPr>
            <p:cNvSpPr txBox="1"/>
            <p:nvPr/>
          </p:nvSpPr>
          <p:spPr bwMode="auto">
            <a:xfrm>
              <a:off x="8852001" y="4215680"/>
              <a:ext cx="2670074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21" name="íSḷiḑè">
              <a:extLst>
                <a:ext uri="{FF2B5EF4-FFF2-40B4-BE49-F238E27FC236}">
                  <a16:creationId xmlns="" xmlns:a16="http://schemas.microsoft.com/office/drawing/2014/main" id="{CA9C610C-ED4B-4309-9329-0BBC2F6DD498}"/>
                </a:ext>
              </a:extLst>
            </p:cNvPr>
            <p:cNvSpPr/>
            <p:nvPr/>
          </p:nvSpPr>
          <p:spPr bwMode="auto">
            <a:xfrm>
              <a:off x="8852001" y="4657486"/>
              <a:ext cx="2670074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92946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="" xmlns:a16="http://schemas.microsoft.com/office/drawing/2014/main" id="{F6185500-4BA3-487D-9EAD-3A2CBC9721B8}"/>
              </a:ext>
            </a:extLst>
          </p:cNvPr>
          <p:cNvSpPr/>
          <p:nvPr/>
        </p:nvSpPr>
        <p:spPr>
          <a:xfrm>
            <a:off x="0" y="2178505"/>
            <a:ext cx="12192000" cy="1238250"/>
          </a:xfrm>
          <a:prstGeom prst="rect">
            <a:avLst/>
          </a:prstGeom>
          <a:solidFill>
            <a:srgbClr val="B6D0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A9CE452E-C08A-4006-8EF8-790FB7710A41}"/>
              </a:ext>
            </a:extLst>
          </p:cNvPr>
          <p:cNvSpPr/>
          <p:nvPr/>
        </p:nvSpPr>
        <p:spPr>
          <a:xfrm>
            <a:off x="4952" y="2178505"/>
            <a:ext cx="4010025" cy="123825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BAC06064-8BB4-4BF2-AB09-A39B44DE615A}"/>
              </a:ext>
            </a:extLst>
          </p:cNvPr>
          <p:cNvGrpSpPr/>
          <p:nvPr/>
        </p:nvGrpSpPr>
        <p:grpSpPr>
          <a:xfrm>
            <a:off x="4695825" y="276813"/>
            <a:ext cx="7496175" cy="3139942"/>
            <a:chOff x="189103" y="1918279"/>
            <a:chExt cx="11792946" cy="4939722"/>
          </a:xfrm>
        </p:grpSpPr>
        <p:sp>
          <p:nvSpPr>
            <p:cNvPr id="11" name="Freeform 5">
              <a:extLst>
                <a:ext uri="{FF2B5EF4-FFF2-40B4-BE49-F238E27FC236}">
                  <a16:creationId xmlns="" xmlns:a16="http://schemas.microsoft.com/office/drawing/2014/main" id="{68D9FA21-C3FE-4F00-B2BF-B4899024267A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3367" y="6589076"/>
              <a:ext cx="549644" cy="228822"/>
            </a:xfrm>
            <a:custGeom>
              <a:avLst/>
              <a:gdLst>
                <a:gd name="T0" fmla="*/ 63 w 112"/>
                <a:gd name="T1" fmla="*/ 19 h 47"/>
                <a:gd name="T2" fmla="*/ 49 w 112"/>
                <a:gd name="T3" fmla="*/ 3 h 47"/>
                <a:gd name="T4" fmla="*/ 30 w 112"/>
                <a:gd name="T5" fmla="*/ 11 h 47"/>
                <a:gd name="T6" fmla="*/ 9 w 112"/>
                <a:gd name="T7" fmla="*/ 16 h 47"/>
                <a:gd name="T8" fmla="*/ 8 w 112"/>
                <a:gd name="T9" fmla="*/ 46 h 47"/>
                <a:gd name="T10" fmla="*/ 14 w 112"/>
                <a:gd name="T11" fmla="*/ 47 h 47"/>
                <a:gd name="T12" fmla="*/ 77 w 112"/>
                <a:gd name="T13" fmla="*/ 46 h 47"/>
                <a:gd name="T14" fmla="*/ 94 w 112"/>
                <a:gd name="T15" fmla="*/ 43 h 47"/>
                <a:gd name="T16" fmla="*/ 105 w 112"/>
                <a:gd name="T17" fmla="*/ 12 h 47"/>
                <a:gd name="T18" fmla="*/ 83 w 112"/>
                <a:gd name="T19" fmla="*/ 6 h 47"/>
                <a:gd name="T20" fmla="*/ 63 w 112"/>
                <a:gd name="T21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2" h="47">
                  <a:moveTo>
                    <a:pt x="63" y="19"/>
                  </a:moveTo>
                  <a:cubicBezTo>
                    <a:pt x="60" y="11"/>
                    <a:pt x="56" y="5"/>
                    <a:pt x="49" y="3"/>
                  </a:cubicBezTo>
                  <a:cubicBezTo>
                    <a:pt x="41" y="0"/>
                    <a:pt x="33" y="4"/>
                    <a:pt x="30" y="11"/>
                  </a:cubicBezTo>
                  <a:cubicBezTo>
                    <a:pt x="24" y="5"/>
                    <a:pt x="14" y="10"/>
                    <a:pt x="9" y="16"/>
                  </a:cubicBezTo>
                  <a:cubicBezTo>
                    <a:pt x="0" y="27"/>
                    <a:pt x="7" y="45"/>
                    <a:pt x="8" y="46"/>
                  </a:cubicBezTo>
                  <a:cubicBezTo>
                    <a:pt x="10" y="47"/>
                    <a:pt x="14" y="47"/>
                    <a:pt x="14" y="47"/>
                  </a:cubicBezTo>
                  <a:cubicBezTo>
                    <a:pt x="77" y="46"/>
                    <a:pt x="77" y="46"/>
                    <a:pt x="77" y="46"/>
                  </a:cubicBezTo>
                  <a:cubicBezTo>
                    <a:pt x="77" y="46"/>
                    <a:pt x="88" y="46"/>
                    <a:pt x="94" y="43"/>
                  </a:cubicBezTo>
                  <a:cubicBezTo>
                    <a:pt x="104" y="39"/>
                    <a:pt x="112" y="21"/>
                    <a:pt x="105" y="12"/>
                  </a:cubicBezTo>
                  <a:cubicBezTo>
                    <a:pt x="100" y="5"/>
                    <a:pt x="91" y="4"/>
                    <a:pt x="83" y="6"/>
                  </a:cubicBezTo>
                  <a:cubicBezTo>
                    <a:pt x="76" y="9"/>
                    <a:pt x="69" y="13"/>
                    <a:pt x="63" y="19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6">
              <a:extLst>
                <a:ext uri="{FF2B5EF4-FFF2-40B4-BE49-F238E27FC236}">
                  <a16:creationId xmlns="" xmlns:a16="http://schemas.microsoft.com/office/drawing/2014/main" id="{A440143E-E9B5-4691-BFAE-E11419D040D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73931" y="6584358"/>
              <a:ext cx="549644" cy="245335"/>
            </a:xfrm>
            <a:custGeom>
              <a:avLst/>
              <a:gdLst>
                <a:gd name="T0" fmla="*/ 15 w 112"/>
                <a:gd name="T1" fmla="*/ 50 h 50"/>
                <a:gd name="T2" fmla="*/ 9 w 112"/>
                <a:gd name="T3" fmla="*/ 48 h 50"/>
                <a:gd name="T4" fmla="*/ 9 w 112"/>
                <a:gd name="T5" fmla="*/ 16 h 50"/>
                <a:gd name="T6" fmla="*/ 24 w 112"/>
                <a:gd name="T7" fmla="*/ 7 h 50"/>
                <a:gd name="T8" fmla="*/ 31 w 112"/>
                <a:gd name="T9" fmla="*/ 9 h 50"/>
                <a:gd name="T10" fmla="*/ 38 w 112"/>
                <a:gd name="T11" fmla="*/ 3 h 50"/>
                <a:gd name="T12" fmla="*/ 51 w 112"/>
                <a:gd name="T13" fmla="*/ 2 h 50"/>
                <a:gd name="T14" fmla="*/ 66 w 112"/>
                <a:gd name="T15" fmla="*/ 16 h 50"/>
                <a:gd name="T16" fmla="*/ 85 w 112"/>
                <a:gd name="T17" fmla="*/ 5 h 50"/>
                <a:gd name="T18" fmla="*/ 108 w 112"/>
                <a:gd name="T19" fmla="*/ 11 h 50"/>
                <a:gd name="T20" fmla="*/ 110 w 112"/>
                <a:gd name="T21" fmla="*/ 29 h 50"/>
                <a:gd name="T22" fmla="*/ 96 w 112"/>
                <a:gd name="T23" fmla="*/ 46 h 50"/>
                <a:gd name="T24" fmla="*/ 79 w 112"/>
                <a:gd name="T25" fmla="*/ 49 h 50"/>
                <a:gd name="T26" fmla="*/ 16 w 112"/>
                <a:gd name="T27" fmla="*/ 50 h 50"/>
                <a:gd name="T28" fmla="*/ 15 w 112"/>
                <a:gd name="T29" fmla="*/ 50 h 50"/>
                <a:gd name="T30" fmla="*/ 25 w 112"/>
                <a:gd name="T31" fmla="*/ 11 h 50"/>
                <a:gd name="T32" fmla="*/ 24 w 112"/>
                <a:gd name="T33" fmla="*/ 12 h 50"/>
                <a:gd name="T34" fmla="*/ 12 w 112"/>
                <a:gd name="T35" fmla="*/ 19 h 50"/>
                <a:gd name="T36" fmla="*/ 12 w 112"/>
                <a:gd name="T37" fmla="*/ 45 h 50"/>
                <a:gd name="T38" fmla="*/ 16 w 112"/>
                <a:gd name="T39" fmla="*/ 46 h 50"/>
                <a:gd name="T40" fmla="*/ 79 w 112"/>
                <a:gd name="T41" fmla="*/ 45 h 50"/>
                <a:gd name="T42" fmla="*/ 95 w 112"/>
                <a:gd name="T43" fmla="*/ 42 h 50"/>
                <a:gd name="T44" fmla="*/ 106 w 112"/>
                <a:gd name="T45" fmla="*/ 28 h 50"/>
                <a:gd name="T46" fmla="*/ 105 w 112"/>
                <a:gd name="T47" fmla="*/ 14 h 50"/>
                <a:gd name="T48" fmla="*/ 86 w 112"/>
                <a:gd name="T49" fmla="*/ 9 h 50"/>
                <a:gd name="T50" fmla="*/ 66 w 112"/>
                <a:gd name="T51" fmla="*/ 21 h 50"/>
                <a:gd name="T52" fmla="*/ 64 w 112"/>
                <a:gd name="T53" fmla="*/ 22 h 50"/>
                <a:gd name="T54" fmla="*/ 63 w 112"/>
                <a:gd name="T55" fmla="*/ 20 h 50"/>
                <a:gd name="T56" fmla="*/ 50 w 112"/>
                <a:gd name="T57" fmla="*/ 6 h 50"/>
                <a:gd name="T58" fmla="*/ 40 w 112"/>
                <a:gd name="T59" fmla="*/ 7 h 50"/>
                <a:gd name="T60" fmla="*/ 34 w 112"/>
                <a:gd name="T61" fmla="*/ 12 h 50"/>
                <a:gd name="T62" fmla="*/ 33 w 112"/>
                <a:gd name="T63" fmla="*/ 14 h 50"/>
                <a:gd name="T64" fmla="*/ 31 w 112"/>
                <a:gd name="T65" fmla="*/ 13 h 50"/>
                <a:gd name="T66" fmla="*/ 25 w 112"/>
                <a:gd name="T67" fmla="*/ 1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2" h="50">
                  <a:moveTo>
                    <a:pt x="15" y="50"/>
                  </a:moveTo>
                  <a:cubicBezTo>
                    <a:pt x="13" y="50"/>
                    <a:pt x="11" y="50"/>
                    <a:pt x="9" y="48"/>
                  </a:cubicBezTo>
                  <a:cubicBezTo>
                    <a:pt x="7" y="46"/>
                    <a:pt x="0" y="27"/>
                    <a:pt x="9" y="16"/>
                  </a:cubicBezTo>
                  <a:cubicBezTo>
                    <a:pt x="13" y="11"/>
                    <a:pt x="19" y="8"/>
                    <a:pt x="24" y="7"/>
                  </a:cubicBezTo>
                  <a:cubicBezTo>
                    <a:pt x="27" y="7"/>
                    <a:pt x="29" y="8"/>
                    <a:pt x="31" y="9"/>
                  </a:cubicBezTo>
                  <a:cubicBezTo>
                    <a:pt x="33" y="6"/>
                    <a:pt x="35" y="4"/>
                    <a:pt x="38" y="3"/>
                  </a:cubicBezTo>
                  <a:cubicBezTo>
                    <a:pt x="42" y="1"/>
                    <a:pt x="47" y="0"/>
                    <a:pt x="51" y="2"/>
                  </a:cubicBezTo>
                  <a:cubicBezTo>
                    <a:pt x="57" y="4"/>
                    <a:pt x="63" y="9"/>
                    <a:pt x="66" y="16"/>
                  </a:cubicBezTo>
                  <a:cubicBezTo>
                    <a:pt x="72" y="11"/>
                    <a:pt x="78" y="7"/>
                    <a:pt x="85" y="5"/>
                  </a:cubicBezTo>
                  <a:cubicBezTo>
                    <a:pt x="92" y="3"/>
                    <a:pt x="103" y="4"/>
                    <a:pt x="108" y="11"/>
                  </a:cubicBezTo>
                  <a:cubicBezTo>
                    <a:pt x="112" y="16"/>
                    <a:pt x="112" y="22"/>
                    <a:pt x="110" y="29"/>
                  </a:cubicBezTo>
                  <a:cubicBezTo>
                    <a:pt x="108" y="37"/>
                    <a:pt x="103" y="44"/>
                    <a:pt x="96" y="46"/>
                  </a:cubicBezTo>
                  <a:cubicBezTo>
                    <a:pt x="91" y="49"/>
                    <a:pt x="79" y="49"/>
                    <a:pt x="79" y="49"/>
                  </a:cubicBezTo>
                  <a:cubicBezTo>
                    <a:pt x="16" y="50"/>
                    <a:pt x="16" y="50"/>
                    <a:pt x="16" y="50"/>
                  </a:cubicBezTo>
                  <a:cubicBezTo>
                    <a:pt x="16" y="50"/>
                    <a:pt x="15" y="50"/>
                    <a:pt x="15" y="50"/>
                  </a:cubicBezTo>
                  <a:close/>
                  <a:moveTo>
                    <a:pt x="25" y="11"/>
                  </a:moveTo>
                  <a:cubicBezTo>
                    <a:pt x="25" y="11"/>
                    <a:pt x="25" y="11"/>
                    <a:pt x="24" y="12"/>
                  </a:cubicBezTo>
                  <a:cubicBezTo>
                    <a:pt x="20" y="12"/>
                    <a:pt x="16" y="15"/>
                    <a:pt x="12" y="19"/>
                  </a:cubicBezTo>
                  <a:cubicBezTo>
                    <a:pt x="5" y="28"/>
                    <a:pt x="11" y="44"/>
                    <a:pt x="12" y="45"/>
                  </a:cubicBezTo>
                  <a:cubicBezTo>
                    <a:pt x="12" y="45"/>
                    <a:pt x="14" y="46"/>
                    <a:pt x="16" y="46"/>
                  </a:cubicBezTo>
                  <a:cubicBezTo>
                    <a:pt x="79" y="45"/>
                    <a:pt x="79" y="45"/>
                    <a:pt x="79" y="45"/>
                  </a:cubicBezTo>
                  <a:cubicBezTo>
                    <a:pt x="79" y="45"/>
                    <a:pt x="90" y="44"/>
                    <a:pt x="95" y="42"/>
                  </a:cubicBezTo>
                  <a:cubicBezTo>
                    <a:pt x="100" y="41"/>
                    <a:pt x="104" y="35"/>
                    <a:pt x="106" y="28"/>
                  </a:cubicBezTo>
                  <a:cubicBezTo>
                    <a:pt x="108" y="22"/>
                    <a:pt x="108" y="17"/>
                    <a:pt x="105" y="14"/>
                  </a:cubicBezTo>
                  <a:cubicBezTo>
                    <a:pt x="101" y="8"/>
                    <a:pt x="92" y="7"/>
                    <a:pt x="86" y="9"/>
                  </a:cubicBezTo>
                  <a:cubicBezTo>
                    <a:pt x="79" y="11"/>
                    <a:pt x="72" y="16"/>
                    <a:pt x="66" y="21"/>
                  </a:cubicBezTo>
                  <a:cubicBezTo>
                    <a:pt x="65" y="22"/>
                    <a:pt x="65" y="22"/>
                    <a:pt x="64" y="22"/>
                  </a:cubicBezTo>
                  <a:cubicBezTo>
                    <a:pt x="63" y="21"/>
                    <a:pt x="63" y="21"/>
                    <a:pt x="63" y="20"/>
                  </a:cubicBezTo>
                  <a:cubicBezTo>
                    <a:pt x="60" y="13"/>
                    <a:pt x="56" y="7"/>
                    <a:pt x="50" y="6"/>
                  </a:cubicBezTo>
                  <a:cubicBezTo>
                    <a:pt x="47" y="5"/>
                    <a:pt x="43" y="5"/>
                    <a:pt x="40" y="7"/>
                  </a:cubicBezTo>
                  <a:cubicBezTo>
                    <a:pt x="37" y="8"/>
                    <a:pt x="35" y="10"/>
                    <a:pt x="34" y="12"/>
                  </a:cubicBezTo>
                  <a:cubicBezTo>
                    <a:pt x="34" y="13"/>
                    <a:pt x="34" y="14"/>
                    <a:pt x="33" y="14"/>
                  </a:cubicBezTo>
                  <a:cubicBezTo>
                    <a:pt x="32" y="14"/>
                    <a:pt x="32" y="14"/>
                    <a:pt x="31" y="13"/>
                  </a:cubicBezTo>
                  <a:cubicBezTo>
                    <a:pt x="30" y="12"/>
                    <a:pt x="28" y="11"/>
                    <a:pt x="25" y="11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7">
              <a:extLst>
                <a:ext uri="{FF2B5EF4-FFF2-40B4-BE49-F238E27FC236}">
                  <a16:creationId xmlns="" xmlns:a16="http://schemas.microsoft.com/office/drawing/2014/main" id="{34818F16-375C-4E25-ACB3-8A78E5E89737}"/>
                </a:ext>
              </a:extLst>
            </p:cNvPr>
            <p:cNvSpPr>
              <a:spLocks/>
            </p:cNvSpPr>
            <p:nvPr/>
          </p:nvSpPr>
          <p:spPr bwMode="auto">
            <a:xfrm>
              <a:off x="9255059" y="6657487"/>
              <a:ext cx="28308" cy="73129"/>
            </a:xfrm>
            <a:custGeom>
              <a:avLst/>
              <a:gdLst>
                <a:gd name="T0" fmla="*/ 3 w 6"/>
                <a:gd name="T1" fmla="*/ 2 h 15"/>
                <a:gd name="T2" fmla="*/ 0 w 6"/>
                <a:gd name="T3" fmla="*/ 13 h 15"/>
                <a:gd name="T4" fmla="*/ 4 w 6"/>
                <a:gd name="T5" fmla="*/ 13 h 15"/>
                <a:gd name="T6" fmla="*/ 5 w 6"/>
                <a:gd name="T7" fmla="*/ 4 h 15"/>
                <a:gd name="T8" fmla="*/ 3 w 6"/>
                <a:gd name="T9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5">
                  <a:moveTo>
                    <a:pt x="3" y="2"/>
                  </a:moveTo>
                  <a:cubicBezTo>
                    <a:pt x="1" y="6"/>
                    <a:pt x="0" y="9"/>
                    <a:pt x="0" y="13"/>
                  </a:cubicBezTo>
                  <a:cubicBezTo>
                    <a:pt x="1" y="15"/>
                    <a:pt x="4" y="15"/>
                    <a:pt x="4" y="13"/>
                  </a:cubicBezTo>
                  <a:cubicBezTo>
                    <a:pt x="3" y="10"/>
                    <a:pt x="4" y="7"/>
                    <a:pt x="5" y="4"/>
                  </a:cubicBezTo>
                  <a:cubicBezTo>
                    <a:pt x="6" y="2"/>
                    <a:pt x="3" y="0"/>
                    <a:pt x="3" y="2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8">
              <a:extLst>
                <a:ext uri="{FF2B5EF4-FFF2-40B4-BE49-F238E27FC236}">
                  <a16:creationId xmlns="" xmlns:a16="http://schemas.microsoft.com/office/drawing/2014/main" id="{67C54B15-5402-4896-BFA1-E2FF71535A7F}"/>
                </a:ext>
              </a:extLst>
            </p:cNvPr>
            <p:cNvSpPr>
              <a:spLocks/>
            </p:cNvSpPr>
            <p:nvPr/>
          </p:nvSpPr>
          <p:spPr bwMode="auto">
            <a:xfrm>
              <a:off x="9214956" y="6671641"/>
              <a:ext cx="25949" cy="68411"/>
            </a:xfrm>
            <a:custGeom>
              <a:avLst/>
              <a:gdLst>
                <a:gd name="T0" fmla="*/ 1 w 5"/>
                <a:gd name="T1" fmla="*/ 2 h 14"/>
                <a:gd name="T2" fmla="*/ 1 w 5"/>
                <a:gd name="T3" fmla="*/ 12 h 14"/>
                <a:gd name="T4" fmla="*/ 4 w 5"/>
                <a:gd name="T5" fmla="*/ 11 h 14"/>
                <a:gd name="T6" fmla="*/ 4 w 5"/>
                <a:gd name="T7" fmla="*/ 2 h 14"/>
                <a:gd name="T8" fmla="*/ 1 w 5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4">
                  <a:moveTo>
                    <a:pt x="1" y="2"/>
                  </a:moveTo>
                  <a:cubicBezTo>
                    <a:pt x="1" y="5"/>
                    <a:pt x="0" y="9"/>
                    <a:pt x="1" y="12"/>
                  </a:cubicBezTo>
                  <a:cubicBezTo>
                    <a:pt x="2" y="14"/>
                    <a:pt x="5" y="13"/>
                    <a:pt x="4" y="11"/>
                  </a:cubicBezTo>
                  <a:cubicBezTo>
                    <a:pt x="4" y="8"/>
                    <a:pt x="4" y="5"/>
                    <a:pt x="4" y="2"/>
                  </a:cubicBezTo>
                  <a:cubicBezTo>
                    <a:pt x="5" y="1"/>
                    <a:pt x="2" y="0"/>
                    <a:pt x="1" y="2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9">
              <a:extLst>
                <a:ext uri="{FF2B5EF4-FFF2-40B4-BE49-F238E27FC236}">
                  <a16:creationId xmlns="" xmlns:a16="http://schemas.microsoft.com/office/drawing/2014/main" id="{DF918418-5786-40DE-B32A-451CFD5602A4}"/>
                </a:ext>
              </a:extLst>
            </p:cNvPr>
            <p:cNvSpPr>
              <a:spLocks/>
            </p:cNvSpPr>
            <p:nvPr/>
          </p:nvSpPr>
          <p:spPr bwMode="auto">
            <a:xfrm>
              <a:off x="9299880" y="6633897"/>
              <a:ext cx="18872" cy="14154"/>
            </a:xfrm>
            <a:custGeom>
              <a:avLst/>
              <a:gdLst>
                <a:gd name="T0" fmla="*/ 2 w 4"/>
                <a:gd name="T1" fmla="*/ 3 h 3"/>
                <a:gd name="T2" fmla="*/ 2 w 4"/>
                <a:gd name="T3" fmla="*/ 0 h 3"/>
                <a:gd name="T4" fmla="*/ 2 w 4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2" y="3"/>
                  </a:moveTo>
                  <a:cubicBezTo>
                    <a:pt x="4" y="3"/>
                    <a:pt x="4" y="0"/>
                    <a:pt x="2" y="0"/>
                  </a:cubicBezTo>
                  <a:cubicBezTo>
                    <a:pt x="0" y="0"/>
                    <a:pt x="0" y="3"/>
                    <a:pt x="2" y="3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0">
              <a:extLst>
                <a:ext uri="{FF2B5EF4-FFF2-40B4-BE49-F238E27FC236}">
                  <a16:creationId xmlns="" xmlns:a16="http://schemas.microsoft.com/office/drawing/2014/main" id="{9D808BE7-1F94-4548-869C-B5F29BB6C832}"/>
                </a:ext>
              </a:extLst>
            </p:cNvPr>
            <p:cNvSpPr>
              <a:spLocks/>
            </p:cNvSpPr>
            <p:nvPr/>
          </p:nvSpPr>
          <p:spPr bwMode="auto">
            <a:xfrm>
              <a:off x="9354137" y="6711744"/>
              <a:ext cx="14154" cy="33026"/>
            </a:xfrm>
            <a:custGeom>
              <a:avLst/>
              <a:gdLst>
                <a:gd name="T0" fmla="*/ 0 w 3"/>
                <a:gd name="T1" fmla="*/ 2 h 7"/>
                <a:gd name="T2" fmla="*/ 0 w 3"/>
                <a:gd name="T3" fmla="*/ 5 h 7"/>
                <a:gd name="T4" fmla="*/ 3 w 3"/>
                <a:gd name="T5" fmla="*/ 5 h 7"/>
                <a:gd name="T6" fmla="*/ 3 w 3"/>
                <a:gd name="T7" fmla="*/ 2 h 7"/>
                <a:gd name="T8" fmla="*/ 0 w 3"/>
                <a:gd name="T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7">
                  <a:moveTo>
                    <a:pt x="0" y="2"/>
                  </a:moveTo>
                  <a:cubicBezTo>
                    <a:pt x="0" y="3"/>
                    <a:pt x="0" y="4"/>
                    <a:pt x="0" y="5"/>
                  </a:cubicBezTo>
                  <a:cubicBezTo>
                    <a:pt x="0" y="7"/>
                    <a:pt x="3" y="7"/>
                    <a:pt x="3" y="5"/>
                  </a:cubicBezTo>
                  <a:cubicBezTo>
                    <a:pt x="3" y="4"/>
                    <a:pt x="3" y="3"/>
                    <a:pt x="3" y="2"/>
                  </a:cubicBezTo>
                  <a:cubicBezTo>
                    <a:pt x="3" y="0"/>
                    <a:pt x="0" y="0"/>
                    <a:pt x="0" y="2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1">
              <a:extLst>
                <a:ext uri="{FF2B5EF4-FFF2-40B4-BE49-F238E27FC236}">
                  <a16:creationId xmlns="" xmlns:a16="http://schemas.microsoft.com/office/drawing/2014/main" id="{676AE4C1-1851-4F6F-85E5-BE5462BFD6F1}"/>
                </a:ext>
              </a:extLst>
            </p:cNvPr>
            <p:cNvSpPr>
              <a:spLocks/>
            </p:cNvSpPr>
            <p:nvPr/>
          </p:nvSpPr>
          <p:spPr bwMode="auto">
            <a:xfrm>
              <a:off x="9608907" y="6735334"/>
              <a:ext cx="14154" cy="30667"/>
            </a:xfrm>
            <a:custGeom>
              <a:avLst/>
              <a:gdLst>
                <a:gd name="T0" fmla="*/ 0 w 3"/>
                <a:gd name="T1" fmla="*/ 2 h 6"/>
                <a:gd name="T2" fmla="*/ 0 w 3"/>
                <a:gd name="T3" fmla="*/ 4 h 6"/>
                <a:gd name="T4" fmla="*/ 3 w 3"/>
                <a:gd name="T5" fmla="*/ 4 h 6"/>
                <a:gd name="T6" fmla="*/ 3 w 3"/>
                <a:gd name="T7" fmla="*/ 2 h 6"/>
                <a:gd name="T8" fmla="*/ 0 w 3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">
                  <a:moveTo>
                    <a:pt x="0" y="2"/>
                  </a:moveTo>
                  <a:cubicBezTo>
                    <a:pt x="0" y="3"/>
                    <a:pt x="0" y="3"/>
                    <a:pt x="0" y="4"/>
                  </a:cubicBezTo>
                  <a:cubicBezTo>
                    <a:pt x="0" y="6"/>
                    <a:pt x="3" y="6"/>
                    <a:pt x="3" y="4"/>
                  </a:cubicBezTo>
                  <a:cubicBezTo>
                    <a:pt x="3" y="3"/>
                    <a:pt x="3" y="3"/>
                    <a:pt x="3" y="2"/>
                  </a:cubicBezTo>
                  <a:cubicBezTo>
                    <a:pt x="3" y="0"/>
                    <a:pt x="0" y="0"/>
                    <a:pt x="0" y="2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2">
              <a:extLst>
                <a:ext uri="{FF2B5EF4-FFF2-40B4-BE49-F238E27FC236}">
                  <a16:creationId xmlns="" xmlns:a16="http://schemas.microsoft.com/office/drawing/2014/main" id="{84C4F1F3-9748-47E8-9328-6ADBBEDDF0E9}"/>
                </a:ext>
              </a:extLst>
            </p:cNvPr>
            <p:cNvSpPr>
              <a:spLocks/>
            </p:cNvSpPr>
            <p:nvPr/>
          </p:nvSpPr>
          <p:spPr bwMode="auto">
            <a:xfrm>
              <a:off x="9573523" y="6711744"/>
              <a:ext cx="30667" cy="28308"/>
            </a:xfrm>
            <a:custGeom>
              <a:avLst/>
              <a:gdLst>
                <a:gd name="T0" fmla="*/ 2 w 6"/>
                <a:gd name="T1" fmla="*/ 3 h 6"/>
                <a:gd name="T2" fmla="*/ 2 w 6"/>
                <a:gd name="T3" fmla="*/ 4 h 6"/>
                <a:gd name="T4" fmla="*/ 4 w 6"/>
                <a:gd name="T5" fmla="*/ 2 h 6"/>
                <a:gd name="T6" fmla="*/ 4 w 6"/>
                <a:gd name="T7" fmla="*/ 1 h 6"/>
                <a:gd name="T8" fmla="*/ 2 w 6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2" y="3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4" y="6"/>
                    <a:pt x="6" y="3"/>
                    <a:pt x="4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2" y="0"/>
                    <a:pt x="0" y="2"/>
                    <a:pt x="2" y="3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3">
              <a:extLst>
                <a:ext uri="{FF2B5EF4-FFF2-40B4-BE49-F238E27FC236}">
                  <a16:creationId xmlns="" xmlns:a16="http://schemas.microsoft.com/office/drawing/2014/main" id="{2DE445B8-A96B-4728-A725-D8098D1BCAC4}"/>
                </a:ext>
              </a:extLst>
            </p:cNvPr>
            <p:cNvSpPr>
              <a:spLocks/>
            </p:cNvSpPr>
            <p:nvPr/>
          </p:nvSpPr>
          <p:spPr bwMode="auto">
            <a:xfrm>
              <a:off x="4709290" y="6353177"/>
              <a:ext cx="559080" cy="40103"/>
            </a:xfrm>
            <a:custGeom>
              <a:avLst/>
              <a:gdLst>
                <a:gd name="T0" fmla="*/ 109 w 114"/>
                <a:gd name="T1" fmla="*/ 8 h 8"/>
                <a:gd name="T2" fmla="*/ 4 w 114"/>
                <a:gd name="T3" fmla="*/ 8 h 8"/>
                <a:gd name="T4" fmla="*/ 0 w 114"/>
                <a:gd name="T5" fmla="*/ 4 h 8"/>
                <a:gd name="T6" fmla="*/ 4 w 114"/>
                <a:gd name="T7" fmla="*/ 0 h 8"/>
                <a:gd name="T8" fmla="*/ 109 w 114"/>
                <a:gd name="T9" fmla="*/ 0 h 8"/>
                <a:gd name="T10" fmla="*/ 114 w 114"/>
                <a:gd name="T11" fmla="*/ 4 h 8"/>
                <a:gd name="T12" fmla="*/ 109 w 114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" h="8">
                  <a:moveTo>
                    <a:pt x="109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2" y="0"/>
                    <a:pt x="114" y="1"/>
                    <a:pt x="114" y="4"/>
                  </a:cubicBezTo>
                  <a:cubicBezTo>
                    <a:pt x="114" y="6"/>
                    <a:pt x="112" y="8"/>
                    <a:pt x="109" y="8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4">
              <a:extLst>
                <a:ext uri="{FF2B5EF4-FFF2-40B4-BE49-F238E27FC236}">
                  <a16:creationId xmlns="" xmlns:a16="http://schemas.microsoft.com/office/drawing/2014/main" id="{B70487DC-5688-4B26-B926-AA6AD7219497}"/>
                </a:ext>
              </a:extLst>
            </p:cNvPr>
            <p:cNvSpPr>
              <a:spLocks/>
            </p:cNvSpPr>
            <p:nvPr/>
          </p:nvSpPr>
          <p:spPr bwMode="auto">
            <a:xfrm>
              <a:off x="9719780" y="4565064"/>
              <a:ext cx="75488" cy="40103"/>
            </a:xfrm>
            <a:custGeom>
              <a:avLst/>
              <a:gdLst>
                <a:gd name="T0" fmla="*/ 15 w 15"/>
                <a:gd name="T1" fmla="*/ 8 h 8"/>
                <a:gd name="T2" fmla="*/ 12 w 15"/>
                <a:gd name="T3" fmla="*/ 8 h 8"/>
                <a:gd name="T4" fmla="*/ 7 w 15"/>
                <a:gd name="T5" fmla="*/ 3 h 8"/>
                <a:gd name="T6" fmla="*/ 3 w 15"/>
                <a:gd name="T7" fmla="*/ 8 h 8"/>
                <a:gd name="T8" fmla="*/ 0 w 15"/>
                <a:gd name="T9" fmla="*/ 8 h 8"/>
                <a:gd name="T10" fmla="*/ 7 w 15"/>
                <a:gd name="T11" fmla="*/ 0 h 8"/>
                <a:gd name="T12" fmla="*/ 15 w 15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8">
                  <a:moveTo>
                    <a:pt x="15" y="8"/>
                  </a:moveTo>
                  <a:cubicBezTo>
                    <a:pt x="12" y="8"/>
                    <a:pt x="12" y="8"/>
                    <a:pt x="12" y="8"/>
                  </a:cubicBezTo>
                  <a:cubicBezTo>
                    <a:pt x="12" y="5"/>
                    <a:pt x="10" y="3"/>
                    <a:pt x="7" y="3"/>
                  </a:cubicBezTo>
                  <a:cubicBezTo>
                    <a:pt x="5" y="3"/>
                    <a:pt x="3" y="5"/>
                    <a:pt x="3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" y="0"/>
                    <a:pt x="15" y="3"/>
                    <a:pt x="15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5">
              <a:extLst>
                <a:ext uri="{FF2B5EF4-FFF2-40B4-BE49-F238E27FC236}">
                  <a16:creationId xmlns="" xmlns:a16="http://schemas.microsoft.com/office/drawing/2014/main" id="{969F04E5-804D-4585-ADA6-93D2EFEF15B7}"/>
                </a:ext>
              </a:extLst>
            </p:cNvPr>
            <p:cNvSpPr>
              <a:spLocks/>
            </p:cNvSpPr>
            <p:nvPr/>
          </p:nvSpPr>
          <p:spPr bwMode="auto">
            <a:xfrm>
              <a:off x="9774036" y="3706392"/>
              <a:ext cx="73129" cy="35385"/>
            </a:xfrm>
            <a:custGeom>
              <a:avLst/>
              <a:gdLst>
                <a:gd name="T0" fmla="*/ 15 w 15"/>
                <a:gd name="T1" fmla="*/ 7 h 7"/>
                <a:gd name="T2" fmla="*/ 12 w 15"/>
                <a:gd name="T3" fmla="*/ 7 h 7"/>
                <a:gd name="T4" fmla="*/ 7 w 15"/>
                <a:gd name="T5" fmla="*/ 3 h 7"/>
                <a:gd name="T6" fmla="*/ 3 w 15"/>
                <a:gd name="T7" fmla="*/ 7 h 7"/>
                <a:gd name="T8" fmla="*/ 0 w 15"/>
                <a:gd name="T9" fmla="*/ 7 h 7"/>
                <a:gd name="T10" fmla="*/ 7 w 15"/>
                <a:gd name="T11" fmla="*/ 0 h 7"/>
                <a:gd name="T12" fmla="*/ 15 w 15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7">
                  <a:moveTo>
                    <a:pt x="15" y="7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2" y="5"/>
                    <a:pt x="10" y="3"/>
                    <a:pt x="7" y="3"/>
                  </a:cubicBezTo>
                  <a:cubicBezTo>
                    <a:pt x="5" y="3"/>
                    <a:pt x="3" y="5"/>
                    <a:pt x="3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" y="0"/>
                    <a:pt x="15" y="3"/>
                    <a:pt x="1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6">
              <a:extLst>
                <a:ext uri="{FF2B5EF4-FFF2-40B4-BE49-F238E27FC236}">
                  <a16:creationId xmlns="" xmlns:a16="http://schemas.microsoft.com/office/drawing/2014/main" id="{F46E72F5-8F4C-41D9-AB35-0937C7C94BF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08894" y="6362613"/>
              <a:ext cx="700619" cy="363284"/>
            </a:xfrm>
            <a:custGeom>
              <a:avLst/>
              <a:gdLst>
                <a:gd name="T0" fmla="*/ 143 w 143"/>
                <a:gd name="T1" fmla="*/ 74 h 74"/>
                <a:gd name="T2" fmla="*/ 0 w 143"/>
                <a:gd name="T3" fmla="*/ 74 h 74"/>
                <a:gd name="T4" fmla="*/ 2 w 143"/>
                <a:gd name="T5" fmla="*/ 68 h 74"/>
                <a:gd name="T6" fmla="*/ 11 w 143"/>
                <a:gd name="T7" fmla="*/ 5 h 74"/>
                <a:gd name="T8" fmla="*/ 11 w 143"/>
                <a:gd name="T9" fmla="*/ 1 h 74"/>
                <a:gd name="T10" fmla="*/ 132 w 143"/>
                <a:gd name="T11" fmla="*/ 0 h 74"/>
                <a:gd name="T12" fmla="*/ 132 w 143"/>
                <a:gd name="T13" fmla="*/ 5 h 74"/>
                <a:gd name="T14" fmla="*/ 141 w 143"/>
                <a:gd name="T15" fmla="*/ 69 h 74"/>
                <a:gd name="T16" fmla="*/ 143 w 143"/>
                <a:gd name="T17" fmla="*/ 74 h 74"/>
                <a:gd name="T18" fmla="*/ 12 w 143"/>
                <a:gd name="T19" fmla="*/ 66 h 74"/>
                <a:gd name="T20" fmla="*/ 132 w 143"/>
                <a:gd name="T21" fmla="*/ 66 h 74"/>
                <a:gd name="T22" fmla="*/ 124 w 143"/>
                <a:gd name="T23" fmla="*/ 9 h 74"/>
                <a:gd name="T24" fmla="*/ 20 w 143"/>
                <a:gd name="T25" fmla="*/ 9 h 74"/>
                <a:gd name="T26" fmla="*/ 12 w 143"/>
                <a:gd name="T27" fmla="*/ 66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3" h="74">
                  <a:moveTo>
                    <a:pt x="143" y="74"/>
                  </a:moveTo>
                  <a:cubicBezTo>
                    <a:pt x="0" y="74"/>
                    <a:pt x="0" y="74"/>
                    <a:pt x="0" y="74"/>
                  </a:cubicBezTo>
                  <a:cubicBezTo>
                    <a:pt x="2" y="68"/>
                    <a:pt x="2" y="68"/>
                    <a:pt x="2" y="68"/>
                  </a:cubicBezTo>
                  <a:cubicBezTo>
                    <a:pt x="12" y="46"/>
                    <a:pt x="13" y="27"/>
                    <a:pt x="11" y="5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32" y="5"/>
                    <a:pt x="132" y="5"/>
                    <a:pt x="132" y="5"/>
                  </a:cubicBezTo>
                  <a:cubicBezTo>
                    <a:pt x="132" y="19"/>
                    <a:pt x="136" y="51"/>
                    <a:pt x="141" y="69"/>
                  </a:cubicBezTo>
                  <a:lnTo>
                    <a:pt x="143" y="74"/>
                  </a:lnTo>
                  <a:close/>
                  <a:moveTo>
                    <a:pt x="12" y="66"/>
                  </a:moveTo>
                  <a:cubicBezTo>
                    <a:pt x="132" y="66"/>
                    <a:pt x="132" y="66"/>
                    <a:pt x="132" y="66"/>
                  </a:cubicBezTo>
                  <a:cubicBezTo>
                    <a:pt x="127" y="48"/>
                    <a:pt x="124" y="23"/>
                    <a:pt x="124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1" y="28"/>
                    <a:pt x="20" y="46"/>
                    <a:pt x="12" y="66"/>
                  </a:cubicBez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7">
              <a:extLst>
                <a:ext uri="{FF2B5EF4-FFF2-40B4-BE49-F238E27FC236}">
                  <a16:creationId xmlns="" xmlns:a16="http://schemas.microsoft.com/office/drawing/2014/main" id="{AD1AC55A-B279-4E74-9B0D-F0FADB2D58B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68989" y="4333883"/>
              <a:ext cx="3378071" cy="2073551"/>
            </a:xfrm>
            <a:custGeom>
              <a:avLst/>
              <a:gdLst>
                <a:gd name="T0" fmla="*/ 232 w 689"/>
                <a:gd name="T1" fmla="*/ 423 h 423"/>
                <a:gd name="T2" fmla="*/ 31 w 689"/>
                <a:gd name="T3" fmla="*/ 421 h 423"/>
                <a:gd name="T4" fmla="*/ 10 w 689"/>
                <a:gd name="T5" fmla="*/ 395 h 423"/>
                <a:gd name="T6" fmla="*/ 7 w 689"/>
                <a:gd name="T7" fmla="*/ 317 h 423"/>
                <a:gd name="T8" fmla="*/ 6 w 689"/>
                <a:gd name="T9" fmla="*/ 23 h 423"/>
                <a:gd name="T10" fmla="*/ 30 w 689"/>
                <a:gd name="T11" fmla="*/ 0 h 423"/>
                <a:gd name="T12" fmla="*/ 31 w 689"/>
                <a:gd name="T13" fmla="*/ 0 h 423"/>
                <a:gd name="T14" fmla="*/ 657 w 689"/>
                <a:gd name="T15" fmla="*/ 1 h 423"/>
                <a:gd name="T16" fmla="*/ 681 w 689"/>
                <a:gd name="T17" fmla="*/ 25 h 423"/>
                <a:gd name="T18" fmla="*/ 683 w 689"/>
                <a:gd name="T19" fmla="*/ 89 h 423"/>
                <a:gd name="T20" fmla="*/ 679 w 689"/>
                <a:gd name="T21" fmla="*/ 361 h 423"/>
                <a:gd name="T22" fmla="*/ 678 w 689"/>
                <a:gd name="T23" fmla="*/ 372 h 423"/>
                <a:gd name="T24" fmla="*/ 653 w 689"/>
                <a:gd name="T25" fmla="*/ 419 h 423"/>
                <a:gd name="T26" fmla="*/ 232 w 689"/>
                <a:gd name="T27" fmla="*/ 423 h 423"/>
                <a:gd name="T28" fmla="*/ 30 w 689"/>
                <a:gd name="T29" fmla="*/ 7 h 423"/>
                <a:gd name="T30" fmla="*/ 12 w 689"/>
                <a:gd name="T31" fmla="*/ 23 h 423"/>
                <a:gd name="T32" fmla="*/ 14 w 689"/>
                <a:gd name="T33" fmla="*/ 317 h 423"/>
                <a:gd name="T34" fmla="*/ 16 w 689"/>
                <a:gd name="T35" fmla="*/ 395 h 423"/>
                <a:gd name="T36" fmla="*/ 34 w 689"/>
                <a:gd name="T37" fmla="*/ 414 h 423"/>
                <a:gd name="T38" fmla="*/ 651 w 689"/>
                <a:gd name="T39" fmla="*/ 412 h 423"/>
                <a:gd name="T40" fmla="*/ 672 w 689"/>
                <a:gd name="T41" fmla="*/ 372 h 423"/>
                <a:gd name="T42" fmla="*/ 672 w 689"/>
                <a:gd name="T43" fmla="*/ 360 h 423"/>
                <a:gd name="T44" fmla="*/ 677 w 689"/>
                <a:gd name="T45" fmla="*/ 89 h 423"/>
                <a:gd name="T46" fmla="*/ 675 w 689"/>
                <a:gd name="T47" fmla="*/ 25 h 423"/>
                <a:gd name="T48" fmla="*/ 657 w 689"/>
                <a:gd name="T49" fmla="*/ 7 h 423"/>
                <a:gd name="T50" fmla="*/ 31 w 689"/>
                <a:gd name="T51" fmla="*/ 7 h 423"/>
                <a:gd name="T52" fmla="*/ 30 w 689"/>
                <a:gd name="T53" fmla="*/ 7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89" h="423">
                  <a:moveTo>
                    <a:pt x="232" y="423"/>
                  </a:moveTo>
                  <a:cubicBezTo>
                    <a:pt x="123" y="423"/>
                    <a:pt x="35" y="422"/>
                    <a:pt x="31" y="421"/>
                  </a:cubicBezTo>
                  <a:cubicBezTo>
                    <a:pt x="22" y="417"/>
                    <a:pt x="10" y="405"/>
                    <a:pt x="10" y="395"/>
                  </a:cubicBezTo>
                  <a:cubicBezTo>
                    <a:pt x="9" y="376"/>
                    <a:pt x="8" y="349"/>
                    <a:pt x="7" y="317"/>
                  </a:cubicBezTo>
                  <a:cubicBezTo>
                    <a:pt x="5" y="223"/>
                    <a:pt x="0" y="94"/>
                    <a:pt x="6" y="23"/>
                  </a:cubicBezTo>
                  <a:cubicBezTo>
                    <a:pt x="7" y="10"/>
                    <a:pt x="17" y="0"/>
                    <a:pt x="30" y="0"/>
                  </a:cubicBezTo>
                  <a:cubicBezTo>
                    <a:pt x="30" y="0"/>
                    <a:pt x="31" y="0"/>
                    <a:pt x="31" y="0"/>
                  </a:cubicBezTo>
                  <a:cubicBezTo>
                    <a:pt x="657" y="1"/>
                    <a:pt x="657" y="1"/>
                    <a:pt x="657" y="1"/>
                  </a:cubicBezTo>
                  <a:cubicBezTo>
                    <a:pt x="670" y="1"/>
                    <a:pt x="681" y="12"/>
                    <a:pt x="681" y="25"/>
                  </a:cubicBezTo>
                  <a:cubicBezTo>
                    <a:pt x="682" y="46"/>
                    <a:pt x="683" y="67"/>
                    <a:pt x="683" y="89"/>
                  </a:cubicBezTo>
                  <a:cubicBezTo>
                    <a:pt x="686" y="179"/>
                    <a:pt x="689" y="273"/>
                    <a:pt x="679" y="361"/>
                  </a:cubicBezTo>
                  <a:cubicBezTo>
                    <a:pt x="679" y="365"/>
                    <a:pt x="678" y="368"/>
                    <a:pt x="678" y="372"/>
                  </a:cubicBezTo>
                  <a:cubicBezTo>
                    <a:pt x="677" y="391"/>
                    <a:pt x="676" y="414"/>
                    <a:pt x="653" y="419"/>
                  </a:cubicBezTo>
                  <a:cubicBezTo>
                    <a:pt x="641" y="421"/>
                    <a:pt x="409" y="423"/>
                    <a:pt x="232" y="423"/>
                  </a:cubicBezTo>
                  <a:close/>
                  <a:moveTo>
                    <a:pt x="30" y="7"/>
                  </a:moveTo>
                  <a:cubicBezTo>
                    <a:pt x="21" y="7"/>
                    <a:pt x="13" y="14"/>
                    <a:pt x="12" y="23"/>
                  </a:cubicBezTo>
                  <a:cubicBezTo>
                    <a:pt x="7" y="94"/>
                    <a:pt x="11" y="223"/>
                    <a:pt x="14" y="317"/>
                  </a:cubicBezTo>
                  <a:cubicBezTo>
                    <a:pt x="15" y="348"/>
                    <a:pt x="16" y="375"/>
                    <a:pt x="16" y="395"/>
                  </a:cubicBezTo>
                  <a:cubicBezTo>
                    <a:pt x="16" y="401"/>
                    <a:pt x="26" y="412"/>
                    <a:pt x="34" y="414"/>
                  </a:cubicBezTo>
                  <a:cubicBezTo>
                    <a:pt x="47" y="417"/>
                    <a:pt x="636" y="415"/>
                    <a:pt x="651" y="412"/>
                  </a:cubicBezTo>
                  <a:cubicBezTo>
                    <a:pt x="670" y="409"/>
                    <a:pt x="671" y="390"/>
                    <a:pt x="672" y="372"/>
                  </a:cubicBezTo>
                  <a:cubicBezTo>
                    <a:pt x="672" y="368"/>
                    <a:pt x="672" y="364"/>
                    <a:pt x="672" y="360"/>
                  </a:cubicBezTo>
                  <a:cubicBezTo>
                    <a:pt x="682" y="272"/>
                    <a:pt x="679" y="179"/>
                    <a:pt x="677" y="89"/>
                  </a:cubicBezTo>
                  <a:cubicBezTo>
                    <a:pt x="676" y="67"/>
                    <a:pt x="675" y="46"/>
                    <a:pt x="675" y="25"/>
                  </a:cubicBezTo>
                  <a:cubicBezTo>
                    <a:pt x="674" y="15"/>
                    <a:pt x="667" y="8"/>
                    <a:pt x="657" y="7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7"/>
                    <a:pt x="30" y="7"/>
                    <a:pt x="30" y="7"/>
                  </a:cubicBez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8">
              <a:extLst>
                <a:ext uri="{FF2B5EF4-FFF2-40B4-BE49-F238E27FC236}">
                  <a16:creationId xmlns="" xmlns:a16="http://schemas.microsoft.com/office/drawing/2014/main" id="{01EFD5D2-92AB-4F04-9FFB-A70686FCDED9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7503" y="4437679"/>
              <a:ext cx="3172839" cy="1710267"/>
            </a:xfrm>
            <a:custGeom>
              <a:avLst/>
              <a:gdLst>
                <a:gd name="T0" fmla="*/ 618 w 647"/>
                <a:gd name="T1" fmla="*/ 1 h 349"/>
                <a:gd name="T2" fmla="*/ 27 w 647"/>
                <a:gd name="T3" fmla="*/ 1 h 349"/>
                <a:gd name="T4" fmla="*/ 7 w 647"/>
                <a:gd name="T5" fmla="*/ 17 h 349"/>
                <a:gd name="T6" fmla="*/ 11 w 647"/>
                <a:gd name="T7" fmla="*/ 327 h 349"/>
                <a:gd name="T8" fmla="*/ 29 w 647"/>
                <a:gd name="T9" fmla="*/ 346 h 349"/>
                <a:gd name="T10" fmla="*/ 613 w 647"/>
                <a:gd name="T11" fmla="*/ 344 h 349"/>
                <a:gd name="T12" fmla="*/ 635 w 647"/>
                <a:gd name="T13" fmla="*/ 299 h 349"/>
                <a:gd name="T14" fmla="*/ 637 w 647"/>
                <a:gd name="T15" fmla="*/ 19 h 349"/>
                <a:gd name="T16" fmla="*/ 618 w 647"/>
                <a:gd name="T17" fmla="*/ 1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7" h="349">
                  <a:moveTo>
                    <a:pt x="618" y="1"/>
                  </a:moveTo>
                  <a:cubicBezTo>
                    <a:pt x="27" y="1"/>
                    <a:pt x="27" y="1"/>
                    <a:pt x="27" y="1"/>
                  </a:cubicBezTo>
                  <a:cubicBezTo>
                    <a:pt x="17" y="0"/>
                    <a:pt x="8" y="8"/>
                    <a:pt x="7" y="17"/>
                  </a:cubicBezTo>
                  <a:cubicBezTo>
                    <a:pt x="0" y="96"/>
                    <a:pt x="9" y="261"/>
                    <a:pt x="11" y="327"/>
                  </a:cubicBezTo>
                  <a:cubicBezTo>
                    <a:pt x="11" y="334"/>
                    <a:pt x="21" y="344"/>
                    <a:pt x="29" y="346"/>
                  </a:cubicBezTo>
                  <a:cubicBezTo>
                    <a:pt x="38" y="349"/>
                    <a:pt x="599" y="347"/>
                    <a:pt x="613" y="344"/>
                  </a:cubicBezTo>
                  <a:cubicBezTo>
                    <a:pt x="637" y="340"/>
                    <a:pt x="633" y="315"/>
                    <a:pt x="635" y="299"/>
                  </a:cubicBezTo>
                  <a:cubicBezTo>
                    <a:pt x="647" y="207"/>
                    <a:pt x="640" y="108"/>
                    <a:pt x="637" y="19"/>
                  </a:cubicBezTo>
                  <a:cubicBezTo>
                    <a:pt x="637" y="9"/>
                    <a:pt x="628" y="2"/>
                    <a:pt x="618" y="1"/>
                  </a:cubicBezTo>
                  <a:close/>
                </a:path>
              </a:pathLst>
            </a:custGeom>
            <a:solidFill>
              <a:srgbClr val="B6D0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9">
              <a:extLst>
                <a:ext uri="{FF2B5EF4-FFF2-40B4-BE49-F238E27FC236}">
                  <a16:creationId xmlns="" xmlns:a16="http://schemas.microsoft.com/office/drawing/2014/main" id="{A55B6C46-8885-4FC0-9551-78C6879754A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83354" y="6685795"/>
              <a:ext cx="1349341" cy="153334"/>
            </a:xfrm>
            <a:custGeom>
              <a:avLst/>
              <a:gdLst>
                <a:gd name="T0" fmla="*/ 260 w 275"/>
                <a:gd name="T1" fmla="*/ 31 h 31"/>
                <a:gd name="T2" fmla="*/ 15 w 275"/>
                <a:gd name="T3" fmla="*/ 31 h 31"/>
                <a:gd name="T4" fmla="*/ 0 w 275"/>
                <a:gd name="T5" fmla="*/ 16 h 31"/>
                <a:gd name="T6" fmla="*/ 15 w 275"/>
                <a:gd name="T7" fmla="*/ 0 h 31"/>
                <a:gd name="T8" fmla="*/ 260 w 275"/>
                <a:gd name="T9" fmla="*/ 0 h 31"/>
                <a:gd name="T10" fmla="*/ 275 w 275"/>
                <a:gd name="T11" fmla="*/ 16 h 31"/>
                <a:gd name="T12" fmla="*/ 260 w 275"/>
                <a:gd name="T13" fmla="*/ 31 h 31"/>
                <a:gd name="T14" fmla="*/ 15 w 275"/>
                <a:gd name="T15" fmla="*/ 7 h 31"/>
                <a:gd name="T16" fmla="*/ 7 w 275"/>
                <a:gd name="T17" fmla="*/ 16 h 31"/>
                <a:gd name="T18" fmla="*/ 15 w 275"/>
                <a:gd name="T19" fmla="*/ 24 h 31"/>
                <a:gd name="T20" fmla="*/ 260 w 275"/>
                <a:gd name="T21" fmla="*/ 24 h 31"/>
                <a:gd name="T22" fmla="*/ 269 w 275"/>
                <a:gd name="T23" fmla="*/ 16 h 31"/>
                <a:gd name="T24" fmla="*/ 260 w 275"/>
                <a:gd name="T25" fmla="*/ 7 h 31"/>
                <a:gd name="T26" fmla="*/ 15 w 275"/>
                <a:gd name="T27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75" h="31">
                  <a:moveTo>
                    <a:pt x="260" y="31"/>
                  </a:moveTo>
                  <a:cubicBezTo>
                    <a:pt x="15" y="31"/>
                    <a:pt x="15" y="31"/>
                    <a:pt x="15" y="31"/>
                  </a:cubicBezTo>
                  <a:cubicBezTo>
                    <a:pt x="5" y="31"/>
                    <a:pt x="0" y="23"/>
                    <a:pt x="0" y="16"/>
                  </a:cubicBezTo>
                  <a:cubicBezTo>
                    <a:pt x="0" y="8"/>
                    <a:pt x="5" y="0"/>
                    <a:pt x="15" y="0"/>
                  </a:cubicBezTo>
                  <a:cubicBezTo>
                    <a:pt x="260" y="0"/>
                    <a:pt x="260" y="0"/>
                    <a:pt x="260" y="0"/>
                  </a:cubicBezTo>
                  <a:cubicBezTo>
                    <a:pt x="270" y="0"/>
                    <a:pt x="275" y="8"/>
                    <a:pt x="275" y="16"/>
                  </a:cubicBezTo>
                  <a:cubicBezTo>
                    <a:pt x="275" y="23"/>
                    <a:pt x="270" y="31"/>
                    <a:pt x="260" y="31"/>
                  </a:cubicBezTo>
                  <a:close/>
                  <a:moveTo>
                    <a:pt x="15" y="7"/>
                  </a:moveTo>
                  <a:cubicBezTo>
                    <a:pt x="8" y="7"/>
                    <a:pt x="7" y="12"/>
                    <a:pt x="7" y="16"/>
                  </a:cubicBezTo>
                  <a:cubicBezTo>
                    <a:pt x="7" y="19"/>
                    <a:pt x="8" y="24"/>
                    <a:pt x="15" y="24"/>
                  </a:cubicBezTo>
                  <a:cubicBezTo>
                    <a:pt x="260" y="24"/>
                    <a:pt x="260" y="24"/>
                    <a:pt x="260" y="24"/>
                  </a:cubicBezTo>
                  <a:cubicBezTo>
                    <a:pt x="267" y="24"/>
                    <a:pt x="269" y="19"/>
                    <a:pt x="269" y="16"/>
                  </a:cubicBezTo>
                  <a:cubicBezTo>
                    <a:pt x="269" y="12"/>
                    <a:pt x="267" y="7"/>
                    <a:pt x="260" y="7"/>
                  </a:cubicBezTo>
                  <a:lnTo>
                    <a:pt x="15" y="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0">
              <a:extLst>
                <a:ext uri="{FF2B5EF4-FFF2-40B4-BE49-F238E27FC236}">
                  <a16:creationId xmlns="" xmlns:a16="http://schemas.microsoft.com/office/drawing/2014/main" id="{D128D416-D5A7-411E-B456-8358587154E2}"/>
                </a:ext>
              </a:extLst>
            </p:cNvPr>
            <p:cNvSpPr>
              <a:spLocks/>
            </p:cNvSpPr>
            <p:nvPr/>
          </p:nvSpPr>
          <p:spPr bwMode="auto">
            <a:xfrm>
              <a:off x="6209606" y="6251741"/>
              <a:ext cx="9436" cy="0"/>
            </a:xfrm>
            <a:custGeom>
              <a:avLst/>
              <a:gdLst>
                <a:gd name="T0" fmla="*/ 2 w 2"/>
                <a:gd name="T1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0" y="0"/>
                    <a:pt x="0" y="0"/>
                    <a:pt x="2" y="0"/>
                  </a:cubicBezTo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1">
              <a:extLst>
                <a:ext uri="{FF2B5EF4-FFF2-40B4-BE49-F238E27FC236}">
                  <a16:creationId xmlns="" xmlns:a16="http://schemas.microsoft.com/office/drawing/2014/main" id="{B0611903-2037-42B3-B41F-71E9EAB3E853}"/>
                </a:ext>
              </a:extLst>
            </p:cNvPr>
            <p:cNvSpPr>
              <a:spLocks/>
            </p:cNvSpPr>
            <p:nvPr/>
          </p:nvSpPr>
          <p:spPr bwMode="auto">
            <a:xfrm>
              <a:off x="6164785" y="6206920"/>
              <a:ext cx="108513" cy="82565"/>
            </a:xfrm>
            <a:custGeom>
              <a:avLst/>
              <a:gdLst>
                <a:gd name="T0" fmla="*/ 11 w 22"/>
                <a:gd name="T1" fmla="*/ 17 h 17"/>
                <a:gd name="T2" fmla="*/ 11 w 22"/>
                <a:gd name="T3" fmla="*/ 0 h 17"/>
                <a:gd name="T4" fmla="*/ 11 w 22"/>
                <a:gd name="T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7">
                  <a:moveTo>
                    <a:pt x="11" y="17"/>
                  </a:moveTo>
                  <a:cubicBezTo>
                    <a:pt x="22" y="17"/>
                    <a:pt x="22" y="0"/>
                    <a:pt x="11" y="0"/>
                  </a:cubicBezTo>
                  <a:cubicBezTo>
                    <a:pt x="0" y="0"/>
                    <a:pt x="0" y="17"/>
                    <a:pt x="11" y="17"/>
                  </a:cubicBez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2">
              <a:extLst>
                <a:ext uri="{FF2B5EF4-FFF2-40B4-BE49-F238E27FC236}">
                  <a16:creationId xmlns="" xmlns:a16="http://schemas.microsoft.com/office/drawing/2014/main" id="{3106D305-8549-455A-8599-79A2BEF4530A}"/>
                </a:ext>
              </a:extLst>
            </p:cNvPr>
            <p:cNvSpPr>
              <a:spLocks/>
            </p:cNvSpPr>
            <p:nvPr/>
          </p:nvSpPr>
          <p:spPr bwMode="auto">
            <a:xfrm>
              <a:off x="6381812" y="6251741"/>
              <a:ext cx="4718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1" y="0"/>
                  </a:cubicBezTo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3">
              <a:extLst>
                <a:ext uri="{FF2B5EF4-FFF2-40B4-BE49-F238E27FC236}">
                  <a16:creationId xmlns="" xmlns:a16="http://schemas.microsoft.com/office/drawing/2014/main" id="{14956C0D-F15A-47F5-A512-C50368ED39C3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2273" y="6206920"/>
              <a:ext cx="108513" cy="82565"/>
            </a:xfrm>
            <a:custGeom>
              <a:avLst/>
              <a:gdLst>
                <a:gd name="T0" fmla="*/ 11 w 22"/>
                <a:gd name="T1" fmla="*/ 17 h 17"/>
                <a:gd name="T2" fmla="*/ 11 w 22"/>
                <a:gd name="T3" fmla="*/ 0 h 17"/>
                <a:gd name="T4" fmla="*/ 11 w 22"/>
                <a:gd name="T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7">
                  <a:moveTo>
                    <a:pt x="11" y="17"/>
                  </a:moveTo>
                  <a:cubicBezTo>
                    <a:pt x="22" y="17"/>
                    <a:pt x="22" y="0"/>
                    <a:pt x="11" y="0"/>
                  </a:cubicBezTo>
                  <a:cubicBezTo>
                    <a:pt x="0" y="0"/>
                    <a:pt x="0" y="17"/>
                    <a:pt x="11" y="17"/>
                  </a:cubicBez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4">
              <a:extLst>
                <a:ext uri="{FF2B5EF4-FFF2-40B4-BE49-F238E27FC236}">
                  <a16:creationId xmlns="" xmlns:a16="http://schemas.microsoft.com/office/drawing/2014/main" id="{3D94CA02-EB36-454F-A5CF-06149E638123}"/>
                </a:ext>
              </a:extLst>
            </p:cNvPr>
            <p:cNvSpPr>
              <a:spLocks/>
            </p:cNvSpPr>
            <p:nvPr/>
          </p:nvSpPr>
          <p:spPr bwMode="auto">
            <a:xfrm>
              <a:off x="6546941" y="6251741"/>
              <a:ext cx="11795" cy="0"/>
            </a:xfrm>
            <a:custGeom>
              <a:avLst/>
              <a:gdLst>
                <a:gd name="T0" fmla="*/ 2 w 2"/>
                <a:gd name="T1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0" y="0"/>
                    <a:pt x="0" y="0"/>
                    <a:pt x="2" y="0"/>
                  </a:cubicBezTo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5">
              <a:extLst>
                <a:ext uri="{FF2B5EF4-FFF2-40B4-BE49-F238E27FC236}">
                  <a16:creationId xmlns="" xmlns:a16="http://schemas.microsoft.com/office/drawing/2014/main" id="{C024616F-72B5-48CD-95D0-92E86260DBED}"/>
                </a:ext>
              </a:extLst>
            </p:cNvPr>
            <p:cNvSpPr>
              <a:spLocks/>
            </p:cNvSpPr>
            <p:nvPr/>
          </p:nvSpPr>
          <p:spPr bwMode="auto">
            <a:xfrm>
              <a:off x="6504479" y="6206920"/>
              <a:ext cx="108513" cy="82565"/>
            </a:xfrm>
            <a:custGeom>
              <a:avLst/>
              <a:gdLst>
                <a:gd name="T0" fmla="*/ 11 w 22"/>
                <a:gd name="T1" fmla="*/ 17 h 17"/>
                <a:gd name="T2" fmla="*/ 11 w 22"/>
                <a:gd name="T3" fmla="*/ 0 h 17"/>
                <a:gd name="T4" fmla="*/ 11 w 22"/>
                <a:gd name="T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7">
                  <a:moveTo>
                    <a:pt x="11" y="17"/>
                  </a:moveTo>
                  <a:cubicBezTo>
                    <a:pt x="22" y="17"/>
                    <a:pt x="22" y="0"/>
                    <a:pt x="11" y="0"/>
                  </a:cubicBezTo>
                  <a:cubicBezTo>
                    <a:pt x="0" y="0"/>
                    <a:pt x="0" y="17"/>
                    <a:pt x="11" y="17"/>
                  </a:cubicBez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6">
              <a:extLst>
                <a:ext uri="{FF2B5EF4-FFF2-40B4-BE49-F238E27FC236}">
                  <a16:creationId xmlns="" xmlns:a16="http://schemas.microsoft.com/office/drawing/2014/main" id="{D74F3319-C42B-4789-8A90-FC2BEB28F597}"/>
                </a:ext>
              </a:extLst>
            </p:cNvPr>
            <p:cNvSpPr>
              <a:spLocks/>
            </p:cNvSpPr>
            <p:nvPr/>
          </p:nvSpPr>
          <p:spPr bwMode="auto">
            <a:xfrm>
              <a:off x="7655665" y="4397576"/>
              <a:ext cx="4718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1" y="0"/>
                  </a:cubicBezTo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7">
              <a:extLst>
                <a:ext uri="{FF2B5EF4-FFF2-40B4-BE49-F238E27FC236}">
                  <a16:creationId xmlns="" xmlns:a16="http://schemas.microsoft.com/office/drawing/2014/main" id="{F9D9BB91-39ED-40C1-BC77-3DF3F996656B}"/>
                </a:ext>
              </a:extLst>
            </p:cNvPr>
            <p:cNvSpPr>
              <a:spLocks/>
            </p:cNvSpPr>
            <p:nvPr/>
          </p:nvSpPr>
          <p:spPr bwMode="auto">
            <a:xfrm>
              <a:off x="7632076" y="4378704"/>
              <a:ext cx="54257" cy="40103"/>
            </a:xfrm>
            <a:custGeom>
              <a:avLst/>
              <a:gdLst>
                <a:gd name="T0" fmla="*/ 6 w 11"/>
                <a:gd name="T1" fmla="*/ 8 h 8"/>
                <a:gd name="T2" fmla="*/ 6 w 11"/>
                <a:gd name="T3" fmla="*/ 0 h 8"/>
                <a:gd name="T4" fmla="*/ 6 w 11"/>
                <a:gd name="T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8">
                  <a:moveTo>
                    <a:pt x="6" y="8"/>
                  </a:moveTo>
                  <a:cubicBezTo>
                    <a:pt x="11" y="8"/>
                    <a:pt x="11" y="0"/>
                    <a:pt x="6" y="0"/>
                  </a:cubicBezTo>
                  <a:cubicBezTo>
                    <a:pt x="0" y="0"/>
                    <a:pt x="0" y="8"/>
                    <a:pt x="6" y="8"/>
                  </a:cubicBez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8">
              <a:extLst>
                <a:ext uri="{FF2B5EF4-FFF2-40B4-BE49-F238E27FC236}">
                  <a16:creationId xmlns="" xmlns:a16="http://schemas.microsoft.com/office/drawing/2014/main" id="{94AAA17D-7692-415F-929A-09F1F185D83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42144" y="6235228"/>
              <a:ext cx="412823" cy="526054"/>
            </a:xfrm>
            <a:custGeom>
              <a:avLst/>
              <a:gdLst>
                <a:gd name="T0" fmla="*/ 175 w 175"/>
                <a:gd name="T1" fmla="*/ 223 h 223"/>
                <a:gd name="T2" fmla="*/ 0 w 175"/>
                <a:gd name="T3" fmla="*/ 223 h 223"/>
                <a:gd name="T4" fmla="*/ 67 w 175"/>
                <a:gd name="T5" fmla="*/ 0 h 223"/>
                <a:gd name="T6" fmla="*/ 108 w 175"/>
                <a:gd name="T7" fmla="*/ 0 h 223"/>
                <a:gd name="T8" fmla="*/ 175 w 175"/>
                <a:gd name="T9" fmla="*/ 223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5" h="223">
                  <a:moveTo>
                    <a:pt x="175" y="223"/>
                  </a:moveTo>
                  <a:lnTo>
                    <a:pt x="0" y="223"/>
                  </a:lnTo>
                  <a:lnTo>
                    <a:pt x="67" y="0"/>
                  </a:lnTo>
                  <a:lnTo>
                    <a:pt x="108" y="0"/>
                  </a:lnTo>
                  <a:lnTo>
                    <a:pt x="175" y="223"/>
                  </a:lnTo>
                  <a:close/>
                </a:path>
              </a:pathLst>
            </a:custGeom>
            <a:solidFill>
              <a:srgbClr val="B6D0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Rectangle 29">
              <a:extLst>
                <a:ext uri="{FF2B5EF4-FFF2-40B4-BE49-F238E27FC236}">
                  <a16:creationId xmlns="" xmlns:a16="http://schemas.microsoft.com/office/drawing/2014/main" id="{D90D0524-7A0F-467B-98B5-AD1AA0FD44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09118" y="6761282"/>
              <a:ext cx="478875" cy="56616"/>
            </a:xfrm>
            <a:prstGeom prst="rect">
              <a:avLst/>
            </a:prstGeom>
            <a:solidFill>
              <a:srgbClr val="B6D0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0">
              <a:extLst>
                <a:ext uri="{FF2B5EF4-FFF2-40B4-BE49-F238E27FC236}">
                  <a16:creationId xmlns="" xmlns:a16="http://schemas.microsoft.com/office/drawing/2014/main" id="{CB304756-1266-4F8D-9E89-35914C78EA5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42144" y="6626820"/>
              <a:ext cx="412823" cy="134462"/>
            </a:xfrm>
            <a:custGeom>
              <a:avLst/>
              <a:gdLst>
                <a:gd name="T0" fmla="*/ 17 w 175"/>
                <a:gd name="T1" fmla="*/ 0 h 57"/>
                <a:gd name="T2" fmla="*/ 0 w 175"/>
                <a:gd name="T3" fmla="*/ 57 h 57"/>
                <a:gd name="T4" fmla="*/ 175 w 175"/>
                <a:gd name="T5" fmla="*/ 57 h 57"/>
                <a:gd name="T6" fmla="*/ 158 w 175"/>
                <a:gd name="T7" fmla="*/ 0 h 57"/>
                <a:gd name="T8" fmla="*/ 17 w 175"/>
                <a:gd name="T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5" h="57">
                  <a:moveTo>
                    <a:pt x="17" y="0"/>
                  </a:moveTo>
                  <a:lnTo>
                    <a:pt x="0" y="57"/>
                  </a:lnTo>
                  <a:lnTo>
                    <a:pt x="175" y="57"/>
                  </a:lnTo>
                  <a:lnTo>
                    <a:pt x="158" y="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1">
              <a:extLst>
                <a:ext uri="{FF2B5EF4-FFF2-40B4-BE49-F238E27FC236}">
                  <a16:creationId xmlns="" xmlns:a16="http://schemas.microsoft.com/office/drawing/2014/main" id="{9D0A9345-9C61-4A9A-946E-0D60FF022DE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19991" y="6362613"/>
              <a:ext cx="257130" cy="132103"/>
            </a:xfrm>
            <a:custGeom>
              <a:avLst/>
              <a:gdLst>
                <a:gd name="T0" fmla="*/ 0 w 109"/>
                <a:gd name="T1" fmla="*/ 56 h 56"/>
                <a:gd name="T2" fmla="*/ 109 w 109"/>
                <a:gd name="T3" fmla="*/ 56 h 56"/>
                <a:gd name="T4" fmla="*/ 92 w 109"/>
                <a:gd name="T5" fmla="*/ 0 h 56"/>
                <a:gd name="T6" fmla="*/ 17 w 109"/>
                <a:gd name="T7" fmla="*/ 0 h 56"/>
                <a:gd name="T8" fmla="*/ 0 w 109"/>
                <a:gd name="T9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56">
                  <a:moveTo>
                    <a:pt x="0" y="56"/>
                  </a:moveTo>
                  <a:lnTo>
                    <a:pt x="109" y="56"/>
                  </a:lnTo>
                  <a:lnTo>
                    <a:pt x="92" y="0"/>
                  </a:lnTo>
                  <a:lnTo>
                    <a:pt x="17" y="0"/>
                  </a:lnTo>
                  <a:lnTo>
                    <a:pt x="0" y="56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2">
              <a:extLst>
                <a:ext uri="{FF2B5EF4-FFF2-40B4-BE49-F238E27FC236}">
                  <a16:creationId xmlns="" xmlns:a16="http://schemas.microsoft.com/office/drawing/2014/main" id="{AB36B6E6-1A61-464A-918F-3B46B4C719C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128095" y="6147945"/>
              <a:ext cx="853954" cy="665235"/>
            </a:xfrm>
            <a:custGeom>
              <a:avLst/>
              <a:gdLst>
                <a:gd name="T0" fmla="*/ 42 w 362"/>
                <a:gd name="T1" fmla="*/ 282 h 282"/>
                <a:gd name="T2" fmla="*/ 81 w 362"/>
                <a:gd name="T3" fmla="*/ 282 h 282"/>
                <a:gd name="T4" fmla="*/ 81 w 362"/>
                <a:gd name="T5" fmla="*/ 131 h 282"/>
                <a:gd name="T6" fmla="*/ 281 w 362"/>
                <a:gd name="T7" fmla="*/ 131 h 282"/>
                <a:gd name="T8" fmla="*/ 281 w 362"/>
                <a:gd name="T9" fmla="*/ 282 h 282"/>
                <a:gd name="T10" fmla="*/ 320 w 362"/>
                <a:gd name="T11" fmla="*/ 282 h 282"/>
                <a:gd name="T12" fmla="*/ 320 w 362"/>
                <a:gd name="T13" fmla="*/ 131 h 282"/>
                <a:gd name="T14" fmla="*/ 362 w 362"/>
                <a:gd name="T15" fmla="*/ 131 h 282"/>
                <a:gd name="T16" fmla="*/ 362 w 362"/>
                <a:gd name="T17" fmla="*/ 10 h 282"/>
                <a:gd name="T18" fmla="*/ 328 w 362"/>
                <a:gd name="T19" fmla="*/ 10 h 282"/>
                <a:gd name="T20" fmla="*/ 328 w 362"/>
                <a:gd name="T21" fmla="*/ 0 h 282"/>
                <a:gd name="T22" fmla="*/ 270 w 362"/>
                <a:gd name="T23" fmla="*/ 0 h 282"/>
                <a:gd name="T24" fmla="*/ 270 w 362"/>
                <a:gd name="T25" fmla="*/ 10 h 282"/>
                <a:gd name="T26" fmla="*/ 94 w 362"/>
                <a:gd name="T27" fmla="*/ 10 h 282"/>
                <a:gd name="T28" fmla="*/ 94 w 362"/>
                <a:gd name="T29" fmla="*/ 0 h 282"/>
                <a:gd name="T30" fmla="*/ 37 w 362"/>
                <a:gd name="T31" fmla="*/ 0 h 282"/>
                <a:gd name="T32" fmla="*/ 37 w 362"/>
                <a:gd name="T33" fmla="*/ 10 h 282"/>
                <a:gd name="T34" fmla="*/ 0 w 362"/>
                <a:gd name="T35" fmla="*/ 10 h 282"/>
                <a:gd name="T36" fmla="*/ 0 w 362"/>
                <a:gd name="T37" fmla="*/ 131 h 282"/>
                <a:gd name="T38" fmla="*/ 42 w 362"/>
                <a:gd name="T39" fmla="*/ 131 h 282"/>
                <a:gd name="T40" fmla="*/ 42 w 362"/>
                <a:gd name="T41" fmla="*/ 282 h 282"/>
                <a:gd name="T42" fmla="*/ 349 w 362"/>
                <a:gd name="T43" fmla="*/ 23 h 282"/>
                <a:gd name="T44" fmla="*/ 349 w 362"/>
                <a:gd name="T45" fmla="*/ 25 h 282"/>
                <a:gd name="T46" fmla="*/ 324 w 362"/>
                <a:gd name="T47" fmla="*/ 118 h 282"/>
                <a:gd name="T48" fmla="*/ 281 w 362"/>
                <a:gd name="T49" fmla="*/ 118 h 282"/>
                <a:gd name="T50" fmla="*/ 306 w 362"/>
                <a:gd name="T51" fmla="*/ 23 h 282"/>
                <a:gd name="T52" fmla="*/ 349 w 362"/>
                <a:gd name="T53" fmla="*/ 23 h 282"/>
                <a:gd name="T54" fmla="*/ 237 w 362"/>
                <a:gd name="T55" fmla="*/ 118 h 282"/>
                <a:gd name="T56" fmla="*/ 193 w 362"/>
                <a:gd name="T57" fmla="*/ 118 h 282"/>
                <a:gd name="T58" fmla="*/ 218 w 362"/>
                <a:gd name="T59" fmla="*/ 23 h 282"/>
                <a:gd name="T60" fmla="*/ 260 w 362"/>
                <a:gd name="T61" fmla="*/ 23 h 282"/>
                <a:gd name="T62" fmla="*/ 237 w 362"/>
                <a:gd name="T63" fmla="*/ 118 h 282"/>
                <a:gd name="T64" fmla="*/ 148 w 362"/>
                <a:gd name="T65" fmla="*/ 118 h 282"/>
                <a:gd name="T66" fmla="*/ 106 w 362"/>
                <a:gd name="T67" fmla="*/ 118 h 282"/>
                <a:gd name="T68" fmla="*/ 129 w 362"/>
                <a:gd name="T69" fmla="*/ 23 h 282"/>
                <a:gd name="T70" fmla="*/ 173 w 362"/>
                <a:gd name="T71" fmla="*/ 23 h 282"/>
                <a:gd name="T72" fmla="*/ 148 w 362"/>
                <a:gd name="T73" fmla="*/ 118 h 282"/>
                <a:gd name="T74" fmla="*/ 42 w 362"/>
                <a:gd name="T75" fmla="*/ 23 h 282"/>
                <a:gd name="T76" fmla="*/ 85 w 362"/>
                <a:gd name="T77" fmla="*/ 23 h 282"/>
                <a:gd name="T78" fmla="*/ 60 w 362"/>
                <a:gd name="T79" fmla="*/ 118 h 282"/>
                <a:gd name="T80" fmla="*/ 19 w 362"/>
                <a:gd name="T81" fmla="*/ 118 h 282"/>
                <a:gd name="T82" fmla="*/ 42 w 362"/>
                <a:gd name="T83" fmla="*/ 23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62" h="282">
                  <a:moveTo>
                    <a:pt x="42" y="282"/>
                  </a:moveTo>
                  <a:lnTo>
                    <a:pt x="81" y="282"/>
                  </a:lnTo>
                  <a:lnTo>
                    <a:pt x="81" y="131"/>
                  </a:lnTo>
                  <a:lnTo>
                    <a:pt x="281" y="131"/>
                  </a:lnTo>
                  <a:lnTo>
                    <a:pt x="281" y="282"/>
                  </a:lnTo>
                  <a:lnTo>
                    <a:pt x="320" y="282"/>
                  </a:lnTo>
                  <a:lnTo>
                    <a:pt x="320" y="131"/>
                  </a:lnTo>
                  <a:lnTo>
                    <a:pt x="362" y="131"/>
                  </a:lnTo>
                  <a:lnTo>
                    <a:pt x="362" y="10"/>
                  </a:lnTo>
                  <a:lnTo>
                    <a:pt x="328" y="10"/>
                  </a:lnTo>
                  <a:lnTo>
                    <a:pt x="328" y="0"/>
                  </a:lnTo>
                  <a:lnTo>
                    <a:pt x="270" y="0"/>
                  </a:lnTo>
                  <a:lnTo>
                    <a:pt x="270" y="10"/>
                  </a:lnTo>
                  <a:lnTo>
                    <a:pt x="94" y="10"/>
                  </a:lnTo>
                  <a:lnTo>
                    <a:pt x="94" y="0"/>
                  </a:lnTo>
                  <a:lnTo>
                    <a:pt x="37" y="0"/>
                  </a:lnTo>
                  <a:lnTo>
                    <a:pt x="37" y="10"/>
                  </a:lnTo>
                  <a:lnTo>
                    <a:pt x="0" y="10"/>
                  </a:lnTo>
                  <a:lnTo>
                    <a:pt x="0" y="131"/>
                  </a:lnTo>
                  <a:lnTo>
                    <a:pt x="42" y="131"/>
                  </a:lnTo>
                  <a:lnTo>
                    <a:pt x="42" y="282"/>
                  </a:lnTo>
                  <a:close/>
                  <a:moveTo>
                    <a:pt x="349" y="23"/>
                  </a:moveTo>
                  <a:lnTo>
                    <a:pt x="349" y="25"/>
                  </a:lnTo>
                  <a:lnTo>
                    <a:pt x="324" y="118"/>
                  </a:lnTo>
                  <a:lnTo>
                    <a:pt x="281" y="118"/>
                  </a:lnTo>
                  <a:lnTo>
                    <a:pt x="306" y="23"/>
                  </a:lnTo>
                  <a:lnTo>
                    <a:pt x="349" y="23"/>
                  </a:lnTo>
                  <a:close/>
                  <a:moveTo>
                    <a:pt x="237" y="118"/>
                  </a:moveTo>
                  <a:lnTo>
                    <a:pt x="193" y="118"/>
                  </a:lnTo>
                  <a:lnTo>
                    <a:pt x="218" y="23"/>
                  </a:lnTo>
                  <a:lnTo>
                    <a:pt x="260" y="23"/>
                  </a:lnTo>
                  <a:lnTo>
                    <a:pt x="237" y="118"/>
                  </a:lnTo>
                  <a:close/>
                  <a:moveTo>
                    <a:pt x="148" y="118"/>
                  </a:moveTo>
                  <a:lnTo>
                    <a:pt x="106" y="118"/>
                  </a:lnTo>
                  <a:lnTo>
                    <a:pt x="129" y="23"/>
                  </a:lnTo>
                  <a:lnTo>
                    <a:pt x="173" y="23"/>
                  </a:lnTo>
                  <a:lnTo>
                    <a:pt x="148" y="118"/>
                  </a:lnTo>
                  <a:close/>
                  <a:moveTo>
                    <a:pt x="42" y="23"/>
                  </a:moveTo>
                  <a:lnTo>
                    <a:pt x="85" y="23"/>
                  </a:lnTo>
                  <a:lnTo>
                    <a:pt x="60" y="118"/>
                  </a:lnTo>
                  <a:lnTo>
                    <a:pt x="19" y="118"/>
                  </a:lnTo>
                  <a:lnTo>
                    <a:pt x="42" y="23"/>
                  </a:lnTo>
                  <a:close/>
                </a:path>
              </a:pathLst>
            </a:custGeom>
            <a:solidFill>
              <a:srgbClr val="B6D0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3">
              <a:extLst>
                <a:ext uri="{FF2B5EF4-FFF2-40B4-BE49-F238E27FC236}">
                  <a16:creationId xmlns="" xmlns:a16="http://schemas.microsoft.com/office/drawing/2014/main" id="{1155D574-6368-4FDD-B75E-B5A904D3BAA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82735" y="2894900"/>
              <a:ext cx="500105" cy="493029"/>
            </a:xfrm>
            <a:custGeom>
              <a:avLst/>
              <a:gdLst>
                <a:gd name="T0" fmla="*/ 90 w 102"/>
                <a:gd name="T1" fmla="*/ 84 h 101"/>
                <a:gd name="T2" fmla="*/ 85 w 102"/>
                <a:gd name="T3" fmla="*/ 75 h 101"/>
                <a:gd name="T4" fmla="*/ 88 w 102"/>
                <a:gd name="T5" fmla="*/ 60 h 101"/>
                <a:gd name="T6" fmla="*/ 99 w 102"/>
                <a:gd name="T7" fmla="*/ 57 h 101"/>
                <a:gd name="T8" fmla="*/ 102 w 102"/>
                <a:gd name="T9" fmla="*/ 47 h 101"/>
                <a:gd name="T10" fmla="*/ 92 w 102"/>
                <a:gd name="T11" fmla="*/ 44 h 101"/>
                <a:gd name="T12" fmla="*/ 84 w 102"/>
                <a:gd name="T13" fmla="*/ 31 h 101"/>
                <a:gd name="T14" fmla="*/ 90 w 102"/>
                <a:gd name="T15" fmla="*/ 22 h 101"/>
                <a:gd name="T16" fmla="*/ 84 w 102"/>
                <a:gd name="T17" fmla="*/ 12 h 101"/>
                <a:gd name="T18" fmla="*/ 75 w 102"/>
                <a:gd name="T19" fmla="*/ 17 h 101"/>
                <a:gd name="T20" fmla="*/ 61 w 102"/>
                <a:gd name="T21" fmla="*/ 13 h 101"/>
                <a:gd name="T22" fmla="*/ 58 w 102"/>
                <a:gd name="T23" fmla="*/ 3 h 101"/>
                <a:gd name="T24" fmla="*/ 47 w 102"/>
                <a:gd name="T25" fmla="*/ 0 h 101"/>
                <a:gd name="T26" fmla="*/ 44 w 102"/>
                <a:gd name="T27" fmla="*/ 10 h 101"/>
                <a:gd name="T28" fmla="*/ 32 w 102"/>
                <a:gd name="T29" fmla="*/ 17 h 101"/>
                <a:gd name="T30" fmla="*/ 22 w 102"/>
                <a:gd name="T31" fmla="*/ 12 h 101"/>
                <a:gd name="T32" fmla="*/ 12 w 102"/>
                <a:gd name="T33" fmla="*/ 17 h 101"/>
                <a:gd name="T34" fmla="*/ 17 w 102"/>
                <a:gd name="T35" fmla="*/ 26 h 101"/>
                <a:gd name="T36" fmla="*/ 14 w 102"/>
                <a:gd name="T37" fmla="*/ 41 h 101"/>
                <a:gd name="T38" fmla="*/ 3 w 102"/>
                <a:gd name="T39" fmla="*/ 44 h 101"/>
                <a:gd name="T40" fmla="*/ 0 w 102"/>
                <a:gd name="T41" fmla="*/ 55 h 101"/>
                <a:gd name="T42" fmla="*/ 10 w 102"/>
                <a:gd name="T43" fmla="*/ 57 h 101"/>
                <a:gd name="T44" fmla="*/ 18 w 102"/>
                <a:gd name="T45" fmla="*/ 70 h 101"/>
                <a:gd name="T46" fmla="*/ 12 w 102"/>
                <a:gd name="T47" fmla="*/ 79 h 101"/>
                <a:gd name="T48" fmla="*/ 18 w 102"/>
                <a:gd name="T49" fmla="*/ 89 h 101"/>
                <a:gd name="T50" fmla="*/ 27 w 102"/>
                <a:gd name="T51" fmla="*/ 84 h 101"/>
                <a:gd name="T52" fmla="*/ 41 w 102"/>
                <a:gd name="T53" fmla="*/ 88 h 101"/>
                <a:gd name="T54" fmla="*/ 44 w 102"/>
                <a:gd name="T55" fmla="*/ 98 h 101"/>
                <a:gd name="T56" fmla="*/ 55 w 102"/>
                <a:gd name="T57" fmla="*/ 101 h 101"/>
                <a:gd name="T58" fmla="*/ 58 w 102"/>
                <a:gd name="T59" fmla="*/ 91 h 101"/>
                <a:gd name="T60" fmla="*/ 71 w 102"/>
                <a:gd name="T61" fmla="*/ 84 h 101"/>
                <a:gd name="T62" fmla="*/ 80 w 102"/>
                <a:gd name="T63" fmla="*/ 89 h 101"/>
                <a:gd name="T64" fmla="*/ 51 w 102"/>
                <a:gd name="T65" fmla="*/ 74 h 101"/>
                <a:gd name="T66" fmla="*/ 51 w 102"/>
                <a:gd name="T67" fmla="*/ 27 h 101"/>
                <a:gd name="T68" fmla="*/ 51 w 102"/>
                <a:gd name="T69" fmla="*/ 7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2" h="101">
                  <a:moveTo>
                    <a:pt x="84" y="89"/>
                  </a:moveTo>
                  <a:cubicBezTo>
                    <a:pt x="90" y="84"/>
                    <a:pt x="90" y="84"/>
                    <a:pt x="90" y="84"/>
                  </a:cubicBezTo>
                  <a:cubicBezTo>
                    <a:pt x="91" y="82"/>
                    <a:pt x="91" y="81"/>
                    <a:pt x="90" y="79"/>
                  </a:cubicBezTo>
                  <a:cubicBezTo>
                    <a:pt x="85" y="75"/>
                    <a:pt x="85" y="75"/>
                    <a:pt x="85" y="75"/>
                  </a:cubicBezTo>
                  <a:cubicBezTo>
                    <a:pt x="84" y="73"/>
                    <a:pt x="83" y="71"/>
                    <a:pt x="84" y="70"/>
                  </a:cubicBezTo>
                  <a:cubicBezTo>
                    <a:pt x="88" y="60"/>
                    <a:pt x="88" y="60"/>
                    <a:pt x="88" y="60"/>
                  </a:cubicBezTo>
                  <a:cubicBezTo>
                    <a:pt x="89" y="59"/>
                    <a:pt x="90" y="57"/>
                    <a:pt x="92" y="57"/>
                  </a:cubicBezTo>
                  <a:cubicBezTo>
                    <a:pt x="99" y="57"/>
                    <a:pt x="99" y="57"/>
                    <a:pt x="99" y="57"/>
                  </a:cubicBezTo>
                  <a:cubicBezTo>
                    <a:pt x="101" y="57"/>
                    <a:pt x="102" y="56"/>
                    <a:pt x="102" y="55"/>
                  </a:cubicBezTo>
                  <a:cubicBezTo>
                    <a:pt x="102" y="47"/>
                    <a:pt x="102" y="47"/>
                    <a:pt x="102" y="47"/>
                  </a:cubicBezTo>
                  <a:cubicBezTo>
                    <a:pt x="102" y="45"/>
                    <a:pt x="101" y="44"/>
                    <a:pt x="99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0" y="44"/>
                    <a:pt x="89" y="42"/>
                    <a:pt x="88" y="41"/>
                  </a:cubicBezTo>
                  <a:cubicBezTo>
                    <a:pt x="84" y="31"/>
                    <a:pt x="84" y="31"/>
                    <a:pt x="84" y="31"/>
                  </a:cubicBezTo>
                  <a:cubicBezTo>
                    <a:pt x="83" y="30"/>
                    <a:pt x="84" y="28"/>
                    <a:pt x="85" y="26"/>
                  </a:cubicBezTo>
                  <a:cubicBezTo>
                    <a:pt x="90" y="22"/>
                    <a:pt x="90" y="22"/>
                    <a:pt x="90" y="22"/>
                  </a:cubicBezTo>
                  <a:cubicBezTo>
                    <a:pt x="91" y="20"/>
                    <a:pt x="91" y="19"/>
                    <a:pt x="90" y="17"/>
                  </a:cubicBezTo>
                  <a:cubicBezTo>
                    <a:pt x="84" y="12"/>
                    <a:pt x="84" y="12"/>
                    <a:pt x="84" y="12"/>
                  </a:cubicBezTo>
                  <a:cubicBezTo>
                    <a:pt x="83" y="11"/>
                    <a:pt x="81" y="11"/>
                    <a:pt x="80" y="12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4" y="18"/>
                    <a:pt x="72" y="18"/>
                    <a:pt x="71" y="17"/>
                  </a:cubicBezTo>
                  <a:cubicBezTo>
                    <a:pt x="61" y="13"/>
                    <a:pt x="61" y="13"/>
                    <a:pt x="61" y="13"/>
                  </a:cubicBezTo>
                  <a:cubicBezTo>
                    <a:pt x="59" y="13"/>
                    <a:pt x="58" y="11"/>
                    <a:pt x="58" y="10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58" y="1"/>
                    <a:pt x="57" y="0"/>
                    <a:pt x="55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6" y="0"/>
                    <a:pt x="44" y="1"/>
                    <a:pt x="44" y="3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1"/>
                    <a:pt x="43" y="13"/>
                    <a:pt x="41" y="13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0" y="18"/>
                    <a:pt x="28" y="18"/>
                    <a:pt x="27" y="17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1" y="11"/>
                    <a:pt x="19" y="11"/>
                    <a:pt x="18" y="12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1" y="19"/>
                    <a:pt x="11" y="20"/>
                    <a:pt x="12" y="22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28"/>
                    <a:pt x="19" y="30"/>
                    <a:pt x="18" y="31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42"/>
                    <a:pt x="12" y="44"/>
                    <a:pt x="10" y="44"/>
                  </a:cubicBezTo>
                  <a:cubicBezTo>
                    <a:pt x="3" y="44"/>
                    <a:pt x="3" y="44"/>
                    <a:pt x="3" y="44"/>
                  </a:cubicBezTo>
                  <a:cubicBezTo>
                    <a:pt x="2" y="44"/>
                    <a:pt x="0" y="45"/>
                    <a:pt x="0" y="47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6"/>
                    <a:pt x="2" y="57"/>
                    <a:pt x="3" y="57"/>
                  </a:cubicBezTo>
                  <a:cubicBezTo>
                    <a:pt x="10" y="57"/>
                    <a:pt x="10" y="57"/>
                    <a:pt x="10" y="57"/>
                  </a:cubicBezTo>
                  <a:cubicBezTo>
                    <a:pt x="12" y="57"/>
                    <a:pt x="14" y="59"/>
                    <a:pt x="14" y="60"/>
                  </a:cubicBezTo>
                  <a:cubicBezTo>
                    <a:pt x="18" y="70"/>
                    <a:pt x="18" y="70"/>
                    <a:pt x="18" y="70"/>
                  </a:cubicBezTo>
                  <a:cubicBezTo>
                    <a:pt x="19" y="71"/>
                    <a:pt x="18" y="73"/>
                    <a:pt x="17" y="75"/>
                  </a:cubicBezTo>
                  <a:cubicBezTo>
                    <a:pt x="12" y="79"/>
                    <a:pt x="12" y="79"/>
                    <a:pt x="12" y="79"/>
                  </a:cubicBezTo>
                  <a:cubicBezTo>
                    <a:pt x="11" y="81"/>
                    <a:pt x="11" y="82"/>
                    <a:pt x="12" y="84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19" y="90"/>
                    <a:pt x="21" y="90"/>
                    <a:pt x="22" y="89"/>
                  </a:cubicBezTo>
                  <a:cubicBezTo>
                    <a:pt x="27" y="84"/>
                    <a:pt x="27" y="84"/>
                    <a:pt x="27" y="84"/>
                  </a:cubicBezTo>
                  <a:cubicBezTo>
                    <a:pt x="28" y="83"/>
                    <a:pt x="30" y="83"/>
                    <a:pt x="32" y="84"/>
                  </a:cubicBezTo>
                  <a:cubicBezTo>
                    <a:pt x="41" y="88"/>
                    <a:pt x="41" y="88"/>
                    <a:pt x="41" y="88"/>
                  </a:cubicBezTo>
                  <a:cubicBezTo>
                    <a:pt x="43" y="88"/>
                    <a:pt x="44" y="90"/>
                    <a:pt x="44" y="91"/>
                  </a:cubicBezTo>
                  <a:cubicBezTo>
                    <a:pt x="44" y="98"/>
                    <a:pt x="44" y="98"/>
                    <a:pt x="44" y="98"/>
                  </a:cubicBezTo>
                  <a:cubicBezTo>
                    <a:pt x="44" y="100"/>
                    <a:pt x="46" y="101"/>
                    <a:pt x="47" y="101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7" y="101"/>
                    <a:pt x="58" y="100"/>
                    <a:pt x="58" y="98"/>
                  </a:cubicBezTo>
                  <a:cubicBezTo>
                    <a:pt x="58" y="91"/>
                    <a:pt x="58" y="91"/>
                    <a:pt x="58" y="91"/>
                  </a:cubicBezTo>
                  <a:cubicBezTo>
                    <a:pt x="58" y="90"/>
                    <a:pt x="59" y="88"/>
                    <a:pt x="61" y="88"/>
                  </a:cubicBezTo>
                  <a:cubicBezTo>
                    <a:pt x="71" y="84"/>
                    <a:pt x="71" y="84"/>
                    <a:pt x="71" y="84"/>
                  </a:cubicBezTo>
                  <a:cubicBezTo>
                    <a:pt x="72" y="83"/>
                    <a:pt x="74" y="83"/>
                    <a:pt x="75" y="84"/>
                  </a:cubicBezTo>
                  <a:cubicBezTo>
                    <a:pt x="80" y="89"/>
                    <a:pt x="80" y="89"/>
                    <a:pt x="80" y="89"/>
                  </a:cubicBezTo>
                  <a:cubicBezTo>
                    <a:pt x="81" y="90"/>
                    <a:pt x="83" y="90"/>
                    <a:pt x="84" y="89"/>
                  </a:cubicBezTo>
                  <a:close/>
                  <a:moveTo>
                    <a:pt x="51" y="74"/>
                  </a:moveTo>
                  <a:cubicBezTo>
                    <a:pt x="38" y="74"/>
                    <a:pt x="28" y="63"/>
                    <a:pt x="28" y="51"/>
                  </a:cubicBezTo>
                  <a:cubicBezTo>
                    <a:pt x="28" y="38"/>
                    <a:pt x="38" y="27"/>
                    <a:pt x="51" y="27"/>
                  </a:cubicBezTo>
                  <a:cubicBezTo>
                    <a:pt x="64" y="27"/>
                    <a:pt x="74" y="38"/>
                    <a:pt x="74" y="51"/>
                  </a:cubicBezTo>
                  <a:cubicBezTo>
                    <a:pt x="74" y="63"/>
                    <a:pt x="64" y="74"/>
                    <a:pt x="51" y="74"/>
                  </a:cubicBezTo>
                  <a:close/>
                </a:path>
              </a:pathLst>
            </a:custGeom>
            <a:solidFill>
              <a:srgbClr val="B6D0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4">
              <a:extLst>
                <a:ext uri="{FF2B5EF4-FFF2-40B4-BE49-F238E27FC236}">
                  <a16:creationId xmlns="" xmlns:a16="http://schemas.microsoft.com/office/drawing/2014/main" id="{AEB3362F-0C0D-4055-9F6E-C38E2D0A707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55455" y="3319518"/>
              <a:ext cx="304309" cy="304310"/>
            </a:xfrm>
            <a:custGeom>
              <a:avLst/>
              <a:gdLst>
                <a:gd name="T0" fmla="*/ 61 w 62"/>
                <a:gd name="T1" fmla="*/ 19 h 62"/>
                <a:gd name="T2" fmla="*/ 54 w 62"/>
                <a:gd name="T3" fmla="*/ 20 h 62"/>
                <a:gd name="T4" fmla="*/ 47 w 62"/>
                <a:gd name="T5" fmla="*/ 13 h 62"/>
                <a:gd name="T6" fmla="*/ 49 w 62"/>
                <a:gd name="T7" fmla="*/ 7 h 62"/>
                <a:gd name="T8" fmla="*/ 44 w 62"/>
                <a:gd name="T9" fmla="*/ 2 h 62"/>
                <a:gd name="T10" fmla="*/ 39 w 62"/>
                <a:gd name="T11" fmla="*/ 7 h 62"/>
                <a:gd name="T12" fmla="*/ 30 w 62"/>
                <a:gd name="T13" fmla="*/ 7 h 62"/>
                <a:gd name="T14" fmla="*/ 27 w 62"/>
                <a:gd name="T15" fmla="*/ 1 h 62"/>
                <a:gd name="T16" fmla="*/ 20 w 62"/>
                <a:gd name="T17" fmla="*/ 2 h 62"/>
                <a:gd name="T18" fmla="*/ 20 w 62"/>
                <a:gd name="T19" fmla="*/ 8 h 62"/>
                <a:gd name="T20" fmla="*/ 14 w 62"/>
                <a:gd name="T21" fmla="*/ 15 h 62"/>
                <a:gd name="T22" fmla="*/ 7 w 62"/>
                <a:gd name="T23" fmla="*/ 13 h 62"/>
                <a:gd name="T24" fmla="*/ 2 w 62"/>
                <a:gd name="T25" fmla="*/ 18 h 62"/>
                <a:gd name="T26" fmla="*/ 7 w 62"/>
                <a:gd name="T27" fmla="*/ 23 h 62"/>
                <a:gd name="T28" fmla="*/ 7 w 62"/>
                <a:gd name="T29" fmla="*/ 32 h 62"/>
                <a:gd name="T30" fmla="*/ 2 w 62"/>
                <a:gd name="T31" fmla="*/ 35 h 62"/>
                <a:gd name="T32" fmla="*/ 2 w 62"/>
                <a:gd name="T33" fmla="*/ 42 h 62"/>
                <a:gd name="T34" fmla="*/ 8 w 62"/>
                <a:gd name="T35" fmla="*/ 42 h 62"/>
                <a:gd name="T36" fmla="*/ 15 w 62"/>
                <a:gd name="T37" fmla="*/ 48 h 62"/>
                <a:gd name="T38" fmla="*/ 13 w 62"/>
                <a:gd name="T39" fmla="*/ 55 h 62"/>
                <a:gd name="T40" fmla="*/ 19 w 62"/>
                <a:gd name="T41" fmla="*/ 60 h 62"/>
                <a:gd name="T42" fmla="*/ 23 w 62"/>
                <a:gd name="T43" fmla="*/ 55 h 62"/>
                <a:gd name="T44" fmla="*/ 32 w 62"/>
                <a:gd name="T45" fmla="*/ 55 h 62"/>
                <a:gd name="T46" fmla="*/ 36 w 62"/>
                <a:gd name="T47" fmla="*/ 61 h 62"/>
                <a:gd name="T48" fmla="*/ 43 w 62"/>
                <a:gd name="T49" fmla="*/ 60 h 62"/>
                <a:gd name="T50" fmla="*/ 43 w 62"/>
                <a:gd name="T51" fmla="*/ 54 h 62"/>
                <a:gd name="T52" fmla="*/ 49 w 62"/>
                <a:gd name="T53" fmla="*/ 47 h 62"/>
                <a:gd name="T54" fmla="*/ 55 w 62"/>
                <a:gd name="T55" fmla="*/ 49 h 62"/>
                <a:gd name="T56" fmla="*/ 60 w 62"/>
                <a:gd name="T57" fmla="*/ 44 h 62"/>
                <a:gd name="T58" fmla="*/ 56 w 62"/>
                <a:gd name="T59" fmla="*/ 39 h 62"/>
                <a:gd name="T60" fmla="*/ 55 w 62"/>
                <a:gd name="T61" fmla="*/ 30 h 62"/>
                <a:gd name="T62" fmla="*/ 61 w 62"/>
                <a:gd name="T63" fmla="*/ 26 h 62"/>
                <a:gd name="T64" fmla="*/ 44 w 62"/>
                <a:gd name="T65" fmla="*/ 38 h 62"/>
                <a:gd name="T66" fmla="*/ 18 w 62"/>
                <a:gd name="T67" fmla="*/ 24 h 62"/>
                <a:gd name="T68" fmla="*/ 44 w 62"/>
                <a:gd name="T69" fmla="*/ 3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2" h="62">
                  <a:moveTo>
                    <a:pt x="62" y="24"/>
                  </a:moveTo>
                  <a:cubicBezTo>
                    <a:pt x="61" y="19"/>
                    <a:pt x="61" y="19"/>
                    <a:pt x="61" y="19"/>
                  </a:cubicBezTo>
                  <a:cubicBezTo>
                    <a:pt x="60" y="19"/>
                    <a:pt x="59" y="18"/>
                    <a:pt x="58" y="18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3" y="20"/>
                    <a:pt x="52" y="19"/>
                    <a:pt x="51" y="19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47" y="13"/>
                    <a:pt x="46" y="12"/>
                    <a:pt x="47" y="11"/>
                  </a:cubicBezTo>
                  <a:cubicBezTo>
                    <a:pt x="49" y="7"/>
                    <a:pt x="49" y="7"/>
                    <a:pt x="49" y="7"/>
                  </a:cubicBezTo>
                  <a:cubicBezTo>
                    <a:pt x="49" y="6"/>
                    <a:pt x="49" y="5"/>
                    <a:pt x="48" y="4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3" y="2"/>
                    <a:pt x="42" y="2"/>
                    <a:pt x="41" y="3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39" y="7"/>
                    <a:pt x="38" y="8"/>
                    <a:pt x="37" y="8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29" y="7"/>
                    <a:pt x="28" y="6"/>
                    <a:pt x="28" y="5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6" y="0"/>
                    <a:pt x="25" y="0"/>
                    <a:pt x="24" y="0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19" y="2"/>
                    <a:pt x="18" y="3"/>
                    <a:pt x="19" y="4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9"/>
                    <a:pt x="20" y="10"/>
                    <a:pt x="19" y="11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3" y="15"/>
                    <a:pt x="12" y="16"/>
                    <a:pt x="11" y="15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6" y="13"/>
                    <a:pt x="5" y="13"/>
                    <a:pt x="5" y="14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9"/>
                    <a:pt x="2" y="20"/>
                    <a:pt x="3" y="21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8" y="23"/>
                    <a:pt x="8" y="24"/>
                    <a:pt x="8" y="25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7" y="33"/>
                    <a:pt x="7" y="34"/>
                    <a:pt x="6" y="34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1" y="36"/>
                    <a:pt x="0" y="37"/>
                    <a:pt x="0" y="38"/>
                  </a:cubicBezTo>
                  <a:cubicBezTo>
                    <a:pt x="2" y="42"/>
                    <a:pt x="2" y="42"/>
                    <a:pt x="2" y="42"/>
                  </a:cubicBezTo>
                  <a:cubicBezTo>
                    <a:pt x="2" y="43"/>
                    <a:pt x="3" y="44"/>
                    <a:pt x="4" y="44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9" y="42"/>
                    <a:pt x="10" y="43"/>
                    <a:pt x="11" y="43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6" y="49"/>
                    <a:pt x="16" y="50"/>
                    <a:pt x="15" y="51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3" y="56"/>
                    <a:pt x="13" y="57"/>
                    <a:pt x="14" y="57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19" y="60"/>
                    <a:pt x="21" y="60"/>
                    <a:pt x="21" y="59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3" y="54"/>
                    <a:pt x="25" y="54"/>
                    <a:pt x="26" y="54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3" y="55"/>
                    <a:pt x="34" y="55"/>
                    <a:pt x="34" y="56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36" y="61"/>
                    <a:pt x="37" y="62"/>
                    <a:pt x="38" y="62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44" y="60"/>
                    <a:pt x="44" y="59"/>
                    <a:pt x="44" y="58"/>
                  </a:cubicBezTo>
                  <a:cubicBezTo>
                    <a:pt x="43" y="54"/>
                    <a:pt x="43" y="54"/>
                    <a:pt x="43" y="54"/>
                  </a:cubicBezTo>
                  <a:cubicBezTo>
                    <a:pt x="42" y="53"/>
                    <a:pt x="43" y="52"/>
                    <a:pt x="44" y="51"/>
                  </a:cubicBezTo>
                  <a:cubicBezTo>
                    <a:pt x="49" y="47"/>
                    <a:pt x="49" y="47"/>
                    <a:pt x="49" y="47"/>
                  </a:cubicBezTo>
                  <a:cubicBezTo>
                    <a:pt x="49" y="46"/>
                    <a:pt x="51" y="46"/>
                    <a:pt x="52" y="47"/>
                  </a:cubicBezTo>
                  <a:cubicBezTo>
                    <a:pt x="55" y="49"/>
                    <a:pt x="55" y="49"/>
                    <a:pt x="55" y="49"/>
                  </a:cubicBezTo>
                  <a:cubicBezTo>
                    <a:pt x="56" y="49"/>
                    <a:pt x="57" y="49"/>
                    <a:pt x="58" y="48"/>
                  </a:cubicBezTo>
                  <a:cubicBezTo>
                    <a:pt x="60" y="44"/>
                    <a:pt x="60" y="44"/>
                    <a:pt x="60" y="44"/>
                  </a:cubicBezTo>
                  <a:cubicBezTo>
                    <a:pt x="61" y="43"/>
                    <a:pt x="60" y="42"/>
                    <a:pt x="59" y="41"/>
                  </a:cubicBezTo>
                  <a:cubicBezTo>
                    <a:pt x="56" y="39"/>
                    <a:pt x="56" y="39"/>
                    <a:pt x="56" y="39"/>
                  </a:cubicBezTo>
                  <a:cubicBezTo>
                    <a:pt x="55" y="39"/>
                    <a:pt x="54" y="37"/>
                    <a:pt x="54" y="37"/>
                  </a:cubicBezTo>
                  <a:cubicBezTo>
                    <a:pt x="55" y="30"/>
                    <a:pt x="55" y="30"/>
                    <a:pt x="55" y="30"/>
                  </a:cubicBezTo>
                  <a:cubicBezTo>
                    <a:pt x="55" y="29"/>
                    <a:pt x="56" y="28"/>
                    <a:pt x="57" y="28"/>
                  </a:cubicBezTo>
                  <a:cubicBezTo>
                    <a:pt x="61" y="26"/>
                    <a:pt x="61" y="26"/>
                    <a:pt x="61" y="26"/>
                  </a:cubicBezTo>
                  <a:cubicBezTo>
                    <a:pt x="62" y="26"/>
                    <a:pt x="62" y="25"/>
                    <a:pt x="62" y="24"/>
                  </a:cubicBezTo>
                  <a:close/>
                  <a:moveTo>
                    <a:pt x="44" y="38"/>
                  </a:moveTo>
                  <a:cubicBezTo>
                    <a:pt x="40" y="45"/>
                    <a:pt x="31" y="47"/>
                    <a:pt x="24" y="44"/>
                  </a:cubicBezTo>
                  <a:cubicBezTo>
                    <a:pt x="17" y="40"/>
                    <a:pt x="15" y="31"/>
                    <a:pt x="18" y="24"/>
                  </a:cubicBezTo>
                  <a:cubicBezTo>
                    <a:pt x="22" y="17"/>
                    <a:pt x="31" y="14"/>
                    <a:pt x="38" y="18"/>
                  </a:cubicBezTo>
                  <a:cubicBezTo>
                    <a:pt x="45" y="22"/>
                    <a:pt x="48" y="31"/>
                    <a:pt x="44" y="38"/>
                  </a:cubicBezTo>
                  <a:close/>
                </a:path>
              </a:pathLst>
            </a:custGeom>
            <a:solidFill>
              <a:srgbClr val="B6D0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5">
              <a:extLst>
                <a:ext uri="{FF2B5EF4-FFF2-40B4-BE49-F238E27FC236}">
                  <a16:creationId xmlns="" xmlns:a16="http://schemas.microsoft.com/office/drawing/2014/main" id="{6EBED1BF-270C-4AD5-AB52-A742DEDF4540}"/>
                </a:ext>
              </a:extLst>
            </p:cNvPr>
            <p:cNvSpPr>
              <a:spLocks/>
            </p:cNvSpPr>
            <p:nvPr/>
          </p:nvSpPr>
          <p:spPr bwMode="auto">
            <a:xfrm>
              <a:off x="7455151" y="3845572"/>
              <a:ext cx="681747" cy="37744"/>
            </a:xfrm>
            <a:custGeom>
              <a:avLst/>
              <a:gdLst>
                <a:gd name="T0" fmla="*/ 135 w 139"/>
                <a:gd name="T1" fmla="*/ 8 h 8"/>
                <a:gd name="T2" fmla="*/ 4 w 139"/>
                <a:gd name="T3" fmla="*/ 8 h 8"/>
                <a:gd name="T4" fmla="*/ 0 w 139"/>
                <a:gd name="T5" fmla="*/ 4 h 8"/>
                <a:gd name="T6" fmla="*/ 4 w 139"/>
                <a:gd name="T7" fmla="*/ 0 h 8"/>
                <a:gd name="T8" fmla="*/ 135 w 139"/>
                <a:gd name="T9" fmla="*/ 0 h 8"/>
                <a:gd name="T10" fmla="*/ 139 w 139"/>
                <a:gd name="T11" fmla="*/ 4 h 8"/>
                <a:gd name="T12" fmla="*/ 135 w 139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8">
                  <a:moveTo>
                    <a:pt x="135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37" y="0"/>
                    <a:pt x="139" y="2"/>
                    <a:pt x="139" y="4"/>
                  </a:cubicBezTo>
                  <a:cubicBezTo>
                    <a:pt x="139" y="6"/>
                    <a:pt x="137" y="8"/>
                    <a:pt x="135" y="8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6">
              <a:extLst>
                <a:ext uri="{FF2B5EF4-FFF2-40B4-BE49-F238E27FC236}">
                  <a16:creationId xmlns="" xmlns:a16="http://schemas.microsoft.com/office/drawing/2014/main" id="{6282356A-FFB1-4593-8AEC-39F612CE6CDF}"/>
                </a:ext>
              </a:extLst>
            </p:cNvPr>
            <p:cNvSpPr>
              <a:spLocks/>
            </p:cNvSpPr>
            <p:nvPr/>
          </p:nvSpPr>
          <p:spPr bwMode="auto">
            <a:xfrm>
              <a:off x="5759039" y="4133369"/>
              <a:ext cx="1073339" cy="44821"/>
            </a:xfrm>
            <a:custGeom>
              <a:avLst/>
              <a:gdLst>
                <a:gd name="T0" fmla="*/ 215 w 219"/>
                <a:gd name="T1" fmla="*/ 9 h 9"/>
                <a:gd name="T2" fmla="*/ 4 w 219"/>
                <a:gd name="T3" fmla="*/ 9 h 9"/>
                <a:gd name="T4" fmla="*/ 0 w 219"/>
                <a:gd name="T5" fmla="*/ 4 h 9"/>
                <a:gd name="T6" fmla="*/ 4 w 219"/>
                <a:gd name="T7" fmla="*/ 0 h 9"/>
                <a:gd name="T8" fmla="*/ 215 w 219"/>
                <a:gd name="T9" fmla="*/ 0 h 9"/>
                <a:gd name="T10" fmla="*/ 219 w 219"/>
                <a:gd name="T11" fmla="*/ 4 h 9"/>
                <a:gd name="T12" fmla="*/ 215 w 219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9" h="9">
                  <a:moveTo>
                    <a:pt x="215" y="9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15" y="0"/>
                    <a:pt x="215" y="0"/>
                    <a:pt x="215" y="0"/>
                  </a:cubicBezTo>
                  <a:cubicBezTo>
                    <a:pt x="217" y="0"/>
                    <a:pt x="219" y="2"/>
                    <a:pt x="219" y="4"/>
                  </a:cubicBezTo>
                  <a:cubicBezTo>
                    <a:pt x="219" y="7"/>
                    <a:pt x="217" y="9"/>
                    <a:pt x="215" y="9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7">
              <a:extLst>
                <a:ext uri="{FF2B5EF4-FFF2-40B4-BE49-F238E27FC236}">
                  <a16:creationId xmlns="" xmlns:a16="http://schemas.microsoft.com/office/drawing/2014/main" id="{27A4F1A4-977D-42C9-9E68-F456FF64498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10555" y="4683013"/>
              <a:ext cx="1075698" cy="42462"/>
            </a:xfrm>
            <a:custGeom>
              <a:avLst/>
              <a:gdLst>
                <a:gd name="T0" fmla="*/ 215 w 219"/>
                <a:gd name="T1" fmla="*/ 9 h 9"/>
                <a:gd name="T2" fmla="*/ 4 w 219"/>
                <a:gd name="T3" fmla="*/ 9 h 9"/>
                <a:gd name="T4" fmla="*/ 0 w 219"/>
                <a:gd name="T5" fmla="*/ 5 h 9"/>
                <a:gd name="T6" fmla="*/ 4 w 219"/>
                <a:gd name="T7" fmla="*/ 0 h 9"/>
                <a:gd name="T8" fmla="*/ 215 w 219"/>
                <a:gd name="T9" fmla="*/ 0 h 9"/>
                <a:gd name="T10" fmla="*/ 219 w 219"/>
                <a:gd name="T11" fmla="*/ 5 h 9"/>
                <a:gd name="T12" fmla="*/ 215 w 219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9" h="9">
                  <a:moveTo>
                    <a:pt x="215" y="9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15" y="0"/>
                    <a:pt x="215" y="0"/>
                    <a:pt x="215" y="0"/>
                  </a:cubicBezTo>
                  <a:cubicBezTo>
                    <a:pt x="217" y="0"/>
                    <a:pt x="219" y="2"/>
                    <a:pt x="219" y="5"/>
                  </a:cubicBezTo>
                  <a:cubicBezTo>
                    <a:pt x="219" y="7"/>
                    <a:pt x="217" y="9"/>
                    <a:pt x="215" y="9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8">
              <a:extLst>
                <a:ext uri="{FF2B5EF4-FFF2-40B4-BE49-F238E27FC236}">
                  <a16:creationId xmlns="" xmlns:a16="http://schemas.microsoft.com/office/drawing/2014/main" id="{CACA6602-42C6-482B-8B95-E75D74C82673}"/>
                </a:ext>
              </a:extLst>
            </p:cNvPr>
            <p:cNvSpPr>
              <a:spLocks/>
            </p:cNvSpPr>
            <p:nvPr/>
          </p:nvSpPr>
          <p:spPr bwMode="auto">
            <a:xfrm>
              <a:off x="189103" y="6817898"/>
              <a:ext cx="11782880" cy="40103"/>
            </a:xfrm>
            <a:custGeom>
              <a:avLst/>
              <a:gdLst>
                <a:gd name="T0" fmla="*/ 1598 w 1602"/>
                <a:gd name="T1" fmla="*/ 8 h 8"/>
                <a:gd name="T2" fmla="*/ 4 w 1602"/>
                <a:gd name="T3" fmla="*/ 8 h 8"/>
                <a:gd name="T4" fmla="*/ 0 w 1602"/>
                <a:gd name="T5" fmla="*/ 4 h 8"/>
                <a:gd name="T6" fmla="*/ 4 w 1602"/>
                <a:gd name="T7" fmla="*/ 0 h 8"/>
                <a:gd name="T8" fmla="*/ 1598 w 1602"/>
                <a:gd name="T9" fmla="*/ 0 h 8"/>
                <a:gd name="T10" fmla="*/ 1602 w 1602"/>
                <a:gd name="T11" fmla="*/ 4 h 8"/>
                <a:gd name="T12" fmla="*/ 1598 w 1602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02" h="8">
                  <a:moveTo>
                    <a:pt x="1598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598" y="0"/>
                    <a:pt x="1598" y="0"/>
                    <a:pt x="1598" y="0"/>
                  </a:cubicBezTo>
                  <a:cubicBezTo>
                    <a:pt x="1600" y="0"/>
                    <a:pt x="1602" y="2"/>
                    <a:pt x="1602" y="4"/>
                  </a:cubicBezTo>
                  <a:cubicBezTo>
                    <a:pt x="1602" y="6"/>
                    <a:pt x="1600" y="8"/>
                    <a:pt x="1598" y="8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9">
              <a:extLst>
                <a:ext uri="{FF2B5EF4-FFF2-40B4-BE49-F238E27FC236}">
                  <a16:creationId xmlns="" xmlns:a16="http://schemas.microsoft.com/office/drawing/2014/main" id="{73B3EB92-B851-4FA3-9CE0-1521E255562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90853" y="3628545"/>
              <a:ext cx="495387" cy="476516"/>
            </a:xfrm>
            <a:custGeom>
              <a:avLst/>
              <a:gdLst>
                <a:gd name="T0" fmla="*/ 64 w 101"/>
                <a:gd name="T1" fmla="*/ 0 h 97"/>
                <a:gd name="T2" fmla="*/ 41 w 101"/>
                <a:gd name="T3" fmla="*/ 10 h 97"/>
                <a:gd name="T4" fmla="*/ 35 w 101"/>
                <a:gd name="T5" fmla="*/ 51 h 97"/>
                <a:gd name="T6" fmla="*/ 36 w 101"/>
                <a:gd name="T7" fmla="*/ 52 h 97"/>
                <a:gd name="T8" fmla="*/ 2 w 101"/>
                <a:gd name="T9" fmla="*/ 85 h 97"/>
                <a:gd name="T10" fmla="*/ 0 w 101"/>
                <a:gd name="T11" fmla="*/ 89 h 97"/>
                <a:gd name="T12" fmla="*/ 3 w 101"/>
                <a:gd name="T13" fmla="*/ 94 h 97"/>
                <a:gd name="T14" fmla="*/ 9 w 101"/>
                <a:gd name="T15" fmla="*/ 97 h 97"/>
                <a:gd name="T16" fmla="*/ 13 w 101"/>
                <a:gd name="T17" fmla="*/ 96 h 97"/>
                <a:gd name="T18" fmla="*/ 46 w 101"/>
                <a:gd name="T19" fmla="*/ 62 h 97"/>
                <a:gd name="T20" fmla="*/ 47 w 101"/>
                <a:gd name="T21" fmla="*/ 63 h 97"/>
                <a:gd name="T22" fmla="*/ 64 w 101"/>
                <a:gd name="T23" fmla="*/ 67 h 97"/>
                <a:gd name="T24" fmla="*/ 88 w 101"/>
                <a:gd name="T25" fmla="*/ 57 h 97"/>
                <a:gd name="T26" fmla="*/ 88 w 101"/>
                <a:gd name="T27" fmla="*/ 10 h 97"/>
                <a:gd name="T28" fmla="*/ 64 w 101"/>
                <a:gd name="T29" fmla="*/ 0 h 97"/>
                <a:gd name="T30" fmla="*/ 64 w 101"/>
                <a:gd name="T31" fmla="*/ 57 h 97"/>
                <a:gd name="T32" fmla="*/ 41 w 101"/>
                <a:gd name="T33" fmla="*/ 34 h 97"/>
                <a:gd name="T34" fmla="*/ 64 w 101"/>
                <a:gd name="T35" fmla="*/ 10 h 97"/>
                <a:gd name="T36" fmla="*/ 64 w 101"/>
                <a:gd name="T37" fmla="*/ 10 h 97"/>
                <a:gd name="T38" fmla="*/ 88 w 101"/>
                <a:gd name="T39" fmla="*/ 34 h 97"/>
                <a:gd name="T40" fmla="*/ 64 w 101"/>
                <a:gd name="T41" fmla="*/ 5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1" h="97">
                  <a:moveTo>
                    <a:pt x="64" y="0"/>
                  </a:moveTo>
                  <a:cubicBezTo>
                    <a:pt x="55" y="0"/>
                    <a:pt x="47" y="4"/>
                    <a:pt x="41" y="10"/>
                  </a:cubicBezTo>
                  <a:cubicBezTo>
                    <a:pt x="30" y="21"/>
                    <a:pt x="28" y="37"/>
                    <a:pt x="35" y="51"/>
                  </a:cubicBezTo>
                  <a:cubicBezTo>
                    <a:pt x="36" y="52"/>
                    <a:pt x="36" y="52"/>
                    <a:pt x="36" y="52"/>
                  </a:cubicBezTo>
                  <a:cubicBezTo>
                    <a:pt x="2" y="85"/>
                    <a:pt x="2" y="85"/>
                    <a:pt x="2" y="85"/>
                  </a:cubicBezTo>
                  <a:cubicBezTo>
                    <a:pt x="2" y="85"/>
                    <a:pt x="0" y="87"/>
                    <a:pt x="0" y="89"/>
                  </a:cubicBezTo>
                  <a:cubicBezTo>
                    <a:pt x="0" y="91"/>
                    <a:pt x="1" y="93"/>
                    <a:pt x="3" y="94"/>
                  </a:cubicBezTo>
                  <a:cubicBezTo>
                    <a:pt x="5" y="96"/>
                    <a:pt x="7" y="97"/>
                    <a:pt x="9" y="97"/>
                  </a:cubicBezTo>
                  <a:cubicBezTo>
                    <a:pt x="11" y="97"/>
                    <a:pt x="13" y="96"/>
                    <a:pt x="13" y="96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47" y="63"/>
                    <a:pt x="47" y="63"/>
                    <a:pt x="47" y="63"/>
                  </a:cubicBezTo>
                  <a:cubicBezTo>
                    <a:pt x="52" y="66"/>
                    <a:pt x="58" y="67"/>
                    <a:pt x="64" y="67"/>
                  </a:cubicBezTo>
                  <a:cubicBezTo>
                    <a:pt x="73" y="67"/>
                    <a:pt x="82" y="64"/>
                    <a:pt x="88" y="57"/>
                  </a:cubicBezTo>
                  <a:cubicBezTo>
                    <a:pt x="101" y="44"/>
                    <a:pt x="101" y="23"/>
                    <a:pt x="88" y="10"/>
                  </a:cubicBezTo>
                  <a:cubicBezTo>
                    <a:pt x="82" y="4"/>
                    <a:pt x="73" y="0"/>
                    <a:pt x="64" y="0"/>
                  </a:cubicBezTo>
                  <a:close/>
                  <a:moveTo>
                    <a:pt x="64" y="57"/>
                  </a:moveTo>
                  <a:cubicBezTo>
                    <a:pt x="51" y="57"/>
                    <a:pt x="41" y="47"/>
                    <a:pt x="41" y="34"/>
                  </a:cubicBezTo>
                  <a:cubicBezTo>
                    <a:pt x="41" y="21"/>
                    <a:pt x="51" y="10"/>
                    <a:pt x="64" y="10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77" y="10"/>
                    <a:pt x="88" y="21"/>
                    <a:pt x="88" y="34"/>
                  </a:cubicBezTo>
                  <a:cubicBezTo>
                    <a:pt x="88" y="47"/>
                    <a:pt x="77" y="57"/>
                    <a:pt x="64" y="57"/>
                  </a:cubicBezTo>
                  <a:close/>
                </a:path>
              </a:pathLst>
            </a:custGeom>
            <a:solidFill>
              <a:srgbClr val="B6D0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Rectangle 40">
              <a:extLst>
                <a:ext uri="{FF2B5EF4-FFF2-40B4-BE49-F238E27FC236}">
                  <a16:creationId xmlns="" xmlns:a16="http://schemas.microsoft.com/office/drawing/2014/main" id="{C46022A6-CB7C-4406-B591-91BC41265E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45623" y="3786598"/>
              <a:ext cx="117949" cy="33026"/>
            </a:xfrm>
            <a:prstGeom prst="rect">
              <a:avLst/>
            </a:prstGeom>
            <a:solidFill>
              <a:srgbClr val="B6D0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1">
              <a:extLst>
                <a:ext uri="{FF2B5EF4-FFF2-40B4-BE49-F238E27FC236}">
                  <a16:creationId xmlns="" xmlns:a16="http://schemas.microsoft.com/office/drawing/2014/main" id="{89E59265-AB7B-49D3-9F88-CDFE4279BB5D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0273" y="5211427"/>
              <a:ext cx="37744" cy="1606471"/>
            </a:xfrm>
            <a:custGeom>
              <a:avLst/>
              <a:gdLst>
                <a:gd name="T0" fmla="*/ 4 w 8"/>
                <a:gd name="T1" fmla="*/ 328 h 328"/>
                <a:gd name="T2" fmla="*/ 0 w 8"/>
                <a:gd name="T3" fmla="*/ 324 h 328"/>
                <a:gd name="T4" fmla="*/ 0 w 8"/>
                <a:gd name="T5" fmla="*/ 5 h 328"/>
                <a:gd name="T6" fmla="*/ 4 w 8"/>
                <a:gd name="T7" fmla="*/ 0 h 328"/>
                <a:gd name="T8" fmla="*/ 8 w 8"/>
                <a:gd name="T9" fmla="*/ 5 h 328"/>
                <a:gd name="T10" fmla="*/ 8 w 8"/>
                <a:gd name="T11" fmla="*/ 324 h 328"/>
                <a:gd name="T12" fmla="*/ 4 w 8"/>
                <a:gd name="T13" fmla="*/ 328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328">
                  <a:moveTo>
                    <a:pt x="4" y="328"/>
                  </a:moveTo>
                  <a:cubicBezTo>
                    <a:pt x="2" y="328"/>
                    <a:pt x="0" y="326"/>
                    <a:pt x="0" y="32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8" y="2"/>
                    <a:pt x="8" y="5"/>
                  </a:cubicBezTo>
                  <a:cubicBezTo>
                    <a:pt x="8" y="324"/>
                    <a:pt x="8" y="324"/>
                    <a:pt x="8" y="324"/>
                  </a:cubicBezTo>
                  <a:cubicBezTo>
                    <a:pt x="8" y="326"/>
                    <a:pt x="6" y="328"/>
                    <a:pt x="4" y="328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2">
              <a:extLst>
                <a:ext uri="{FF2B5EF4-FFF2-40B4-BE49-F238E27FC236}">
                  <a16:creationId xmlns="" xmlns:a16="http://schemas.microsoft.com/office/drawing/2014/main" id="{3844328F-3C27-4027-9464-A163C4B361E6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1198" y="5211427"/>
              <a:ext cx="40103" cy="1606471"/>
            </a:xfrm>
            <a:custGeom>
              <a:avLst/>
              <a:gdLst>
                <a:gd name="T0" fmla="*/ 4 w 8"/>
                <a:gd name="T1" fmla="*/ 328 h 328"/>
                <a:gd name="T2" fmla="*/ 0 w 8"/>
                <a:gd name="T3" fmla="*/ 324 h 328"/>
                <a:gd name="T4" fmla="*/ 0 w 8"/>
                <a:gd name="T5" fmla="*/ 5 h 328"/>
                <a:gd name="T6" fmla="*/ 4 w 8"/>
                <a:gd name="T7" fmla="*/ 0 h 328"/>
                <a:gd name="T8" fmla="*/ 8 w 8"/>
                <a:gd name="T9" fmla="*/ 5 h 328"/>
                <a:gd name="T10" fmla="*/ 8 w 8"/>
                <a:gd name="T11" fmla="*/ 324 h 328"/>
                <a:gd name="T12" fmla="*/ 4 w 8"/>
                <a:gd name="T13" fmla="*/ 328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328">
                  <a:moveTo>
                    <a:pt x="4" y="328"/>
                  </a:moveTo>
                  <a:cubicBezTo>
                    <a:pt x="2" y="328"/>
                    <a:pt x="0" y="326"/>
                    <a:pt x="0" y="32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8" y="2"/>
                    <a:pt x="8" y="5"/>
                  </a:cubicBezTo>
                  <a:cubicBezTo>
                    <a:pt x="8" y="324"/>
                    <a:pt x="8" y="324"/>
                    <a:pt x="8" y="324"/>
                  </a:cubicBezTo>
                  <a:cubicBezTo>
                    <a:pt x="8" y="326"/>
                    <a:pt x="7" y="328"/>
                    <a:pt x="4" y="328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3">
              <a:extLst>
                <a:ext uri="{FF2B5EF4-FFF2-40B4-BE49-F238E27FC236}">
                  <a16:creationId xmlns="" xmlns:a16="http://schemas.microsoft.com/office/drawing/2014/main" id="{7C880766-C24C-45D9-AE5F-710C6891EEB6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0273" y="5319940"/>
              <a:ext cx="401028" cy="44821"/>
            </a:xfrm>
            <a:custGeom>
              <a:avLst/>
              <a:gdLst>
                <a:gd name="T0" fmla="*/ 78 w 82"/>
                <a:gd name="T1" fmla="*/ 9 h 9"/>
                <a:gd name="T2" fmla="*/ 4 w 82"/>
                <a:gd name="T3" fmla="*/ 9 h 9"/>
                <a:gd name="T4" fmla="*/ 0 w 82"/>
                <a:gd name="T5" fmla="*/ 4 h 9"/>
                <a:gd name="T6" fmla="*/ 4 w 82"/>
                <a:gd name="T7" fmla="*/ 0 h 9"/>
                <a:gd name="T8" fmla="*/ 78 w 82"/>
                <a:gd name="T9" fmla="*/ 0 h 9"/>
                <a:gd name="T10" fmla="*/ 82 w 82"/>
                <a:gd name="T11" fmla="*/ 4 h 9"/>
                <a:gd name="T12" fmla="*/ 78 w 82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9">
                  <a:moveTo>
                    <a:pt x="78" y="9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1" y="0"/>
                    <a:pt x="82" y="2"/>
                    <a:pt x="82" y="4"/>
                  </a:cubicBezTo>
                  <a:cubicBezTo>
                    <a:pt x="82" y="7"/>
                    <a:pt x="81" y="9"/>
                    <a:pt x="78" y="9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4">
              <a:extLst>
                <a:ext uri="{FF2B5EF4-FFF2-40B4-BE49-F238E27FC236}">
                  <a16:creationId xmlns="" xmlns:a16="http://schemas.microsoft.com/office/drawing/2014/main" id="{858477EC-E4F3-42DC-A53D-A2A2AA574073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0273" y="5501582"/>
              <a:ext cx="401028" cy="37744"/>
            </a:xfrm>
            <a:custGeom>
              <a:avLst/>
              <a:gdLst>
                <a:gd name="T0" fmla="*/ 78 w 82"/>
                <a:gd name="T1" fmla="*/ 8 h 8"/>
                <a:gd name="T2" fmla="*/ 4 w 82"/>
                <a:gd name="T3" fmla="*/ 8 h 8"/>
                <a:gd name="T4" fmla="*/ 0 w 82"/>
                <a:gd name="T5" fmla="*/ 4 h 8"/>
                <a:gd name="T6" fmla="*/ 4 w 82"/>
                <a:gd name="T7" fmla="*/ 0 h 8"/>
                <a:gd name="T8" fmla="*/ 78 w 82"/>
                <a:gd name="T9" fmla="*/ 0 h 8"/>
                <a:gd name="T10" fmla="*/ 82 w 82"/>
                <a:gd name="T11" fmla="*/ 4 h 8"/>
                <a:gd name="T12" fmla="*/ 78 w 82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8">
                  <a:moveTo>
                    <a:pt x="78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1" y="0"/>
                    <a:pt x="82" y="2"/>
                    <a:pt x="82" y="4"/>
                  </a:cubicBezTo>
                  <a:cubicBezTo>
                    <a:pt x="82" y="6"/>
                    <a:pt x="81" y="8"/>
                    <a:pt x="78" y="8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5">
              <a:extLst>
                <a:ext uri="{FF2B5EF4-FFF2-40B4-BE49-F238E27FC236}">
                  <a16:creationId xmlns="" xmlns:a16="http://schemas.microsoft.com/office/drawing/2014/main" id="{0498491A-6B7A-4BAF-A549-A98A9D48666B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0273" y="5676148"/>
              <a:ext cx="401028" cy="44821"/>
            </a:xfrm>
            <a:custGeom>
              <a:avLst/>
              <a:gdLst>
                <a:gd name="T0" fmla="*/ 78 w 82"/>
                <a:gd name="T1" fmla="*/ 9 h 9"/>
                <a:gd name="T2" fmla="*/ 4 w 82"/>
                <a:gd name="T3" fmla="*/ 9 h 9"/>
                <a:gd name="T4" fmla="*/ 0 w 82"/>
                <a:gd name="T5" fmla="*/ 4 h 9"/>
                <a:gd name="T6" fmla="*/ 4 w 82"/>
                <a:gd name="T7" fmla="*/ 0 h 9"/>
                <a:gd name="T8" fmla="*/ 78 w 82"/>
                <a:gd name="T9" fmla="*/ 0 h 9"/>
                <a:gd name="T10" fmla="*/ 82 w 82"/>
                <a:gd name="T11" fmla="*/ 4 h 9"/>
                <a:gd name="T12" fmla="*/ 78 w 82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9">
                  <a:moveTo>
                    <a:pt x="78" y="9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1" y="0"/>
                    <a:pt x="82" y="2"/>
                    <a:pt x="82" y="4"/>
                  </a:cubicBezTo>
                  <a:cubicBezTo>
                    <a:pt x="82" y="7"/>
                    <a:pt x="81" y="9"/>
                    <a:pt x="78" y="9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46">
              <a:extLst>
                <a:ext uri="{FF2B5EF4-FFF2-40B4-BE49-F238E27FC236}">
                  <a16:creationId xmlns="" xmlns:a16="http://schemas.microsoft.com/office/drawing/2014/main" id="{34E7348A-C5E2-46CF-B101-C6B6B594BBC4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0273" y="5857790"/>
              <a:ext cx="401028" cy="40103"/>
            </a:xfrm>
            <a:custGeom>
              <a:avLst/>
              <a:gdLst>
                <a:gd name="T0" fmla="*/ 78 w 82"/>
                <a:gd name="T1" fmla="*/ 8 h 8"/>
                <a:gd name="T2" fmla="*/ 4 w 82"/>
                <a:gd name="T3" fmla="*/ 8 h 8"/>
                <a:gd name="T4" fmla="*/ 0 w 82"/>
                <a:gd name="T5" fmla="*/ 4 h 8"/>
                <a:gd name="T6" fmla="*/ 4 w 82"/>
                <a:gd name="T7" fmla="*/ 0 h 8"/>
                <a:gd name="T8" fmla="*/ 78 w 82"/>
                <a:gd name="T9" fmla="*/ 0 h 8"/>
                <a:gd name="T10" fmla="*/ 82 w 82"/>
                <a:gd name="T11" fmla="*/ 4 h 8"/>
                <a:gd name="T12" fmla="*/ 78 w 82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8">
                  <a:moveTo>
                    <a:pt x="78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1" y="0"/>
                    <a:pt x="82" y="2"/>
                    <a:pt x="82" y="4"/>
                  </a:cubicBezTo>
                  <a:cubicBezTo>
                    <a:pt x="82" y="6"/>
                    <a:pt x="81" y="8"/>
                    <a:pt x="78" y="8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47">
              <a:extLst>
                <a:ext uri="{FF2B5EF4-FFF2-40B4-BE49-F238E27FC236}">
                  <a16:creationId xmlns="" xmlns:a16="http://schemas.microsoft.com/office/drawing/2014/main" id="{BF6A1C14-8EA2-4FAE-AFA1-F45A338CC6FE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0273" y="6034714"/>
              <a:ext cx="401028" cy="44821"/>
            </a:xfrm>
            <a:custGeom>
              <a:avLst/>
              <a:gdLst>
                <a:gd name="T0" fmla="*/ 78 w 82"/>
                <a:gd name="T1" fmla="*/ 9 h 9"/>
                <a:gd name="T2" fmla="*/ 4 w 82"/>
                <a:gd name="T3" fmla="*/ 9 h 9"/>
                <a:gd name="T4" fmla="*/ 0 w 82"/>
                <a:gd name="T5" fmla="*/ 4 h 9"/>
                <a:gd name="T6" fmla="*/ 4 w 82"/>
                <a:gd name="T7" fmla="*/ 0 h 9"/>
                <a:gd name="T8" fmla="*/ 78 w 82"/>
                <a:gd name="T9" fmla="*/ 0 h 9"/>
                <a:gd name="T10" fmla="*/ 82 w 82"/>
                <a:gd name="T11" fmla="*/ 4 h 9"/>
                <a:gd name="T12" fmla="*/ 78 w 82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9">
                  <a:moveTo>
                    <a:pt x="78" y="9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1" y="0"/>
                    <a:pt x="82" y="2"/>
                    <a:pt x="82" y="4"/>
                  </a:cubicBezTo>
                  <a:cubicBezTo>
                    <a:pt x="82" y="7"/>
                    <a:pt x="81" y="9"/>
                    <a:pt x="78" y="9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48">
              <a:extLst>
                <a:ext uri="{FF2B5EF4-FFF2-40B4-BE49-F238E27FC236}">
                  <a16:creationId xmlns="" xmlns:a16="http://schemas.microsoft.com/office/drawing/2014/main" id="{C433D2DC-C179-48E2-A9B9-5E7E65232747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0273" y="6216356"/>
              <a:ext cx="401028" cy="40103"/>
            </a:xfrm>
            <a:custGeom>
              <a:avLst/>
              <a:gdLst>
                <a:gd name="T0" fmla="*/ 78 w 82"/>
                <a:gd name="T1" fmla="*/ 8 h 8"/>
                <a:gd name="T2" fmla="*/ 4 w 82"/>
                <a:gd name="T3" fmla="*/ 8 h 8"/>
                <a:gd name="T4" fmla="*/ 0 w 82"/>
                <a:gd name="T5" fmla="*/ 4 h 8"/>
                <a:gd name="T6" fmla="*/ 4 w 82"/>
                <a:gd name="T7" fmla="*/ 0 h 8"/>
                <a:gd name="T8" fmla="*/ 78 w 82"/>
                <a:gd name="T9" fmla="*/ 0 h 8"/>
                <a:gd name="T10" fmla="*/ 82 w 82"/>
                <a:gd name="T11" fmla="*/ 4 h 8"/>
                <a:gd name="T12" fmla="*/ 78 w 82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8">
                  <a:moveTo>
                    <a:pt x="78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1" y="0"/>
                    <a:pt x="82" y="2"/>
                    <a:pt x="82" y="4"/>
                  </a:cubicBezTo>
                  <a:cubicBezTo>
                    <a:pt x="82" y="6"/>
                    <a:pt x="81" y="8"/>
                    <a:pt x="78" y="8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49">
              <a:extLst>
                <a:ext uri="{FF2B5EF4-FFF2-40B4-BE49-F238E27FC236}">
                  <a16:creationId xmlns="" xmlns:a16="http://schemas.microsoft.com/office/drawing/2014/main" id="{EF392994-FC1C-47F3-8726-005E7E7287E6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0273" y="6393280"/>
              <a:ext cx="401028" cy="42462"/>
            </a:xfrm>
            <a:custGeom>
              <a:avLst/>
              <a:gdLst>
                <a:gd name="T0" fmla="*/ 78 w 82"/>
                <a:gd name="T1" fmla="*/ 9 h 9"/>
                <a:gd name="T2" fmla="*/ 4 w 82"/>
                <a:gd name="T3" fmla="*/ 9 h 9"/>
                <a:gd name="T4" fmla="*/ 0 w 82"/>
                <a:gd name="T5" fmla="*/ 4 h 9"/>
                <a:gd name="T6" fmla="*/ 4 w 82"/>
                <a:gd name="T7" fmla="*/ 0 h 9"/>
                <a:gd name="T8" fmla="*/ 78 w 82"/>
                <a:gd name="T9" fmla="*/ 0 h 9"/>
                <a:gd name="T10" fmla="*/ 82 w 82"/>
                <a:gd name="T11" fmla="*/ 4 h 9"/>
                <a:gd name="T12" fmla="*/ 78 w 82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9">
                  <a:moveTo>
                    <a:pt x="78" y="9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1" y="0"/>
                    <a:pt x="82" y="2"/>
                    <a:pt x="82" y="4"/>
                  </a:cubicBezTo>
                  <a:cubicBezTo>
                    <a:pt x="82" y="7"/>
                    <a:pt x="81" y="9"/>
                    <a:pt x="78" y="9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0">
              <a:extLst>
                <a:ext uri="{FF2B5EF4-FFF2-40B4-BE49-F238E27FC236}">
                  <a16:creationId xmlns="" xmlns:a16="http://schemas.microsoft.com/office/drawing/2014/main" id="{85C1F0FB-EB14-46EF-B1DB-F63E4319ADBE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0273" y="6574922"/>
              <a:ext cx="401028" cy="37744"/>
            </a:xfrm>
            <a:custGeom>
              <a:avLst/>
              <a:gdLst>
                <a:gd name="T0" fmla="*/ 78 w 82"/>
                <a:gd name="T1" fmla="*/ 8 h 8"/>
                <a:gd name="T2" fmla="*/ 4 w 82"/>
                <a:gd name="T3" fmla="*/ 8 h 8"/>
                <a:gd name="T4" fmla="*/ 0 w 82"/>
                <a:gd name="T5" fmla="*/ 4 h 8"/>
                <a:gd name="T6" fmla="*/ 4 w 82"/>
                <a:gd name="T7" fmla="*/ 0 h 8"/>
                <a:gd name="T8" fmla="*/ 78 w 82"/>
                <a:gd name="T9" fmla="*/ 0 h 8"/>
                <a:gd name="T10" fmla="*/ 82 w 82"/>
                <a:gd name="T11" fmla="*/ 4 h 8"/>
                <a:gd name="T12" fmla="*/ 78 w 82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8">
                  <a:moveTo>
                    <a:pt x="78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1" y="0"/>
                    <a:pt x="82" y="2"/>
                    <a:pt x="82" y="4"/>
                  </a:cubicBezTo>
                  <a:cubicBezTo>
                    <a:pt x="82" y="6"/>
                    <a:pt x="81" y="8"/>
                    <a:pt x="78" y="8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1">
              <a:extLst>
                <a:ext uri="{FF2B5EF4-FFF2-40B4-BE49-F238E27FC236}">
                  <a16:creationId xmlns="" xmlns:a16="http://schemas.microsoft.com/office/drawing/2014/main" id="{8316D775-78D8-4C9D-B355-F591AB294AA0}"/>
                </a:ext>
              </a:extLst>
            </p:cNvPr>
            <p:cNvSpPr>
              <a:spLocks/>
            </p:cNvSpPr>
            <p:nvPr/>
          </p:nvSpPr>
          <p:spPr bwMode="auto">
            <a:xfrm>
              <a:off x="5744885" y="5192555"/>
              <a:ext cx="37744" cy="117949"/>
            </a:xfrm>
            <a:custGeom>
              <a:avLst/>
              <a:gdLst>
                <a:gd name="T0" fmla="*/ 4 w 8"/>
                <a:gd name="T1" fmla="*/ 24 h 24"/>
                <a:gd name="T2" fmla="*/ 0 w 8"/>
                <a:gd name="T3" fmla="*/ 20 h 24"/>
                <a:gd name="T4" fmla="*/ 0 w 8"/>
                <a:gd name="T5" fmla="*/ 4 h 24"/>
                <a:gd name="T6" fmla="*/ 4 w 8"/>
                <a:gd name="T7" fmla="*/ 0 h 24"/>
                <a:gd name="T8" fmla="*/ 8 w 8"/>
                <a:gd name="T9" fmla="*/ 4 h 24"/>
                <a:gd name="T10" fmla="*/ 8 w 8"/>
                <a:gd name="T11" fmla="*/ 20 h 24"/>
                <a:gd name="T12" fmla="*/ 4 w 8"/>
                <a:gd name="T1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24">
                  <a:moveTo>
                    <a:pt x="4" y="24"/>
                  </a:moveTo>
                  <a:cubicBezTo>
                    <a:pt x="2" y="24"/>
                    <a:pt x="0" y="22"/>
                    <a:pt x="0" y="2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2"/>
                    <a:pt x="6" y="24"/>
                    <a:pt x="4" y="24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2">
              <a:extLst>
                <a:ext uri="{FF2B5EF4-FFF2-40B4-BE49-F238E27FC236}">
                  <a16:creationId xmlns="" xmlns:a16="http://schemas.microsoft.com/office/drawing/2014/main" id="{FCBF4B6F-DBD8-41E1-ACF0-9087FC790F99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4783" y="5230299"/>
              <a:ext cx="117949" cy="40103"/>
            </a:xfrm>
            <a:custGeom>
              <a:avLst/>
              <a:gdLst>
                <a:gd name="T0" fmla="*/ 20 w 24"/>
                <a:gd name="T1" fmla="*/ 8 h 8"/>
                <a:gd name="T2" fmla="*/ 4 w 24"/>
                <a:gd name="T3" fmla="*/ 8 h 8"/>
                <a:gd name="T4" fmla="*/ 0 w 24"/>
                <a:gd name="T5" fmla="*/ 4 h 8"/>
                <a:gd name="T6" fmla="*/ 4 w 24"/>
                <a:gd name="T7" fmla="*/ 0 h 8"/>
                <a:gd name="T8" fmla="*/ 20 w 24"/>
                <a:gd name="T9" fmla="*/ 0 h 8"/>
                <a:gd name="T10" fmla="*/ 24 w 24"/>
                <a:gd name="T11" fmla="*/ 4 h 8"/>
                <a:gd name="T12" fmla="*/ 20 w 24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8">
                  <a:moveTo>
                    <a:pt x="20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2" y="0"/>
                    <a:pt x="24" y="2"/>
                    <a:pt x="24" y="4"/>
                  </a:cubicBezTo>
                  <a:cubicBezTo>
                    <a:pt x="24" y="6"/>
                    <a:pt x="22" y="8"/>
                    <a:pt x="20" y="8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3">
              <a:extLst>
                <a:ext uri="{FF2B5EF4-FFF2-40B4-BE49-F238E27FC236}">
                  <a16:creationId xmlns="" xmlns:a16="http://schemas.microsoft.com/office/drawing/2014/main" id="{7D06C59A-DA62-4C02-A6E9-B75D51406B26}"/>
                </a:ext>
              </a:extLst>
            </p:cNvPr>
            <p:cNvSpPr>
              <a:spLocks/>
            </p:cNvSpPr>
            <p:nvPr/>
          </p:nvSpPr>
          <p:spPr bwMode="auto">
            <a:xfrm>
              <a:off x="7573101" y="2359409"/>
              <a:ext cx="40103" cy="117949"/>
            </a:xfrm>
            <a:custGeom>
              <a:avLst/>
              <a:gdLst>
                <a:gd name="T0" fmla="*/ 4 w 8"/>
                <a:gd name="T1" fmla="*/ 24 h 24"/>
                <a:gd name="T2" fmla="*/ 0 w 8"/>
                <a:gd name="T3" fmla="*/ 20 h 24"/>
                <a:gd name="T4" fmla="*/ 0 w 8"/>
                <a:gd name="T5" fmla="*/ 4 h 24"/>
                <a:gd name="T6" fmla="*/ 4 w 8"/>
                <a:gd name="T7" fmla="*/ 0 h 24"/>
                <a:gd name="T8" fmla="*/ 8 w 8"/>
                <a:gd name="T9" fmla="*/ 4 h 24"/>
                <a:gd name="T10" fmla="*/ 8 w 8"/>
                <a:gd name="T11" fmla="*/ 20 h 24"/>
                <a:gd name="T12" fmla="*/ 4 w 8"/>
                <a:gd name="T1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24">
                  <a:moveTo>
                    <a:pt x="4" y="24"/>
                  </a:moveTo>
                  <a:cubicBezTo>
                    <a:pt x="2" y="24"/>
                    <a:pt x="0" y="23"/>
                    <a:pt x="0" y="2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3"/>
                    <a:pt x="6" y="24"/>
                    <a:pt x="4" y="24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54">
              <a:extLst>
                <a:ext uri="{FF2B5EF4-FFF2-40B4-BE49-F238E27FC236}">
                  <a16:creationId xmlns="" xmlns:a16="http://schemas.microsoft.com/office/drawing/2014/main" id="{E6C6D7FB-D8C7-4E06-8587-7FF93F92399C}"/>
                </a:ext>
              </a:extLst>
            </p:cNvPr>
            <p:cNvSpPr>
              <a:spLocks/>
            </p:cNvSpPr>
            <p:nvPr/>
          </p:nvSpPr>
          <p:spPr bwMode="auto">
            <a:xfrm>
              <a:off x="7532998" y="2399512"/>
              <a:ext cx="117949" cy="37744"/>
            </a:xfrm>
            <a:custGeom>
              <a:avLst/>
              <a:gdLst>
                <a:gd name="T0" fmla="*/ 20 w 24"/>
                <a:gd name="T1" fmla="*/ 8 h 8"/>
                <a:gd name="T2" fmla="*/ 4 w 24"/>
                <a:gd name="T3" fmla="*/ 8 h 8"/>
                <a:gd name="T4" fmla="*/ 0 w 24"/>
                <a:gd name="T5" fmla="*/ 4 h 8"/>
                <a:gd name="T6" fmla="*/ 4 w 24"/>
                <a:gd name="T7" fmla="*/ 0 h 8"/>
                <a:gd name="T8" fmla="*/ 20 w 24"/>
                <a:gd name="T9" fmla="*/ 0 h 8"/>
                <a:gd name="T10" fmla="*/ 24 w 24"/>
                <a:gd name="T11" fmla="*/ 4 h 8"/>
                <a:gd name="T12" fmla="*/ 20 w 24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8">
                  <a:moveTo>
                    <a:pt x="20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2" y="0"/>
                    <a:pt x="24" y="2"/>
                    <a:pt x="24" y="4"/>
                  </a:cubicBezTo>
                  <a:cubicBezTo>
                    <a:pt x="24" y="6"/>
                    <a:pt x="22" y="8"/>
                    <a:pt x="20" y="8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55">
              <a:extLst>
                <a:ext uri="{FF2B5EF4-FFF2-40B4-BE49-F238E27FC236}">
                  <a16:creationId xmlns="" xmlns:a16="http://schemas.microsoft.com/office/drawing/2014/main" id="{D8AA50C1-8ABD-4F11-8572-DFD6FF4950DB}"/>
                </a:ext>
              </a:extLst>
            </p:cNvPr>
            <p:cNvSpPr>
              <a:spLocks/>
            </p:cNvSpPr>
            <p:nvPr/>
          </p:nvSpPr>
          <p:spPr bwMode="auto">
            <a:xfrm>
              <a:off x="8136899" y="6511230"/>
              <a:ext cx="117949" cy="68411"/>
            </a:xfrm>
            <a:custGeom>
              <a:avLst/>
              <a:gdLst>
                <a:gd name="T0" fmla="*/ 20 w 24"/>
                <a:gd name="T1" fmla="*/ 14 h 14"/>
                <a:gd name="T2" fmla="*/ 19 w 24"/>
                <a:gd name="T3" fmla="*/ 13 h 14"/>
                <a:gd name="T4" fmla="*/ 3 w 24"/>
                <a:gd name="T5" fmla="*/ 9 h 14"/>
                <a:gd name="T6" fmla="*/ 0 w 24"/>
                <a:gd name="T7" fmla="*/ 4 h 14"/>
                <a:gd name="T8" fmla="*/ 5 w 24"/>
                <a:gd name="T9" fmla="*/ 1 h 14"/>
                <a:gd name="T10" fmla="*/ 21 w 24"/>
                <a:gd name="T11" fmla="*/ 6 h 14"/>
                <a:gd name="T12" fmla="*/ 24 w 24"/>
                <a:gd name="T13" fmla="*/ 11 h 14"/>
                <a:gd name="T14" fmla="*/ 20 w 24"/>
                <a:gd name="T1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14">
                  <a:moveTo>
                    <a:pt x="20" y="14"/>
                  </a:moveTo>
                  <a:cubicBezTo>
                    <a:pt x="19" y="14"/>
                    <a:pt x="19" y="14"/>
                    <a:pt x="19" y="13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1" y="2"/>
                    <a:pt x="3" y="0"/>
                    <a:pt x="5" y="1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3" y="6"/>
                    <a:pt x="24" y="8"/>
                    <a:pt x="24" y="11"/>
                  </a:cubicBezTo>
                  <a:cubicBezTo>
                    <a:pt x="23" y="12"/>
                    <a:pt x="22" y="14"/>
                    <a:pt x="20" y="14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56">
              <a:extLst>
                <a:ext uri="{FF2B5EF4-FFF2-40B4-BE49-F238E27FC236}">
                  <a16:creationId xmlns="" xmlns:a16="http://schemas.microsoft.com/office/drawing/2014/main" id="{1CAFA58E-F5F4-4E62-A64C-6A833232F0DF}"/>
                </a:ext>
              </a:extLst>
            </p:cNvPr>
            <p:cNvSpPr>
              <a:spLocks/>
            </p:cNvSpPr>
            <p:nvPr/>
          </p:nvSpPr>
          <p:spPr bwMode="auto">
            <a:xfrm>
              <a:off x="8160489" y="6485281"/>
              <a:ext cx="68411" cy="117949"/>
            </a:xfrm>
            <a:custGeom>
              <a:avLst/>
              <a:gdLst>
                <a:gd name="T0" fmla="*/ 5 w 14"/>
                <a:gd name="T1" fmla="*/ 24 h 24"/>
                <a:gd name="T2" fmla="*/ 4 w 14"/>
                <a:gd name="T3" fmla="*/ 24 h 24"/>
                <a:gd name="T4" fmla="*/ 1 w 14"/>
                <a:gd name="T5" fmla="*/ 19 h 24"/>
                <a:gd name="T6" fmla="*/ 5 w 14"/>
                <a:gd name="T7" fmla="*/ 3 h 24"/>
                <a:gd name="T8" fmla="*/ 10 w 14"/>
                <a:gd name="T9" fmla="*/ 1 h 24"/>
                <a:gd name="T10" fmla="*/ 13 w 14"/>
                <a:gd name="T11" fmla="*/ 6 h 24"/>
                <a:gd name="T12" fmla="*/ 9 w 14"/>
                <a:gd name="T13" fmla="*/ 21 h 24"/>
                <a:gd name="T14" fmla="*/ 5 w 14"/>
                <a:gd name="T1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24">
                  <a:moveTo>
                    <a:pt x="5" y="24"/>
                  </a:moveTo>
                  <a:cubicBezTo>
                    <a:pt x="4" y="24"/>
                    <a:pt x="4" y="24"/>
                    <a:pt x="4" y="24"/>
                  </a:cubicBezTo>
                  <a:cubicBezTo>
                    <a:pt x="1" y="23"/>
                    <a:pt x="0" y="21"/>
                    <a:pt x="1" y="19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6" y="1"/>
                    <a:pt x="8" y="0"/>
                    <a:pt x="10" y="1"/>
                  </a:cubicBezTo>
                  <a:cubicBezTo>
                    <a:pt x="13" y="1"/>
                    <a:pt x="14" y="3"/>
                    <a:pt x="13" y="6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3"/>
                    <a:pt x="7" y="24"/>
                    <a:pt x="5" y="24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57">
              <a:extLst>
                <a:ext uri="{FF2B5EF4-FFF2-40B4-BE49-F238E27FC236}">
                  <a16:creationId xmlns="" xmlns:a16="http://schemas.microsoft.com/office/drawing/2014/main" id="{8307C72A-96CB-426C-8B8A-50217864863F}"/>
                </a:ext>
              </a:extLst>
            </p:cNvPr>
            <p:cNvSpPr>
              <a:spLocks/>
            </p:cNvSpPr>
            <p:nvPr/>
          </p:nvSpPr>
          <p:spPr bwMode="auto">
            <a:xfrm>
              <a:off x="7735871" y="4123933"/>
              <a:ext cx="120308" cy="63693"/>
            </a:xfrm>
            <a:custGeom>
              <a:avLst/>
              <a:gdLst>
                <a:gd name="T0" fmla="*/ 20 w 25"/>
                <a:gd name="T1" fmla="*/ 13 h 13"/>
                <a:gd name="T2" fmla="*/ 19 w 25"/>
                <a:gd name="T3" fmla="*/ 13 h 13"/>
                <a:gd name="T4" fmla="*/ 3 w 25"/>
                <a:gd name="T5" fmla="*/ 8 h 13"/>
                <a:gd name="T6" fmla="*/ 1 w 25"/>
                <a:gd name="T7" fmla="*/ 3 h 13"/>
                <a:gd name="T8" fmla="*/ 6 w 25"/>
                <a:gd name="T9" fmla="*/ 0 h 13"/>
                <a:gd name="T10" fmla="*/ 21 w 25"/>
                <a:gd name="T11" fmla="*/ 5 h 13"/>
                <a:gd name="T12" fmla="*/ 24 w 25"/>
                <a:gd name="T13" fmla="*/ 10 h 13"/>
                <a:gd name="T14" fmla="*/ 20 w 25"/>
                <a:gd name="T1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13">
                  <a:moveTo>
                    <a:pt x="20" y="13"/>
                  </a:moveTo>
                  <a:cubicBezTo>
                    <a:pt x="20" y="13"/>
                    <a:pt x="19" y="13"/>
                    <a:pt x="19" y="13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8"/>
                    <a:pt x="0" y="5"/>
                    <a:pt x="1" y="3"/>
                  </a:cubicBezTo>
                  <a:cubicBezTo>
                    <a:pt x="1" y="1"/>
                    <a:pt x="4" y="0"/>
                    <a:pt x="6" y="0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3" y="5"/>
                    <a:pt x="25" y="8"/>
                    <a:pt x="24" y="10"/>
                  </a:cubicBezTo>
                  <a:cubicBezTo>
                    <a:pt x="24" y="12"/>
                    <a:pt x="22" y="13"/>
                    <a:pt x="20" y="13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58">
              <a:extLst>
                <a:ext uri="{FF2B5EF4-FFF2-40B4-BE49-F238E27FC236}">
                  <a16:creationId xmlns="" xmlns:a16="http://schemas.microsoft.com/office/drawing/2014/main" id="{BC49EEA0-348A-4958-AAE9-3A96EF07B0EE}"/>
                </a:ext>
              </a:extLst>
            </p:cNvPr>
            <p:cNvSpPr>
              <a:spLocks/>
            </p:cNvSpPr>
            <p:nvPr/>
          </p:nvSpPr>
          <p:spPr bwMode="auto">
            <a:xfrm>
              <a:off x="7764179" y="4093266"/>
              <a:ext cx="63693" cy="117949"/>
            </a:xfrm>
            <a:custGeom>
              <a:avLst/>
              <a:gdLst>
                <a:gd name="T0" fmla="*/ 4 w 13"/>
                <a:gd name="T1" fmla="*/ 24 h 24"/>
                <a:gd name="T2" fmla="*/ 3 w 13"/>
                <a:gd name="T3" fmla="*/ 24 h 24"/>
                <a:gd name="T4" fmla="*/ 0 w 13"/>
                <a:gd name="T5" fmla="*/ 19 h 24"/>
                <a:gd name="T6" fmla="*/ 5 w 13"/>
                <a:gd name="T7" fmla="*/ 4 h 24"/>
                <a:gd name="T8" fmla="*/ 10 w 13"/>
                <a:gd name="T9" fmla="*/ 1 h 24"/>
                <a:gd name="T10" fmla="*/ 13 w 13"/>
                <a:gd name="T11" fmla="*/ 6 h 24"/>
                <a:gd name="T12" fmla="*/ 8 w 13"/>
                <a:gd name="T13" fmla="*/ 21 h 24"/>
                <a:gd name="T14" fmla="*/ 4 w 13"/>
                <a:gd name="T1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24">
                  <a:moveTo>
                    <a:pt x="4" y="24"/>
                  </a:moveTo>
                  <a:cubicBezTo>
                    <a:pt x="4" y="24"/>
                    <a:pt x="3" y="24"/>
                    <a:pt x="3" y="24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1"/>
                    <a:pt x="8" y="0"/>
                    <a:pt x="10" y="1"/>
                  </a:cubicBezTo>
                  <a:cubicBezTo>
                    <a:pt x="12" y="1"/>
                    <a:pt x="13" y="4"/>
                    <a:pt x="13" y="6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3"/>
                    <a:pt x="6" y="24"/>
                    <a:pt x="4" y="24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Oval 59">
              <a:extLst>
                <a:ext uri="{FF2B5EF4-FFF2-40B4-BE49-F238E27FC236}">
                  <a16:creationId xmlns="" xmlns:a16="http://schemas.microsoft.com/office/drawing/2014/main" id="{7E21E34C-9EFD-4EBC-B7FA-F312135DB1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99972" y="3154389"/>
              <a:ext cx="563798" cy="568516"/>
            </a:xfrm>
            <a:prstGeom prst="ellipse">
              <a:avLst/>
            </a:prstGeom>
            <a:solidFill>
              <a:srgbClr val="B6D0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Oval 60">
              <a:extLst>
                <a:ext uri="{FF2B5EF4-FFF2-40B4-BE49-F238E27FC236}">
                  <a16:creationId xmlns="" xmlns:a16="http://schemas.microsoft.com/office/drawing/2014/main" id="{ACC0A906-A730-4E0C-9E8E-73F76CA2A4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68383" y="3227517"/>
              <a:ext cx="422259" cy="4199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61">
              <a:extLst>
                <a:ext uri="{FF2B5EF4-FFF2-40B4-BE49-F238E27FC236}">
                  <a16:creationId xmlns="" xmlns:a16="http://schemas.microsoft.com/office/drawing/2014/main" id="{0DF3AC8E-F931-402A-B26A-2BD940618E6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58947" y="3218081"/>
              <a:ext cx="441131" cy="441131"/>
            </a:xfrm>
            <a:custGeom>
              <a:avLst/>
              <a:gdLst>
                <a:gd name="T0" fmla="*/ 45 w 90"/>
                <a:gd name="T1" fmla="*/ 90 h 90"/>
                <a:gd name="T2" fmla="*/ 0 w 90"/>
                <a:gd name="T3" fmla="*/ 45 h 90"/>
                <a:gd name="T4" fmla="*/ 45 w 90"/>
                <a:gd name="T5" fmla="*/ 0 h 90"/>
                <a:gd name="T6" fmla="*/ 90 w 90"/>
                <a:gd name="T7" fmla="*/ 45 h 90"/>
                <a:gd name="T8" fmla="*/ 45 w 90"/>
                <a:gd name="T9" fmla="*/ 90 h 90"/>
                <a:gd name="T10" fmla="*/ 45 w 90"/>
                <a:gd name="T11" fmla="*/ 3 h 90"/>
                <a:gd name="T12" fmla="*/ 4 w 90"/>
                <a:gd name="T13" fmla="*/ 45 h 90"/>
                <a:gd name="T14" fmla="*/ 45 w 90"/>
                <a:gd name="T15" fmla="*/ 86 h 90"/>
                <a:gd name="T16" fmla="*/ 87 w 90"/>
                <a:gd name="T17" fmla="*/ 45 h 90"/>
                <a:gd name="T18" fmla="*/ 45 w 90"/>
                <a:gd name="T19" fmla="*/ 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0" h="90">
                  <a:moveTo>
                    <a:pt x="45" y="90"/>
                  </a:moveTo>
                  <a:cubicBezTo>
                    <a:pt x="21" y="90"/>
                    <a:pt x="0" y="70"/>
                    <a:pt x="0" y="45"/>
                  </a:cubicBezTo>
                  <a:cubicBezTo>
                    <a:pt x="0" y="20"/>
                    <a:pt x="21" y="0"/>
                    <a:pt x="45" y="0"/>
                  </a:cubicBezTo>
                  <a:cubicBezTo>
                    <a:pt x="70" y="0"/>
                    <a:pt x="90" y="20"/>
                    <a:pt x="90" y="45"/>
                  </a:cubicBezTo>
                  <a:cubicBezTo>
                    <a:pt x="90" y="70"/>
                    <a:pt x="70" y="90"/>
                    <a:pt x="45" y="90"/>
                  </a:cubicBezTo>
                  <a:close/>
                  <a:moveTo>
                    <a:pt x="45" y="3"/>
                  </a:moveTo>
                  <a:cubicBezTo>
                    <a:pt x="22" y="3"/>
                    <a:pt x="4" y="22"/>
                    <a:pt x="4" y="45"/>
                  </a:cubicBezTo>
                  <a:cubicBezTo>
                    <a:pt x="4" y="68"/>
                    <a:pt x="22" y="86"/>
                    <a:pt x="45" y="86"/>
                  </a:cubicBezTo>
                  <a:cubicBezTo>
                    <a:pt x="68" y="86"/>
                    <a:pt x="87" y="68"/>
                    <a:pt x="87" y="45"/>
                  </a:cubicBezTo>
                  <a:cubicBezTo>
                    <a:pt x="87" y="22"/>
                    <a:pt x="68" y="3"/>
                    <a:pt x="45" y="3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62">
              <a:extLst>
                <a:ext uri="{FF2B5EF4-FFF2-40B4-BE49-F238E27FC236}">
                  <a16:creationId xmlns="" xmlns:a16="http://schemas.microsoft.com/office/drawing/2014/main" id="{9BC85230-5B24-48D0-AABE-3F31701CA1D9}"/>
                </a:ext>
              </a:extLst>
            </p:cNvPr>
            <p:cNvSpPr>
              <a:spLocks/>
            </p:cNvSpPr>
            <p:nvPr/>
          </p:nvSpPr>
          <p:spPr bwMode="auto">
            <a:xfrm>
              <a:off x="7773615" y="3319518"/>
              <a:ext cx="14154" cy="127385"/>
            </a:xfrm>
            <a:custGeom>
              <a:avLst/>
              <a:gdLst>
                <a:gd name="T0" fmla="*/ 1 w 3"/>
                <a:gd name="T1" fmla="*/ 26 h 26"/>
                <a:gd name="T2" fmla="*/ 0 w 3"/>
                <a:gd name="T3" fmla="*/ 24 h 26"/>
                <a:gd name="T4" fmla="*/ 0 w 3"/>
                <a:gd name="T5" fmla="*/ 2 h 26"/>
                <a:gd name="T6" fmla="*/ 1 w 3"/>
                <a:gd name="T7" fmla="*/ 0 h 26"/>
                <a:gd name="T8" fmla="*/ 3 w 3"/>
                <a:gd name="T9" fmla="*/ 2 h 26"/>
                <a:gd name="T10" fmla="*/ 3 w 3"/>
                <a:gd name="T11" fmla="*/ 24 h 26"/>
                <a:gd name="T12" fmla="*/ 1 w 3"/>
                <a:gd name="T1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6">
                  <a:moveTo>
                    <a:pt x="1" y="26"/>
                  </a:moveTo>
                  <a:cubicBezTo>
                    <a:pt x="0" y="26"/>
                    <a:pt x="0" y="25"/>
                    <a:pt x="0" y="2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2" y="0"/>
                    <a:pt x="3" y="1"/>
                    <a:pt x="3" y="2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2" y="26"/>
                    <a:pt x="1" y="26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63">
              <a:extLst>
                <a:ext uri="{FF2B5EF4-FFF2-40B4-BE49-F238E27FC236}">
                  <a16:creationId xmlns="" xmlns:a16="http://schemas.microsoft.com/office/drawing/2014/main" id="{15F3F089-576B-4E2A-B356-1640812AD2AC}"/>
                </a:ext>
              </a:extLst>
            </p:cNvPr>
            <p:cNvSpPr>
              <a:spLocks/>
            </p:cNvSpPr>
            <p:nvPr/>
          </p:nvSpPr>
          <p:spPr bwMode="auto">
            <a:xfrm>
              <a:off x="7773615" y="3428031"/>
              <a:ext cx="141539" cy="18872"/>
            </a:xfrm>
            <a:custGeom>
              <a:avLst/>
              <a:gdLst>
                <a:gd name="T0" fmla="*/ 27 w 29"/>
                <a:gd name="T1" fmla="*/ 4 h 4"/>
                <a:gd name="T2" fmla="*/ 1 w 29"/>
                <a:gd name="T3" fmla="*/ 4 h 4"/>
                <a:gd name="T4" fmla="*/ 0 w 29"/>
                <a:gd name="T5" fmla="*/ 2 h 4"/>
                <a:gd name="T6" fmla="*/ 1 w 29"/>
                <a:gd name="T7" fmla="*/ 0 h 4"/>
                <a:gd name="T8" fmla="*/ 27 w 29"/>
                <a:gd name="T9" fmla="*/ 0 h 4"/>
                <a:gd name="T10" fmla="*/ 29 w 29"/>
                <a:gd name="T11" fmla="*/ 2 h 4"/>
                <a:gd name="T12" fmla="*/ 27 w 29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4">
                  <a:moveTo>
                    <a:pt x="27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8" y="0"/>
                    <a:pt x="29" y="1"/>
                    <a:pt x="29" y="2"/>
                  </a:cubicBezTo>
                  <a:cubicBezTo>
                    <a:pt x="29" y="3"/>
                    <a:pt x="28" y="4"/>
                    <a:pt x="27" y="4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Oval 64">
              <a:extLst>
                <a:ext uri="{FF2B5EF4-FFF2-40B4-BE49-F238E27FC236}">
                  <a16:creationId xmlns="" xmlns:a16="http://schemas.microsoft.com/office/drawing/2014/main" id="{AA9D387A-4453-45ED-A45A-E0BDC261A5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73615" y="3241671"/>
              <a:ext cx="14154" cy="14154"/>
            </a:xfrm>
            <a:prstGeom prst="ellipse">
              <a:avLst/>
            </a:pr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65">
              <a:extLst>
                <a:ext uri="{FF2B5EF4-FFF2-40B4-BE49-F238E27FC236}">
                  <a16:creationId xmlns="" xmlns:a16="http://schemas.microsoft.com/office/drawing/2014/main" id="{B8B05BA8-FE0A-4E66-A4F6-E46897CEF813}"/>
                </a:ext>
              </a:extLst>
            </p:cNvPr>
            <p:cNvSpPr>
              <a:spLocks/>
            </p:cNvSpPr>
            <p:nvPr/>
          </p:nvSpPr>
          <p:spPr bwMode="auto">
            <a:xfrm>
              <a:off x="7901000" y="3295928"/>
              <a:ext cx="21231" cy="18872"/>
            </a:xfrm>
            <a:custGeom>
              <a:avLst/>
              <a:gdLst>
                <a:gd name="T0" fmla="*/ 4 w 4"/>
                <a:gd name="T1" fmla="*/ 3 h 4"/>
                <a:gd name="T2" fmla="*/ 1 w 4"/>
                <a:gd name="T3" fmla="*/ 3 h 4"/>
                <a:gd name="T4" fmla="*/ 1 w 4"/>
                <a:gd name="T5" fmla="*/ 1 h 4"/>
                <a:gd name="T6" fmla="*/ 4 w 4"/>
                <a:gd name="T7" fmla="*/ 1 h 4"/>
                <a:gd name="T8" fmla="*/ 4 w 4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4" y="3"/>
                  </a:moveTo>
                  <a:cubicBezTo>
                    <a:pt x="3" y="4"/>
                    <a:pt x="2" y="4"/>
                    <a:pt x="1" y="3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4" y="2"/>
                    <a:pt x="4" y="3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Oval 66">
              <a:extLst>
                <a:ext uri="{FF2B5EF4-FFF2-40B4-BE49-F238E27FC236}">
                  <a16:creationId xmlns="" xmlns:a16="http://schemas.microsoft.com/office/drawing/2014/main" id="{14C19005-ADE6-4888-8E5B-70430791D3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59975" y="3428031"/>
              <a:ext cx="14154" cy="18872"/>
            </a:xfrm>
            <a:prstGeom prst="ellipse">
              <a:avLst/>
            </a:pr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67">
              <a:extLst>
                <a:ext uri="{FF2B5EF4-FFF2-40B4-BE49-F238E27FC236}">
                  <a16:creationId xmlns="" xmlns:a16="http://schemas.microsoft.com/office/drawing/2014/main" id="{983AF7DF-AE08-4866-A10B-115B4ABC4508}"/>
                </a:ext>
              </a:extLst>
            </p:cNvPr>
            <p:cNvSpPr>
              <a:spLocks/>
            </p:cNvSpPr>
            <p:nvPr/>
          </p:nvSpPr>
          <p:spPr bwMode="auto">
            <a:xfrm>
              <a:off x="7901000" y="3560135"/>
              <a:ext cx="21231" cy="18872"/>
            </a:xfrm>
            <a:custGeom>
              <a:avLst/>
              <a:gdLst>
                <a:gd name="T0" fmla="*/ 1 w 4"/>
                <a:gd name="T1" fmla="*/ 3 h 4"/>
                <a:gd name="T2" fmla="*/ 1 w 4"/>
                <a:gd name="T3" fmla="*/ 1 h 4"/>
                <a:gd name="T4" fmla="*/ 4 w 4"/>
                <a:gd name="T5" fmla="*/ 1 h 4"/>
                <a:gd name="T6" fmla="*/ 4 w 4"/>
                <a:gd name="T7" fmla="*/ 3 h 4"/>
                <a:gd name="T8" fmla="*/ 1 w 4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1" y="3"/>
                  </a:moveTo>
                  <a:cubicBezTo>
                    <a:pt x="0" y="3"/>
                    <a:pt x="0" y="1"/>
                    <a:pt x="1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4" y="3"/>
                    <a:pt x="4" y="3"/>
                  </a:cubicBezTo>
                  <a:cubicBezTo>
                    <a:pt x="3" y="4"/>
                    <a:pt x="2" y="4"/>
                    <a:pt x="1" y="3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Oval 68">
              <a:extLst>
                <a:ext uri="{FF2B5EF4-FFF2-40B4-BE49-F238E27FC236}">
                  <a16:creationId xmlns="" xmlns:a16="http://schemas.microsoft.com/office/drawing/2014/main" id="{538D4D62-4F15-48F0-A946-2FAFD7BD12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73615" y="3614391"/>
              <a:ext cx="14154" cy="18872"/>
            </a:xfrm>
            <a:prstGeom prst="ellipse">
              <a:avLst/>
            </a:pr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69">
              <a:extLst>
                <a:ext uri="{FF2B5EF4-FFF2-40B4-BE49-F238E27FC236}">
                  <a16:creationId xmlns="" xmlns:a16="http://schemas.microsoft.com/office/drawing/2014/main" id="{762CFFDD-CB01-4243-A61B-2DD8A9837F3E}"/>
                </a:ext>
              </a:extLst>
            </p:cNvPr>
            <p:cNvSpPr>
              <a:spLocks/>
            </p:cNvSpPr>
            <p:nvPr/>
          </p:nvSpPr>
          <p:spPr bwMode="auto">
            <a:xfrm>
              <a:off x="7636794" y="3560135"/>
              <a:ext cx="18872" cy="18872"/>
            </a:xfrm>
            <a:custGeom>
              <a:avLst/>
              <a:gdLst>
                <a:gd name="T0" fmla="*/ 1 w 4"/>
                <a:gd name="T1" fmla="*/ 1 h 4"/>
                <a:gd name="T2" fmla="*/ 3 w 4"/>
                <a:gd name="T3" fmla="*/ 1 h 4"/>
                <a:gd name="T4" fmla="*/ 3 w 4"/>
                <a:gd name="T5" fmla="*/ 3 h 4"/>
                <a:gd name="T6" fmla="*/ 1 w 4"/>
                <a:gd name="T7" fmla="*/ 3 h 4"/>
                <a:gd name="T8" fmla="*/ 1 w 4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1" y="1"/>
                  </a:moveTo>
                  <a:cubicBezTo>
                    <a:pt x="2" y="0"/>
                    <a:pt x="3" y="0"/>
                    <a:pt x="3" y="1"/>
                  </a:cubicBezTo>
                  <a:cubicBezTo>
                    <a:pt x="4" y="1"/>
                    <a:pt x="4" y="3"/>
                    <a:pt x="3" y="3"/>
                  </a:cubicBezTo>
                  <a:cubicBezTo>
                    <a:pt x="3" y="4"/>
                    <a:pt x="2" y="4"/>
                    <a:pt x="1" y="3"/>
                  </a:cubicBezTo>
                  <a:cubicBezTo>
                    <a:pt x="0" y="3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Oval 70">
              <a:extLst>
                <a:ext uri="{FF2B5EF4-FFF2-40B4-BE49-F238E27FC236}">
                  <a16:creationId xmlns="" xmlns:a16="http://schemas.microsoft.com/office/drawing/2014/main" id="{D53C83A7-2FB5-4376-9A22-CBBA1CAE80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82537" y="3428031"/>
              <a:ext cx="18872" cy="18872"/>
            </a:xfrm>
            <a:prstGeom prst="ellipse">
              <a:avLst/>
            </a:pr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71">
              <a:extLst>
                <a:ext uri="{FF2B5EF4-FFF2-40B4-BE49-F238E27FC236}">
                  <a16:creationId xmlns="" xmlns:a16="http://schemas.microsoft.com/office/drawing/2014/main" id="{C29B797F-D0D2-4F35-AC11-3DCAB3C7A735}"/>
                </a:ext>
              </a:extLst>
            </p:cNvPr>
            <p:cNvSpPr>
              <a:spLocks/>
            </p:cNvSpPr>
            <p:nvPr/>
          </p:nvSpPr>
          <p:spPr bwMode="auto">
            <a:xfrm>
              <a:off x="7636794" y="3295928"/>
              <a:ext cx="18872" cy="18872"/>
            </a:xfrm>
            <a:custGeom>
              <a:avLst/>
              <a:gdLst>
                <a:gd name="T0" fmla="*/ 3 w 4"/>
                <a:gd name="T1" fmla="*/ 1 h 4"/>
                <a:gd name="T2" fmla="*/ 3 w 4"/>
                <a:gd name="T3" fmla="*/ 3 h 4"/>
                <a:gd name="T4" fmla="*/ 1 w 4"/>
                <a:gd name="T5" fmla="*/ 3 h 4"/>
                <a:gd name="T6" fmla="*/ 1 w 4"/>
                <a:gd name="T7" fmla="*/ 1 h 4"/>
                <a:gd name="T8" fmla="*/ 3 w 4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3" y="1"/>
                  </a:moveTo>
                  <a:cubicBezTo>
                    <a:pt x="4" y="1"/>
                    <a:pt x="4" y="2"/>
                    <a:pt x="3" y="3"/>
                  </a:cubicBezTo>
                  <a:cubicBezTo>
                    <a:pt x="3" y="4"/>
                    <a:pt x="2" y="4"/>
                    <a:pt x="1" y="3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2" y="0"/>
                    <a:pt x="3" y="0"/>
                    <a:pt x="3" y="1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72">
              <a:extLst>
                <a:ext uri="{FF2B5EF4-FFF2-40B4-BE49-F238E27FC236}">
                  <a16:creationId xmlns="" xmlns:a16="http://schemas.microsoft.com/office/drawing/2014/main" id="{ADD6E223-2E8E-40A8-96C3-B4DF4485C0E8}"/>
                </a:ext>
              </a:extLst>
            </p:cNvPr>
            <p:cNvSpPr>
              <a:spLocks/>
            </p:cNvSpPr>
            <p:nvPr/>
          </p:nvSpPr>
          <p:spPr bwMode="auto">
            <a:xfrm>
              <a:off x="8068488" y="3314800"/>
              <a:ext cx="132103" cy="14154"/>
            </a:xfrm>
            <a:custGeom>
              <a:avLst/>
              <a:gdLst>
                <a:gd name="T0" fmla="*/ 26 w 27"/>
                <a:gd name="T1" fmla="*/ 3 h 3"/>
                <a:gd name="T2" fmla="*/ 1 w 27"/>
                <a:gd name="T3" fmla="*/ 3 h 3"/>
                <a:gd name="T4" fmla="*/ 0 w 27"/>
                <a:gd name="T5" fmla="*/ 1 h 3"/>
                <a:gd name="T6" fmla="*/ 1 w 27"/>
                <a:gd name="T7" fmla="*/ 0 h 3"/>
                <a:gd name="T8" fmla="*/ 26 w 27"/>
                <a:gd name="T9" fmla="*/ 0 h 3"/>
                <a:gd name="T10" fmla="*/ 27 w 27"/>
                <a:gd name="T11" fmla="*/ 1 h 3"/>
                <a:gd name="T12" fmla="*/ 26 w 27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3">
                  <a:moveTo>
                    <a:pt x="26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7" y="0"/>
                    <a:pt x="27" y="1"/>
                  </a:cubicBezTo>
                  <a:cubicBezTo>
                    <a:pt x="27" y="2"/>
                    <a:pt x="26" y="3"/>
                    <a:pt x="26" y="3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73">
              <a:extLst>
                <a:ext uri="{FF2B5EF4-FFF2-40B4-BE49-F238E27FC236}">
                  <a16:creationId xmlns="" xmlns:a16="http://schemas.microsoft.com/office/drawing/2014/main" id="{58A8168C-0D9E-4E82-BD53-7598B6CD49CC}"/>
                </a:ext>
              </a:extLst>
            </p:cNvPr>
            <p:cNvSpPr>
              <a:spLocks/>
            </p:cNvSpPr>
            <p:nvPr/>
          </p:nvSpPr>
          <p:spPr bwMode="auto">
            <a:xfrm>
              <a:off x="8068488" y="3545981"/>
              <a:ext cx="132103" cy="14154"/>
            </a:xfrm>
            <a:custGeom>
              <a:avLst/>
              <a:gdLst>
                <a:gd name="T0" fmla="*/ 26 w 27"/>
                <a:gd name="T1" fmla="*/ 3 h 3"/>
                <a:gd name="T2" fmla="*/ 1 w 27"/>
                <a:gd name="T3" fmla="*/ 3 h 3"/>
                <a:gd name="T4" fmla="*/ 0 w 27"/>
                <a:gd name="T5" fmla="*/ 2 h 3"/>
                <a:gd name="T6" fmla="*/ 1 w 27"/>
                <a:gd name="T7" fmla="*/ 0 h 3"/>
                <a:gd name="T8" fmla="*/ 26 w 27"/>
                <a:gd name="T9" fmla="*/ 0 h 3"/>
                <a:gd name="T10" fmla="*/ 27 w 27"/>
                <a:gd name="T11" fmla="*/ 2 h 3"/>
                <a:gd name="T12" fmla="*/ 26 w 27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3">
                  <a:moveTo>
                    <a:pt x="26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7" y="1"/>
                    <a:pt x="27" y="2"/>
                  </a:cubicBezTo>
                  <a:cubicBezTo>
                    <a:pt x="27" y="2"/>
                    <a:pt x="26" y="3"/>
                    <a:pt x="26" y="3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74">
              <a:extLst>
                <a:ext uri="{FF2B5EF4-FFF2-40B4-BE49-F238E27FC236}">
                  <a16:creationId xmlns="" xmlns:a16="http://schemas.microsoft.com/office/drawing/2014/main" id="{6F453A27-BD91-48E5-9A4A-A8CE4F20F2A4}"/>
                </a:ext>
              </a:extLst>
            </p:cNvPr>
            <p:cNvSpPr>
              <a:spLocks/>
            </p:cNvSpPr>
            <p:nvPr/>
          </p:nvSpPr>
          <p:spPr bwMode="auto">
            <a:xfrm>
              <a:off x="8113309" y="3428031"/>
              <a:ext cx="233540" cy="18872"/>
            </a:xfrm>
            <a:custGeom>
              <a:avLst/>
              <a:gdLst>
                <a:gd name="T0" fmla="*/ 47 w 48"/>
                <a:gd name="T1" fmla="*/ 4 h 4"/>
                <a:gd name="T2" fmla="*/ 1 w 48"/>
                <a:gd name="T3" fmla="*/ 4 h 4"/>
                <a:gd name="T4" fmla="*/ 0 w 48"/>
                <a:gd name="T5" fmla="*/ 2 h 4"/>
                <a:gd name="T6" fmla="*/ 1 w 48"/>
                <a:gd name="T7" fmla="*/ 0 h 4"/>
                <a:gd name="T8" fmla="*/ 47 w 48"/>
                <a:gd name="T9" fmla="*/ 0 h 4"/>
                <a:gd name="T10" fmla="*/ 48 w 48"/>
                <a:gd name="T11" fmla="*/ 2 h 4"/>
                <a:gd name="T12" fmla="*/ 47 w 48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4">
                  <a:moveTo>
                    <a:pt x="47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8" y="0"/>
                    <a:pt x="48" y="1"/>
                    <a:pt x="48" y="2"/>
                  </a:cubicBezTo>
                  <a:cubicBezTo>
                    <a:pt x="48" y="3"/>
                    <a:pt x="48" y="4"/>
                    <a:pt x="47" y="4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Rectangle 75">
              <a:extLst>
                <a:ext uri="{FF2B5EF4-FFF2-40B4-BE49-F238E27FC236}">
                  <a16:creationId xmlns="" xmlns:a16="http://schemas.microsoft.com/office/drawing/2014/main" id="{5B91C0FC-A055-4157-9E09-8ADFC09385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96902" y="6494717"/>
              <a:ext cx="127385" cy="13210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76">
              <a:extLst>
                <a:ext uri="{FF2B5EF4-FFF2-40B4-BE49-F238E27FC236}">
                  <a16:creationId xmlns="" xmlns:a16="http://schemas.microsoft.com/office/drawing/2014/main" id="{BC12BB27-2F83-47D8-A2CE-6635DBD8DC2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87466" y="6485281"/>
              <a:ext cx="153334" cy="153334"/>
            </a:xfrm>
            <a:custGeom>
              <a:avLst/>
              <a:gdLst>
                <a:gd name="T0" fmla="*/ 65 w 65"/>
                <a:gd name="T1" fmla="*/ 65 h 65"/>
                <a:gd name="T2" fmla="*/ 0 w 65"/>
                <a:gd name="T3" fmla="*/ 65 h 65"/>
                <a:gd name="T4" fmla="*/ 0 w 65"/>
                <a:gd name="T5" fmla="*/ 0 h 65"/>
                <a:gd name="T6" fmla="*/ 65 w 65"/>
                <a:gd name="T7" fmla="*/ 0 h 65"/>
                <a:gd name="T8" fmla="*/ 65 w 65"/>
                <a:gd name="T9" fmla="*/ 65 h 65"/>
                <a:gd name="T10" fmla="*/ 9 w 65"/>
                <a:gd name="T11" fmla="*/ 56 h 65"/>
                <a:gd name="T12" fmla="*/ 54 w 65"/>
                <a:gd name="T13" fmla="*/ 56 h 65"/>
                <a:gd name="T14" fmla="*/ 54 w 65"/>
                <a:gd name="T15" fmla="*/ 9 h 65"/>
                <a:gd name="T16" fmla="*/ 9 w 65"/>
                <a:gd name="T17" fmla="*/ 9 h 65"/>
                <a:gd name="T18" fmla="*/ 9 w 65"/>
                <a:gd name="T19" fmla="*/ 56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5" h="65">
                  <a:moveTo>
                    <a:pt x="65" y="65"/>
                  </a:moveTo>
                  <a:lnTo>
                    <a:pt x="0" y="65"/>
                  </a:lnTo>
                  <a:lnTo>
                    <a:pt x="0" y="0"/>
                  </a:lnTo>
                  <a:lnTo>
                    <a:pt x="65" y="0"/>
                  </a:lnTo>
                  <a:lnTo>
                    <a:pt x="65" y="65"/>
                  </a:lnTo>
                  <a:close/>
                  <a:moveTo>
                    <a:pt x="9" y="56"/>
                  </a:moveTo>
                  <a:lnTo>
                    <a:pt x="54" y="56"/>
                  </a:lnTo>
                  <a:lnTo>
                    <a:pt x="54" y="9"/>
                  </a:lnTo>
                  <a:lnTo>
                    <a:pt x="9" y="9"/>
                  </a:lnTo>
                  <a:lnTo>
                    <a:pt x="9" y="56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77">
              <a:extLst>
                <a:ext uri="{FF2B5EF4-FFF2-40B4-BE49-F238E27FC236}">
                  <a16:creationId xmlns="" xmlns:a16="http://schemas.microsoft.com/office/drawing/2014/main" id="{9025E467-2502-4CC0-B8AB-5D4EB132ABDC}"/>
                </a:ext>
              </a:extLst>
            </p:cNvPr>
            <p:cNvSpPr>
              <a:spLocks/>
            </p:cNvSpPr>
            <p:nvPr/>
          </p:nvSpPr>
          <p:spPr bwMode="auto">
            <a:xfrm>
              <a:off x="8764390" y="6511230"/>
              <a:ext cx="136821" cy="14154"/>
            </a:xfrm>
            <a:custGeom>
              <a:avLst/>
              <a:gdLst>
                <a:gd name="T0" fmla="*/ 26 w 28"/>
                <a:gd name="T1" fmla="*/ 3 h 3"/>
                <a:gd name="T2" fmla="*/ 2 w 28"/>
                <a:gd name="T3" fmla="*/ 3 h 3"/>
                <a:gd name="T4" fmla="*/ 0 w 28"/>
                <a:gd name="T5" fmla="*/ 1 h 3"/>
                <a:gd name="T6" fmla="*/ 2 w 28"/>
                <a:gd name="T7" fmla="*/ 0 h 3"/>
                <a:gd name="T8" fmla="*/ 26 w 28"/>
                <a:gd name="T9" fmla="*/ 0 h 3"/>
                <a:gd name="T10" fmla="*/ 28 w 28"/>
                <a:gd name="T11" fmla="*/ 1 h 3"/>
                <a:gd name="T12" fmla="*/ 26 w 28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3">
                  <a:moveTo>
                    <a:pt x="26" y="3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7" y="0"/>
                    <a:pt x="28" y="0"/>
                    <a:pt x="28" y="1"/>
                  </a:cubicBezTo>
                  <a:cubicBezTo>
                    <a:pt x="28" y="2"/>
                    <a:pt x="27" y="3"/>
                    <a:pt x="26" y="3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78">
              <a:extLst>
                <a:ext uri="{FF2B5EF4-FFF2-40B4-BE49-F238E27FC236}">
                  <a16:creationId xmlns="" xmlns:a16="http://schemas.microsoft.com/office/drawing/2014/main" id="{8519F7EA-4682-4153-8EB3-E51C58467230}"/>
                </a:ext>
              </a:extLst>
            </p:cNvPr>
            <p:cNvSpPr>
              <a:spLocks/>
            </p:cNvSpPr>
            <p:nvPr/>
          </p:nvSpPr>
          <p:spPr bwMode="auto">
            <a:xfrm>
              <a:off x="8764390" y="6598512"/>
              <a:ext cx="186360" cy="14154"/>
            </a:xfrm>
            <a:custGeom>
              <a:avLst/>
              <a:gdLst>
                <a:gd name="T0" fmla="*/ 35 w 38"/>
                <a:gd name="T1" fmla="*/ 3 h 3"/>
                <a:gd name="T2" fmla="*/ 3 w 38"/>
                <a:gd name="T3" fmla="*/ 3 h 3"/>
                <a:gd name="T4" fmla="*/ 0 w 38"/>
                <a:gd name="T5" fmla="*/ 2 h 3"/>
                <a:gd name="T6" fmla="*/ 3 w 38"/>
                <a:gd name="T7" fmla="*/ 0 h 3"/>
                <a:gd name="T8" fmla="*/ 35 w 38"/>
                <a:gd name="T9" fmla="*/ 0 h 3"/>
                <a:gd name="T10" fmla="*/ 38 w 38"/>
                <a:gd name="T11" fmla="*/ 2 h 3"/>
                <a:gd name="T12" fmla="*/ 35 w 38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3">
                  <a:moveTo>
                    <a:pt x="35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7" y="0"/>
                    <a:pt x="38" y="1"/>
                    <a:pt x="38" y="2"/>
                  </a:cubicBezTo>
                  <a:cubicBezTo>
                    <a:pt x="38" y="3"/>
                    <a:pt x="37" y="3"/>
                    <a:pt x="35" y="3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79">
              <a:extLst>
                <a:ext uri="{FF2B5EF4-FFF2-40B4-BE49-F238E27FC236}">
                  <a16:creationId xmlns="" xmlns:a16="http://schemas.microsoft.com/office/drawing/2014/main" id="{4DDC4E9C-A1BD-4E47-9979-BAAD24433941}"/>
                </a:ext>
              </a:extLst>
            </p:cNvPr>
            <p:cNvSpPr>
              <a:spLocks/>
            </p:cNvSpPr>
            <p:nvPr/>
          </p:nvSpPr>
          <p:spPr bwMode="auto">
            <a:xfrm>
              <a:off x="8764390" y="6548973"/>
              <a:ext cx="240617" cy="21231"/>
            </a:xfrm>
            <a:custGeom>
              <a:avLst/>
              <a:gdLst>
                <a:gd name="T0" fmla="*/ 47 w 49"/>
                <a:gd name="T1" fmla="*/ 4 h 4"/>
                <a:gd name="T2" fmla="*/ 2 w 49"/>
                <a:gd name="T3" fmla="*/ 4 h 4"/>
                <a:gd name="T4" fmla="*/ 0 w 49"/>
                <a:gd name="T5" fmla="*/ 2 h 4"/>
                <a:gd name="T6" fmla="*/ 2 w 49"/>
                <a:gd name="T7" fmla="*/ 0 h 4"/>
                <a:gd name="T8" fmla="*/ 47 w 49"/>
                <a:gd name="T9" fmla="*/ 0 h 4"/>
                <a:gd name="T10" fmla="*/ 49 w 49"/>
                <a:gd name="T11" fmla="*/ 2 h 4"/>
                <a:gd name="T12" fmla="*/ 47 w 49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4">
                  <a:moveTo>
                    <a:pt x="47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8" y="0"/>
                    <a:pt x="49" y="1"/>
                    <a:pt x="49" y="2"/>
                  </a:cubicBezTo>
                  <a:cubicBezTo>
                    <a:pt x="49" y="3"/>
                    <a:pt x="48" y="4"/>
                    <a:pt x="47" y="4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Rectangle 80">
              <a:extLst>
                <a:ext uri="{FF2B5EF4-FFF2-40B4-BE49-F238E27FC236}">
                  <a16:creationId xmlns="" xmlns:a16="http://schemas.microsoft.com/office/drawing/2014/main" id="{A1474D1C-79F7-419C-9577-84556885E3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18936" y="4574500"/>
              <a:ext cx="132103" cy="13210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81">
              <a:extLst>
                <a:ext uri="{FF2B5EF4-FFF2-40B4-BE49-F238E27FC236}">
                  <a16:creationId xmlns="" xmlns:a16="http://schemas.microsoft.com/office/drawing/2014/main" id="{225F124A-9117-4F53-B012-B6E79BF6D37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09500" y="4565064"/>
              <a:ext cx="150975" cy="150975"/>
            </a:xfrm>
            <a:custGeom>
              <a:avLst/>
              <a:gdLst>
                <a:gd name="T0" fmla="*/ 64 w 64"/>
                <a:gd name="T1" fmla="*/ 64 h 64"/>
                <a:gd name="T2" fmla="*/ 0 w 64"/>
                <a:gd name="T3" fmla="*/ 64 h 64"/>
                <a:gd name="T4" fmla="*/ 0 w 64"/>
                <a:gd name="T5" fmla="*/ 0 h 64"/>
                <a:gd name="T6" fmla="*/ 64 w 64"/>
                <a:gd name="T7" fmla="*/ 0 h 64"/>
                <a:gd name="T8" fmla="*/ 64 w 64"/>
                <a:gd name="T9" fmla="*/ 64 h 64"/>
                <a:gd name="T10" fmla="*/ 8 w 64"/>
                <a:gd name="T11" fmla="*/ 54 h 64"/>
                <a:gd name="T12" fmla="*/ 56 w 64"/>
                <a:gd name="T13" fmla="*/ 54 h 64"/>
                <a:gd name="T14" fmla="*/ 56 w 64"/>
                <a:gd name="T15" fmla="*/ 8 h 64"/>
                <a:gd name="T16" fmla="*/ 8 w 64"/>
                <a:gd name="T17" fmla="*/ 8 h 64"/>
                <a:gd name="T18" fmla="*/ 8 w 64"/>
                <a:gd name="T19" fmla="*/ 5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64">
                  <a:moveTo>
                    <a:pt x="64" y="64"/>
                  </a:moveTo>
                  <a:lnTo>
                    <a:pt x="0" y="64"/>
                  </a:lnTo>
                  <a:lnTo>
                    <a:pt x="0" y="0"/>
                  </a:lnTo>
                  <a:lnTo>
                    <a:pt x="64" y="0"/>
                  </a:lnTo>
                  <a:lnTo>
                    <a:pt x="64" y="64"/>
                  </a:lnTo>
                  <a:close/>
                  <a:moveTo>
                    <a:pt x="8" y="54"/>
                  </a:moveTo>
                  <a:lnTo>
                    <a:pt x="56" y="54"/>
                  </a:lnTo>
                  <a:lnTo>
                    <a:pt x="56" y="8"/>
                  </a:lnTo>
                  <a:lnTo>
                    <a:pt x="8" y="8"/>
                  </a:lnTo>
                  <a:lnTo>
                    <a:pt x="8" y="54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82">
              <a:extLst>
                <a:ext uri="{FF2B5EF4-FFF2-40B4-BE49-F238E27FC236}">
                  <a16:creationId xmlns="" xmlns:a16="http://schemas.microsoft.com/office/drawing/2014/main" id="{81A35831-4331-4D5E-97EB-4E15EAC62942}"/>
                </a:ext>
              </a:extLst>
            </p:cNvPr>
            <p:cNvSpPr>
              <a:spLocks/>
            </p:cNvSpPr>
            <p:nvPr/>
          </p:nvSpPr>
          <p:spPr bwMode="auto">
            <a:xfrm>
              <a:off x="5542012" y="4583936"/>
              <a:ext cx="139180" cy="21231"/>
            </a:xfrm>
            <a:custGeom>
              <a:avLst/>
              <a:gdLst>
                <a:gd name="T0" fmla="*/ 2 w 28"/>
                <a:gd name="T1" fmla="*/ 4 h 4"/>
                <a:gd name="T2" fmla="*/ 26 w 28"/>
                <a:gd name="T3" fmla="*/ 4 h 4"/>
                <a:gd name="T4" fmla="*/ 28 w 28"/>
                <a:gd name="T5" fmla="*/ 2 h 4"/>
                <a:gd name="T6" fmla="*/ 26 w 28"/>
                <a:gd name="T7" fmla="*/ 0 h 4"/>
                <a:gd name="T8" fmla="*/ 2 w 28"/>
                <a:gd name="T9" fmla="*/ 0 h 4"/>
                <a:gd name="T10" fmla="*/ 0 w 28"/>
                <a:gd name="T11" fmla="*/ 2 h 4"/>
                <a:gd name="T12" fmla="*/ 2 w 28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4">
                  <a:moveTo>
                    <a:pt x="2" y="4"/>
                  </a:moveTo>
                  <a:cubicBezTo>
                    <a:pt x="26" y="4"/>
                    <a:pt x="26" y="4"/>
                    <a:pt x="26" y="4"/>
                  </a:cubicBezTo>
                  <a:cubicBezTo>
                    <a:pt x="27" y="4"/>
                    <a:pt x="28" y="3"/>
                    <a:pt x="28" y="2"/>
                  </a:cubicBezTo>
                  <a:cubicBezTo>
                    <a:pt x="28" y="1"/>
                    <a:pt x="27" y="0"/>
                    <a:pt x="2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83">
              <a:extLst>
                <a:ext uri="{FF2B5EF4-FFF2-40B4-BE49-F238E27FC236}">
                  <a16:creationId xmlns="" xmlns:a16="http://schemas.microsoft.com/office/drawing/2014/main" id="{FEBE8C1F-E724-48C2-8F5D-ECE5251F8897}"/>
                </a:ext>
              </a:extLst>
            </p:cNvPr>
            <p:cNvSpPr>
              <a:spLocks/>
            </p:cNvSpPr>
            <p:nvPr/>
          </p:nvSpPr>
          <p:spPr bwMode="auto">
            <a:xfrm>
              <a:off x="5499551" y="4678295"/>
              <a:ext cx="181642" cy="14154"/>
            </a:xfrm>
            <a:custGeom>
              <a:avLst/>
              <a:gdLst>
                <a:gd name="T0" fmla="*/ 2 w 37"/>
                <a:gd name="T1" fmla="*/ 3 h 3"/>
                <a:gd name="T2" fmla="*/ 35 w 37"/>
                <a:gd name="T3" fmla="*/ 3 h 3"/>
                <a:gd name="T4" fmla="*/ 37 w 37"/>
                <a:gd name="T5" fmla="*/ 1 h 3"/>
                <a:gd name="T6" fmla="*/ 35 w 37"/>
                <a:gd name="T7" fmla="*/ 0 h 3"/>
                <a:gd name="T8" fmla="*/ 2 w 37"/>
                <a:gd name="T9" fmla="*/ 0 h 3"/>
                <a:gd name="T10" fmla="*/ 0 w 37"/>
                <a:gd name="T11" fmla="*/ 1 h 3"/>
                <a:gd name="T12" fmla="*/ 2 w 37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3">
                  <a:moveTo>
                    <a:pt x="2" y="3"/>
                  </a:moveTo>
                  <a:cubicBezTo>
                    <a:pt x="35" y="3"/>
                    <a:pt x="35" y="3"/>
                    <a:pt x="35" y="3"/>
                  </a:cubicBezTo>
                  <a:cubicBezTo>
                    <a:pt x="36" y="3"/>
                    <a:pt x="37" y="2"/>
                    <a:pt x="37" y="1"/>
                  </a:cubicBezTo>
                  <a:cubicBezTo>
                    <a:pt x="37" y="0"/>
                    <a:pt x="36" y="0"/>
                    <a:pt x="35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1" y="3"/>
                    <a:pt x="2" y="3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84">
              <a:extLst>
                <a:ext uri="{FF2B5EF4-FFF2-40B4-BE49-F238E27FC236}">
                  <a16:creationId xmlns="" xmlns:a16="http://schemas.microsoft.com/office/drawing/2014/main" id="{1B5AD307-6A0B-4F38-8017-69BC20750578}"/>
                </a:ext>
              </a:extLst>
            </p:cNvPr>
            <p:cNvSpPr>
              <a:spLocks/>
            </p:cNvSpPr>
            <p:nvPr/>
          </p:nvSpPr>
          <p:spPr bwMode="auto">
            <a:xfrm>
              <a:off x="5440576" y="4628757"/>
              <a:ext cx="240617" cy="14154"/>
            </a:xfrm>
            <a:custGeom>
              <a:avLst/>
              <a:gdLst>
                <a:gd name="T0" fmla="*/ 2 w 49"/>
                <a:gd name="T1" fmla="*/ 3 h 3"/>
                <a:gd name="T2" fmla="*/ 47 w 49"/>
                <a:gd name="T3" fmla="*/ 3 h 3"/>
                <a:gd name="T4" fmla="*/ 49 w 49"/>
                <a:gd name="T5" fmla="*/ 2 h 3"/>
                <a:gd name="T6" fmla="*/ 47 w 49"/>
                <a:gd name="T7" fmla="*/ 0 h 3"/>
                <a:gd name="T8" fmla="*/ 2 w 49"/>
                <a:gd name="T9" fmla="*/ 0 h 3"/>
                <a:gd name="T10" fmla="*/ 0 w 49"/>
                <a:gd name="T11" fmla="*/ 2 h 3"/>
                <a:gd name="T12" fmla="*/ 2 w 49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3">
                  <a:moveTo>
                    <a:pt x="2" y="3"/>
                  </a:moveTo>
                  <a:cubicBezTo>
                    <a:pt x="47" y="3"/>
                    <a:pt x="47" y="3"/>
                    <a:pt x="47" y="3"/>
                  </a:cubicBezTo>
                  <a:cubicBezTo>
                    <a:pt x="48" y="3"/>
                    <a:pt x="49" y="3"/>
                    <a:pt x="49" y="2"/>
                  </a:cubicBezTo>
                  <a:cubicBezTo>
                    <a:pt x="49" y="1"/>
                    <a:pt x="48" y="0"/>
                    <a:pt x="47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3"/>
                    <a:pt x="2" y="3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Rectangle 85">
              <a:extLst>
                <a:ext uri="{FF2B5EF4-FFF2-40B4-BE49-F238E27FC236}">
                  <a16:creationId xmlns="" xmlns:a16="http://schemas.microsoft.com/office/drawing/2014/main" id="{E93951B2-298B-45B4-BCAF-281CC1BA5C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15062" y="5065170"/>
              <a:ext cx="40103" cy="1748011"/>
            </a:xfrm>
            <a:prstGeom prst="rect">
              <a:avLst/>
            </a:prstGeom>
            <a:solidFill>
              <a:srgbClr val="3F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86">
              <a:extLst>
                <a:ext uri="{FF2B5EF4-FFF2-40B4-BE49-F238E27FC236}">
                  <a16:creationId xmlns="" xmlns:a16="http://schemas.microsoft.com/office/drawing/2014/main" id="{2AC83552-C5F2-4685-96C7-217AAF23594B}"/>
                </a:ext>
              </a:extLst>
            </p:cNvPr>
            <p:cNvSpPr>
              <a:spLocks/>
            </p:cNvSpPr>
            <p:nvPr/>
          </p:nvSpPr>
          <p:spPr bwMode="auto">
            <a:xfrm>
              <a:off x="9613625" y="4874091"/>
              <a:ext cx="250053" cy="401028"/>
            </a:xfrm>
            <a:custGeom>
              <a:avLst/>
              <a:gdLst>
                <a:gd name="T0" fmla="*/ 26 w 51"/>
                <a:gd name="T1" fmla="*/ 82 h 82"/>
                <a:gd name="T2" fmla="*/ 24 w 51"/>
                <a:gd name="T3" fmla="*/ 82 h 82"/>
                <a:gd name="T4" fmla="*/ 0 w 51"/>
                <a:gd name="T5" fmla="*/ 58 h 82"/>
                <a:gd name="T6" fmla="*/ 0 w 51"/>
                <a:gd name="T7" fmla="*/ 25 h 82"/>
                <a:gd name="T8" fmla="*/ 24 w 51"/>
                <a:gd name="T9" fmla="*/ 0 h 82"/>
                <a:gd name="T10" fmla="*/ 26 w 51"/>
                <a:gd name="T11" fmla="*/ 0 h 82"/>
                <a:gd name="T12" fmla="*/ 51 w 51"/>
                <a:gd name="T13" fmla="*/ 25 h 82"/>
                <a:gd name="T14" fmla="*/ 51 w 51"/>
                <a:gd name="T15" fmla="*/ 58 h 82"/>
                <a:gd name="T16" fmla="*/ 26 w 51"/>
                <a:gd name="T17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82">
                  <a:moveTo>
                    <a:pt x="26" y="82"/>
                  </a:moveTo>
                  <a:cubicBezTo>
                    <a:pt x="24" y="82"/>
                    <a:pt x="24" y="82"/>
                    <a:pt x="24" y="82"/>
                  </a:cubicBezTo>
                  <a:cubicBezTo>
                    <a:pt x="11" y="82"/>
                    <a:pt x="0" y="71"/>
                    <a:pt x="0" y="58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1"/>
                    <a:pt x="11" y="0"/>
                    <a:pt x="24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40" y="0"/>
                    <a:pt x="51" y="11"/>
                    <a:pt x="51" y="25"/>
                  </a:cubicBezTo>
                  <a:cubicBezTo>
                    <a:pt x="51" y="58"/>
                    <a:pt x="51" y="58"/>
                    <a:pt x="51" y="58"/>
                  </a:cubicBezTo>
                  <a:cubicBezTo>
                    <a:pt x="51" y="71"/>
                    <a:pt x="40" y="82"/>
                    <a:pt x="26" y="82"/>
                  </a:cubicBezTo>
                  <a:close/>
                </a:path>
              </a:pathLst>
            </a:custGeom>
            <a:solidFill>
              <a:srgbClr val="B6D0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87">
              <a:extLst>
                <a:ext uri="{FF2B5EF4-FFF2-40B4-BE49-F238E27FC236}">
                  <a16:creationId xmlns="" xmlns:a16="http://schemas.microsoft.com/office/drawing/2014/main" id="{30E297FA-8CF6-4B3F-BC63-D9A4FAE78633}"/>
                </a:ext>
              </a:extLst>
            </p:cNvPr>
            <p:cNvSpPr>
              <a:spLocks/>
            </p:cNvSpPr>
            <p:nvPr/>
          </p:nvSpPr>
          <p:spPr bwMode="auto">
            <a:xfrm>
              <a:off x="9891986" y="5143016"/>
              <a:ext cx="63693" cy="23590"/>
            </a:xfrm>
            <a:custGeom>
              <a:avLst/>
              <a:gdLst>
                <a:gd name="T0" fmla="*/ 2 w 13"/>
                <a:gd name="T1" fmla="*/ 4 h 5"/>
                <a:gd name="T2" fmla="*/ 10 w 13"/>
                <a:gd name="T3" fmla="*/ 5 h 5"/>
                <a:gd name="T4" fmla="*/ 11 w 13"/>
                <a:gd name="T5" fmla="*/ 2 h 5"/>
                <a:gd name="T6" fmla="*/ 2 w 13"/>
                <a:gd name="T7" fmla="*/ 1 h 5"/>
                <a:gd name="T8" fmla="*/ 2 w 13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5">
                  <a:moveTo>
                    <a:pt x="2" y="4"/>
                  </a:moveTo>
                  <a:cubicBezTo>
                    <a:pt x="5" y="4"/>
                    <a:pt x="7" y="5"/>
                    <a:pt x="10" y="5"/>
                  </a:cubicBezTo>
                  <a:cubicBezTo>
                    <a:pt x="12" y="5"/>
                    <a:pt x="13" y="2"/>
                    <a:pt x="11" y="2"/>
                  </a:cubicBezTo>
                  <a:cubicBezTo>
                    <a:pt x="8" y="2"/>
                    <a:pt x="5" y="1"/>
                    <a:pt x="2" y="1"/>
                  </a:cubicBezTo>
                  <a:cubicBezTo>
                    <a:pt x="0" y="0"/>
                    <a:pt x="0" y="3"/>
                    <a:pt x="2" y="4"/>
                  </a:cubicBezTo>
                  <a:close/>
                </a:path>
              </a:pathLst>
            </a:custGeom>
            <a:solidFill>
              <a:srgbClr val="3F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88">
              <a:extLst>
                <a:ext uri="{FF2B5EF4-FFF2-40B4-BE49-F238E27FC236}">
                  <a16:creationId xmlns="" xmlns:a16="http://schemas.microsoft.com/office/drawing/2014/main" id="{17495687-E70E-495D-B9DB-F4931C81142A}"/>
                </a:ext>
              </a:extLst>
            </p:cNvPr>
            <p:cNvSpPr>
              <a:spLocks/>
            </p:cNvSpPr>
            <p:nvPr/>
          </p:nvSpPr>
          <p:spPr bwMode="auto">
            <a:xfrm>
              <a:off x="9882550" y="5051016"/>
              <a:ext cx="58975" cy="18872"/>
            </a:xfrm>
            <a:custGeom>
              <a:avLst/>
              <a:gdLst>
                <a:gd name="T0" fmla="*/ 3 w 12"/>
                <a:gd name="T1" fmla="*/ 4 h 4"/>
                <a:gd name="T2" fmla="*/ 10 w 12"/>
                <a:gd name="T3" fmla="*/ 3 h 4"/>
                <a:gd name="T4" fmla="*/ 10 w 12"/>
                <a:gd name="T5" fmla="*/ 0 h 4"/>
                <a:gd name="T6" fmla="*/ 2 w 12"/>
                <a:gd name="T7" fmla="*/ 1 h 4"/>
                <a:gd name="T8" fmla="*/ 3 w 12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4">
                  <a:moveTo>
                    <a:pt x="3" y="4"/>
                  </a:moveTo>
                  <a:cubicBezTo>
                    <a:pt x="6" y="3"/>
                    <a:pt x="8" y="3"/>
                    <a:pt x="10" y="3"/>
                  </a:cubicBezTo>
                  <a:cubicBezTo>
                    <a:pt x="12" y="4"/>
                    <a:pt x="12" y="0"/>
                    <a:pt x="10" y="0"/>
                  </a:cubicBezTo>
                  <a:cubicBezTo>
                    <a:pt x="8" y="0"/>
                    <a:pt x="5" y="0"/>
                    <a:pt x="2" y="1"/>
                  </a:cubicBezTo>
                  <a:cubicBezTo>
                    <a:pt x="0" y="1"/>
                    <a:pt x="1" y="4"/>
                    <a:pt x="3" y="4"/>
                  </a:cubicBezTo>
                  <a:close/>
                </a:path>
              </a:pathLst>
            </a:custGeom>
            <a:solidFill>
              <a:srgbClr val="3F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89">
              <a:extLst>
                <a:ext uri="{FF2B5EF4-FFF2-40B4-BE49-F238E27FC236}">
                  <a16:creationId xmlns="" xmlns:a16="http://schemas.microsoft.com/office/drawing/2014/main" id="{824B557F-6CAC-4C0F-8EDB-2639C7CC829E}"/>
                </a:ext>
              </a:extLst>
            </p:cNvPr>
            <p:cNvSpPr>
              <a:spLocks/>
            </p:cNvSpPr>
            <p:nvPr/>
          </p:nvSpPr>
          <p:spPr bwMode="auto">
            <a:xfrm>
              <a:off x="9882550" y="4951938"/>
              <a:ext cx="54257" cy="35385"/>
            </a:xfrm>
            <a:custGeom>
              <a:avLst/>
              <a:gdLst>
                <a:gd name="T0" fmla="*/ 2 w 11"/>
                <a:gd name="T1" fmla="*/ 6 h 7"/>
                <a:gd name="T2" fmla="*/ 9 w 11"/>
                <a:gd name="T3" fmla="*/ 4 h 7"/>
                <a:gd name="T4" fmla="*/ 8 w 11"/>
                <a:gd name="T5" fmla="*/ 1 h 7"/>
                <a:gd name="T6" fmla="*/ 2 w 11"/>
                <a:gd name="T7" fmla="*/ 3 h 7"/>
                <a:gd name="T8" fmla="*/ 2 w 11"/>
                <a:gd name="T9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7">
                  <a:moveTo>
                    <a:pt x="2" y="6"/>
                  </a:moveTo>
                  <a:cubicBezTo>
                    <a:pt x="5" y="5"/>
                    <a:pt x="7" y="4"/>
                    <a:pt x="9" y="4"/>
                  </a:cubicBezTo>
                  <a:cubicBezTo>
                    <a:pt x="11" y="3"/>
                    <a:pt x="10" y="0"/>
                    <a:pt x="8" y="1"/>
                  </a:cubicBezTo>
                  <a:cubicBezTo>
                    <a:pt x="6" y="1"/>
                    <a:pt x="4" y="2"/>
                    <a:pt x="2" y="3"/>
                  </a:cubicBezTo>
                  <a:cubicBezTo>
                    <a:pt x="0" y="4"/>
                    <a:pt x="0" y="7"/>
                    <a:pt x="2" y="6"/>
                  </a:cubicBezTo>
                  <a:close/>
                </a:path>
              </a:pathLst>
            </a:custGeom>
            <a:solidFill>
              <a:srgbClr val="3F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90">
              <a:extLst>
                <a:ext uri="{FF2B5EF4-FFF2-40B4-BE49-F238E27FC236}">
                  <a16:creationId xmlns="" xmlns:a16="http://schemas.microsoft.com/office/drawing/2014/main" id="{69F3EDE7-4819-4A79-99E9-313C8FE7999A}"/>
                </a:ext>
              </a:extLst>
            </p:cNvPr>
            <p:cNvSpPr>
              <a:spLocks/>
            </p:cNvSpPr>
            <p:nvPr/>
          </p:nvSpPr>
          <p:spPr bwMode="auto">
            <a:xfrm>
              <a:off x="9505112" y="5147734"/>
              <a:ext cx="58975" cy="30667"/>
            </a:xfrm>
            <a:custGeom>
              <a:avLst/>
              <a:gdLst>
                <a:gd name="T0" fmla="*/ 3 w 12"/>
                <a:gd name="T1" fmla="*/ 5 h 6"/>
                <a:gd name="T2" fmla="*/ 10 w 12"/>
                <a:gd name="T3" fmla="*/ 4 h 6"/>
                <a:gd name="T4" fmla="*/ 9 w 12"/>
                <a:gd name="T5" fmla="*/ 1 h 6"/>
                <a:gd name="T6" fmla="*/ 2 w 12"/>
                <a:gd name="T7" fmla="*/ 2 h 6"/>
                <a:gd name="T8" fmla="*/ 3 w 12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6">
                  <a:moveTo>
                    <a:pt x="3" y="5"/>
                  </a:moveTo>
                  <a:cubicBezTo>
                    <a:pt x="5" y="5"/>
                    <a:pt x="8" y="5"/>
                    <a:pt x="10" y="4"/>
                  </a:cubicBezTo>
                  <a:cubicBezTo>
                    <a:pt x="12" y="3"/>
                    <a:pt x="11" y="0"/>
                    <a:pt x="9" y="1"/>
                  </a:cubicBezTo>
                  <a:cubicBezTo>
                    <a:pt x="7" y="2"/>
                    <a:pt x="5" y="2"/>
                    <a:pt x="2" y="2"/>
                  </a:cubicBezTo>
                  <a:cubicBezTo>
                    <a:pt x="0" y="3"/>
                    <a:pt x="1" y="6"/>
                    <a:pt x="3" y="5"/>
                  </a:cubicBezTo>
                  <a:close/>
                </a:path>
              </a:pathLst>
            </a:custGeom>
            <a:solidFill>
              <a:srgbClr val="3F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91">
              <a:extLst>
                <a:ext uri="{FF2B5EF4-FFF2-40B4-BE49-F238E27FC236}">
                  <a16:creationId xmlns="" xmlns:a16="http://schemas.microsoft.com/office/drawing/2014/main" id="{E0B3E589-282D-4B47-A884-5D47946E0A4F}"/>
                </a:ext>
              </a:extLst>
            </p:cNvPr>
            <p:cNvSpPr>
              <a:spLocks/>
            </p:cNvSpPr>
            <p:nvPr/>
          </p:nvSpPr>
          <p:spPr bwMode="auto">
            <a:xfrm>
              <a:off x="9490958" y="5051016"/>
              <a:ext cx="63693" cy="23590"/>
            </a:xfrm>
            <a:custGeom>
              <a:avLst/>
              <a:gdLst>
                <a:gd name="T0" fmla="*/ 2 w 13"/>
                <a:gd name="T1" fmla="*/ 3 h 5"/>
                <a:gd name="T2" fmla="*/ 10 w 13"/>
                <a:gd name="T3" fmla="*/ 5 h 5"/>
                <a:gd name="T4" fmla="*/ 11 w 13"/>
                <a:gd name="T5" fmla="*/ 2 h 5"/>
                <a:gd name="T6" fmla="*/ 2 w 13"/>
                <a:gd name="T7" fmla="*/ 0 h 5"/>
                <a:gd name="T8" fmla="*/ 2 w 13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5">
                  <a:moveTo>
                    <a:pt x="2" y="3"/>
                  </a:moveTo>
                  <a:cubicBezTo>
                    <a:pt x="5" y="3"/>
                    <a:pt x="8" y="4"/>
                    <a:pt x="10" y="5"/>
                  </a:cubicBezTo>
                  <a:cubicBezTo>
                    <a:pt x="12" y="5"/>
                    <a:pt x="13" y="2"/>
                    <a:pt x="11" y="2"/>
                  </a:cubicBezTo>
                  <a:cubicBezTo>
                    <a:pt x="8" y="1"/>
                    <a:pt x="5" y="0"/>
                    <a:pt x="2" y="0"/>
                  </a:cubicBezTo>
                  <a:cubicBezTo>
                    <a:pt x="0" y="0"/>
                    <a:pt x="0" y="3"/>
                    <a:pt x="2" y="3"/>
                  </a:cubicBezTo>
                  <a:close/>
                </a:path>
              </a:pathLst>
            </a:custGeom>
            <a:solidFill>
              <a:srgbClr val="3F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92">
              <a:extLst>
                <a:ext uri="{FF2B5EF4-FFF2-40B4-BE49-F238E27FC236}">
                  <a16:creationId xmlns="" xmlns:a16="http://schemas.microsoft.com/office/drawing/2014/main" id="{15650CA4-8C14-4EE3-8ADE-E6CB1DEB48EE}"/>
                </a:ext>
              </a:extLst>
            </p:cNvPr>
            <p:cNvSpPr>
              <a:spLocks/>
            </p:cNvSpPr>
            <p:nvPr/>
          </p:nvSpPr>
          <p:spPr bwMode="auto">
            <a:xfrm>
              <a:off x="9505112" y="4923630"/>
              <a:ext cx="54257" cy="33026"/>
            </a:xfrm>
            <a:custGeom>
              <a:avLst/>
              <a:gdLst>
                <a:gd name="T0" fmla="*/ 2 w 11"/>
                <a:gd name="T1" fmla="*/ 4 h 7"/>
                <a:gd name="T2" fmla="*/ 8 w 11"/>
                <a:gd name="T3" fmla="*/ 6 h 7"/>
                <a:gd name="T4" fmla="*/ 9 w 11"/>
                <a:gd name="T5" fmla="*/ 3 h 7"/>
                <a:gd name="T6" fmla="*/ 3 w 11"/>
                <a:gd name="T7" fmla="*/ 1 h 7"/>
                <a:gd name="T8" fmla="*/ 2 w 11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7">
                  <a:moveTo>
                    <a:pt x="2" y="4"/>
                  </a:moveTo>
                  <a:cubicBezTo>
                    <a:pt x="4" y="4"/>
                    <a:pt x="6" y="5"/>
                    <a:pt x="8" y="6"/>
                  </a:cubicBezTo>
                  <a:cubicBezTo>
                    <a:pt x="10" y="7"/>
                    <a:pt x="11" y="4"/>
                    <a:pt x="9" y="3"/>
                  </a:cubicBezTo>
                  <a:cubicBezTo>
                    <a:pt x="7" y="2"/>
                    <a:pt x="5" y="1"/>
                    <a:pt x="3" y="1"/>
                  </a:cubicBezTo>
                  <a:cubicBezTo>
                    <a:pt x="1" y="0"/>
                    <a:pt x="0" y="3"/>
                    <a:pt x="2" y="4"/>
                  </a:cubicBezTo>
                  <a:close/>
                </a:path>
              </a:pathLst>
            </a:custGeom>
            <a:solidFill>
              <a:srgbClr val="3F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93">
              <a:extLst>
                <a:ext uri="{FF2B5EF4-FFF2-40B4-BE49-F238E27FC236}">
                  <a16:creationId xmlns="" xmlns:a16="http://schemas.microsoft.com/office/drawing/2014/main" id="{5DED7559-B84E-4F7D-9CA3-C3623377065A}"/>
                </a:ext>
              </a:extLst>
            </p:cNvPr>
            <p:cNvSpPr>
              <a:spLocks/>
            </p:cNvSpPr>
            <p:nvPr/>
          </p:nvSpPr>
          <p:spPr bwMode="auto">
            <a:xfrm>
              <a:off x="9641933" y="6603230"/>
              <a:ext cx="191078" cy="235899"/>
            </a:xfrm>
            <a:custGeom>
              <a:avLst/>
              <a:gdLst>
                <a:gd name="T0" fmla="*/ 0 w 81"/>
                <a:gd name="T1" fmla="*/ 100 h 100"/>
                <a:gd name="T2" fmla="*/ 11 w 81"/>
                <a:gd name="T3" fmla="*/ 0 h 100"/>
                <a:gd name="T4" fmla="*/ 67 w 81"/>
                <a:gd name="T5" fmla="*/ 0 h 100"/>
                <a:gd name="T6" fmla="*/ 81 w 81"/>
                <a:gd name="T7" fmla="*/ 98 h 100"/>
                <a:gd name="T8" fmla="*/ 0 w 81"/>
                <a:gd name="T9" fmla="*/ 10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100">
                  <a:moveTo>
                    <a:pt x="0" y="100"/>
                  </a:moveTo>
                  <a:lnTo>
                    <a:pt x="11" y="0"/>
                  </a:lnTo>
                  <a:lnTo>
                    <a:pt x="67" y="0"/>
                  </a:lnTo>
                  <a:lnTo>
                    <a:pt x="81" y="98"/>
                  </a:lnTo>
                  <a:lnTo>
                    <a:pt x="0" y="100"/>
                  </a:ln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94">
              <a:extLst>
                <a:ext uri="{FF2B5EF4-FFF2-40B4-BE49-F238E27FC236}">
                  <a16:creationId xmlns="" xmlns:a16="http://schemas.microsoft.com/office/drawing/2014/main" id="{0169842D-0CD5-409E-824C-775771582D1D}"/>
                </a:ext>
              </a:extLst>
            </p:cNvPr>
            <p:cNvSpPr>
              <a:spLocks/>
            </p:cNvSpPr>
            <p:nvPr/>
          </p:nvSpPr>
          <p:spPr bwMode="auto">
            <a:xfrm>
              <a:off x="5405191" y="5584147"/>
              <a:ext cx="514259" cy="823287"/>
            </a:xfrm>
            <a:custGeom>
              <a:avLst/>
              <a:gdLst>
                <a:gd name="T0" fmla="*/ 102 w 105"/>
                <a:gd name="T1" fmla="*/ 28 h 168"/>
                <a:gd name="T2" fmla="*/ 84 w 105"/>
                <a:gd name="T3" fmla="*/ 7 h 168"/>
                <a:gd name="T4" fmla="*/ 65 w 105"/>
                <a:gd name="T5" fmla="*/ 61 h 168"/>
                <a:gd name="T6" fmla="*/ 54 w 105"/>
                <a:gd name="T7" fmla="*/ 36 h 168"/>
                <a:gd name="T8" fmla="*/ 43 w 105"/>
                <a:gd name="T9" fmla="*/ 78 h 168"/>
                <a:gd name="T10" fmla="*/ 42 w 105"/>
                <a:gd name="T11" fmla="*/ 100 h 168"/>
                <a:gd name="T12" fmla="*/ 19 w 105"/>
                <a:gd name="T13" fmla="*/ 54 h 168"/>
                <a:gd name="T14" fmla="*/ 0 w 105"/>
                <a:gd name="T15" fmla="*/ 75 h 168"/>
                <a:gd name="T16" fmla="*/ 20 w 105"/>
                <a:gd name="T17" fmla="*/ 120 h 168"/>
                <a:gd name="T18" fmla="*/ 41 w 105"/>
                <a:gd name="T19" fmla="*/ 125 h 168"/>
                <a:gd name="T20" fmla="*/ 44 w 105"/>
                <a:gd name="T21" fmla="*/ 164 h 168"/>
                <a:gd name="T22" fmla="*/ 44 w 105"/>
                <a:gd name="T23" fmla="*/ 164 h 168"/>
                <a:gd name="T24" fmla="*/ 44 w 105"/>
                <a:gd name="T25" fmla="*/ 164 h 168"/>
                <a:gd name="T26" fmla="*/ 54 w 105"/>
                <a:gd name="T27" fmla="*/ 164 h 168"/>
                <a:gd name="T28" fmla="*/ 54 w 105"/>
                <a:gd name="T29" fmla="*/ 164 h 168"/>
                <a:gd name="T30" fmla="*/ 60 w 105"/>
                <a:gd name="T31" fmla="*/ 164 h 168"/>
                <a:gd name="T32" fmla="*/ 66 w 105"/>
                <a:gd name="T33" fmla="*/ 85 h 168"/>
                <a:gd name="T34" fmla="*/ 88 w 105"/>
                <a:gd name="T35" fmla="*/ 79 h 168"/>
                <a:gd name="T36" fmla="*/ 102 w 105"/>
                <a:gd name="T37" fmla="*/ 2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5" h="168">
                  <a:moveTo>
                    <a:pt x="102" y="28"/>
                  </a:moveTo>
                  <a:cubicBezTo>
                    <a:pt x="101" y="20"/>
                    <a:pt x="96" y="0"/>
                    <a:pt x="84" y="7"/>
                  </a:cubicBezTo>
                  <a:cubicBezTo>
                    <a:pt x="65" y="17"/>
                    <a:pt x="88" y="55"/>
                    <a:pt x="65" y="61"/>
                  </a:cubicBezTo>
                  <a:cubicBezTo>
                    <a:pt x="64" y="46"/>
                    <a:pt x="60" y="36"/>
                    <a:pt x="54" y="36"/>
                  </a:cubicBezTo>
                  <a:cubicBezTo>
                    <a:pt x="39" y="38"/>
                    <a:pt x="43" y="71"/>
                    <a:pt x="43" y="78"/>
                  </a:cubicBezTo>
                  <a:cubicBezTo>
                    <a:pt x="43" y="85"/>
                    <a:pt x="42" y="93"/>
                    <a:pt x="42" y="100"/>
                  </a:cubicBezTo>
                  <a:cubicBezTo>
                    <a:pt x="25" y="103"/>
                    <a:pt x="29" y="60"/>
                    <a:pt x="19" y="54"/>
                  </a:cubicBezTo>
                  <a:cubicBezTo>
                    <a:pt x="3" y="45"/>
                    <a:pt x="0" y="66"/>
                    <a:pt x="0" y="75"/>
                  </a:cubicBezTo>
                  <a:cubicBezTo>
                    <a:pt x="1" y="92"/>
                    <a:pt x="5" y="111"/>
                    <a:pt x="20" y="120"/>
                  </a:cubicBezTo>
                  <a:cubicBezTo>
                    <a:pt x="26" y="123"/>
                    <a:pt x="34" y="126"/>
                    <a:pt x="41" y="125"/>
                  </a:cubicBezTo>
                  <a:cubicBezTo>
                    <a:pt x="41" y="138"/>
                    <a:pt x="42" y="151"/>
                    <a:pt x="44" y="164"/>
                  </a:cubicBezTo>
                  <a:cubicBezTo>
                    <a:pt x="44" y="164"/>
                    <a:pt x="44" y="164"/>
                    <a:pt x="44" y="164"/>
                  </a:cubicBezTo>
                  <a:cubicBezTo>
                    <a:pt x="44" y="164"/>
                    <a:pt x="44" y="164"/>
                    <a:pt x="44" y="164"/>
                  </a:cubicBezTo>
                  <a:cubicBezTo>
                    <a:pt x="54" y="164"/>
                    <a:pt x="54" y="164"/>
                    <a:pt x="54" y="164"/>
                  </a:cubicBezTo>
                  <a:cubicBezTo>
                    <a:pt x="54" y="164"/>
                    <a:pt x="54" y="164"/>
                    <a:pt x="54" y="164"/>
                  </a:cubicBezTo>
                  <a:cubicBezTo>
                    <a:pt x="54" y="168"/>
                    <a:pt x="60" y="168"/>
                    <a:pt x="60" y="164"/>
                  </a:cubicBezTo>
                  <a:cubicBezTo>
                    <a:pt x="60" y="156"/>
                    <a:pt x="65" y="118"/>
                    <a:pt x="66" y="85"/>
                  </a:cubicBezTo>
                  <a:cubicBezTo>
                    <a:pt x="73" y="86"/>
                    <a:pt x="82" y="83"/>
                    <a:pt x="88" y="79"/>
                  </a:cubicBezTo>
                  <a:cubicBezTo>
                    <a:pt x="104" y="67"/>
                    <a:pt x="105" y="46"/>
                    <a:pt x="102" y="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95">
              <a:extLst>
                <a:ext uri="{FF2B5EF4-FFF2-40B4-BE49-F238E27FC236}">
                  <a16:creationId xmlns="" xmlns:a16="http://schemas.microsoft.com/office/drawing/2014/main" id="{90EC4DF0-C85D-40DC-8DF8-DE211A8B3FC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95755" y="5598301"/>
              <a:ext cx="535490" cy="813851"/>
            </a:xfrm>
            <a:custGeom>
              <a:avLst/>
              <a:gdLst>
                <a:gd name="T0" fmla="*/ 56 w 109"/>
                <a:gd name="T1" fmla="*/ 165 h 166"/>
                <a:gd name="T2" fmla="*/ 47 w 109"/>
                <a:gd name="T3" fmla="*/ 162 h 166"/>
                <a:gd name="T4" fmla="*/ 44 w 109"/>
                <a:gd name="T5" fmla="*/ 161 h 166"/>
                <a:gd name="T6" fmla="*/ 22 w 109"/>
                <a:gd name="T7" fmla="*/ 118 h 166"/>
                <a:gd name="T8" fmla="*/ 8 w 109"/>
                <a:gd name="T9" fmla="*/ 48 h 166"/>
                <a:gd name="T10" fmla="*/ 30 w 109"/>
                <a:gd name="T11" fmla="*/ 72 h 166"/>
                <a:gd name="T12" fmla="*/ 43 w 109"/>
                <a:gd name="T13" fmla="*/ 92 h 166"/>
                <a:gd name="T14" fmla="*/ 43 w 109"/>
                <a:gd name="T15" fmla="*/ 70 h 166"/>
                <a:gd name="T16" fmla="*/ 61 w 109"/>
                <a:gd name="T17" fmla="*/ 33 h 166"/>
                <a:gd name="T18" fmla="*/ 76 w 109"/>
                <a:gd name="T19" fmla="*/ 31 h 166"/>
                <a:gd name="T20" fmla="*/ 95 w 109"/>
                <a:gd name="T21" fmla="*/ 2 h 166"/>
                <a:gd name="T22" fmla="*/ 106 w 109"/>
                <a:gd name="T23" fmla="*/ 24 h 166"/>
                <a:gd name="T24" fmla="*/ 69 w 109"/>
                <a:gd name="T25" fmla="*/ 84 h 166"/>
                <a:gd name="T26" fmla="*/ 64 w 109"/>
                <a:gd name="T27" fmla="*/ 161 h 166"/>
                <a:gd name="T28" fmla="*/ 59 w 109"/>
                <a:gd name="T29" fmla="*/ 166 h 166"/>
                <a:gd name="T30" fmla="*/ 57 w 109"/>
                <a:gd name="T31" fmla="*/ 159 h 166"/>
                <a:gd name="T32" fmla="*/ 58 w 109"/>
                <a:gd name="T33" fmla="*/ 162 h 166"/>
                <a:gd name="T34" fmla="*/ 60 w 109"/>
                <a:gd name="T35" fmla="*/ 161 h 166"/>
                <a:gd name="T36" fmla="*/ 66 w 109"/>
                <a:gd name="T37" fmla="*/ 82 h 166"/>
                <a:gd name="T38" fmla="*/ 68 w 109"/>
                <a:gd name="T39" fmla="*/ 80 h 166"/>
                <a:gd name="T40" fmla="*/ 103 w 109"/>
                <a:gd name="T41" fmla="*/ 25 h 166"/>
                <a:gd name="T42" fmla="*/ 93 w 109"/>
                <a:gd name="T43" fmla="*/ 5 h 166"/>
                <a:gd name="T44" fmla="*/ 80 w 109"/>
                <a:gd name="T45" fmla="*/ 31 h 166"/>
                <a:gd name="T46" fmla="*/ 65 w 109"/>
                <a:gd name="T47" fmla="*/ 61 h 166"/>
                <a:gd name="T48" fmla="*/ 59 w 109"/>
                <a:gd name="T49" fmla="*/ 36 h 166"/>
                <a:gd name="T50" fmla="*/ 47 w 109"/>
                <a:gd name="T51" fmla="*/ 70 h 166"/>
                <a:gd name="T52" fmla="*/ 46 w 109"/>
                <a:gd name="T53" fmla="*/ 93 h 166"/>
                <a:gd name="T54" fmla="*/ 44 w 109"/>
                <a:gd name="T55" fmla="*/ 99 h 166"/>
                <a:gd name="T56" fmla="*/ 20 w 109"/>
                <a:gd name="T57" fmla="*/ 53 h 166"/>
                <a:gd name="T58" fmla="*/ 4 w 109"/>
                <a:gd name="T59" fmla="*/ 72 h 166"/>
                <a:gd name="T60" fmla="*/ 43 w 109"/>
                <a:gd name="T61" fmla="*/ 120 h 166"/>
                <a:gd name="T62" fmla="*/ 45 w 109"/>
                <a:gd name="T63" fmla="*/ 122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9" h="166">
                  <a:moveTo>
                    <a:pt x="59" y="166"/>
                  </a:moveTo>
                  <a:cubicBezTo>
                    <a:pt x="58" y="166"/>
                    <a:pt x="57" y="166"/>
                    <a:pt x="56" y="165"/>
                  </a:cubicBezTo>
                  <a:cubicBezTo>
                    <a:pt x="55" y="165"/>
                    <a:pt x="54" y="164"/>
                    <a:pt x="54" y="163"/>
                  </a:cubicBezTo>
                  <a:cubicBezTo>
                    <a:pt x="47" y="162"/>
                    <a:pt x="47" y="162"/>
                    <a:pt x="47" y="162"/>
                  </a:cubicBezTo>
                  <a:cubicBezTo>
                    <a:pt x="45" y="163"/>
                    <a:pt x="45" y="163"/>
                    <a:pt x="45" y="163"/>
                  </a:cubicBezTo>
                  <a:cubicBezTo>
                    <a:pt x="44" y="161"/>
                    <a:pt x="44" y="161"/>
                    <a:pt x="44" y="161"/>
                  </a:cubicBezTo>
                  <a:cubicBezTo>
                    <a:pt x="42" y="150"/>
                    <a:pt x="42" y="139"/>
                    <a:pt x="42" y="124"/>
                  </a:cubicBezTo>
                  <a:cubicBezTo>
                    <a:pt x="34" y="124"/>
                    <a:pt x="26" y="121"/>
                    <a:pt x="22" y="118"/>
                  </a:cubicBezTo>
                  <a:cubicBezTo>
                    <a:pt x="5" y="109"/>
                    <a:pt x="1" y="88"/>
                    <a:pt x="0" y="72"/>
                  </a:cubicBezTo>
                  <a:cubicBezTo>
                    <a:pt x="0" y="66"/>
                    <a:pt x="1" y="53"/>
                    <a:pt x="8" y="48"/>
                  </a:cubicBezTo>
                  <a:cubicBezTo>
                    <a:pt x="12" y="46"/>
                    <a:pt x="16" y="47"/>
                    <a:pt x="22" y="50"/>
                  </a:cubicBezTo>
                  <a:cubicBezTo>
                    <a:pt x="26" y="53"/>
                    <a:pt x="28" y="61"/>
                    <a:pt x="30" y="72"/>
                  </a:cubicBezTo>
                  <a:cubicBezTo>
                    <a:pt x="33" y="86"/>
                    <a:pt x="36" y="96"/>
                    <a:pt x="42" y="96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43" y="87"/>
                    <a:pt x="43" y="81"/>
                    <a:pt x="43" y="75"/>
                  </a:cubicBezTo>
                  <a:cubicBezTo>
                    <a:pt x="43" y="74"/>
                    <a:pt x="43" y="72"/>
                    <a:pt x="43" y="70"/>
                  </a:cubicBezTo>
                  <a:cubicBezTo>
                    <a:pt x="43" y="57"/>
                    <a:pt x="42" y="33"/>
                    <a:pt x="55" y="32"/>
                  </a:cubicBezTo>
                  <a:cubicBezTo>
                    <a:pt x="58" y="31"/>
                    <a:pt x="59" y="32"/>
                    <a:pt x="61" y="33"/>
                  </a:cubicBezTo>
                  <a:cubicBezTo>
                    <a:pt x="65" y="37"/>
                    <a:pt x="67" y="44"/>
                    <a:pt x="69" y="56"/>
                  </a:cubicBezTo>
                  <a:cubicBezTo>
                    <a:pt x="77" y="52"/>
                    <a:pt x="77" y="42"/>
                    <a:pt x="76" y="31"/>
                  </a:cubicBezTo>
                  <a:cubicBezTo>
                    <a:pt x="76" y="19"/>
                    <a:pt x="75" y="7"/>
                    <a:pt x="85" y="2"/>
                  </a:cubicBezTo>
                  <a:cubicBezTo>
                    <a:pt x="89" y="0"/>
                    <a:pt x="92" y="0"/>
                    <a:pt x="95" y="2"/>
                  </a:cubicBezTo>
                  <a:cubicBezTo>
                    <a:pt x="103" y="6"/>
                    <a:pt x="106" y="22"/>
                    <a:pt x="106" y="24"/>
                  </a:cubicBezTo>
                  <a:cubicBezTo>
                    <a:pt x="106" y="24"/>
                    <a:pt x="106" y="24"/>
                    <a:pt x="106" y="24"/>
                  </a:cubicBezTo>
                  <a:cubicBezTo>
                    <a:pt x="108" y="38"/>
                    <a:pt x="109" y="63"/>
                    <a:pt x="91" y="77"/>
                  </a:cubicBezTo>
                  <a:cubicBezTo>
                    <a:pt x="85" y="81"/>
                    <a:pt x="77" y="84"/>
                    <a:pt x="69" y="84"/>
                  </a:cubicBezTo>
                  <a:cubicBezTo>
                    <a:pt x="69" y="105"/>
                    <a:pt x="67" y="129"/>
                    <a:pt x="65" y="145"/>
                  </a:cubicBezTo>
                  <a:cubicBezTo>
                    <a:pt x="64" y="153"/>
                    <a:pt x="64" y="159"/>
                    <a:pt x="64" y="161"/>
                  </a:cubicBezTo>
                  <a:cubicBezTo>
                    <a:pt x="64" y="163"/>
                    <a:pt x="63" y="165"/>
                    <a:pt x="61" y="165"/>
                  </a:cubicBezTo>
                  <a:cubicBezTo>
                    <a:pt x="61" y="166"/>
                    <a:pt x="60" y="166"/>
                    <a:pt x="59" y="166"/>
                  </a:cubicBezTo>
                  <a:close/>
                  <a:moveTo>
                    <a:pt x="48" y="159"/>
                  </a:moveTo>
                  <a:cubicBezTo>
                    <a:pt x="57" y="159"/>
                    <a:pt x="57" y="159"/>
                    <a:pt x="57" y="159"/>
                  </a:cubicBezTo>
                  <a:cubicBezTo>
                    <a:pt x="57" y="161"/>
                    <a:pt x="57" y="161"/>
                    <a:pt x="57" y="161"/>
                  </a:cubicBezTo>
                  <a:cubicBezTo>
                    <a:pt x="57" y="162"/>
                    <a:pt x="58" y="162"/>
                    <a:pt x="58" y="162"/>
                  </a:cubicBezTo>
                  <a:cubicBezTo>
                    <a:pt x="58" y="163"/>
                    <a:pt x="59" y="163"/>
                    <a:pt x="60" y="162"/>
                  </a:cubicBezTo>
                  <a:cubicBezTo>
                    <a:pt x="60" y="162"/>
                    <a:pt x="60" y="162"/>
                    <a:pt x="60" y="161"/>
                  </a:cubicBezTo>
                  <a:cubicBezTo>
                    <a:pt x="60" y="159"/>
                    <a:pt x="61" y="153"/>
                    <a:pt x="62" y="144"/>
                  </a:cubicBezTo>
                  <a:cubicBezTo>
                    <a:pt x="63" y="128"/>
                    <a:pt x="65" y="104"/>
                    <a:pt x="66" y="82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8" y="80"/>
                    <a:pt x="68" y="80"/>
                    <a:pt x="68" y="80"/>
                  </a:cubicBezTo>
                  <a:cubicBezTo>
                    <a:pt x="75" y="81"/>
                    <a:pt x="84" y="78"/>
                    <a:pt x="89" y="74"/>
                  </a:cubicBezTo>
                  <a:cubicBezTo>
                    <a:pt x="106" y="62"/>
                    <a:pt x="105" y="38"/>
                    <a:pt x="103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2" y="19"/>
                    <a:pt x="99" y="8"/>
                    <a:pt x="93" y="5"/>
                  </a:cubicBezTo>
                  <a:cubicBezTo>
                    <a:pt x="91" y="4"/>
                    <a:pt x="89" y="4"/>
                    <a:pt x="87" y="5"/>
                  </a:cubicBezTo>
                  <a:cubicBezTo>
                    <a:pt x="79" y="9"/>
                    <a:pt x="79" y="20"/>
                    <a:pt x="80" y="31"/>
                  </a:cubicBezTo>
                  <a:cubicBezTo>
                    <a:pt x="80" y="43"/>
                    <a:pt x="81" y="56"/>
                    <a:pt x="67" y="60"/>
                  </a:cubicBezTo>
                  <a:cubicBezTo>
                    <a:pt x="65" y="61"/>
                    <a:pt x="65" y="61"/>
                    <a:pt x="65" y="61"/>
                  </a:cubicBezTo>
                  <a:cubicBezTo>
                    <a:pt x="65" y="59"/>
                    <a:pt x="65" y="59"/>
                    <a:pt x="65" y="59"/>
                  </a:cubicBezTo>
                  <a:cubicBezTo>
                    <a:pt x="64" y="43"/>
                    <a:pt x="61" y="38"/>
                    <a:pt x="59" y="36"/>
                  </a:cubicBezTo>
                  <a:cubicBezTo>
                    <a:pt x="58" y="35"/>
                    <a:pt x="57" y="35"/>
                    <a:pt x="56" y="35"/>
                  </a:cubicBezTo>
                  <a:cubicBezTo>
                    <a:pt x="46" y="36"/>
                    <a:pt x="46" y="59"/>
                    <a:pt x="47" y="70"/>
                  </a:cubicBezTo>
                  <a:cubicBezTo>
                    <a:pt x="47" y="72"/>
                    <a:pt x="47" y="74"/>
                    <a:pt x="47" y="75"/>
                  </a:cubicBezTo>
                  <a:cubicBezTo>
                    <a:pt x="47" y="81"/>
                    <a:pt x="46" y="87"/>
                    <a:pt x="46" y="93"/>
                  </a:cubicBezTo>
                  <a:cubicBezTo>
                    <a:pt x="46" y="99"/>
                    <a:pt x="46" y="99"/>
                    <a:pt x="46" y="99"/>
                  </a:cubicBezTo>
                  <a:cubicBezTo>
                    <a:pt x="44" y="99"/>
                    <a:pt x="44" y="99"/>
                    <a:pt x="44" y="99"/>
                  </a:cubicBezTo>
                  <a:cubicBezTo>
                    <a:pt x="33" y="101"/>
                    <a:pt x="30" y="86"/>
                    <a:pt x="27" y="72"/>
                  </a:cubicBezTo>
                  <a:cubicBezTo>
                    <a:pt x="25" y="64"/>
                    <a:pt x="23" y="55"/>
                    <a:pt x="20" y="53"/>
                  </a:cubicBezTo>
                  <a:cubicBezTo>
                    <a:pt x="16" y="50"/>
                    <a:pt x="13" y="50"/>
                    <a:pt x="10" y="51"/>
                  </a:cubicBezTo>
                  <a:cubicBezTo>
                    <a:pt x="5" y="55"/>
                    <a:pt x="4" y="66"/>
                    <a:pt x="4" y="72"/>
                  </a:cubicBezTo>
                  <a:cubicBezTo>
                    <a:pt x="4" y="87"/>
                    <a:pt x="8" y="107"/>
                    <a:pt x="23" y="115"/>
                  </a:cubicBezTo>
                  <a:cubicBezTo>
                    <a:pt x="29" y="118"/>
                    <a:pt x="37" y="121"/>
                    <a:pt x="43" y="120"/>
                  </a:cubicBezTo>
                  <a:cubicBezTo>
                    <a:pt x="45" y="120"/>
                    <a:pt x="45" y="120"/>
                    <a:pt x="45" y="120"/>
                  </a:cubicBezTo>
                  <a:cubicBezTo>
                    <a:pt x="45" y="122"/>
                    <a:pt x="45" y="122"/>
                    <a:pt x="45" y="122"/>
                  </a:cubicBezTo>
                  <a:cubicBezTo>
                    <a:pt x="45" y="137"/>
                    <a:pt x="46" y="149"/>
                    <a:pt x="48" y="159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96">
              <a:extLst>
                <a:ext uri="{FF2B5EF4-FFF2-40B4-BE49-F238E27FC236}">
                  <a16:creationId xmlns="" xmlns:a16="http://schemas.microsoft.com/office/drawing/2014/main" id="{2D566D3C-50A1-4873-B1E9-98D3044A79E2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6883" y="6397998"/>
              <a:ext cx="554362" cy="419900"/>
            </a:xfrm>
            <a:custGeom>
              <a:avLst/>
              <a:gdLst>
                <a:gd name="T0" fmla="*/ 90 w 113"/>
                <a:gd name="T1" fmla="*/ 86 h 86"/>
                <a:gd name="T2" fmla="*/ 23 w 113"/>
                <a:gd name="T3" fmla="*/ 86 h 86"/>
                <a:gd name="T4" fmla="*/ 15 w 113"/>
                <a:gd name="T5" fmla="*/ 80 h 86"/>
                <a:gd name="T6" fmla="*/ 0 w 113"/>
                <a:gd name="T7" fmla="*/ 1 h 86"/>
                <a:gd name="T8" fmla="*/ 7 w 113"/>
                <a:gd name="T9" fmla="*/ 0 h 86"/>
                <a:gd name="T10" fmla="*/ 22 w 113"/>
                <a:gd name="T11" fmla="*/ 79 h 86"/>
                <a:gd name="T12" fmla="*/ 23 w 113"/>
                <a:gd name="T13" fmla="*/ 79 h 86"/>
                <a:gd name="T14" fmla="*/ 90 w 113"/>
                <a:gd name="T15" fmla="*/ 79 h 86"/>
                <a:gd name="T16" fmla="*/ 91 w 113"/>
                <a:gd name="T17" fmla="*/ 79 h 86"/>
                <a:gd name="T18" fmla="*/ 106 w 113"/>
                <a:gd name="T19" fmla="*/ 0 h 86"/>
                <a:gd name="T20" fmla="*/ 113 w 113"/>
                <a:gd name="T21" fmla="*/ 1 h 86"/>
                <a:gd name="T22" fmla="*/ 97 w 113"/>
                <a:gd name="T23" fmla="*/ 80 h 86"/>
                <a:gd name="T24" fmla="*/ 90 w 113"/>
                <a:gd name="T25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3" h="86">
                  <a:moveTo>
                    <a:pt x="90" y="86"/>
                  </a:moveTo>
                  <a:cubicBezTo>
                    <a:pt x="23" y="86"/>
                    <a:pt x="23" y="86"/>
                    <a:pt x="23" y="86"/>
                  </a:cubicBezTo>
                  <a:cubicBezTo>
                    <a:pt x="19" y="86"/>
                    <a:pt x="16" y="83"/>
                    <a:pt x="15" y="8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22" y="79"/>
                    <a:pt x="22" y="79"/>
                    <a:pt x="23" y="79"/>
                  </a:cubicBezTo>
                  <a:cubicBezTo>
                    <a:pt x="90" y="79"/>
                    <a:pt x="90" y="79"/>
                    <a:pt x="90" y="79"/>
                  </a:cubicBezTo>
                  <a:cubicBezTo>
                    <a:pt x="90" y="79"/>
                    <a:pt x="91" y="79"/>
                    <a:pt x="91" y="79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97" y="80"/>
                    <a:pt x="97" y="80"/>
                    <a:pt x="97" y="80"/>
                  </a:cubicBezTo>
                  <a:cubicBezTo>
                    <a:pt x="97" y="83"/>
                    <a:pt x="94" y="86"/>
                    <a:pt x="90" y="86"/>
                  </a:cubicBez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97">
              <a:extLst>
                <a:ext uri="{FF2B5EF4-FFF2-40B4-BE49-F238E27FC236}">
                  <a16:creationId xmlns="" xmlns:a16="http://schemas.microsoft.com/office/drawing/2014/main" id="{24A3BC9F-0E3A-4C62-B7CB-CDC937814131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0370" y="6280049"/>
              <a:ext cx="585029" cy="127385"/>
            </a:xfrm>
            <a:custGeom>
              <a:avLst/>
              <a:gdLst>
                <a:gd name="T0" fmla="*/ 4 w 119"/>
                <a:gd name="T1" fmla="*/ 0 h 26"/>
                <a:gd name="T2" fmla="*/ 116 w 119"/>
                <a:gd name="T3" fmla="*/ 0 h 26"/>
                <a:gd name="T4" fmla="*/ 119 w 119"/>
                <a:gd name="T5" fmla="*/ 5 h 26"/>
                <a:gd name="T6" fmla="*/ 119 w 119"/>
                <a:gd name="T7" fmla="*/ 22 h 26"/>
                <a:gd name="T8" fmla="*/ 116 w 119"/>
                <a:gd name="T9" fmla="*/ 26 h 26"/>
                <a:gd name="T10" fmla="*/ 4 w 119"/>
                <a:gd name="T11" fmla="*/ 26 h 26"/>
                <a:gd name="T12" fmla="*/ 0 w 119"/>
                <a:gd name="T13" fmla="*/ 22 h 26"/>
                <a:gd name="T14" fmla="*/ 0 w 119"/>
                <a:gd name="T15" fmla="*/ 5 h 26"/>
                <a:gd name="T16" fmla="*/ 4 w 119"/>
                <a:gd name="T1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9" h="26">
                  <a:moveTo>
                    <a:pt x="4" y="0"/>
                  </a:moveTo>
                  <a:cubicBezTo>
                    <a:pt x="116" y="0"/>
                    <a:pt x="116" y="0"/>
                    <a:pt x="116" y="0"/>
                  </a:cubicBezTo>
                  <a:cubicBezTo>
                    <a:pt x="118" y="0"/>
                    <a:pt x="119" y="2"/>
                    <a:pt x="119" y="5"/>
                  </a:cubicBezTo>
                  <a:cubicBezTo>
                    <a:pt x="119" y="22"/>
                    <a:pt x="119" y="22"/>
                    <a:pt x="119" y="22"/>
                  </a:cubicBezTo>
                  <a:cubicBezTo>
                    <a:pt x="119" y="24"/>
                    <a:pt x="118" y="26"/>
                    <a:pt x="116" y="2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2" y="26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B6D0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98">
              <a:extLst>
                <a:ext uri="{FF2B5EF4-FFF2-40B4-BE49-F238E27FC236}">
                  <a16:creationId xmlns="" xmlns:a16="http://schemas.microsoft.com/office/drawing/2014/main" id="{03757C95-669E-4E01-87B6-22D4A37B109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55652" y="6270613"/>
              <a:ext cx="599183" cy="146257"/>
            </a:xfrm>
            <a:custGeom>
              <a:avLst/>
              <a:gdLst>
                <a:gd name="T0" fmla="*/ 117 w 122"/>
                <a:gd name="T1" fmla="*/ 30 h 30"/>
                <a:gd name="T2" fmla="*/ 5 w 122"/>
                <a:gd name="T3" fmla="*/ 30 h 30"/>
                <a:gd name="T4" fmla="*/ 0 w 122"/>
                <a:gd name="T5" fmla="*/ 24 h 30"/>
                <a:gd name="T6" fmla="*/ 0 w 122"/>
                <a:gd name="T7" fmla="*/ 7 h 30"/>
                <a:gd name="T8" fmla="*/ 5 w 122"/>
                <a:gd name="T9" fmla="*/ 0 h 30"/>
                <a:gd name="T10" fmla="*/ 117 w 122"/>
                <a:gd name="T11" fmla="*/ 0 h 30"/>
                <a:gd name="T12" fmla="*/ 122 w 122"/>
                <a:gd name="T13" fmla="*/ 7 h 30"/>
                <a:gd name="T14" fmla="*/ 122 w 122"/>
                <a:gd name="T15" fmla="*/ 24 h 30"/>
                <a:gd name="T16" fmla="*/ 117 w 122"/>
                <a:gd name="T17" fmla="*/ 30 h 30"/>
                <a:gd name="T18" fmla="*/ 5 w 122"/>
                <a:gd name="T19" fmla="*/ 4 h 30"/>
                <a:gd name="T20" fmla="*/ 3 w 122"/>
                <a:gd name="T21" fmla="*/ 7 h 30"/>
                <a:gd name="T22" fmla="*/ 3 w 122"/>
                <a:gd name="T23" fmla="*/ 24 h 30"/>
                <a:gd name="T24" fmla="*/ 5 w 122"/>
                <a:gd name="T25" fmla="*/ 27 h 30"/>
                <a:gd name="T26" fmla="*/ 117 w 122"/>
                <a:gd name="T27" fmla="*/ 27 h 30"/>
                <a:gd name="T28" fmla="*/ 119 w 122"/>
                <a:gd name="T29" fmla="*/ 24 h 30"/>
                <a:gd name="T30" fmla="*/ 119 w 122"/>
                <a:gd name="T31" fmla="*/ 7 h 30"/>
                <a:gd name="T32" fmla="*/ 117 w 122"/>
                <a:gd name="T33" fmla="*/ 4 h 30"/>
                <a:gd name="T34" fmla="*/ 5 w 122"/>
                <a:gd name="T35" fmla="*/ 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2" h="30">
                  <a:moveTo>
                    <a:pt x="117" y="30"/>
                  </a:moveTo>
                  <a:cubicBezTo>
                    <a:pt x="5" y="30"/>
                    <a:pt x="5" y="30"/>
                    <a:pt x="5" y="30"/>
                  </a:cubicBezTo>
                  <a:cubicBezTo>
                    <a:pt x="2" y="30"/>
                    <a:pt x="0" y="27"/>
                    <a:pt x="0" y="24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20" y="0"/>
                    <a:pt x="122" y="3"/>
                    <a:pt x="122" y="7"/>
                  </a:cubicBezTo>
                  <a:cubicBezTo>
                    <a:pt x="122" y="24"/>
                    <a:pt x="122" y="24"/>
                    <a:pt x="122" y="24"/>
                  </a:cubicBezTo>
                  <a:cubicBezTo>
                    <a:pt x="122" y="27"/>
                    <a:pt x="120" y="30"/>
                    <a:pt x="117" y="30"/>
                  </a:cubicBezTo>
                  <a:close/>
                  <a:moveTo>
                    <a:pt x="5" y="4"/>
                  </a:moveTo>
                  <a:cubicBezTo>
                    <a:pt x="4" y="4"/>
                    <a:pt x="3" y="5"/>
                    <a:pt x="3" y="7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4" y="27"/>
                    <a:pt x="5" y="27"/>
                  </a:cubicBezTo>
                  <a:cubicBezTo>
                    <a:pt x="117" y="27"/>
                    <a:pt x="117" y="27"/>
                    <a:pt x="117" y="27"/>
                  </a:cubicBezTo>
                  <a:cubicBezTo>
                    <a:pt x="118" y="27"/>
                    <a:pt x="119" y="25"/>
                    <a:pt x="119" y="24"/>
                  </a:cubicBezTo>
                  <a:cubicBezTo>
                    <a:pt x="119" y="7"/>
                    <a:pt x="119" y="7"/>
                    <a:pt x="119" y="7"/>
                  </a:cubicBezTo>
                  <a:cubicBezTo>
                    <a:pt x="119" y="5"/>
                    <a:pt x="118" y="4"/>
                    <a:pt x="117" y="4"/>
                  </a:cubicBezTo>
                  <a:lnTo>
                    <a:pt x="5" y="4"/>
                  </a:ln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99">
              <a:extLst>
                <a:ext uri="{FF2B5EF4-FFF2-40B4-BE49-F238E27FC236}">
                  <a16:creationId xmlns="" xmlns:a16="http://schemas.microsoft.com/office/drawing/2014/main" id="{57985CFE-F4CE-4206-8829-158009E8F37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55652" y="6270613"/>
              <a:ext cx="599183" cy="146257"/>
            </a:xfrm>
            <a:custGeom>
              <a:avLst/>
              <a:gdLst>
                <a:gd name="T0" fmla="*/ 117 w 122"/>
                <a:gd name="T1" fmla="*/ 30 h 30"/>
                <a:gd name="T2" fmla="*/ 5 w 122"/>
                <a:gd name="T3" fmla="*/ 30 h 30"/>
                <a:gd name="T4" fmla="*/ 0 w 122"/>
                <a:gd name="T5" fmla="*/ 24 h 30"/>
                <a:gd name="T6" fmla="*/ 0 w 122"/>
                <a:gd name="T7" fmla="*/ 7 h 30"/>
                <a:gd name="T8" fmla="*/ 5 w 122"/>
                <a:gd name="T9" fmla="*/ 0 h 30"/>
                <a:gd name="T10" fmla="*/ 117 w 122"/>
                <a:gd name="T11" fmla="*/ 0 h 30"/>
                <a:gd name="T12" fmla="*/ 122 w 122"/>
                <a:gd name="T13" fmla="*/ 7 h 30"/>
                <a:gd name="T14" fmla="*/ 122 w 122"/>
                <a:gd name="T15" fmla="*/ 24 h 30"/>
                <a:gd name="T16" fmla="*/ 117 w 122"/>
                <a:gd name="T17" fmla="*/ 30 h 30"/>
                <a:gd name="T18" fmla="*/ 5 w 122"/>
                <a:gd name="T19" fmla="*/ 3 h 30"/>
                <a:gd name="T20" fmla="*/ 3 w 122"/>
                <a:gd name="T21" fmla="*/ 7 h 30"/>
                <a:gd name="T22" fmla="*/ 3 w 122"/>
                <a:gd name="T23" fmla="*/ 24 h 30"/>
                <a:gd name="T24" fmla="*/ 5 w 122"/>
                <a:gd name="T25" fmla="*/ 27 h 30"/>
                <a:gd name="T26" fmla="*/ 117 w 122"/>
                <a:gd name="T27" fmla="*/ 27 h 30"/>
                <a:gd name="T28" fmla="*/ 119 w 122"/>
                <a:gd name="T29" fmla="*/ 24 h 30"/>
                <a:gd name="T30" fmla="*/ 119 w 122"/>
                <a:gd name="T31" fmla="*/ 7 h 30"/>
                <a:gd name="T32" fmla="*/ 117 w 122"/>
                <a:gd name="T33" fmla="*/ 3 h 30"/>
                <a:gd name="T34" fmla="*/ 5 w 122"/>
                <a:gd name="T35" fmla="*/ 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2" h="30">
                  <a:moveTo>
                    <a:pt x="117" y="30"/>
                  </a:moveTo>
                  <a:cubicBezTo>
                    <a:pt x="5" y="30"/>
                    <a:pt x="5" y="30"/>
                    <a:pt x="5" y="30"/>
                  </a:cubicBezTo>
                  <a:cubicBezTo>
                    <a:pt x="2" y="30"/>
                    <a:pt x="0" y="27"/>
                    <a:pt x="0" y="24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20" y="0"/>
                    <a:pt x="122" y="3"/>
                    <a:pt x="122" y="7"/>
                  </a:cubicBezTo>
                  <a:cubicBezTo>
                    <a:pt x="122" y="24"/>
                    <a:pt x="122" y="24"/>
                    <a:pt x="122" y="24"/>
                  </a:cubicBezTo>
                  <a:cubicBezTo>
                    <a:pt x="122" y="27"/>
                    <a:pt x="120" y="30"/>
                    <a:pt x="117" y="30"/>
                  </a:cubicBezTo>
                  <a:close/>
                  <a:moveTo>
                    <a:pt x="5" y="3"/>
                  </a:moveTo>
                  <a:cubicBezTo>
                    <a:pt x="4" y="3"/>
                    <a:pt x="3" y="5"/>
                    <a:pt x="3" y="7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6"/>
                    <a:pt x="4" y="27"/>
                    <a:pt x="5" y="27"/>
                  </a:cubicBezTo>
                  <a:cubicBezTo>
                    <a:pt x="117" y="27"/>
                    <a:pt x="117" y="27"/>
                    <a:pt x="117" y="27"/>
                  </a:cubicBezTo>
                  <a:cubicBezTo>
                    <a:pt x="118" y="27"/>
                    <a:pt x="119" y="26"/>
                    <a:pt x="119" y="24"/>
                  </a:cubicBezTo>
                  <a:cubicBezTo>
                    <a:pt x="119" y="7"/>
                    <a:pt x="119" y="7"/>
                    <a:pt x="119" y="7"/>
                  </a:cubicBezTo>
                  <a:cubicBezTo>
                    <a:pt x="119" y="5"/>
                    <a:pt x="118" y="3"/>
                    <a:pt x="117" y="3"/>
                  </a:cubicBezTo>
                  <a:lnTo>
                    <a:pt x="5" y="3"/>
                  </a:lnTo>
                  <a:close/>
                </a:path>
              </a:pathLst>
            </a:custGeom>
            <a:solidFill>
              <a:srgbClr val="B6D0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00">
              <a:extLst>
                <a:ext uri="{FF2B5EF4-FFF2-40B4-BE49-F238E27FC236}">
                  <a16:creationId xmlns="" xmlns:a16="http://schemas.microsoft.com/office/drawing/2014/main" id="{733C15F2-5DFA-4B6F-9AA8-9D4975F4684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46216" y="6265895"/>
              <a:ext cx="618055" cy="160411"/>
            </a:xfrm>
            <a:custGeom>
              <a:avLst/>
              <a:gdLst>
                <a:gd name="T0" fmla="*/ 119 w 126"/>
                <a:gd name="T1" fmla="*/ 33 h 33"/>
                <a:gd name="T2" fmla="*/ 7 w 126"/>
                <a:gd name="T3" fmla="*/ 33 h 33"/>
                <a:gd name="T4" fmla="*/ 0 w 126"/>
                <a:gd name="T5" fmla="*/ 25 h 33"/>
                <a:gd name="T6" fmla="*/ 0 w 126"/>
                <a:gd name="T7" fmla="*/ 8 h 33"/>
                <a:gd name="T8" fmla="*/ 7 w 126"/>
                <a:gd name="T9" fmla="*/ 0 h 33"/>
                <a:gd name="T10" fmla="*/ 119 w 126"/>
                <a:gd name="T11" fmla="*/ 0 h 33"/>
                <a:gd name="T12" fmla="*/ 126 w 126"/>
                <a:gd name="T13" fmla="*/ 8 h 33"/>
                <a:gd name="T14" fmla="*/ 126 w 126"/>
                <a:gd name="T15" fmla="*/ 25 h 33"/>
                <a:gd name="T16" fmla="*/ 119 w 126"/>
                <a:gd name="T17" fmla="*/ 33 h 33"/>
                <a:gd name="T18" fmla="*/ 7 w 126"/>
                <a:gd name="T19" fmla="*/ 6 h 33"/>
                <a:gd name="T20" fmla="*/ 7 w 126"/>
                <a:gd name="T21" fmla="*/ 8 h 33"/>
                <a:gd name="T22" fmla="*/ 7 w 126"/>
                <a:gd name="T23" fmla="*/ 25 h 33"/>
                <a:gd name="T24" fmla="*/ 7 w 126"/>
                <a:gd name="T25" fmla="*/ 26 h 33"/>
                <a:gd name="T26" fmla="*/ 119 w 126"/>
                <a:gd name="T27" fmla="*/ 26 h 33"/>
                <a:gd name="T28" fmla="*/ 119 w 126"/>
                <a:gd name="T29" fmla="*/ 25 h 33"/>
                <a:gd name="T30" fmla="*/ 119 w 126"/>
                <a:gd name="T31" fmla="*/ 8 h 33"/>
                <a:gd name="T32" fmla="*/ 119 w 126"/>
                <a:gd name="T33" fmla="*/ 6 h 33"/>
                <a:gd name="T34" fmla="*/ 7 w 126"/>
                <a:gd name="T35" fmla="*/ 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6" h="33">
                  <a:moveTo>
                    <a:pt x="119" y="33"/>
                  </a:moveTo>
                  <a:cubicBezTo>
                    <a:pt x="7" y="33"/>
                    <a:pt x="7" y="33"/>
                    <a:pt x="7" y="33"/>
                  </a:cubicBezTo>
                  <a:cubicBezTo>
                    <a:pt x="3" y="33"/>
                    <a:pt x="0" y="29"/>
                    <a:pt x="0" y="2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23" y="0"/>
                    <a:pt x="126" y="3"/>
                    <a:pt x="126" y="8"/>
                  </a:cubicBezTo>
                  <a:cubicBezTo>
                    <a:pt x="126" y="25"/>
                    <a:pt x="126" y="25"/>
                    <a:pt x="126" y="25"/>
                  </a:cubicBezTo>
                  <a:cubicBezTo>
                    <a:pt x="126" y="29"/>
                    <a:pt x="123" y="33"/>
                    <a:pt x="119" y="33"/>
                  </a:cubicBezTo>
                  <a:close/>
                  <a:moveTo>
                    <a:pt x="7" y="6"/>
                  </a:moveTo>
                  <a:cubicBezTo>
                    <a:pt x="7" y="6"/>
                    <a:pt x="7" y="7"/>
                    <a:pt x="7" y="8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119" y="26"/>
                    <a:pt x="119" y="26"/>
                    <a:pt x="119" y="26"/>
                  </a:cubicBezTo>
                  <a:cubicBezTo>
                    <a:pt x="119" y="26"/>
                    <a:pt x="119" y="26"/>
                    <a:pt x="119" y="25"/>
                  </a:cubicBezTo>
                  <a:cubicBezTo>
                    <a:pt x="119" y="8"/>
                    <a:pt x="119" y="8"/>
                    <a:pt x="119" y="8"/>
                  </a:cubicBezTo>
                  <a:cubicBezTo>
                    <a:pt x="119" y="7"/>
                    <a:pt x="119" y="6"/>
                    <a:pt x="119" y="6"/>
                  </a:cubicBezTo>
                  <a:lnTo>
                    <a:pt x="7" y="6"/>
                  </a:ln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01">
              <a:extLst>
                <a:ext uri="{FF2B5EF4-FFF2-40B4-BE49-F238E27FC236}">
                  <a16:creationId xmlns="" xmlns:a16="http://schemas.microsoft.com/office/drawing/2014/main" id="{29EA1BA5-F494-4144-ACAF-80E0936751A7}"/>
                </a:ext>
              </a:extLst>
            </p:cNvPr>
            <p:cNvSpPr>
              <a:spLocks/>
            </p:cNvSpPr>
            <p:nvPr/>
          </p:nvSpPr>
          <p:spPr bwMode="auto">
            <a:xfrm>
              <a:off x="5431140" y="5937995"/>
              <a:ext cx="47180" cy="18872"/>
            </a:xfrm>
            <a:custGeom>
              <a:avLst/>
              <a:gdLst>
                <a:gd name="T0" fmla="*/ 2 w 10"/>
                <a:gd name="T1" fmla="*/ 3 h 4"/>
                <a:gd name="T2" fmla="*/ 8 w 10"/>
                <a:gd name="T3" fmla="*/ 4 h 4"/>
                <a:gd name="T4" fmla="*/ 8 w 10"/>
                <a:gd name="T5" fmla="*/ 1 h 4"/>
                <a:gd name="T6" fmla="*/ 2 w 10"/>
                <a:gd name="T7" fmla="*/ 0 h 4"/>
                <a:gd name="T8" fmla="*/ 2 w 10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4">
                  <a:moveTo>
                    <a:pt x="2" y="3"/>
                  </a:moveTo>
                  <a:cubicBezTo>
                    <a:pt x="4" y="3"/>
                    <a:pt x="6" y="3"/>
                    <a:pt x="8" y="4"/>
                  </a:cubicBezTo>
                  <a:cubicBezTo>
                    <a:pt x="10" y="4"/>
                    <a:pt x="10" y="1"/>
                    <a:pt x="8" y="1"/>
                  </a:cubicBezTo>
                  <a:cubicBezTo>
                    <a:pt x="6" y="0"/>
                    <a:pt x="4" y="0"/>
                    <a:pt x="2" y="0"/>
                  </a:cubicBezTo>
                  <a:cubicBezTo>
                    <a:pt x="0" y="0"/>
                    <a:pt x="0" y="3"/>
                    <a:pt x="2" y="3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02">
              <a:extLst>
                <a:ext uri="{FF2B5EF4-FFF2-40B4-BE49-F238E27FC236}">
                  <a16:creationId xmlns="" xmlns:a16="http://schemas.microsoft.com/office/drawing/2014/main" id="{F3081941-4603-4074-9792-1B2EA7E79EFA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8320" y="5824764"/>
              <a:ext cx="16513" cy="28308"/>
            </a:xfrm>
            <a:custGeom>
              <a:avLst/>
              <a:gdLst>
                <a:gd name="T0" fmla="*/ 0 w 3"/>
                <a:gd name="T1" fmla="*/ 2 h 6"/>
                <a:gd name="T2" fmla="*/ 0 w 3"/>
                <a:gd name="T3" fmla="*/ 4 h 6"/>
                <a:gd name="T4" fmla="*/ 3 w 3"/>
                <a:gd name="T5" fmla="*/ 4 h 6"/>
                <a:gd name="T6" fmla="*/ 3 w 3"/>
                <a:gd name="T7" fmla="*/ 2 h 6"/>
                <a:gd name="T8" fmla="*/ 0 w 3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">
                  <a:moveTo>
                    <a:pt x="0" y="2"/>
                  </a:moveTo>
                  <a:cubicBezTo>
                    <a:pt x="0" y="2"/>
                    <a:pt x="0" y="3"/>
                    <a:pt x="0" y="4"/>
                  </a:cubicBezTo>
                  <a:cubicBezTo>
                    <a:pt x="0" y="6"/>
                    <a:pt x="3" y="6"/>
                    <a:pt x="3" y="4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3" y="0"/>
                    <a:pt x="0" y="0"/>
                    <a:pt x="0" y="2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03">
              <a:extLst>
                <a:ext uri="{FF2B5EF4-FFF2-40B4-BE49-F238E27FC236}">
                  <a16:creationId xmlns="" xmlns:a16="http://schemas.microsoft.com/office/drawing/2014/main" id="{65FB25AE-F41C-4199-B5A4-180508275C43}"/>
                </a:ext>
              </a:extLst>
            </p:cNvPr>
            <p:cNvSpPr>
              <a:spLocks/>
            </p:cNvSpPr>
            <p:nvPr/>
          </p:nvSpPr>
          <p:spPr bwMode="auto">
            <a:xfrm>
              <a:off x="5518422" y="5942713"/>
              <a:ext cx="44821" cy="33026"/>
            </a:xfrm>
            <a:custGeom>
              <a:avLst/>
              <a:gdLst>
                <a:gd name="T0" fmla="*/ 3 w 9"/>
                <a:gd name="T1" fmla="*/ 6 h 7"/>
                <a:gd name="T2" fmla="*/ 7 w 9"/>
                <a:gd name="T3" fmla="*/ 4 h 7"/>
                <a:gd name="T4" fmla="*/ 5 w 9"/>
                <a:gd name="T5" fmla="*/ 1 h 7"/>
                <a:gd name="T6" fmla="*/ 1 w 9"/>
                <a:gd name="T7" fmla="*/ 3 h 7"/>
                <a:gd name="T8" fmla="*/ 3 w 9"/>
                <a:gd name="T9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7">
                  <a:moveTo>
                    <a:pt x="3" y="6"/>
                  </a:moveTo>
                  <a:cubicBezTo>
                    <a:pt x="4" y="5"/>
                    <a:pt x="6" y="5"/>
                    <a:pt x="7" y="4"/>
                  </a:cubicBezTo>
                  <a:cubicBezTo>
                    <a:pt x="9" y="3"/>
                    <a:pt x="7" y="0"/>
                    <a:pt x="5" y="1"/>
                  </a:cubicBezTo>
                  <a:cubicBezTo>
                    <a:pt x="4" y="2"/>
                    <a:pt x="3" y="3"/>
                    <a:pt x="1" y="3"/>
                  </a:cubicBezTo>
                  <a:cubicBezTo>
                    <a:pt x="0" y="4"/>
                    <a:pt x="1" y="7"/>
                    <a:pt x="3" y="6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04">
              <a:extLst>
                <a:ext uri="{FF2B5EF4-FFF2-40B4-BE49-F238E27FC236}">
                  <a16:creationId xmlns="" xmlns:a16="http://schemas.microsoft.com/office/drawing/2014/main" id="{20284F24-2419-453A-BEC0-6D86951A35D5}"/>
                </a:ext>
              </a:extLst>
            </p:cNvPr>
            <p:cNvSpPr>
              <a:spLocks/>
            </p:cNvSpPr>
            <p:nvPr/>
          </p:nvSpPr>
          <p:spPr bwMode="auto">
            <a:xfrm>
              <a:off x="5440576" y="6112561"/>
              <a:ext cx="42462" cy="40103"/>
            </a:xfrm>
            <a:custGeom>
              <a:avLst/>
              <a:gdLst>
                <a:gd name="T0" fmla="*/ 3 w 9"/>
                <a:gd name="T1" fmla="*/ 7 h 8"/>
                <a:gd name="T2" fmla="*/ 8 w 9"/>
                <a:gd name="T3" fmla="*/ 3 h 8"/>
                <a:gd name="T4" fmla="*/ 6 w 9"/>
                <a:gd name="T5" fmla="*/ 1 h 8"/>
                <a:gd name="T6" fmla="*/ 1 w 9"/>
                <a:gd name="T7" fmla="*/ 4 h 8"/>
                <a:gd name="T8" fmla="*/ 3 w 9"/>
                <a:gd name="T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3" y="7"/>
                  </a:moveTo>
                  <a:cubicBezTo>
                    <a:pt x="5" y="6"/>
                    <a:pt x="6" y="5"/>
                    <a:pt x="8" y="3"/>
                  </a:cubicBezTo>
                  <a:cubicBezTo>
                    <a:pt x="9" y="2"/>
                    <a:pt x="8" y="0"/>
                    <a:pt x="6" y="1"/>
                  </a:cubicBezTo>
                  <a:cubicBezTo>
                    <a:pt x="5" y="2"/>
                    <a:pt x="3" y="3"/>
                    <a:pt x="1" y="4"/>
                  </a:cubicBezTo>
                  <a:cubicBezTo>
                    <a:pt x="0" y="5"/>
                    <a:pt x="1" y="8"/>
                    <a:pt x="3" y="7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05">
              <a:extLst>
                <a:ext uri="{FF2B5EF4-FFF2-40B4-BE49-F238E27FC236}">
                  <a16:creationId xmlns="" xmlns:a16="http://schemas.microsoft.com/office/drawing/2014/main" id="{63508CB6-735F-4D84-A65C-65CA15ABD5CA}"/>
                </a:ext>
              </a:extLst>
            </p:cNvPr>
            <p:cNvSpPr>
              <a:spLocks/>
            </p:cNvSpPr>
            <p:nvPr/>
          </p:nvSpPr>
          <p:spPr bwMode="auto">
            <a:xfrm>
              <a:off x="5386319" y="5994611"/>
              <a:ext cx="37744" cy="30667"/>
            </a:xfrm>
            <a:custGeom>
              <a:avLst/>
              <a:gdLst>
                <a:gd name="T0" fmla="*/ 2 w 8"/>
                <a:gd name="T1" fmla="*/ 4 h 6"/>
                <a:gd name="T2" fmla="*/ 6 w 8"/>
                <a:gd name="T3" fmla="*/ 5 h 6"/>
                <a:gd name="T4" fmla="*/ 7 w 8"/>
                <a:gd name="T5" fmla="*/ 2 h 6"/>
                <a:gd name="T6" fmla="*/ 3 w 8"/>
                <a:gd name="T7" fmla="*/ 1 h 6"/>
                <a:gd name="T8" fmla="*/ 2 w 8"/>
                <a:gd name="T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2" y="4"/>
                  </a:moveTo>
                  <a:cubicBezTo>
                    <a:pt x="3" y="5"/>
                    <a:pt x="5" y="5"/>
                    <a:pt x="6" y="5"/>
                  </a:cubicBezTo>
                  <a:cubicBezTo>
                    <a:pt x="8" y="6"/>
                    <a:pt x="8" y="3"/>
                    <a:pt x="7" y="2"/>
                  </a:cubicBezTo>
                  <a:cubicBezTo>
                    <a:pt x="5" y="2"/>
                    <a:pt x="4" y="2"/>
                    <a:pt x="3" y="1"/>
                  </a:cubicBezTo>
                  <a:cubicBezTo>
                    <a:pt x="1" y="0"/>
                    <a:pt x="0" y="3"/>
                    <a:pt x="2" y="4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06">
              <a:extLst>
                <a:ext uri="{FF2B5EF4-FFF2-40B4-BE49-F238E27FC236}">
                  <a16:creationId xmlns="" xmlns:a16="http://schemas.microsoft.com/office/drawing/2014/main" id="{B861AFAA-FBF3-482A-9D55-64FF34F668A0}"/>
                </a:ext>
              </a:extLst>
            </p:cNvPr>
            <p:cNvSpPr>
              <a:spLocks/>
            </p:cNvSpPr>
            <p:nvPr/>
          </p:nvSpPr>
          <p:spPr bwMode="auto">
            <a:xfrm>
              <a:off x="5499551" y="6070099"/>
              <a:ext cx="33026" cy="28308"/>
            </a:xfrm>
            <a:custGeom>
              <a:avLst/>
              <a:gdLst>
                <a:gd name="T0" fmla="*/ 2 w 7"/>
                <a:gd name="T1" fmla="*/ 4 h 6"/>
                <a:gd name="T2" fmla="*/ 4 w 7"/>
                <a:gd name="T3" fmla="*/ 4 h 6"/>
                <a:gd name="T4" fmla="*/ 6 w 7"/>
                <a:gd name="T5" fmla="*/ 2 h 6"/>
                <a:gd name="T6" fmla="*/ 2 w 7"/>
                <a:gd name="T7" fmla="*/ 0 h 6"/>
                <a:gd name="T8" fmla="*/ 2 w 7"/>
                <a:gd name="T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2" y="4"/>
                  </a:moveTo>
                  <a:cubicBezTo>
                    <a:pt x="3" y="4"/>
                    <a:pt x="3" y="4"/>
                    <a:pt x="4" y="4"/>
                  </a:cubicBezTo>
                  <a:cubicBezTo>
                    <a:pt x="5" y="6"/>
                    <a:pt x="7" y="4"/>
                    <a:pt x="6" y="2"/>
                  </a:cubicBezTo>
                  <a:cubicBezTo>
                    <a:pt x="5" y="1"/>
                    <a:pt x="3" y="1"/>
                    <a:pt x="2" y="0"/>
                  </a:cubicBezTo>
                  <a:cubicBezTo>
                    <a:pt x="0" y="0"/>
                    <a:pt x="0" y="3"/>
                    <a:pt x="2" y="4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07">
              <a:extLst>
                <a:ext uri="{FF2B5EF4-FFF2-40B4-BE49-F238E27FC236}">
                  <a16:creationId xmlns="" xmlns:a16="http://schemas.microsoft.com/office/drawing/2014/main" id="{4B654835-7F62-44DB-A3A9-BD030DB14217}"/>
                </a:ext>
              </a:extLst>
            </p:cNvPr>
            <p:cNvSpPr>
              <a:spLocks/>
            </p:cNvSpPr>
            <p:nvPr/>
          </p:nvSpPr>
          <p:spPr bwMode="auto">
            <a:xfrm>
              <a:off x="5537294" y="6147945"/>
              <a:ext cx="25949" cy="49539"/>
            </a:xfrm>
            <a:custGeom>
              <a:avLst/>
              <a:gdLst>
                <a:gd name="T0" fmla="*/ 1 w 5"/>
                <a:gd name="T1" fmla="*/ 2 h 10"/>
                <a:gd name="T2" fmla="*/ 1 w 5"/>
                <a:gd name="T3" fmla="*/ 8 h 10"/>
                <a:gd name="T4" fmla="*/ 4 w 5"/>
                <a:gd name="T5" fmla="*/ 7 h 10"/>
                <a:gd name="T6" fmla="*/ 4 w 5"/>
                <a:gd name="T7" fmla="*/ 3 h 10"/>
                <a:gd name="T8" fmla="*/ 1 w 5"/>
                <a:gd name="T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0">
                  <a:moveTo>
                    <a:pt x="1" y="2"/>
                  </a:moveTo>
                  <a:cubicBezTo>
                    <a:pt x="0" y="4"/>
                    <a:pt x="1" y="6"/>
                    <a:pt x="1" y="8"/>
                  </a:cubicBezTo>
                  <a:cubicBezTo>
                    <a:pt x="2" y="10"/>
                    <a:pt x="5" y="8"/>
                    <a:pt x="4" y="7"/>
                  </a:cubicBezTo>
                  <a:cubicBezTo>
                    <a:pt x="4" y="5"/>
                    <a:pt x="4" y="4"/>
                    <a:pt x="4" y="3"/>
                  </a:cubicBezTo>
                  <a:cubicBezTo>
                    <a:pt x="4" y="1"/>
                    <a:pt x="1" y="0"/>
                    <a:pt x="1" y="2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08">
              <a:extLst>
                <a:ext uri="{FF2B5EF4-FFF2-40B4-BE49-F238E27FC236}">
                  <a16:creationId xmlns="" xmlns:a16="http://schemas.microsoft.com/office/drawing/2014/main" id="{6D4EF99C-D88E-4C73-98C8-D17D17848017}"/>
                </a:ext>
              </a:extLst>
            </p:cNvPr>
            <p:cNvSpPr>
              <a:spLocks/>
            </p:cNvSpPr>
            <p:nvPr/>
          </p:nvSpPr>
          <p:spPr bwMode="auto">
            <a:xfrm>
              <a:off x="5610423" y="6143227"/>
              <a:ext cx="40103" cy="23590"/>
            </a:xfrm>
            <a:custGeom>
              <a:avLst/>
              <a:gdLst>
                <a:gd name="T0" fmla="*/ 2 w 8"/>
                <a:gd name="T1" fmla="*/ 4 h 5"/>
                <a:gd name="T2" fmla="*/ 5 w 8"/>
                <a:gd name="T3" fmla="*/ 4 h 5"/>
                <a:gd name="T4" fmla="*/ 6 w 8"/>
                <a:gd name="T5" fmla="*/ 1 h 5"/>
                <a:gd name="T6" fmla="*/ 3 w 8"/>
                <a:gd name="T7" fmla="*/ 1 h 5"/>
                <a:gd name="T8" fmla="*/ 2 w 8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2" y="4"/>
                  </a:moveTo>
                  <a:cubicBezTo>
                    <a:pt x="3" y="4"/>
                    <a:pt x="4" y="4"/>
                    <a:pt x="5" y="4"/>
                  </a:cubicBezTo>
                  <a:cubicBezTo>
                    <a:pt x="7" y="5"/>
                    <a:pt x="8" y="2"/>
                    <a:pt x="6" y="1"/>
                  </a:cubicBezTo>
                  <a:cubicBezTo>
                    <a:pt x="5" y="1"/>
                    <a:pt x="4" y="1"/>
                    <a:pt x="3" y="1"/>
                  </a:cubicBezTo>
                  <a:cubicBezTo>
                    <a:pt x="1" y="0"/>
                    <a:pt x="0" y="3"/>
                    <a:pt x="2" y="4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09">
              <a:extLst>
                <a:ext uri="{FF2B5EF4-FFF2-40B4-BE49-F238E27FC236}">
                  <a16:creationId xmlns="" xmlns:a16="http://schemas.microsoft.com/office/drawing/2014/main" id="{46F8CDE1-273C-44E4-A852-0590D1D9FA61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9398" y="6001688"/>
              <a:ext cx="30667" cy="37744"/>
            </a:xfrm>
            <a:custGeom>
              <a:avLst/>
              <a:gdLst>
                <a:gd name="T0" fmla="*/ 0 w 6"/>
                <a:gd name="T1" fmla="*/ 2 h 8"/>
                <a:gd name="T2" fmla="*/ 2 w 6"/>
                <a:gd name="T3" fmla="*/ 7 h 8"/>
                <a:gd name="T4" fmla="*/ 4 w 6"/>
                <a:gd name="T5" fmla="*/ 4 h 8"/>
                <a:gd name="T6" fmla="*/ 3 w 6"/>
                <a:gd name="T7" fmla="*/ 2 h 8"/>
                <a:gd name="T8" fmla="*/ 0 w 6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">
                  <a:moveTo>
                    <a:pt x="0" y="2"/>
                  </a:moveTo>
                  <a:cubicBezTo>
                    <a:pt x="0" y="4"/>
                    <a:pt x="0" y="6"/>
                    <a:pt x="2" y="7"/>
                  </a:cubicBezTo>
                  <a:cubicBezTo>
                    <a:pt x="3" y="8"/>
                    <a:pt x="6" y="6"/>
                    <a:pt x="4" y="4"/>
                  </a:cubicBezTo>
                  <a:cubicBezTo>
                    <a:pt x="3" y="4"/>
                    <a:pt x="3" y="3"/>
                    <a:pt x="3" y="2"/>
                  </a:cubicBezTo>
                  <a:cubicBezTo>
                    <a:pt x="3" y="0"/>
                    <a:pt x="0" y="0"/>
                    <a:pt x="0" y="2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10">
              <a:extLst>
                <a:ext uri="{FF2B5EF4-FFF2-40B4-BE49-F238E27FC236}">
                  <a16:creationId xmlns="" xmlns:a16="http://schemas.microsoft.com/office/drawing/2014/main" id="{573F9254-F19D-4F26-A3EA-103BD79B6075}"/>
                </a:ext>
              </a:extLst>
            </p:cNvPr>
            <p:cNvSpPr>
              <a:spLocks/>
            </p:cNvSpPr>
            <p:nvPr/>
          </p:nvSpPr>
          <p:spPr bwMode="auto">
            <a:xfrm>
              <a:off x="5645808" y="5893175"/>
              <a:ext cx="23590" cy="37744"/>
            </a:xfrm>
            <a:custGeom>
              <a:avLst/>
              <a:gdLst>
                <a:gd name="T0" fmla="*/ 1 w 5"/>
                <a:gd name="T1" fmla="*/ 2 h 8"/>
                <a:gd name="T2" fmla="*/ 0 w 5"/>
                <a:gd name="T3" fmla="*/ 6 h 8"/>
                <a:gd name="T4" fmla="*/ 3 w 5"/>
                <a:gd name="T5" fmla="*/ 5 h 8"/>
                <a:gd name="T6" fmla="*/ 4 w 5"/>
                <a:gd name="T7" fmla="*/ 4 h 8"/>
                <a:gd name="T8" fmla="*/ 1 w 5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">
                  <a:moveTo>
                    <a:pt x="1" y="2"/>
                  </a:moveTo>
                  <a:cubicBezTo>
                    <a:pt x="0" y="3"/>
                    <a:pt x="0" y="4"/>
                    <a:pt x="0" y="6"/>
                  </a:cubicBezTo>
                  <a:cubicBezTo>
                    <a:pt x="1" y="8"/>
                    <a:pt x="4" y="7"/>
                    <a:pt x="3" y="5"/>
                  </a:cubicBezTo>
                  <a:cubicBezTo>
                    <a:pt x="3" y="4"/>
                    <a:pt x="3" y="4"/>
                    <a:pt x="4" y="4"/>
                  </a:cubicBezTo>
                  <a:cubicBezTo>
                    <a:pt x="5" y="2"/>
                    <a:pt x="2" y="0"/>
                    <a:pt x="1" y="2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11">
              <a:extLst>
                <a:ext uri="{FF2B5EF4-FFF2-40B4-BE49-F238E27FC236}">
                  <a16:creationId xmlns="" xmlns:a16="http://schemas.microsoft.com/office/drawing/2014/main" id="{DF0DA6BB-612E-4BBA-940E-86BDA1D05E77}"/>
                </a:ext>
              </a:extLst>
            </p:cNvPr>
            <p:cNvSpPr>
              <a:spLocks/>
            </p:cNvSpPr>
            <p:nvPr/>
          </p:nvSpPr>
          <p:spPr bwMode="auto">
            <a:xfrm>
              <a:off x="5733090" y="5937995"/>
              <a:ext cx="16513" cy="33026"/>
            </a:xfrm>
            <a:custGeom>
              <a:avLst/>
              <a:gdLst>
                <a:gd name="T0" fmla="*/ 0 w 3"/>
                <a:gd name="T1" fmla="*/ 2 h 7"/>
                <a:gd name="T2" fmla="*/ 0 w 3"/>
                <a:gd name="T3" fmla="*/ 5 h 7"/>
                <a:gd name="T4" fmla="*/ 3 w 3"/>
                <a:gd name="T5" fmla="*/ 5 h 7"/>
                <a:gd name="T6" fmla="*/ 3 w 3"/>
                <a:gd name="T7" fmla="*/ 2 h 7"/>
                <a:gd name="T8" fmla="*/ 0 w 3"/>
                <a:gd name="T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7">
                  <a:moveTo>
                    <a:pt x="0" y="2"/>
                  </a:moveTo>
                  <a:cubicBezTo>
                    <a:pt x="0" y="3"/>
                    <a:pt x="0" y="4"/>
                    <a:pt x="0" y="5"/>
                  </a:cubicBezTo>
                  <a:cubicBezTo>
                    <a:pt x="0" y="7"/>
                    <a:pt x="3" y="7"/>
                    <a:pt x="3" y="5"/>
                  </a:cubicBezTo>
                  <a:cubicBezTo>
                    <a:pt x="3" y="4"/>
                    <a:pt x="3" y="3"/>
                    <a:pt x="3" y="2"/>
                  </a:cubicBezTo>
                  <a:cubicBezTo>
                    <a:pt x="3" y="0"/>
                    <a:pt x="0" y="0"/>
                    <a:pt x="0" y="2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12">
              <a:extLst>
                <a:ext uri="{FF2B5EF4-FFF2-40B4-BE49-F238E27FC236}">
                  <a16:creationId xmlns="" xmlns:a16="http://schemas.microsoft.com/office/drawing/2014/main" id="{3C68C1E4-823E-4258-8598-907BDAAD8381}"/>
                </a:ext>
              </a:extLst>
            </p:cNvPr>
            <p:cNvSpPr>
              <a:spLocks/>
            </p:cNvSpPr>
            <p:nvPr/>
          </p:nvSpPr>
          <p:spPr bwMode="auto">
            <a:xfrm>
              <a:off x="5582115" y="5902611"/>
              <a:ext cx="35385" cy="35385"/>
            </a:xfrm>
            <a:custGeom>
              <a:avLst/>
              <a:gdLst>
                <a:gd name="T0" fmla="*/ 2 w 7"/>
                <a:gd name="T1" fmla="*/ 4 h 7"/>
                <a:gd name="T2" fmla="*/ 4 w 7"/>
                <a:gd name="T3" fmla="*/ 6 h 7"/>
                <a:gd name="T4" fmla="*/ 6 w 7"/>
                <a:gd name="T5" fmla="*/ 3 h 7"/>
                <a:gd name="T6" fmla="*/ 4 w 7"/>
                <a:gd name="T7" fmla="*/ 1 h 7"/>
                <a:gd name="T8" fmla="*/ 2 w 7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2" y="4"/>
                  </a:moveTo>
                  <a:cubicBezTo>
                    <a:pt x="3" y="5"/>
                    <a:pt x="3" y="5"/>
                    <a:pt x="4" y="6"/>
                  </a:cubicBezTo>
                  <a:cubicBezTo>
                    <a:pt x="6" y="7"/>
                    <a:pt x="7" y="4"/>
                    <a:pt x="6" y="3"/>
                  </a:cubicBezTo>
                  <a:cubicBezTo>
                    <a:pt x="5" y="2"/>
                    <a:pt x="4" y="2"/>
                    <a:pt x="4" y="1"/>
                  </a:cubicBezTo>
                  <a:cubicBezTo>
                    <a:pt x="2" y="0"/>
                    <a:pt x="0" y="3"/>
                    <a:pt x="2" y="4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13">
              <a:extLst>
                <a:ext uri="{FF2B5EF4-FFF2-40B4-BE49-F238E27FC236}">
                  <a16:creationId xmlns="" xmlns:a16="http://schemas.microsoft.com/office/drawing/2014/main" id="{FE0D0ED9-EF49-4F7F-9248-6F64FE878EE0}"/>
                </a:ext>
              </a:extLst>
            </p:cNvPr>
            <p:cNvSpPr>
              <a:spLocks/>
            </p:cNvSpPr>
            <p:nvPr/>
          </p:nvSpPr>
          <p:spPr bwMode="auto">
            <a:xfrm>
              <a:off x="5610423" y="5779943"/>
              <a:ext cx="30667" cy="40103"/>
            </a:xfrm>
            <a:custGeom>
              <a:avLst/>
              <a:gdLst>
                <a:gd name="T0" fmla="*/ 1 w 6"/>
                <a:gd name="T1" fmla="*/ 3 h 8"/>
                <a:gd name="T2" fmla="*/ 2 w 6"/>
                <a:gd name="T3" fmla="*/ 6 h 8"/>
                <a:gd name="T4" fmla="*/ 5 w 6"/>
                <a:gd name="T5" fmla="*/ 6 h 8"/>
                <a:gd name="T6" fmla="*/ 3 w 6"/>
                <a:gd name="T7" fmla="*/ 1 h 8"/>
                <a:gd name="T8" fmla="*/ 1 w 6"/>
                <a:gd name="T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">
                  <a:moveTo>
                    <a:pt x="1" y="3"/>
                  </a:moveTo>
                  <a:cubicBezTo>
                    <a:pt x="2" y="4"/>
                    <a:pt x="2" y="5"/>
                    <a:pt x="2" y="6"/>
                  </a:cubicBezTo>
                  <a:cubicBezTo>
                    <a:pt x="2" y="8"/>
                    <a:pt x="6" y="8"/>
                    <a:pt x="5" y="6"/>
                  </a:cubicBezTo>
                  <a:cubicBezTo>
                    <a:pt x="5" y="4"/>
                    <a:pt x="5" y="2"/>
                    <a:pt x="3" y="1"/>
                  </a:cubicBezTo>
                  <a:cubicBezTo>
                    <a:pt x="2" y="0"/>
                    <a:pt x="0" y="2"/>
                    <a:pt x="1" y="3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14">
              <a:extLst>
                <a:ext uri="{FF2B5EF4-FFF2-40B4-BE49-F238E27FC236}">
                  <a16:creationId xmlns="" xmlns:a16="http://schemas.microsoft.com/office/drawing/2014/main" id="{A07A68D1-C1E6-47D5-B7D3-D55D829E4E36}"/>
                </a:ext>
              </a:extLst>
            </p:cNvPr>
            <p:cNvSpPr>
              <a:spLocks/>
            </p:cNvSpPr>
            <p:nvPr/>
          </p:nvSpPr>
          <p:spPr bwMode="auto">
            <a:xfrm>
              <a:off x="5655244" y="5739840"/>
              <a:ext cx="14154" cy="40103"/>
            </a:xfrm>
            <a:custGeom>
              <a:avLst/>
              <a:gdLst>
                <a:gd name="T0" fmla="*/ 0 w 3"/>
                <a:gd name="T1" fmla="*/ 2 h 8"/>
                <a:gd name="T2" fmla="*/ 0 w 3"/>
                <a:gd name="T3" fmla="*/ 6 h 8"/>
                <a:gd name="T4" fmla="*/ 3 w 3"/>
                <a:gd name="T5" fmla="*/ 6 h 8"/>
                <a:gd name="T6" fmla="*/ 3 w 3"/>
                <a:gd name="T7" fmla="*/ 2 h 8"/>
                <a:gd name="T8" fmla="*/ 0 w 3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8">
                  <a:moveTo>
                    <a:pt x="0" y="2"/>
                  </a:moveTo>
                  <a:cubicBezTo>
                    <a:pt x="0" y="3"/>
                    <a:pt x="0" y="5"/>
                    <a:pt x="0" y="6"/>
                  </a:cubicBezTo>
                  <a:cubicBezTo>
                    <a:pt x="0" y="8"/>
                    <a:pt x="3" y="8"/>
                    <a:pt x="3" y="6"/>
                  </a:cubicBezTo>
                  <a:cubicBezTo>
                    <a:pt x="3" y="5"/>
                    <a:pt x="3" y="3"/>
                    <a:pt x="3" y="2"/>
                  </a:cubicBezTo>
                  <a:cubicBezTo>
                    <a:pt x="3" y="0"/>
                    <a:pt x="0" y="0"/>
                    <a:pt x="0" y="2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15">
              <a:extLst>
                <a:ext uri="{FF2B5EF4-FFF2-40B4-BE49-F238E27FC236}">
                  <a16:creationId xmlns="" xmlns:a16="http://schemas.microsoft.com/office/drawing/2014/main" id="{49998855-59BF-4DA4-B9A2-6E2A87EA26AF}"/>
                </a:ext>
              </a:extLst>
            </p:cNvPr>
            <p:cNvSpPr>
              <a:spLocks/>
            </p:cNvSpPr>
            <p:nvPr/>
          </p:nvSpPr>
          <p:spPr bwMode="auto">
            <a:xfrm>
              <a:off x="5744885" y="5824764"/>
              <a:ext cx="28308" cy="28308"/>
            </a:xfrm>
            <a:custGeom>
              <a:avLst/>
              <a:gdLst>
                <a:gd name="T0" fmla="*/ 1 w 6"/>
                <a:gd name="T1" fmla="*/ 3 h 6"/>
                <a:gd name="T2" fmla="*/ 3 w 6"/>
                <a:gd name="T3" fmla="*/ 5 h 6"/>
                <a:gd name="T4" fmla="*/ 5 w 6"/>
                <a:gd name="T5" fmla="*/ 2 h 6"/>
                <a:gd name="T6" fmla="*/ 4 w 6"/>
                <a:gd name="T7" fmla="*/ 1 h 6"/>
                <a:gd name="T8" fmla="*/ 1 w 6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1" y="3"/>
                  </a:moveTo>
                  <a:cubicBezTo>
                    <a:pt x="2" y="4"/>
                    <a:pt x="2" y="4"/>
                    <a:pt x="3" y="5"/>
                  </a:cubicBezTo>
                  <a:cubicBezTo>
                    <a:pt x="4" y="6"/>
                    <a:pt x="6" y="4"/>
                    <a:pt x="5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2" y="0"/>
                    <a:pt x="0" y="2"/>
                    <a:pt x="1" y="3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16">
              <a:extLst>
                <a:ext uri="{FF2B5EF4-FFF2-40B4-BE49-F238E27FC236}">
                  <a16:creationId xmlns="" xmlns:a16="http://schemas.microsoft.com/office/drawing/2014/main" id="{E19EBC1C-6AC3-4AD8-B4E9-FD35C1C58CA0}"/>
                </a:ext>
              </a:extLst>
            </p:cNvPr>
            <p:cNvSpPr>
              <a:spLocks/>
            </p:cNvSpPr>
            <p:nvPr/>
          </p:nvSpPr>
          <p:spPr bwMode="auto">
            <a:xfrm>
              <a:off x="5754321" y="5730404"/>
              <a:ext cx="42462" cy="21231"/>
            </a:xfrm>
            <a:custGeom>
              <a:avLst/>
              <a:gdLst>
                <a:gd name="T0" fmla="*/ 2 w 9"/>
                <a:gd name="T1" fmla="*/ 4 h 4"/>
                <a:gd name="T2" fmla="*/ 7 w 9"/>
                <a:gd name="T3" fmla="*/ 4 h 4"/>
                <a:gd name="T4" fmla="*/ 7 w 9"/>
                <a:gd name="T5" fmla="*/ 1 h 4"/>
                <a:gd name="T6" fmla="*/ 2 w 9"/>
                <a:gd name="T7" fmla="*/ 1 h 4"/>
                <a:gd name="T8" fmla="*/ 2 w 9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">
                  <a:moveTo>
                    <a:pt x="2" y="4"/>
                  </a:moveTo>
                  <a:cubicBezTo>
                    <a:pt x="4" y="4"/>
                    <a:pt x="5" y="4"/>
                    <a:pt x="7" y="4"/>
                  </a:cubicBezTo>
                  <a:cubicBezTo>
                    <a:pt x="9" y="4"/>
                    <a:pt x="9" y="1"/>
                    <a:pt x="7" y="1"/>
                  </a:cubicBezTo>
                  <a:cubicBezTo>
                    <a:pt x="5" y="1"/>
                    <a:pt x="4" y="1"/>
                    <a:pt x="2" y="1"/>
                  </a:cubicBezTo>
                  <a:cubicBezTo>
                    <a:pt x="0" y="0"/>
                    <a:pt x="0" y="4"/>
                    <a:pt x="2" y="4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17">
              <a:extLst>
                <a:ext uri="{FF2B5EF4-FFF2-40B4-BE49-F238E27FC236}">
                  <a16:creationId xmlns="" xmlns:a16="http://schemas.microsoft.com/office/drawing/2014/main" id="{2B84F47A-EC72-4D8E-A9E8-42DF5E96E941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7911" y="5607737"/>
              <a:ext cx="40103" cy="40103"/>
            </a:xfrm>
            <a:custGeom>
              <a:avLst/>
              <a:gdLst>
                <a:gd name="T0" fmla="*/ 2 w 8"/>
                <a:gd name="T1" fmla="*/ 4 h 8"/>
                <a:gd name="T2" fmla="*/ 5 w 8"/>
                <a:gd name="T3" fmla="*/ 7 h 8"/>
                <a:gd name="T4" fmla="*/ 7 w 8"/>
                <a:gd name="T5" fmla="*/ 4 h 8"/>
                <a:gd name="T6" fmla="*/ 4 w 8"/>
                <a:gd name="T7" fmla="*/ 2 h 8"/>
                <a:gd name="T8" fmla="*/ 2 w 8"/>
                <a:gd name="T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2" y="4"/>
                  </a:moveTo>
                  <a:cubicBezTo>
                    <a:pt x="3" y="5"/>
                    <a:pt x="4" y="6"/>
                    <a:pt x="5" y="7"/>
                  </a:cubicBezTo>
                  <a:cubicBezTo>
                    <a:pt x="6" y="8"/>
                    <a:pt x="8" y="6"/>
                    <a:pt x="7" y="4"/>
                  </a:cubicBezTo>
                  <a:cubicBezTo>
                    <a:pt x="6" y="3"/>
                    <a:pt x="5" y="2"/>
                    <a:pt x="4" y="2"/>
                  </a:cubicBezTo>
                  <a:cubicBezTo>
                    <a:pt x="3" y="0"/>
                    <a:pt x="0" y="2"/>
                    <a:pt x="2" y="4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18">
              <a:extLst>
                <a:ext uri="{FF2B5EF4-FFF2-40B4-BE49-F238E27FC236}">
                  <a16:creationId xmlns="" xmlns:a16="http://schemas.microsoft.com/office/drawing/2014/main" id="{D706B4F5-C2D9-499D-9297-2A3035B6280A}"/>
                </a:ext>
              </a:extLst>
            </p:cNvPr>
            <p:cNvSpPr>
              <a:spLocks/>
            </p:cNvSpPr>
            <p:nvPr/>
          </p:nvSpPr>
          <p:spPr bwMode="auto">
            <a:xfrm>
              <a:off x="5846322" y="5579429"/>
              <a:ext cx="14154" cy="44821"/>
            </a:xfrm>
            <a:custGeom>
              <a:avLst/>
              <a:gdLst>
                <a:gd name="T0" fmla="*/ 0 w 3"/>
                <a:gd name="T1" fmla="*/ 2 h 9"/>
                <a:gd name="T2" fmla="*/ 0 w 3"/>
                <a:gd name="T3" fmla="*/ 7 h 9"/>
                <a:gd name="T4" fmla="*/ 3 w 3"/>
                <a:gd name="T5" fmla="*/ 7 h 9"/>
                <a:gd name="T6" fmla="*/ 3 w 3"/>
                <a:gd name="T7" fmla="*/ 2 h 9"/>
                <a:gd name="T8" fmla="*/ 0 w 3"/>
                <a:gd name="T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9">
                  <a:moveTo>
                    <a:pt x="0" y="2"/>
                  </a:moveTo>
                  <a:cubicBezTo>
                    <a:pt x="0" y="3"/>
                    <a:pt x="0" y="5"/>
                    <a:pt x="0" y="7"/>
                  </a:cubicBezTo>
                  <a:cubicBezTo>
                    <a:pt x="0" y="9"/>
                    <a:pt x="3" y="9"/>
                    <a:pt x="3" y="7"/>
                  </a:cubicBezTo>
                  <a:cubicBezTo>
                    <a:pt x="3" y="5"/>
                    <a:pt x="3" y="3"/>
                    <a:pt x="3" y="2"/>
                  </a:cubicBezTo>
                  <a:cubicBezTo>
                    <a:pt x="3" y="0"/>
                    <a:pt x="0" y="0"/>
                    <a:pt x="0" y="2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19">
              <a:extLst>
                <a:ext uri="{FF2B5EF4-FFF2-40B4-BE49-F238E27FC236}">
                  <a16:creationId xmlns="" xmlns:a16="http://schemas.microsoft.com/office/drawing/2014/main" id="{133ED4B6-11CD-4AB4-83DD-56D094E8B3F4}"/>
                </a:ext>
              </a:extLst>
            </p:cNvPr>
            <p:cNvSpPr>
              <a:spLocks/>
            </p:cNvSpPr>
            <p:nvPr/>
          </p:nvSpPr>
          <p:spPr bwMode="auto">
            <a:xfrm>
              <a:off x="5855758" y="5706814"/>
              <a:ext cx="30667" cy="33026"/>
            </a:xfrm>
            <a:custGeom>
              <a:avLst/>
              <a:gdLst>
                <a:gd name="T0" fmla="*/ 4 w 6"/>
                <a:gd name="T1" fmla="*/ 5 h 7"/>
                <a:gd name="T2" fmla="*/ 5 w 6"/>
                <a:gd name="T3" fmla="*/ 3 h 7"/>
                <a:gd name="T4" fmla="*/ 2 w 6"/>
                <a:gd name="T5" fmla="*/ 1 h 7"/>
                <a:gd name="T6" fmla="*/ 1 w 6"/>
                <a:gd name="T7" fmla="*/ 3 h 7"/>
                <a:gd name="T8" fmla="*/ 4 w 6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4" y="5"/>
                  </a:moveTo>
                  <a:cubicBezTo>
                    <a:pt x="4" y="4"/>
                    <a:pt x="4" y="3"/>
                    <a:pt x="5" y="3"/>
                  </a:cubicBezTo>
                  <a:cubicBezTo>
                    <a:pt x="6" y="1"/>
                    <a:pt x="3" y="0"/>
                    <a:pt x="2" y="1"/>
                  </a:cubicBezTo>
                  <a:cubicBezTo>
                    <a:pt x="2" y="2"/>
                    <a:pt x="1" y="3"/>
                    <a:pt x="1" y="3"/>
                  </a:cubicBezTo>
                  <a:cubicBezTo>
                    <a:pt x="0" y="5"/>
                    <a:pt x="2" y="7"/>
                    <a:pt x="4" y="5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20">
              <a:extLst>
                <a:ext uri="{FF2B5EF4-FFF2-40B4-BE49-F238E27FC236}">
                  <a16:creationId xmlns="" xmlns:a16="http://schemas.microsoft.com/office/drawing/2014/main" id="{6A8FEDBA-062D-436C-8535-E1F4CAF91133}"/>
                </a:ext>
              </a:extLst>
            </p:cNvPr>
            <p:cNvSpPr>
              <a:spLocks/>
            </p:cNvSpPr>
            <p:nvPr/>
          </p:nvSpPr>
          <p:spPr bwMode="auto">
            <a:xfrm>
              <a:off x="5808578" y="5853072"/>
              <a:ext cx="37744" cy="30667"/>
            </a:xfrm>
            <a:custGeom>
              <a:avLst/>
              <a:gdLst>
                <a:gd name="T0" fmla="*/ 3 w 8"/>
                <a:gd name="T1" fmla="*/ 5 h 6"/>
                <a:gd name="T2" fmla="*/ 6 w 8"/>
                <a:gd name="T3" fmla="*/ 4 h 6"/>
                <a:gd name="T4" fmla="*/ 6 w 8"/>
                <a:gd name="T5" fmla="*/ 1 h 6"/>
                <a:gd name="T6" fmla="*/ 2 w 8"/>
                <a:gd name="T7" fmla="*/ 2 h 6"/>
                <a:gd name="T8" fmla="*/ 3 w 8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3" y="5"/>
                  </a:moveTo>
                  <a:cubicBezTo>
                    <a:pt x="4" y="5"/>
                    <a:pt x="5" y="5"/>
                    <a:pt x="6" y="4"/>
                  </a:cubicBezTo>
                  <a:cubicBezTo>
                    <a:pt x="8" y="3"/>
                    <a:pt x="7" y="0"/>
                    <a:pt x="6" y="1"/>
                  </a:cubicBezTo>
                  <a:cubicBezTo>
                    <a:pt x="4" y="2"/>
                    <a:pt x="3" y="2"/>
                    <a:pt x="2" y="2"/>
                  </a:cubicBezTo>
                  <a:cubicBezTo>
                    <a:pt x="0" y="3"/>
                    <a:pt x="1" y="6"/>
                    <a:pt x="3" y="5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21">
              <a:extLst>
                <a:ext uri="{FF2B5EF4-FFF2-40B4-BE49-F238E27FC236}">
                  <a16:creationId xmlns="" xmlns:a16="http://schemas.microsoft.com/office/drawing/2014/main" id="{ADD2C87E-213F-461F-91A8-9775A8716D36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6989" y="5838918"/>
              <a:ext cx="37744" cy="18872"/>
            </a:xfrm>
            <a:custGeom>
              <a:avLst/>
              <a:gdLst>
                <a:gd name="T0" fmla="*/ 3 w 8"/>
                <a:gd name="T1" fmla="*/ 4 h 4"/>
                <a:gd name="T2" fmla="*/ 6 w 8"/>
                <a:gd name="T3" fmla="*/ 3 h 4"/>
                <a:gd name="T4" fmla="*/ 5 w 8"/>
                <a:gd name="T5" fmla="*/ 0 h 4"/>
                <a:gd name="T6" fmla="*/ 2 w 8"/>
                <a:gd name="T7" fmla="*/ 1 h 4"/>
                <a:gd name="T8" fmla="*/ 3 w 8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">
                  <a:moveTo>
                    <a:pt x="3" y="4"/>
                  </a:moveTo>
                  <a:cubicBezTo>
                    <a:pt x="4" y="4"/>
                    <a:pt x="5" y="4"/>
                    <a:pt x="6" y="3"/>
                  </a:cubicBezTo>
                  <a:cubicBezTo>
                    <a:pt x="8" y="3"/>
                    <a:pt x="7" y="0"/>
                    <a:pt x="5" y="0"/>
                  </a:cubicBezTo>
                  <a:cubicBezTo>
                    <a:pt x="4" y="1"/>
                    <a:pt x="3" y="1"/>
                    <a:pt x="2" y="1"/>
                  </a:cubicBezTo>
                  <a:cubicBezTo>
                    <a:pt x="0" y="1"/>
                    <a:pt x="1" y="4"/>
                    <a:pt x="3" y="4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22">
              <a:extLst>
                <a:ext uri="{FF2B5EF4-FFF2-40B4-BE49-F238E27FC236}">
                  <a16:creationId xmlns="" xmlns:a16="http://schemas.microsoft.com/office/drawing/2014/main" id="{1EADABA3-4C21-4DC0-A4A7-C457C48BF0B7}"/>
                </a:ext>
              </a:extLst>
            </p:cNvPr>
            <p:cNvSpPr>
              <a:spLocks/>
            </p:cNvSpPr>
            <p:nvPr/>
          </p:nvSpPr>
          <p:spPr bwMode="auto">
            <a:xfrm>
              <a:off x="5846322" y="5921482"/>
              <a:ext cx="14154" cy="21231"/>
            </a:xfrm>
            <a:custGeom>
              <a:avLst/>
              <a:gdLst>
                <a:gd name="T0" fmla="*/ 0 w 3"/>
                <a:gd name="T1" fmla="*/ 2 h 4"/>
                <a:gd name="T2" fmla="*/ 0 w 3"/>
                <a:gd name="T3" fmla="*/ 2 h 4"/>
                <a:gd name="T4" fmla="*/ 3 w 3"/>
                <a:gd name="T5" fmla="*/ 2 h 4"/>
                <a:gd name="T6" fmla="*/ 3 w 3"/>
                <a:gd name="T7" fmla="*/ 2 h 4"/>
                <a:gd name="T8" fmla="*/ 0 w 3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4"/>
                    <a:pt x="3" y="4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0"/>
                    <a:pt x="0" y="0"/>
                    <a:pt x="0" y="2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23">
              <a:extLst>
                <a:ext uri="{FF2B5EF4-FFF2-40B4-BE49-F238E27FC236}">
                  <a16:creationId xmlns="" xmlns:a16="http://schemas.microsoft.com/office/drawing/2014/main" id="{EDD2E1B0-AF50-400B-B06F-C1B73343920E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0065" y="6138509"/>
              <a:ext cx="33026" cy="28308"/>
            </a:xfrm>
            <a:custGeom>
              <a:avLst/>
              <a:gdLst>
                <a:gd name="T0" fmla="*/ 3 w 7"/>
                <a:gd name="T1" fmla="*/ 5 h 6"/>
                <a:gd name="T2" fmla="*/ 5 w 7"/>
                <a:gd name="T3" fmla="*/ 4 h 6"/>
                <a:gd name="T4" fmla="*/ 4 w 7"/>
                <a:gd name="T5" fmla="*/ 1 h 6"/>
                <a:gd name="T6" fmla="*/ 2 w 7"/>
                <a:gd name="T7" fmla="*/ 3 h 6"/>
                <a:gd name="T8" fmla="*/ 3 w 7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3" y="5"/>
                  </a:moveTo>
                  <a:cubicBezTo>
                    <a:pt x="4" y="5"/>
                    <a:pt x="5" y="4"/>
                    <a:pt x="5" y="4"/>
                  </a:cubicBezTo>
                  <a:cubicBezTo>
                    <a:pt x="7" y="3"/>
                    <a:pt x="5" y="0"/>
                    <a:pt x="4" y="1"/>
                  </a:cubicBezTo>
                  <a:cubicBezTo>
                    <a:pt x="3" y="2"/>
                    <a:pt x="2" y="2"/>
                    <a:pt x="2" y="3"/>
                  </a:cubicBezTo>
                  <a:cubicBezTo>
                    <a:pt x="0" y="4"/>
                    <a:pt x="1" y="6"/>
                    <a:pt x="3" y="5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24">
              <a:extLst>
                <a:ext uri="{FF2B5EF4-FFF2-40B4-BE49-F238E27FC236}">
                  <a16:creationId xmlns="" xmlns:a16="http://schemas.microsoft.com/office/drawing/2014/main" id="{FDE04FC8-6605-4EB3-AEE0-7610AB0AE6D1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0629" y="6192766"/>
              <a:ext cx="47180" cy="33026"/>
            </a:xfrm>
            <a:custGeom>
              <a:avLst/>
              <a:gdLst>
                <a:gd name="T0" fmla="*/ 3 w 10"/>
                <a:gd name="T1" fmla="*/ 6 h 7"/>
                <a:gd name="T2" fmla="*/ 8 w 10"/>
                <a:gd name="T3" fmla="*/ 3 h 7"/>
                <a:gd name="T4" fmla="*/ 7 w 10"/>
                <a:gd name="T5" fmla="*/ 0 h 7"/>
                <a:gd name="T6" fmla="*/ 1 w 10"/>
                <a:gd name="T7" fmla="*/ 3 h 7"/>
                <a:gd name="T8" fmla="*/ 3 w 10"/>
                <a:gd name="T9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7">
                  <a:moveTo>
                    <a:pt x="3" y="6"/>
                  </a:moveTo>
                  <a:cubicBezTo>
                    <a:pt x="5" y="4"/>
                    <a:pt x="6" y="4"/>
                    <a:pt x="8" y="3"/>
                  </a:cubicBezTo>
                  <a:cubicBezTo>
                    <a:pt x="10" y="3"/>
                    <a:pt x="9" y="0"/>
                    <a:pt x="7" y="0"/>
                  </a:cubicBezTo>
                  <a:cubicBezTo>
                    <a:pt x="5" y="1"/>
                    <a:pt x="3" y="2"/>
                    <a:pt x="1" y="3"/>
                  </a:cubicBezTo>
                  <a:cubicBezTo>
                    <a:pt x="0" y="5"/>
                    <a:pt x="2" y="7"/>
                    <a:pt x="3" y="6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25">
              <a:extLst>
                <a:ext uri="{FF2B5EF4-FFF2-40B4-BE49-F238E27FC236}">
                  <a16:creationId xmlns="" xmlns:a16="http://schemas.microsoft.com/office/drawing/2014/main" id="{34F0552B-D293-4BE1-8FA0-4653CA2821CC}"/>
                </a:ext>
              </a:extLst>
            </p:cNvPr>
            <p:cNvSpPr>
              <a:spLocks/>
            </p:cNvSpPr>
            <p:nvPr/>
          </p:nvSpPr>
          <p:spPr bwMode="auto">
            <a:xfrm>
              <a:off x="5641090" y="6211638"/>
              <a:ext cx="23590" cy="33026"/>
            </a:xfrm>
            <a:custGeom>
              <a:avLst/>
              <a:gdLst>
                <a:gd name="T0" fmla="*/ 1 w 5"/>
                <a:gd name="T1" fmla="*/ 4 h 7"/>
                <a:gd name="T2" fmla="*/ 1 w 5"/>
                <a:gd name="T3" fmla="*/ 5 h 7"/>
                <a:gd name="T4" fmla="*/ 4 w 5"/>
                <a:gd name="T5" fmla="*/ 3 h 7"/>
                <a:gd name="T6" fmla="*/ 3 w 5"/>
                <a:gd name="T7" fmla="*/ 2 h 7"/>
                <a:gd name="T8" fmla="*/ 1 w 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">
                  <a:moveTo>
                    <a:pt x="1" y="4"/>
                  </a:moveTo>
                  <a:cubicBezTo>
                    <a:pt x="1" y="4"/>
                    <a:pt x="1" y="4"/>
                    <a:pt x="1" y="5"/>
                  </a:cubicBezTo>
                  <a:cubicBezTo>
                    <a:pt x="2" y="7"/>
                    <a:pt x="5" y="5"/>
                    <a:pt x="4" y="3"/>
                  </a:cubicBezTo>
                  <a:cubicBezTo>
                    <a:pt x="4" y="3"/>
                    <a:pt x="3" y="2"/>
                    <a:pt x="3" y="2"/>
                  </a:cubicBezTo>
                  <a:cubicBezTo>
                    <a:pt x="2" y="0"/>
                    <a:pt x="0" y="2"/>
                    <a:pt x="1" y="4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26">
              <a:extLst>
                <a:ext uri="{FF2B5EF4-FFF2-40B4-BE49-F238E27FC236}">
                  <a16:creationId xmlns="" xmlns:a16="http://schemas.microsoft.com/office/drawing/2014/main" id="{C111A367-FB84-48AD-825B-BC4554FEB227}"/>
                </a:ext>
              </a:extLst>
            </p:cNvPr>
            <p:cNvSpPr>
              <a:spLocks/>
            </p:cNvSpPr>
            <p:nvPr/>
          </p:nvSpPr>
          <p:spPr bwMode="auto">
            <a:xfrm>
              <a:off x="5577397" y="6225792"/>
              <a:ext cx="44821" cy="25949"/>
            </a:xfrm>
            <a:custGeom>
              <a:avLst/>
              <a:gdLst>
                <a:gd name="T0" fmla="*/ 2 w 9"/>
                <a:gd name="T1" fmla="*/ 4 h 5"/>
                <a:gd name="T2" fmla="*/ 7 w 9"/>
                <a:gd name="T3" fmla="*/ 5 h 5"/>
                <a:gd name="T4" fmla="*/ 6 w 9"/>
                <a:gd name="T5" fmla="*/ 2 h 5"/>
                <a:gd name="T6" fmla="*/ 3 w 9"/>
                <a:gd name="T7" fmla="*/ 1 h 5"/>
                <a:gd name="T8" fmla="*/ 2 w 9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2" y="4"/>
                  </a:moveTo>
                  <a:cubicBezTo>
                    <a:pt x="3" y="5"/>
                    <a:pt x="5" y="5"/>
                    <a:pt x="7" y="5"/>
                  </a:cubicBezTo>
                  <a:cubicBezTo>
                    <a:pt x="9" y="4"/>
                    <a:pt x="8" y="1"/>
                    <a:pt x="6" y="2"/>
                  </a:cubicBezTo>
                  <a:cubicBezTo>
                    <a:pt x="5" y="2"/>
                    <a:pt x="4" y="2"/>
                    <a:pt x="3" y="1"/>
                  </a:cubicBezTo>
                  <a:cubicBezTo>
                    <a:pt x="1" y="0"/>
                    <a:pt x="0" y="3"/>
                    <a:pt x="2" y="4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27">
              <a:extLst>
                <a:ext uri="{FF2B5EF4-FFF2-40B4-BE49-F238E27FC236}">
                  <a16:creationId xmlns="" xmlns:a16="http://schemas.microsoft.com/office/drawing/2014/main" id="{B2DDA515-810B-46E5-BD25-2862EA06A72A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0065" y="6079535"/>
              <a:ext cx="54257" cy="23590"/>
            </a:xfrm>
            <a:custGeom>
              <a:avLst/>
              <a:gdLst>
                <a:gd name="T0" fmla="*/ 2 w 11"/>
                <a:gd name="T1" fmla="*/ 4 h 5"/>
                <a:gd name="T2" fmla="*/ 9 w 11"/>
                <a:gd name="T3" fmla="*/ 4 h 5"/>
                <a:gd name="T4" fmla="*/ 9 w 11"/>
                <a:gd name="T5" fmla="*/ 0 h 5"/>
                <a:gd name="T6" fmla="*/ 2 w 11"/>
                <a:gd name="T7" fmla="*/ 1 h 5"/>
                <a:gd name="T8" fmla="*/ 2 w 11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">
                  <a:moveTo>
                    <a:pt x="2" y="4"/>
                  </a:moveTo>
                  <a:cubicBezTo>
                    <a:pt x="4" y="4"/>
                    <a:pt x="7" y="4"/>
                    <a:pt x="9" y="4"/>
                  </a:cubicBezTo>
                  <a:cubicBezTo>
                    <a:pt x="11" y="3"/>
                    <a:pt x="11" y="0"/>
                    <a:pt x="9" y="0"/>
                  </a:cubicBezTo>
                  <a:cubicBezTo>
                    <a:pt x="7" y="1"/>
                    <a:pt x="4" y="1"/>
                    <a:pt x="2" y="1"/>
                  </a:cubicBezTo>
                  <a:cubicBezTo>
                    <a:pt x="0" y="2"/>
                    <a:pt x="0" y="5"/>
                    <a:pt x="2" y="4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28">
              <a:extLst>
                <a:ext uri="{FF2B5EF4-FFF2-40B4-BE49-F238E27FC236}">
                  <a16:creationId xmlns="" xmlns:a16="http://schemas.microsoft.com/office/drawing/2014/main" id="{0DBB5C62-C30A-4136-AD9C-E4A09732D9F6}"/>
                </a:ext>
              </a:extLst>
            </p:cNvPr>
            <p:cNvSpPr>
              <a:spLocks/>
            </p:cNvSpPr>
            <p:nvPr/>
          </p:nvSpPr>
          <p:spPr bwMode="auto">
            <a:xfrm>
              <a:off x="7018739" y="4928348"/>
              <a:ext cx="573234" cy="528413"/>
            </a:xfrm>
            <a:custGeom>
              <a:avLst/>
              <a:gdLst>
                <a:gd name="T0" fmla="*/ 12 w 117"/>
                <a:gd name="T1" fmla="*/ 103 h 108"/>
                <a:gd name="T2" fmla="*/ 112 w 117"/>
                <a:gd name="T3" fmla="*/ 12 h 108"/>
                <a:gd name="T4" fmla="*/ 105 w 117"/>
                <a:gd name="T5" fmla="*/ 5 h 108"/>
                <a:gd name="T6" fmla="*/ 5 w 117"/>
                <a:gd name="T7" fmla="*/ 96 h 108"/>
                <a:gd name="T8" fmla="*/ 12 w 117"/>
                <a:gd name="T9" fmla="*/ 10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108">
                  <a:moveTo>
                    <a:pt x="12" y="103"/>
                  </a:moveTo>
                  <a:cubicBezTo>
                    <a:pt x="46" y="73"/>
                    <a:pt x="79" y="43"/>
                    <a:pt x="112" y="12"/>
                  </a:cubicBezTo>
                  <a:cubicBezTo>
                    <a:pt x="117" y="8"/>
                    <a:pt x="110" y="0"/>
                    <a:pt x="105" y="5"/>
                  </a:cubicBezTo>
                  <a:cubicBezTo>
                    <a:pt x="72" y="35"/>
                    <a:pt x="38" y="65"/>
                    <a:pt x="5" y="96"/>
                  </a:cubicBezTo>
                  <a:cubicBezTo>
                    <a:pt x="0" y="100"/>
                    <a:pt x="7" y="108"/>
                    <a:pt x="12" y="103"/>
                  </a:cubicBezTo>
                  <a:close/>
                </a:path>
              </a:pathLst>
            </a:custGeom>
            <a:solidFill>
              <a:srgbClr val="D7E7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29">
              <a:extLst>
                <a:ext uri="{FF2B5EF4-FFF2-40B4-BE49-F238E27FC236}">
                  <a16:creationId xmlns="" xmlns:a16="http://schemas.microsoft.com/office/drawing/2014/main" id="{CBF0287D-3D55-4A40-BE55-2E2CCC92D55B}"/>
                </a:ext>
              </a:extLst>
            </p:cNvPr>
            <p:cNvSpPr>
              <a:spLocks/>
            </p:cNvSpPr>
            <p:nvPr/>
          </p:nvSpPr>
          <p:spPr bwMode="auto">
            <a:xfrm>
              <a:off x="7573101" y="5157170"/>
              <a:ext cx="577952" cy="526054"/>
            </a:xfrm>
            <a:custGeom>
              <a:avLst/>
              <a:gdLst>
                <a:gd name="T0" fmla="*/ 13 w 118"/>
                <a:gd name="T1" fmla="*/ 102 h 107"/>
                <a:gd name="T2" fmla="*/ 113 w 118"/>
                <a:gd name="T3" fmla="*/ 12 h 107"/>
                <a:gd name="T4" fmla="*/ 106 w 118"/>
                <a:gd name="T5" fmla="*/ 4 h 107"/>
                <a:gd name="T6" fmla="*/ 5 w 118"/>
                <a:gd name="T7" fmla="*/ 95 h 107"/>
                <a:gd name="T8" fmla="*/ 13 w 118"/>
                <a:gd name="T9" fmla="*/ 102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107">
                  <a:moveTo>
                    <a:pt x="13" y="102"/>
                  </a:moveTo>
                  <a:cubicBezTo>
                    <a:pt x="46" y="72"/>
                    <a:pt x="80" y="42"/>
                    <a:pt x="113" y="12"/>
                  </a:cubicBezTo>
                  <a:cubicBezTo>
                    <a:pt x="118" y="7"/>
                    <a:pt x="111" y="0"/>
                    <a:pt x="106" y="4"/>
                  </a:cubicBezTo>
                  <a:cubicBezTo>
                    <a:pt x="72" y="34"/>
                    <a:pt x="39" y="65"/>
                    <a:pt x="5" y="95"/>
                  </a:cubicBezTo>
                  <a:cubicBezTo>
                    <a:pt x="0" y="100"/>
                    <a:pt x="8" y="107"/>
                    <a:pt x="13" y="102"/>
                  </a:cubicBezTo>
                  <a:close/>
                </a:path>
              </a:pathLst>
            </a:custGeom>
            <a:solidFill>
              <a:srgbClr val="D7E7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30">
              <a:extLst>
                <a:ext uri="{FF2B5EF4-FFF2-40B4-BE49-F238E27FC236}">
                  <a16:creationId xmlns="" xmlns:a16="http://schemas.microsoft.com/office/drawing/2014/main" id="{BF128F33-9E3A-445B-ABB1-819E725A1618}"/>
                </a:ext>
              </a:extLst>
            </p:cNvPr>
            <p:cNvSpPr>
              <a:spLocks/>
            </p:cNvSpPr>
            <p:nvPr/>
          </p:nvSpPr>
          <p:spPr bwMode="auto">
            <a:xfrm>
              <a:off x="6969200" y="4760860"/>
              <a:ext cx="1118160" cy="1087494"/>
            </a:xfrm>
            <a:custGeom>
              <a:avLst/>
              <a:gdLst>
                <a:gd name="T0" fmla="*/ 12 w 228"/>
                <a:gd name="T1" fmla="*/ 218 h 222"/>
                <a:gd name="T2" fmla="*/ 223 w 228"/>
                <a:gd name="T3" fmla="*/ 12 h 222"/>
                <a:gd name="T4" fmla="*/ 215 w 228"/>
                <a:gd name="T5" fmla="*/ 5 h 222"/>
                <a:gd name="T6" fmla="*/ 5 w 228"/>
                <a:gd name="T7" fmla="*/ 210 h 222"/>
                <a:gd name="T8" fmla="*/ 12 w 228"/>
                <a:gd name="T9" fmla="*/ 218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8" h="222">
                  <a:moveTo>
                    <a:pt x="12" y="218"/>
                  </a:moveTo>
                  <a:cubicBezTo>
                    <a:pt x="82" y="149"/>
                    <a:pt x="153" y="81"/>
                    <a:pt x="223" y="12"/>
                  </a:cubicBezTo>
                  <a:cubicBezTo>
                    <a:pt x="228" y="8"/>
                    <a:pt x="220" y="0"/>
                    <a:pt x="215" y="5"/>
                  </a:cubicBezTo>
                  <a:cubicBezTo>
                    <a:pt x="145" y="73"/>
                    <a:pt x="75" y="142"/>
                    <a:pt x="5" y="210"/>
                  </a:cubicBezTo>
                  <a:cubicBezTo>
                    <a:pt x="0" y="215"/>
                    <a:pt x="7" y="222"/>
                    <a:pt x="12" y="218"/>
                  </a:cubicBezTo>
                  <a:close/>
                </a:path>
              </a:pathLst>
            </a:custGeom>
            <a:solidFill>
              <a:srgbClr val="D7E7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Rectangle 131">
              <a:extLst>
                <a:ext uri="{FF2B5EF4-FFF2-40B4-BE49-F238E27FC236}">
                  <a16:creationId xmlns="" xmlns:a16="http://schemas.microsoft.com/office/drawing/2014/main" id="{83636451-548D-4002-9B31-C931BE0692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82748" y="2696745"/>
              <a:ext cx="25949" cy="1422470"/>
            </a:xfrm>
            <a:prstGeom prst="rect">
              <a:avLst/>
            </a:pr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Oval 132">
              <a:extLst>
                <a:ext uri="{FF2B5EF4-FFF2-40B4-BE49-F238E27FC236}">
                  <a16:creationId xmlns="" xmlns:a16="http://schemas.microsoft.com/office/drawing/2014/main" id="{C0305A76-2201-4571-81A0-1BD5F4A386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04901" y="4029573"/>
              <a:ext cx="181642" cy="176924"/>
            </a:xfrm>
            <a:prstGeom prst="ellipse">
              <a:avLst/>
            </a:pr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33">
              <a:extLst>
                <a:ext uri="{FF2B5EF4-FFF2-40B4-BE49-F238E27FC236}">
                  <a16:creationId xmlns="" xmlns:a16="http://schemas.microsoft.com/office/drawing/2014/main" id="{97E66B30-108B-49C3-BC91-9762B6B13228}"/>
                </a:ext>
              </a:extLst>
            </p:cNvPr>
            <p:cNvSpPr>
              <a:spLocks/>
            </p:cNvSpPr>
            <p:nvPr/>
          </p:nvSpPr>
          <p:spPr bwMode="auto">
            <a:xfrm>
              <a:off x="8523773" y="4187626"/>
              <a:ext cx="158052" cy="235899"/>
            </a:xfrm>
            <a:custGeom>
              <a:avLst/>
              <a:gdLst>
                <a:gd name="T0" fmla="*/ 15 w 32"/>
                <a:gd name="T1" fmla="*/ 48 h 48"/>
                <a:gd name="T2" fmla="*/ 4 w 32"/>
                <a:gd name="T3" fmla="*/ 43 h 48"/>
                <a:gd name="T4" fmla="*/ 0 w 32"/>
                <a:gd name="T5" fmla="*/ 31 h 48"/>
                <a:gd name="T6" fmla="*/ 2 w 32"/>
                <a:gd name="T7" fmla="*/ 29 h 48"/>
                <a:gd name="T8" fmla="*/ 5 w 32"/>
                <a:gd name="T9" fmla="*/ 31 h 48"/>
                <a:gd name="T10" fmla="*/ 8 w 32"/>
                <a:gd name="T11" fmla="*/ 40 h 48"/>
                <a:gd name="T12" fmla="*/ 15 w 32"/>
                <a:gd name="T13" fmla="*/ 43 h 48"/>
                <a:gd name="T14" fmla="*/ 27 w 32"/>
                <a:gd name="T15" fmla="*/ 30 h 48"/>
                <a:gd name="T16" fmla="*/ 15 w 32"/>
                <a:gd name="T17" fmla="*/ 18 h 48"/>
                <a:gd name="T18" fmla="*/ 13 w 32"/>
                <a:gd name="T19" fmla="*/ 16 h 48"/>
                <a:gd name="T20" fmla="*/ 13 w 32"/>
                <a:gd name="T21" fmla="*/ 2 h 48"/>
                <a:gd name="T22" fmla="*/ 15 w 32"/>
                <a:gd name="T23" fmla="*/ 0 h 48"/>
                <a:gd name="T24" fmla="*/ 17 w 32"/>
                <a:gd name="T25" fmla="*/ 2 h 48"/>
                <a:gd name="T26" fmla="*/ 17 w 32"/>
                <a:gd name="T27" fmla="*/ 13 h 48"/>
                <a:gd name="T28" fmla="*/ 32 w 32"/>
                <a:gd name="T29" fmla="*/ 30 h 48"/>
                <a:gd name="T30" fmla="*/ 15 w 32"/>
                <a:gd name="T31" fmla="*/ 48 h 48"/>
                <a:gd name="T32" fmla="*/ 15 w 32"/>
                <a:gd name="T33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" h="48">
                  <a:moveTo>
                    <a:pt x="15" y="48"/>
                  </a:moveTo>
                  <a:cubicBezTo>
                    <a:pt x="15" y="48"/>
                    <a:pt x="9" y="48"/>
                    <a:pt x="4" y="43"/>
                  </a:cubicBezTo>
                  <a:cubicBezTo>
                    <a:pt x="1" y="40"/>
                    <a:pt x="0" y="36"/>
                    <a:pt x="0" y="31"/>
                  </a:cubicBezTo>
                  <a:cubicBezTo>
                    <a:pt x="0" y="30"/>
                    <a:pt x="1" y="29"/>
                    <a:pt x="2" y="29"/>
                  </a:cubicBezTo>
                  <a:cubicBezTo>
                    <a:pt x="4" y="29"/>
                    <a:pt x="5" y="30"/>
                    <a:pt x="5" y="31"/>
                  </a:cubicBezTo>
                  <a:cubicBezTo>
                    <a:pt x="5" y="35"/>
                    <a:pt x="6" y="38"/>
                    <a:pt x="8" y="40"/>
                  </a:cubicBezTo>
                  <a:cubicBezTo>
                    <a:pt x="11" y="43"/>
                    <a:pt x="15" y="43"/>
                    <a:pt x="15" y="43"/>
                  </a:cubicBezTo>
                  <a:cubicBezTo>
                    <a:pt x="22" y="43"/>
                    <a:pt x="27" y="37"/>
                    <a:pt x="27" y="30"/>
                  </a:cubicBezTo>
                  <a:cubicBezTo>
                    <a:pt x="27" y="24"/>
                    <a:pt x="22" y="18"/>
                    <a:pt x="15" y="18"/>
                  </a:cubicBezTo>
                  <a:cubicBezTo>
                    <a:pt x="14" y="18"/>
                    <a:pt x="13" y="17"/>
                    <a:pt x="13" y="16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1"/>
                    <a:pt x="14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26" y="14"/>
                    <a:pt x="32" y="22"/>
                    <a:pt x="32" y="30"/>
                  </a:cubicBezTo>
                  <a:cubicBezTo>
                    <a:pt x="32" y="40"/>
                    <a:pt x="25" y="48"/>
                    <a:pt x="15" y="48"/>
                  </a:cubicBezTo>
                  <a:cubicBezTo>
                    <a:pt x="15" y="48"/>
                    <a:pt x="15" y="48"/>
                    <a:pt x="15" y="48"/>
                  </a:cubicBez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34">
              <a:extLst>
                <a:ext uri="{FF2B5EF4-FFF2-40B4-BE49-F238E27FC236}">
                  <a16:creationId xmlns="" xmlns:a16="http://schemas.microsoft.com/office/drawing/2014/main" id="{7040963B-3479-49BC-93B3-2027D34FC4DD}"/>
                </a:ext>
              </a:extLst>
            </p:cNvPr>
            <p:cNvSpPr>
              <a:spLocks/>
            </p:cNvSpPr>
            <p:nvPr/>
          </p:nvSpPr>
          <p:spPr bwMode="auto">
            <a:xfrm>
              <a:off x="8113309" y="4383422"/>
              <a:ext cx="514259" cy="92001"/>
            </a:xfrm>
            <a:custGeom>
              <a:avLst/>
              <a:gdLst>
                <a:gd name="T0" fmla="*/ 2 w 105"/>
                <a:gd name="T1" fmla="*/ 19 h 19"/>
                <a:gd name="T2" fmla="*/ 1 w 105"/>
                <a:gd name="T3" fmla="*/ 17 h 19"/>
                <a:gd name="T4" fmla="*/ 2 w 105"/>
                <a:gd name="T5" fmla="*/ 15 h 19"/>
                <a:gd name="T6" fmla="*/ 102 w 105"/>
                <a:gd name="T7" fmla="*/ 0 h 19"/>
                <a:gd name="T8" fmla="*/ 105 w 105"/>
                <a:gd name="T9" fmla="*/ 2 h 19"/>
                <a:gd name="T10" fmla="*/ 103 w 105"/>
                <a:gd name="T11" fmla="*/ 4 h 19"/>
                <a:gd name="T12" fmla="*/ 3 w 105"/>
                <a:gd name="T13" fmla="*/ 19 h 19"/>
                <a:gd name="T14" fmla="*/ 2 w 105"/>
                <a:gd name="T1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5" h="19">
                  <a:moveTo>
                    <a:pt x="2" y="19"/>
                  </a:moveTo>
                  <a:cubicBezTo>
                    <a:pt x="1" y="19"/>
                    <a:pt x="1" y="18"/>
                    <a:pt x="1" y="17"/>
                  </a:cubicBezTo>
                  <a:cubicBezTo>
                    <a:pt x="0" y="16"/>
                    <a:pt x="1" y="15"/>
                    <a:pt x="2" y="15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103" y="0"/>
                    <a:pt x="104" y="1"/>
                    <a:pt x="105" y="2"/>
                  </a:cubicBezTo>
                  <a:cubicBezTo>
                    <a:pt x="105" y="3"/>
                    <a:pt x="104" y="4"/>
                    <a:pt x="103" y="4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2" y="19"/>
                  </a:cubicBez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35">
              <a:extLst>
                <a:ext uri="{FF2B5EF4-FFF2-40B4-BE49-F238E27FC236}">
                  <a16:creationId xmlns="" xmlns:a16="http://schemas.microsoft.com/office/drawing/2014/main" id="{2A95500B-A0CF-4333-8A0F-101BD7878969}"/>
                </a:ext>
              </a:extLst>
            </p:cNvPr>
            <p:cNvSpPr>
              <a:spLocks/>
            </p:cNvSpPr>
            <p:nvPr/>
          </p:nvSpPr>
          <p:spPr bwMode="auto">
            <a:xfrm>
              <a:off x="8601620" y="4383422"/>
              <a:ext cx="471798" cy="254771"/>
            </a:xfrm>
            <a:custGeom>
              <a:avLst/>
              <a:gdLst>
                <a:gd name="T0" fmla="*/ 94 w 96"/>
                <a:gd name="T1" fmla="*/ 52 h 52"/>
                <a:gd name="T2" fmla="*/ 93 w 96"/>
                <a:gd name="T3" fmla="*/ 52 h 52"/>
                <a:gd name="T4" fmla="*/ 1 w 96"/>
                <a:gd name="T5" fmla="*/ 4 h 52"/>
                <a:gd name="T6" fmla="*/ 0 w 96"/>
                <a:gd name="T7" fmla="*/ 1 h 52"/>
                <a:gd name="T8" fmla="*/ 3 w 96"/>
                <a:gd name="T9" fmla="*/ 0 h 52"/>
                <a:gd name="T10" fmla="*/ 95 w 96"/>
                <a:gd name="T11" fmla="*/ 48 h 52"/>
                <a:gd name="T12" fmla="*/ 96 w 96"/>
                <a:gd name="T13" fmla="*/ 51 h 52"/>
                <a:gd name="T14" fmla="*/ 94 w 96"/>
                <a:gd name="T15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6" h="52">
                  <a:moveTo>
                    <a:pt x="94" y="52"/>
                  </a:moveTo>
                  <a:cubicBezTo>
                    <a:pt x="93" y="52"/>
                    <a:pt x="93" y="52"/>
                    <a:pt x="93" y="52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2"/>
                    <a:pt x="0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95" y="48"/>
                    <a:pt x="95" y="48"/>
                    <a:pt x="95" y="48"/>
                  </a:cubicBezTo>
                  <a:cubicBezTo>
                    <a:pt x="96" y="49"/>
                    <a:pt x="96" y="50"/>
                    <a:pt x="96" y="51"/>
                  </a:cubicBezTo>
                  <a:cubicBezTo>
                    <a:pt x="95" y="52"/>
                    <a:pt x="94" y="52"/>
                    <a:pt x="94" y="52"/>
                  </a:cubicBez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36">
              <a:extLst>
                <a:ext uri="{FF2B5EF4-FFF2-40B4-BE49-F238E27FC236}">
                  <a16:creationId xmlns="" xmlns:a16="http://schemas.microsoft.com/office/drawing/2014/main" id="{86CEBC40-372D-443D-B04B-F20B9C3EBFD0}"/>
                </a:ext>
              </a:extLst>
            </p:cNvPr>
            <p:cNvSpPr>
              <a:spLocks/>
            </p:cNvSpPr>
            <p:nvPr/>
          </p:nvSpPr>
          <p:spPr bwMode="auto">
            <a:xfrm>
              <a:off x="7724076" y="4442397"/>
              <a:ext cx="1564009" cy="1146469"/>
            </a:xfrm>
            <a:custGeom>
              <a:avLst/>
              <a:gdLst>
                <a:gd name="T0" fmla="*/ 265 w 319"/>
                <a:gd name="T1" fmla="*/ 231 h 234"/>
                <a:gd name="T2" fmla="*/ 21 w 319"/>
                <a:gd name="T3" fmla="*/ 189 h 234"/>
                <a:gd name="T4" fmla="*/ 2 w 319"/>
                <a:gd name="T5" fmla="*/ 162 h 234"/>
                <a:gd name="T6" fmla="*/ 27 w 319"/>
                <a:gd name="T7" fmla="*/ 21 h 234"/>
                <a:gd name="T8" fmla="*/ 54 w 319"/>
                <a:gd name="T9" fmla="*/ 2 h 234"/>
                <a:gd name="T10" fmla="*/ 297 w 319"/>
                <a:gd name="T11" fmla="*/ 45 h 234"/>
                <a:gd name="T12" fmla="*/ 317 w 319"/>
                <a:gd name="T13" fmla="*/ 72 h 234"/>
                <a:gd name="T14" fmla="*/ 292 w 319"/>
                <a:gd name="T15" fmla="*/ 212 h 234"/>
                <a:gd name="T16" fmla="*/ 265 w 319"/>
                <a:gd name="T17" fmla="*/ 231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9" h="234">
                  <a:moveTo>
                    <a:pt x="265" y="231"/>
                  </a:moveTo>
                  <a:cubicBezTo>
                    <a:pt x="21" y="189"/>
                    <a:pt x="21" y="189"/>
                    <a:pt x="21" y="189"/>
                  </a:cubicBezTo>
                  <a:cubicBezTo>
                    <a:pt x="8" y="187"/>
                    <a:pt x="0" y="175"/>
                    <a:pt x="2" y="162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9" y="9"/>
                    <a:pt x="41" y="0"/>
                    <a:pt x="54" y="2"/>
                  </a:cubicBezTo>
                  <a:cubicBezTo>
                    <a:pt x="297" y="45"/>
                    <a:pt x="297" y="45"/>
                    <a:pt x="297" y="45"/>
                  </a:cubicBezTo>
                  <a:cubicBezTo>
                    <a:pt x="310" y="47"/>
                    <a:pt x="319" y="59"/>
                    <a:pt x="317" y="72"/>
                  </a:cubicBezTo>
                  <a:cubicBezTo>
                    <a:pt x="292" y="212"/>
                    <a:pt x="292" y="212"/>
                    <a:pt x="292" y="212"/>
                  </a:cubicBezTo>
                  <a:cubicBezTo>
                    <a:pt x="290" y="225"/>
                    <a:pt x="278" y="234"/>
                    <a:pt x="265" y="2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37">
              <a:extLst>
                <a:ext uri="{FF2B5EF4-FFF2-40B4-BE49-F238E27FC236}">
                  <a16:creationId xmlns="" xmlns:a16="http://schemas.microsoft.com/office/drawing/2014/main" id="{406BA340-29C4-4BC4-B8B5-EE96C96B6A1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14640" y="4428243"/>
              <a:ext cx="1585240" cy="1165340"/>
            </a:xfrm>
            <a:custGeom>
              <a:avLst/>
              <a:gdLst>
                <a:gd name="T0" fmla="*/ 270 w 323"/>
                <a:gd name="T1" fmla="*/ 238 h 238"/>
                <a:gd name="T2" fmla="*/ 266 w 323"/>
                <a:gd name="T3" fmla="*/ 237 h 238"/>
                <a:gd name="T4" fmla="*/ 24 w 323"/>
                <a:gd name="T5" fmla="*/ 195 h 238"/>
                <a:gd name="T6" fmla="*/ 6 w 323"/>
                <a:gd name="T7" fmla="*/ 184 h 238"/>
                <a:gd name="T8" fmla="*/ 1 w 323"/>
                <a:gd name="T9" fmla="*/ 163 h 238"/>
                <a:gd name="T10" fmla="*/ 25 w 323"/>
                <a:gd name="T11" fmla="*/ 25 h 238"/>
                <a:gd name="T12" fmla="*/ 57 w 323"/>
                <a:gd name="T13" fmla="*/ 2 h 238"/>
                <a:gd name="T14" fmla="*/ 299 w 323"/>
                <a:gd name="T15" fmla="*/ 44 h 238"/>
                <a:gd name="T16" fmla="*/ 317 w 323"/>
                <a:gd name="T17" fmla="*/ 56 h 238"/>
                <a:gd name="T18" fmla="*/ 322 w 323"/>
                <a:gd name="T19" fmla="*/ 76 h 238"/>
                <a:gd name="T20" fmla="*/ 297 w 323"/>
                <a:gd name="T21" fmla="*/ 215 h 238"/>
                <a:gd name="T22" fmla="*/ 270 w 323"/>
                <a:gd name="T23" fmla="*/ 238 h 238"/>
                <a:gd name="T24" fmla="*/ 52 w 323"/>
                <a:gd name="T25" fmla="*/ 8 h 238"/>
                <a:gd name="T26" fmla="*/ 31 w 323"/>
                <a:gd name="T27" fmla="*/ 26 h 238"/>
                <a:gd name="T28" fmla="*/ 7 w 323"/>
                <a:gd name="T29" fmla="*/ 164 h 238"/>
                <a:gd name="T30" fmla="*/ 11 w 323"/>
                <a:gd name="T31" fmla="*/ 180 h 238"/>
                <a:gd name="T32" fmla="*/ 25 w 323"/>
                <a:gd name="T33" fmla="*/ 189 h 238"/>
                <a:gd name="T34" fmla="*/ 267 w 323"/>
                <a:gd name="T35" fmla="*/ 231 h 238"/>
                <a:gd name="T36" fmla="*/ 291 w 323"/>
                <a:gd name="T37" fmla="*/ 214 h 238"/>
                <a:gd name="T38" fmla="*/ 315 w 323"/>
                <a:gd name="T39" fmla="*/ 75 h 238"/>
                <a:gd name="T40" fmla="*/ 312 w 323"/>
                <a:gd name="T41" fmla="*/ 59 h 238"/>
                <a:gd name="T42" fmla="*/ 298 w 323"/>
                <a:gd name="T43" fmla="*/ 51 h 238"/>
                <a:gd name="T44" fmla="*/ 56 w 323"/>
                <a:gd name="T45" fmla="*/ 8 h 238"/>
                <a:gd name="T46" fmla="*/ 52 w 323"/>
                <a:gd name="T47" fmla="*/ 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3" h="238">
                  <a:moveTo>
                    <a:pt x="270" y="238"/>
                  </a:moveTo>
                  <a:cubicBezTo>
                    <a:pt x="269" y="238"/>
                    <a:pt x="267" y="237"/>
                    <a:pt x="266" y="237"/>
                  </a:cubicBezTo>
                  <a:cubicBezTo>
                    <a:pt x="24" y="195"/>
                    <a:pt x="24" y="195"/>
                    <a:pt x="24" y="195"/>
                  </a:cubicBezTo>
                  <a:cubicBezTo>
                    <a:pt x="16" y="194"/>
                    <a:pt x="10" y="190"/>
                    <a:pt x="6" y="184"/>
                  </a:cubicBezTo>
                  <a:cubicBezTo>
                    <a:pt x="2" y="178"/>
                    <a:pt x="0" y="171"/>
                    <a:pt x="1" y="163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8" y="10"/>
                    <a:pt x="42" y="0"/>
                    <a:pt x="57" y="2"/>
                  </a:cubicBezTo>
                  <a:cubicBezTo>
                    <a:pt x="299" y="44"/>
                    <a:pt x="299" y="44"/>
                    <a:pt x="299" y="44"/>
                  </a:cubicBezTo>
                  <a:cubicBezTo>
                    <a:pt x="306" y="46"/>
                    <a:pt x="313" y="50"/>
                    <a:pt x="317" y="56"/>
                  </a:cubicBezTo>
                  <a:cubicBezTo>
                    <a:pt x="321" y="62"/>
                    <a:pt x="323" y="69"/>
                    <a:pt x="322" y="76"/>
                  </a:cubicBezTo>
                  <a:cubicBezTo>
                    <a:pt x="297" y="215"/>
                    <a:pt x="297" y="215"/>
                    <a:pt x="297" y="215"/>
                  </a:cubicBezTo>
                  <a:cubicBezTo>
                    <a:pt x="295" y="228"/>
                    <a:pt x="283" y="238"/>
                    <a:pt x="270" y="238"/>
                  </a:cubicBezTo>
                  <a:close/>
                  <a:moveTo>
                    <a:pt x="52" y="8"/>
                  </a:moveTo>
                  <a:cubicBezTo>
                    <a:pt x="42" y="8"/>
                    <a:pt x="33" y="15"/>
                    <a:pt x="31" y="26"/>
                  </a:cubicBezTo>
                  <a:cubicBezTo>
                    <a:pt x="7" y="164"/>
                    <a:pt x="7" y="164"/>
                    <a:pt x="7" y="164"/>
                  </a:cubicBezTo>
                  <a:cubicBezTo>
                    <a:pt x="6" y="170"/>
                    <a:pt x="8" y="176"/>
                    <a:pt x="11" y="180"/>
                  </a:cubicBezTo>
                  <a:cubicBezTo>
                    <a:pt x="14" y="185"/>
                    <a:pt x="19" y="188"/>
                    <a:pt x="25" y="189"/>
                  </a:cubicBezTo>
                  <a:cubicBezTo>
                    <a:pt x="267" y="231"/>
                    <a:pt x="267" y="231"/>
                    <a:pt x="267" y="231"/>
                  </a:cubicBezTo>
                  <a:cubicBezTo>
                    <a:pt x="278" y="233"/>
                    <a:pt x="289" y="225"/>
                    <a:pt x="291" y="214"/>
                  </a:cubicBezTo>
                  <a:cubicBezTo>
                    <a:pt x="315" y="75"/>
                    <a:pt x="315" y="75"/>
                    <a:pt x="315" y="75"/>
                  </a:cubicBezTo>
                  <a:cubicBezTo>
                    <a:pt x="316" y="70"/>
                    <a:pt x="315" y="64"/>
                    <a:pt x="312" y="59"/>
                  </a:cubicBezTo>
                  <a:cubicBezTo>
                    <a:pt x="309" y="55"/>
                    <a:pt x="304" y="52"/>
                    <a:pt x="298" y="51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55" y="8"/>
                    <a:pt x="54" y="8"/>
                    <a:pt x="52" y="8"/>
                  </a:cubicBez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38">
              <a:extLst>
                <a:ext uri="{FF2B5EF4-FFF2-40B4-BE49-F238E27FC236}">
                  <a16:creationId xmlns="" xmlns:a16="http://schemas.microsoft.com/office/drawing/2014/main" id="{C9512069-F40C-4563-89EA-E7CDAD339E4E}"/>
                </a:ext>
              </a:extLst>
            </p:cNvPr>
            <p:cNvSpPr>
              <a:spLocks/>
            </p:cNvSpPr>
            <p:nvPr/>
          </p:nvSpPr>
          <p:spPr bwMode="auto">
            <a:xfrm>
              <a:off x="7792487" y="4520243"/>
              <a:ext cx="1422470" cy="990775"/>
            </a:xfrm>
            <a:custGeom>
              <a:avLst/>
              <a:gdLst>
                <a:gd name="T0" fmla="*/ 249 w 290"/>
                <a:gd name="T1" fmla="*/ 200 h 202"/>
                <a:gd name="T2" fmla="*/ 14 w 290"/>
                <a:gd name="T3" fmla="*/ 159 h 202"/>
                <a:gd name="T4" fmla="*/ 2 w 290"/>
                <a:gd name="T5" fmla="*/ 142 h 202"/>
                <a:gd name="T6" fmla="*/ 24 w 290"/>
                <a:gd name="T7" fmla="*/ 14 h 202"/>
                <a:gd name="T8" fmla="*/ 41 w 290"/>
                <a:gd name="T9" fmla="*/ 1 h 202"/>
                <a:gd name="T10" fmla="*/ 277 w 290"/>
                <a:gd name="T11" fmla="*/ 42 h 202"/>
                <a:gd name="T12" fmla="*/ 289 w 290"/>
                <a:gd name="T13" fmla="*/ 60 h 202"/>
                <a:gd name="T14" fmla="*/ 267 w 290"/>
                <a:gd name="T15" fmla="*/ 188 h 202"/>
                <a:gd name="T16" fmla="*/ 249 w 290"/>
                <a:gd name="T17" fmla="*/ 20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0" h="202">
                  <a:moveTo>
                    <a:pt x="249" y="200"/>
                  </a:moveTo>
                  <a:cubicBezTo>
                    <a:pt x="14" y="159"/>
                    <a:pt x="14" y="159"/>
                    <a:pt x="14" y="159"/>
                  </a:cubicBezTo>
                  <a:cubicBezTo>
                    <a:pt x="6" y="158"/>
                    <a:pt x="0" y="150"/>
                    <a:pt x="2" y="142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6" y="6"/>
                    <a:pt x="33" y="0"/>
                    <a:pt x="41" y="1"/>
                  </a:cubicBezTo>
                  <a:cubicBezTo>
                    <a:pt x="277" y="42"/>
                    <a:pt x="277" y="42"/>
                    <a:pt x="277" y="42"/>
                  </a:cubicBezTo>
                  <a:cubicBezTo>
                    <a:pt x="285" y="44"/>
                    <a:pt x="290" y="52"/>
                    <a:pt x="289" y="60"/>
                  </a:cubicBezTo>
                  <a:cubicBezTo>
                    <a:pt x="267" y="188"/>
                    <a:pt x="267" y="188"/>
                    <a:pt x="267" y="188"/>
                  </a:cubicBezTo>
                  <a:cubicBezTo>
                    <a:pt x="265" y="196"/>
                    <a:pt x="257" y="202"/>
                    <a:pt x="249" y="200"/>
                  </a:cubicBezTo>
                  <a:close/>
                </a:path>
              </a:pathLst>
            </a:custGeom>
            <a:solidFill>
              <a:srgbClr val="B6D0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139">
              <a:extLst>
                <a:ext uri="{FF2B5EF4-FFF2-40B4-BE49-F238E27FC236}">
                  <a16:creationId xmlns="" xmlns:a16="http://schemas.microsoft.com/office/drawing/2014/main" id="{78FD6BD9-C6D5-4A51-B205-535A806292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83051" y="4506089"/>
              <a:ext cx="1453136" cy="1009647"/>
            </a:xfrm>
            <a:custGeom>
              <a:avLst/>
              <a:gdLst>
                <a:gd name="T0" fmla="*/ 253 w 296"/>
                <a:gd name="T1" fmla="*/ 206 h 206"/>
                <a:gd name="T2" fmla="*/ 250 w 296"/>
                <a:gd name="T3" fmla="*/ 206 h 206"/>
                <a:gd name="T4" fmla="*/ 16 w 296"/>
                <a:gd name="T5" fmla="*/ 165 h 206"/>
                <a:gd name="T6" fmla="*/ 4 w 296"/>
                <a:gd name="T7" fmla="*/ 158 h 206"/>
                <a:gd name="T8" fmla="*/ 1 w 296"/>
                <a:gd name="T9" fmla="*/ 144 h 206"/>
                <a:gd name="T10" fmla="*/ 23 w 296"/>
                <a:gd name="T11" fmla="*/ 17 h 206"/>
                <a:gd name="T12" fmla="*/ 45 w 296"/>
                <a:gd name="T13" fmla="*/ 2 h 206"/>
                <a:gd name="T14" fmla="*/ 279 w 296"/>
                <a:gd name="T15" fmla="*/ 42 h 206"/>
                <a:gd name="T16" fmla="*/ 294 w 296"/>
                <a:gd name="T17" fmla="*/ 64 h 206"/>
                <a:gd name="T18" fmla="*/ 272 w 296"/>
                <a:gd name="T19" fmla="*/ 191 h 206"/>
                <a:gd name="T20" fmla="*/ 264 w 296"/>
                <a:gd name="T21" fmla="*/ 203 h 206"/>
                <a:gd name="T22" fmla="*/ 253 w 296"/>
                <a:gd name="T23" fmla="*/ 206 h 206"/>
                <a:gd name="T24" fmla="*/ 251 w 296"/>
                <a:gd name="T25" fmla="*/ 200 h 206"/>
                <a:gd name="T26" fmla="*/ 261 w 296"/>
                <a:gd name="T27" fmla="*/ 198 h 206"/>
                <a:gd name="T28" fmla="*/ 266 w 296"/>
                <a:gd name="T29" fmla="*/ 190 h 206"/>
                <a:gd name="T30" fmla="*/ 288 w 296"/>
                <a:gd name="T31" fmla="*/ 63 h 206"/>
                <a:gd name="T32" fmla="*/ 278 w 296"/>
                <a:gd name="T33" fmla="*/ 48 h 206"/>
                <a:gd name="T34" fmla="*/ 44 w 296"/>
                <a:gd name="T35" fmla="*/ 8 h 206"/>
                <a:gd name="T36" fmla="*/ 29 w 296"/>
                <a:gd name="T37" fmla="*/ 18 h 206"/>
                <a:gd name="T38" fmla="*/ 7 w 296"/>
                <a:gd name="T39" fmla="*/ 145 h 206"/>
                <a:gd name="T40" fmla="*/ 9 w 296"/>
                <a:gd name="T41" fmla="*/ 154 h 206"/>
                <a:gd name="T42" fmla="*/ 17 w 296"/>
                <a:gd name="T43" fmla="*/ 159 h 206"/>
                <a:gd name="T44" fmla="*/ 251 w 296"/>
                <a:gd name="T45" fmla="*/ 20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96" h="206">
                  <a:moveTo>
                    <a:pt x="253" y="206"/>
                  </a:moveTo>
                  <a:cubicBezTo>
                    <a:pt x="252" y="206"/>
                    <a:pt x="251" y="206"/>
                    <a:pt x="250" y="206"/>
                  </a:cubicBezTo>
                  <a:cubicBezTo>
                    <a:pt x="16" y="165"/>
                    <a:pt x="16" y="165"/>
                    <a:pt x="16" y="165"/>
                  </a:cubicBezTo>
                  <a:cubicBezTo>
                    <a:pt x="11" y="165"/>
                    <a:pt x="7" y="162"/>
                    <a:pt x="4" y="158"/>
                  </a:cubicBezTo>
                  <a:cubicBezTo>
                    <a:pt x="1" y="154"/>
                    <a:pt x="0" y="149"/>
                    <a:pt x="1" y="144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5" y="7"/>
                    <a:pt x="34" y="0"/>
                    <a:pt x="45" y="2"/>
                  </a:cubicBezTo>
                  <a:cubicBezTo>
                    <a:pt x="279" y="42"/>
                    <a:pt x="279" y="42"/>
                    <a:pt x="279" y="42"/>
                  </a:cubicBezTo>
                  <a:cubicBezTo>
                    <a:pt x="289" y="44"/>
                    <a:pt x="296" y="54"/>
                    <a:pt x="294" y="64"/>
                  </a:cubicBezTo>
                  <a:cubicBezTo>
                    <a:pt x="272" y="191"/>
                    <a:pt x="272" y="191"/>
                    <a:pt x="272" y="191"/>
                  </a:cubicBezTo>
                  <a:cubicBezTo>
                    <a:pt x="271" y="196"/>
                    <a:pt x="268" y="200"/>
                    <a:pt x="264" y="203"/>
                  </a:cubicBezTo>
                  <a:cubicBezTo>
                    <a:pt x="261" y="205"/>
                    <a:pt x="257" y="206"/>
                    <a:pt x="253" y="206"/>
                  </a:cubicBezTo>
                  <a:close/>
                  <a:moveTo>
                    <a:pt x="251" y="200"/>
                  </a:moveTo>
                  <a:cubicBezTo>
                    <a:pt x="254" y="200"/>
                    <a:pt x="258" y="200"/>
                    <a:pt x="261" y="198"/>
                  </a:cubicBezTo>
                  <a:cubicBezTo>
                    <a:pt x="263" y="196"/>
                    <a:pt x="265" y="193"/>
                    <a:pt x="266" y="190"/>
                  </a:cubicBezTo>
                  <a:cubicBezTo>
                    <a:pt x="288" y="63"/>
                    <a:pt x="288" y="63"/>
                    <a:pt x="288" y="63"/>
                  </a:cubicBezTo>
                  <a:cubicBezTo>
                    <a:pt x="289" y="56"/>
                    <a:pt x="284" y="49"/>
                    <a:pt x="278" y="4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37" y="6"/>
                    <a:pt x="30" y="11"/>
                    <a:pt x="29" y="18"/>
                  </a:cubicBezTo>
                  <a:cubicBezTo>
                    <a:pt x="7" y="145"/>
                    <a:pt x="7" y="145"/>
                    <a:pt x="7" y="145"/>
                  </a:cubicBezTo>
                  <a:cubicBezTo>
                    <a:pt x="6" y="148"/>
                    <a:pt x="7" y="151"/>
                    <a:pt x="9" y="154"/>
                  </a:cubicBezTo>
                  <a:cubicBezTo>
                    <a:pt x="11" y="157"/>
                    <a:pt x="14" y="159"/>
                    <a:pt x="17" y="159"/>
                  </a:cubicBezTo>
                  <a:lnTo>
                    <a:pt x="251" y="200"/>
                  </a:ln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140">
              <a:extLst>
                <a:ext uri="{FF2B5EF4-FFF2-40B4-BE49-F238E27FC236}">
                  <a16:creationId xmlns="" xmlns:a16="http://schemas.microsoft.com/office/drawing/2014/main" id="{E1BA7744-DF6F-434E-9EE4-DA82DA48768F}"/>
                </a:ext>
              </a:extLst>
            </p:cNvPr>
            <p:cNvSpPr>
              <a:spLocks/>
            </p:cNvSpPr>
            <p:nvPr/>
          </p:nvSpPr>
          <p:spPr bwMode="auto">
            <a:xfrm>
              <a:off x="8469516" y="5133580"/>
              <a:ext cx="462362" cy="351489"/>
            </a:xfrm>
            <a:custGeom>
              <a:avLst/>
              <a:gdLst>
                <a:gd name="T0" fmla="*/ 0 w 196"/>
                <a:gd name="T1" fmla="*/ 116 h 149"/>
                <a:gd name="T2" fmla="*/ 127 w 196"/>
                <a:gd name="T3" fmla="*/ 0 h 149"/>
                <a:gd name="T4" fmla="*/ 196 w 196"/>
                <a:gd name="T5" fmla="*/ 149 h 149"/>
                <a:gd name="T6" fmla="*/ 0 w 196"/>
                <a:gd name="T7" fmla="*/ 116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6" h="149">
                  <a:moveTo>
                    <a:pt x="0" y="116"/>
                  </a:moveTo>
                  <a:lnTo>
                    <a:pt x="127" y="0"/>
                  </a:lnTo>
                  <a:lnTo>
                    <a:pt x="196" y="149"/>
                  </a:lnTo>
                  <a:lnTo>
                    <a:pt x="0" y="1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141">
              <a:extLst>
                <a:ext uri="{FF2B5EF4-FFF2-40B4-BE49-F238E27FC236}">
                  <a16:creationId xmlns="" xmlns:a16="http://schemas.microsoft.com/office/drawing/2014/main" id="{86A4F6A6-3B32-4F49-96A5-FB8DA9B71F9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45926" y="5114708"/>
              <a:ext cx="504823" cy="386874"/>
            </a:xfrm>
            <a:custGeom>
              <a:avLst/>
              <a:gdLst>
                <a:gd name="T0" fmla="*/ 214 w 214"/>
                <a:gd name="T1" fmla="*/ 164 h 164"/>
                <a:gd name="T2" fmla="*/ 0 w 214"/>
                <a:gd name="T3" fmla="*/ 126 h 164"/>
                <a:gd name="T4" fmla="*/ 137 w 214"/>
                <a:gd name="T5" fmla="*/ 0 h 164"/>
                <a:gd name="T6" fmla="*/ 214 w 214"/>
                <a:gd name="T7" fmla="*/ 164 h 164"/>
                <a:gd name="T8" fmla="*/ 19 w 214"/>
                <a:gd name="T9" fmla="*/ 120 h 164"/>
                <a:gd name="T10" fmla="*/ 199 w 214"/>
                <a:gd name="T11" fmla="*/ 151 h 164"/>
                <a:gd name="T12" fmla="*/ 135 w 214"/>
                <a:gd name="T13" fmla="*/ 14 h 164"/>
                <a:gd name="T14" fmla="*/ 19 w 214"/>
                <a:gd name="T15" fmla="*/ 12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4" h="164">
                  <a:moveTo>
                    <a:pt x="214" y="164"/>
                  </a:moveTo>
                  <a:lnTo>
                    <a:pt x="0" y="126"/>
                  </a:lnTo>
                  <a:lnTo>
                    <a:pt x="137" y="0"/>
                  </a:lnTo>
                  <a:lnTo>
                    <a:pt x="214" y="164"/>
                  </a:lnTo>
                  <a:close/>
                  <a:moveTo>
                    <a:pt x="19" y="120"/>
                  </a:moveTo>
                  <a:lnTo>
                    <a:pt x="199" y="151"/>
                  </a:lnTo>
                  <a:lnTo>
                    <a:pt x="135" y="14"/>
                  </a:lnTo>
                  <a:lnTo>
                    <a:pt x="19" y="120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42">
              <a:extLst>
                <a:ext uri="{FF2B5EF4-FFF2-40B4-BE49-F238E27FC236}">
                  <a16:creationId xmlns="" xmlns:a16="http://schemas.microsoft.com/office/drawing/2014/main" id="{D2313D64-B28A-43D6-A2D2-D9046324C754}"/>
                </a:ext>
              </a:extLst>
            </p:cNvPr>
            <p:cNvSpPr>
              <a:spLocks/>
            </p:cNvSpPr>
            <p:nvPr/>
          </p:nvSpPr>
          <p:spPr bwMode="auto">
            <a:xfrm>
              <a:off x="7877410" y="4819835"/>
              <a:ext cx="823287" cy="627491"/>
            </a:xfrm>
            <a:custGeom>
              <a:avLst/>
              <a:gdLst>
                <a:gd name="T0" fmla="*/ 0 w 349"/>
                <a:gd name="T1" fmla="*/ 206 h 266"/>
                <a:gd name="T2" fmla="*/ 224 w 349"/>
                <a:gd name="T3" fmla="*/ 0 h 266"/>
                <a:gd name="T4" fmla="*/ 349 w 349"/>
                <a:gd name="T5" fmla="*/ 266 h 266"/>
                <a:gd name="T6" fmla="*/ 0 w 349"/>
                <a:gd name="T7" fmla="*/ 206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9" h="266">
                  <a:moveTo>
                    <a:pt x="0" y="206"/>
                  </a:moveTo>
                  <a:lnTo>
                    <a:pt x="224" y="0"/>
                  </a:lnTo>
                  <a:lnTo>
                    <a:pt x="349" y="266"/>
                  </a:lnTo>
                  <a:lnTo>
                    <a:pt x="0" y="2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43">
              <a:extLst>
                <a:ext uri="{FF2B5EF4-FFF2-40B4-BE49-F238E27FC236}">
                  <a16:creationId xmlns="" xmlns:a16="http://schemas.microsoft.com/office/drawing/2014/main" id="{B7BA6925-F755-4A12-8B1D-9A0B726916C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56179" y="4800963"/>
              <a:ext cx="863390" cy="660517"/>
            </a:xfrm>
            <a:custGeom>
              <a:avLst/>
              <a:gdLst>
                <a:gd name="T0" fmla="*/ 366 w 366"/>
                <a:gd name="T1" fmla="*/ 280 h 280"/>
                <a:gd name="T2" fmla="*/ 0 w 366"/>
                <a:gd name="T3" fmla="*/ 216 h 280"/>
                <a:gd name="T4" fmla="*/ 235 w 366"/>
                <a:gd name="T5" fmla="*/ 0 h 280"/>
                <a:gd name="T6" fmla="*/ 366 w 366"/>
                <a:gd name="T7" fmla="*/ 280 h 280"/>
                <a:gd name="T8" fmla="*/ 19 w 366"/>
                <a:gd name="T9" fmla="*/ 209 h 280"/>
                <a:gd name="T10" fmla="*/ 350 w 366"/>
                <a:gd name="T11" fmla="*/ 268 h 280"/>
                <a:gd name="T12" fmla="*/ 233 w 366"/>
                <a:gd name="T13" fmla="*/ 14 h 280"/>
                <a:gd name="T14" fmla="*/ 19 w 366"/>
                <a:gd name="T15" fmla="*/ 209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6" h="280">
                  <a:moveTo>
                    <a:pt x="366" y="280"/>
                  </a:moveTo>
                  <a:lnTo>
                    <a:pt x="0" y="216"/>
                  </a:lnTo>
                  <a:lnTo>
                    <a:pt x="235" y="0"/>
                  </a:lnTo>
                  <a:lnTo>
                    <a:pt x="366" y="280"/>
                  </a:lnTo>
                  <a:close/>
                  <a:moveTo>
                    <a:pt x="19" y="209"/>
                  </a:moveTo>
                  <a:lnTo>
                    <a:pt x="350" y="268"/>
                  </a:lnTo>
                  <a:lnTo>
                    <a:pt x="233" y="14"/>
                  </a:lnTo>
                  <a:lnTo>
                    <a:pt x="19" y="209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144">
              <a:extLst>
                <a:ext uri="{FF2B5EF4-FFF2-40B4-BE49-F238E27FC236}">
                  <a16:creationId xmlns="" xmlns:a16="http://schemas.microsoft.com/office/drawing/2014/main" id="{1D161BDA-6CD3-495D-AE24-0D24C7838396}"/>
                </a:ext>
              </a:extLst>
            </p:cNvPr>
            <p:cNvSpPr>
              <a:spLocks/>
            </p:cNvSpPr>
            <p:nvPr/>
          </p:nvSpPr>
          <p:spPr bwMode="auto">
            <a:xfrm>
              <a:off x="8882339" y="4819835"/>
              <a:ext cx="162770" cy="155693"/>
            </a:xfrm>
            <a:custGeom>
              <a:avLst/>
              <a:gdLst>
                <a:gd name="T0" fmla="*/ 32 w 33"/>
                <a:gd name="T1" fmla="*/ 19 h 32"/>
                <a:gd name="T2" fmla="*/ 14 w 33"/>
                <a:gd name="T3" fmla="*/ 31 h 32"/>
                <a:gd name="T4" fmla="*/ 2 w 33"/>
                <a:gd name="T5" fmla="*/ 14 h 32"/>
                <a:gd name="T6" fmla="*/ 19 w 33"/>
                <a:gd name="T7" fmla="*/ 1 h 32"/>
                <a:gd name="T8" fmla="*/ 32 w 33"/>
                <a:gd name="T9" fmla="*/ 1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2">
                  <a:moveTo>
                    <a:pt x="32" y="19"/>
                  </a:moveTo>
                  <a:cubicBezTo>
                    <a:pt x="30" y="27"/>
                    <a:pt x="22" y="32"/>
                    <a:pt x="14" y="31"/>
                  </a:cubicBezTo>
                  <a:cubicBezTo>
                    <a:pt x="6" y="30"/>
                    <a:pt x="0" y="22"/>
                    <a:pt x="2" y="14"/>
                  </a:cubicBezTo>
                  <a:cubicBezTo>
                    <a:pt x="3" y="5"/>
                    <a:pt x="11" y="0"/>
                    <a:pt x="19" y="1"/>
                  </a:cubicBezTo>
                  <a:cubicBezTo>
                    <a:pt x="27" y="3"/>
                    <a:pt x="33" y="10"/>
                    <a:pt x="32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145">
              <a:extLst>
                <a:ext uri="{FF2B5EF4-FFF2-40B4-BE49-F238E27FC236}">
                  <a16:creationId xmlns="" xmlns:a16="http://schemas.microsoft.com/office/drawing/2014/main" id="{74137AD4-C15D-48E0-97F9-17B6ECCF668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72903" y="4810399"/>
              <a:ext cx="176924" cy="169847"/>
            </a:xfrm>
            <a:custGeom>
              <a:avLst/>
              <a:gdLst>
                <a:gd name="T0" fmla="*/ 19 w 36"/>
                <a:gd name="T1" fmla="*/ 35 h 35"/>
                <a:gd name="T2" fmla="*/ 16 w 36"/>
                <a:gd name="T3" fmla="*/ 35 h 35"/>
                <a:gd name="T4" fmla="*/ 2 w 36"/>
                <a:gd name="T5" fmla="*/ 15 h 35"/>
                <a:gd name="T6" fmla="*/ 9 w 36"/>
                <a:gd name="T7" fmla="*/ 4 h 35"/>
                <a:gd name="T8" fmla="*/ 22 w 36"/>
                <a:gd name="T9" fmla="*/ 1 h 35"/>
                <a:gd name="T10" fmla="*/ 33 w 36"/>
                <a:gd name="T11" fmla="*/ 8 h 35"/>
                <a:gd name="T12" fmla="*/ 36 w 36"/>
                <a:gd name="T13" fmla="*/ 21 h 35"/>
                <a:gd name="T14" fmla="*/ 29 w 36"/>
                <a:gd name="T15" fmla="*/ 32 h 35"/>
                <a:gd name="T16" fmla="*/ 19 w 36"/>
                <a:gd name="T17" fmla="*/ 35 h 35"/>
                <a:gd name="T18" fmla="*/ 19 w 36"/>
                <a:gd name="T19" fmla="*/ 5 h 35"/>
                <a:gd name="T20" fmla="*/ 11 w 36"/>
                <a:gd name="T21" fmla="*/ 7 h 35"/>
                <a:gd name="T22" fmla="*/ 6 w 36"/>
                <a:gd name="T23" fmla="*/ 16 h 35"/>
                <a:gd name="T24" fmla="*/ 8 w 36"/>
                <a:gd name="T25" fmla="*/ 26 h 35"/>
                <a:gd name="T26" fmla="*/ 16 w 36"/>
                <a:gd name="T27" fmla="*/ 31 h 35"/>
                <a:gd name="T28" fmla="*/ 26 w 36"/>
                <a:gd name="T29" fmla="*/ 29 h 35"/>
                <a:gd name="T30" fmla="*/ 31 w 36"/>
                <a:gd name="T31" fmla="*/ 20 h 35"/>
                <a:gd name="T32" fmla="*/ 31 w 36"/>
                <a:gd name="T33" fmla="*/ 20 h 35"/>
                <a:gd name="T34" fmla="*/ 21 w 36"/>
                <a:gd name="T35" fmla="*/ 5 h 35"/>
                <a:gd name="T36" fmla="*/ 19 w 36"/>
                <a:gd name="T37" fmla="*/ 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6" h="35">
                  <a:moveTo>
                    <a:pt x="19" y="35"/>
                  </a:moveTo>
                  <a:cubicBezTo>
                    <a:pt x="18" y="35"/>
                    <a:pt x="17" y="35"/>
                    <a:pt x="16" y="35"/>
                  </a:cubicBezTo>
                  <a:cubicBezTo>
                    <a:pt x="6" y="33"/>
                    <a:pt x="0" y="24"/>
                    <a:pt x="2" y="15"/>
                  </a:cubicBezTo>
                  <a:cubicBezTo>
                    <a:pt x="3" y="11"/>
                    <a:pt x="5" y="7"/>
                    <a:pt x="9" y="4"/>
                  </a:cubicBezTo>
                  <a:cubicBezTo>
                    <a:pt x="13" y="1"/>
                    <a:pt x="17" y="0"/>
                    <a:pt x="22" y="1"/>
                  </a:cubicBezTo>
                  <a:cubicBezTo>
                    <a:pt x="26" y="2"/>
                    <a:pt x="30" y="4"/>
                    <a:pt x="33" y="8"/>
                  </a:cubicBezTo>
                  <a:cubicBezTo>
                    <a:pt x="35" y="12"/>
                    <a:pt x="36" y="17"/>
                    <a:pt x="36" y="21"/>
                  </a:cubicBezTo>
                  <a:cubicBezTo>
                    <a:pt x="35" y="26"/>
                    <a:pt x="32" y="29"/>
                    <a:pt x="29" y="32"/>
                  </a:cubicBezTo>
                  <a:cubicBezTo>
                    <a:pt x="26" y="34"/>
                    <a:pt x="22" y="35"/>
                    <a:pt x="19" y="35"/>
                  </a:cubicBezTo>
                  <a:close/>
                  <a:moveTo>
                    <a:pt x="19" y="5"/>
                  </a:moveTo>
                  <a:cubicBezTo>
                    <a:pt x="16" y="5"/>
                    <a:pt x="13" y="6"/>
                    <a:pt x="11" y="7"/>
                  </a:cubicBezTo>
                  <a:cubicBezTo>
                    <a:pt x="8" y="9"/>
                    <a:pt x="6" y="12"/>
                    <a:pt x="6" y="16"/>
                  </a:cubicBezTo>
                  <a:cubicBezTo>
                    <a:pt x="5" y="19"/>
                    <a:pt x="6" y="23"/>
                    <a:pt x="8" y="26"/>
                  </a:cubicBezTo>
                  <a:cubicBezTo>
                    <a:pt x="10" y="28"/>
                    <a:pt x="13" y="30"/>
                    <a:pt x="16" y="31"/>
                  </a:cubicBezTo>
                  <a:cubicBezTo>
                    <a:pt x="20" y="32"/>
                    <a:pt x="23" y="31"/>
                    <a:pt x="26" y="29"/>
                  </a:cubicBezTo>
                  <a:cubicBezTo>
                    <a:pt x="29" y="27"/>
                    <a:pt x="31" y="24"/>
                    <a:pt x="31" y="20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3" y="13"/>
                    <a:pt x="28" y="7"/>
                    <a:pt x="21" y="5"/>
                  </a:cubicBezTo>
                  <a:cubicBezTo>
                    <a:pt x="20" y="5"/>
                    <a:pt x="19" y="5"/>
                    <a:pt x="19" y="5"/>
                  </a:cubicBez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47">
              <a:extLst>
                <a:ext uri="{FF2B5EF4-FFF2-40B4-BE49-F238E27FC236}">
                  <a16:creationId xmlns="" xmlns:a16="http://schemas.microsoft.com/office/drawing/2014/main" id="{EE456B8D-F2AB-473B-90D7-B1439EE842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09013" y="1918279"/>
              <a:ext cx="368002" cy="3253046"/>
            </a:xfrm>
            <a:custGeom>
              <a:avLst/>
              <a:gdLst>
                <a:gd name="T0" fmla="*/ 156 w 156"/>
                <a:gd name="T1" fmla="*/ 1379 h 1379"/>
                <a:gd name="T2" fmla="*/ 0 w 156"/>
                <a:gd name="T3" fmla="*/ 1379 h 1379"/>
                <a:gd name="T4" fmla="*/ 0 w 156"/>
                <a:gd name="T5" fmla="*/ 0 h 1379"/>
                <a:gd name="T6" fmla="*/ 156 w 156"/>
                <a:gd name="T7" fmla="*/ 0 h 1379"/>
                <a:gd name="T8" fmla="*/ 156 w 156"/>
                <a:gd name="T9" fmla="*/ 1379 h 1379"/>
                <a:gd name="T10" fmla="*/ 14 w 156"/>
                <a:gd name="T11" fmla="*/ 1363 h 1379"/>
                <a:gd name="T12" fmla="*/ 139 w 156"/>
                <a:gd name="T13" fmla="*/ 1363 h 1379"/>
                <a:gd name="T14" fmla="*/ 139 w 156"/>
                <a:gd name="T15" fmla="*/ 17 h 1379"/>
                <a:gd name="T16" fmla="*/ 14 w 156"/>
                <a:gd name="T17" fmla="*/ 17 h 1379"/>
                <a:gd name="T18" fmla="*/ 14 w 156"/>
                <a:gd name="T19" fmla="*/ 1363 h 1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6" h="1379">
                  <a:moveTo>
                    <a:pt x="156" y="1379"/>
                  </a:moveTo>
                  <a:lnTo>
                    <a:pt x="0" y="1379"/>
                  </a:lnTo>
                  <a:lnTo>
                    <a:pt x="0" y="0"/>
                  </a:lnTo>
                  <a:lnTo>
                    <a:pt x="156" y="0"/>
                  </a:lnTo>
                  <a:lnTo>
                    <a:pt x="156" y="1379"/>
                  </a:lnTo>
                  <a:close/>
                  <a:moveTo>
                    <a:pt x="14" y="1363"/>
                  </a:moveTo>
                  <a:lnTo>
                    <a:pt x="139" y="1363"/>
                  </a:lnTo>
                  <a:lnTo>
                    <a:pt x="139" y="17"/>
                  </a:lnTo>
                  <a:lnTo>
                    <a:pt x="14" y="17"/>
                  </a:lnTo>
                  <a:lnTo>
                    <a:pt x="14" y="1363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148">
              <a:extLst>
                <a:ext uri="{FF2B5EF4-FFF2-40B4-BE49-F238E27FC236}">
                  <a16:creationId xmlns="" xmlns:a16="http://schemas.microsoft.com/office/drawing/2014/main" id="{3ACB72B2-8DD6-4955-B9F3-339448C991F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13731" y="1918279"/>
              <a:ext cx="356207" cy="358566"/>
            </a:xfrm>
            <a:custGeom>
              <a:avLst/>
              <a:gdLst>
                <a:gd name="T0" fmla="*/ 151 w 151"/>
                <a:gd name="T1" fmla="*/ 152 h 152"/>
                <a:gd name="T2" fmla="*/ 0 w 151"/>
                <a:gd name="T3" fmla="*/ 152 h 152"/>
                <a:gd name="T4" fmla="*/ 0 w 151"/>
                <a:gd name="T5" fmla="*/ 0 h 152"/>
                <a:gd name="T6" fmla="*/ 151 w 151"/>
                <a:gd name="T7" fmla="*/ 0 h 152"/>
                <a:gd name="T8" fmla="*/ 151 w 151"/>
                <a:gd name="T9" fmla="*/ 152 h 152"/>
                <a:gd name="T10" fmla="*/ 14 w 151"/>
                <a:gd name="T11" fmla="*/ 137 h 152"/>
                <a:gd name="T12" fmla="*/ 135 w 151"/>
                <a:gd name="T13" fmla="*/ 137 h 152"/>
                <a:gd name="T14" fmla="*/ 135 w 151"/>
                <a:gd name="T15" fmla="*/ 15 h 152"/>
                <a:gd name="T16" fmla="*/ 14 w 151"/>
                <a:gd name="T17" fmla="*/ 15 h 152"/>
                <a:gd name="T18" fmla="*/ 14 w 151"/>
                <a:gd name="T19" fmla="*/ 137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152">
                  <a:moveTo>
                    <a:pt x="151" y="152"/>
                  </a:moveTo>
                  <a:lnTo>
                    <a:pt x="0" y="152"/>
                  </a:lnTo>
                  <a:lnTo>
                    <a:pt x="0" y="0"/>
                  </a:lnTo>
                  <a:lnTo>
                    <a:pt x="151" y="0"/>
                  </a:lnTo>
                  <a:lnTo>
                    <a:pt x="151" y="152"/>
                  </a:lnTo>
                  <a:close/>
                  <a:moveTo>
                    <a:pt x="14" y="137"/>
                  </a:moveTo>
                  <a:lnTo>
                    <a:pt x="135" y="137"/>
                  </a:lnTo>
                  <a:lnTo>
                    <a:pt x="135" y="15"/>
                  </a:lnTo>
                  <a:lnTo>
                    <a:pt x="14" y="15"/>
                  </a:lnTo>
                  <a:lnTo>
                    <a:pt x="14" y="13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149">
              <a:extLst>
                <a:ext uri="{FF2B5EF4-FFF2-40B4-BE49-F238E27FC236}">
                  <a16:creationId xmlns="" xmlns:a16="http://schemas.microsoft.com/office/drawing/2014/main" id="{E594C0FB-A0F8-4676-B1AC-B79B6918B2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1922996"/>
              <a:ext cx="346771" cy="349130"/>
            </a:xfrm>
            <a:custGeom>
              <a:avLst/>
              <a:gdLst>
                <a:gd name="T0" fmla="*/ 135 w 147"/>
                <a:gd name="T1" fmla="*/ 148 h 148"/>
                <a:gd name="T2" fmla="*/ 0 w 147"/>
                <a:gd name="T3" fmla="*/ 11 h 148"/>
                <a:gd name="T4" fmla="*/ 10 w 147"/>
                <a:gd name="T5" fmla="*/ 0 h 148"/>
                <a:gd name="T6" fmla="*/ 147 w 147"/>
                <a:gd name="T7" fmla="*/ 137 h 148"/>
                <a:gd name="T8" fmla="*/ 135 w 147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8">
                  <a:moveTo>
                    <a:pt x="135" y="148"/>
                  </a:moveTo>
                  <a:lnTo>
                    <a:pt x="0" y="11"/>
                  </a:lnTo>
                  <a:lnTo>
                    <a:pt x="10" y="0"/>
                  </a:lnTo>
                  <a:lnTo>
                    <a:pt x="147" y="137"/>
                  </a:lnTo>
                  <a:lnTo>
                    <a:pt x="135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150">
              <a:extLst>
                <a:ext uri="{FF2B5EF4-FFF2-40B4-BE49-F238E27FC236}">
                  <a16:creationId xmlns="" xmlns:a16="http://schemas.microsoft.com/office/drawing/2014/main" id="{FC124158-1166-4FE0-8A75-7B321D05A67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1922996"/>
              <a:ext cx="346771" cy="349130"/>
            </a:xfrm>
            <a:custGeom>
              <a:avLst/>
              <a:gdLst>
                <a:gd name="T0" fmla="*/ 10 w 147"/>
                <a:gd name="T1" fmla="*/ 148 h 148"/>
                <a:gd name="T2" fmla="*/ 0 w 147"/>
                <a:gd name="T3" fmla="*/ 137 h 148"/>
                <a:gd name="T4" fmla="*/ 135 w 147"/>
                <a:gd name="T5" fmla="*/ 0 h 148"/>
                <a:gd name="T6" fmla="*/ 147 w 147"/>
                <a:gd name="T7" fmla="*/ 11 h 148"/>
                <a:gd name="T8" fmla="*/ 10 w 147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8">
                  <a:moveTo>
                    <a:pt x="10" y="148"/>
                  </a:moveTo>
                  <a:lnTo>
                    <a:pt x="0" y="137"/>
                  </a:lnTo>
                  <a:lnTo>
                    <a:pt x="135" y="0"/>
                  </a:lnTo>
                  <a:lnTo>
                    <a:pt x="147" y="11"/>
                  </a:lnTo>
                  <a:lnTo>
                    <a:pt x="10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151">
              <a:extLst>
                <a:ext uri="{FF2B5EF4-FFF2-40B4-BE49-F238E27FC236}">
                  <a16:creationId xmlns="" xmlns:a16="http://schemas.microsoft.com/office/drawing/2014/main" id="{9778C12C-97CB-40EE-ACE6-6C826F141AB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13731" y="2241460"/>
              <a:ext cx="356207" cy="358566"/>
            </a:xfrm>
            <a:custGeom>
              <a:avLst/>
              <a:gdLst>
                <a:gd name="T0" fmla="*/ 151 w 151"/>
                <a:gd name="T1" fmla="*/ 152 h 152"/>
                <a:gd name="T2" fmla="*/ 0 w 151"/>
                <a:gd name="T3" fmla="*/ 152 h 152"/>
                <a:gd name="T4" fmla="*/ 0 w 151"/>
                <a:gd name="T5" fmla="*/ 0 h 152"/>
                <a:gd name="T6" fmla="*/ 151 w 151"/>
                <a:gd name="T7" fmla="*/ 0 h 152"/>
                <a:gd name="T8" fmla="*/ 151 w 151"/>
                <a:gd name="T9" fmla="*/ 152 h 152"/>
                <a:gd name="T10" fmla="*/ 14 w 151"/>
                <a:gd name="T11" fmla="*/ 135 h 152"/>
                <a:gd name="T12" fmla="*/ 135 w 151"/>
                <a:gd name="T13" fmla="*/ 135 h 152"/>
                <a:gd name="T14" fmla="*/ 135 w 151"/>
                <a:gd name="T15" fmla="*/ 15 h 152"/>
                <a:gd name="T16" fmla="*/ 14 w 151"/>
                <a:gd name="T17" fmla="*/ 15 h 152"/>
                <a:gd name="T18" fmla="*/ 14 w 151"/>
                <a:gd name="T19" fmla="*/ 135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152">
                  <a:moveTo>
                    <a:pt x="151" y="152"/>
                  </a:moveTo>
                  <a:lnTo>
                    <a:pt x="0" y="152"/>
                  </a:lnTo>
                  <a:lnTo>
                    <a:pt x="0" y="0"/>
                  </a:lnTo>
                  <a:lnTo>
                    <a:pt x="151" y="0"/>
                  </a:lnTo>
                  <a:lnTo>
                    <a:pt x="151" y="152"/>
                  </a:lnTo>
                  <a:close/>
                  <a:moveTo>
                    <a:pt x="14" y="135"/>
                  </a:moveTo>
                  <a:lnTo>
                    <a:pt x="135" y="135"/>
                  </a:lnTo>
                  <a:lnTo>
                    <a:pt x="135" y="15"/>
                  </a:lnTo>
                  <a:lnTo>
                    <a:pt x="14" y="15"/>
                  </a:lnTo>
                  <a:lnTo>
                    <a:pt x="14" y="135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152">
              <a:extLst>
                <a:ext uri="{FF2B5EF4-FFF2-40B4-BE49-F238E27FC236}">
                  <a16:creationId xmlns="" xmlns:a16="http://schemas.microsoft.com/office/drawing/2014/main" id="{B7FA813C-4FB2-42E5-9263-BB09D01C784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2246178"/>
              <a:ext cx="346771" cy="349130"/>
            </a:xfrm>
            <a:custGeom>
              <a:avLst/>
              <a:gdLst>
                <a:gd name="T0" fmla="*/ 135 w 147"/>
                <a:gd name="T1" fmla="*/ 148 h 148"/>
                <a:gd name="T2" fmla="*/ 0 w 147"/>
                <a:gd name="T3" fmla="*/ 11 h 148"/>
                <a:gd name="T4" fmla="*/ 10 w 147"/>
                <a:gd name="T5" fmla="*/ 0 h 148"/>
                <a:gd name="T6" fmla="*/ 147 w 147"/>
                <a:gd name="T7" fmla="*/ 135 h 148"/>
                <a:gd name="T8" fmla="*/ 135 w 147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8">
                  <a:moveTo>
                    <a:pt x="135" y="148"/>
                  </a:moveTo>
                  <a:lnTo>
                    <a:pt x="0" y="11"/>
                  </a:lnTo>
                  <a:lnTo>
                    <a:pt x="10" y="0"/>
                  </a:lnTo>
                  <a:lnTo>
                    <a:pt x="147" y="135"/>
                  </a:lnTo>
                  <a:lnTo>
                    <a:pt x="135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153">
              <a:extLst>
                <a:ext uri="{FF2B5EF4-FFF2-40B4-BE49-F238E27FC236}">
                  <a16:creationId xmlns="" xmlns:a16="http://schemas.microsoft.com/office/drawing/2014/main" id="{B59D9397-32F9-4CC0-B014-3ACBCF0259A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2246178"/>
              <a:ext cx="346771" cy="349130"/>
            </a:xfrm>
            <a:custGeom>
              <a:avLst/>
              <a:gdLst>
                <a:gd name="T0" fmla="*/ 10 w 147"/>
                <a:gd name="T1" fmla="*/ 148 h 148"/>
                <a:gd name="T2" fmla="*/ 0 w 147"/>
                <a:gd name="T3" fmla="*/ 135 h 148"/>
                <a:gd name="T4" fmla="*/ 135 w 147"/>
                <a:gd name="T5" fmla="*/ 0 h 148"/>
                <a:gd name="T6" fmla="*/ 147 w 147"/>
                <a:gd name="T7" fmla="*/ 11 h 148"/>
                <a:gd name="T8" fmla="*/ 10 w 147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8">
                  <a:moveTo>
                    <a:pt x="10" y="148"/>
                  </a:moveTo>
                  <a:lnTo>
                    <a:pt x="0" y="135"/>
                  </a:lnTo>
                  <a:lnTo>
                    <a:pt x="135" y="0"/>
                  </a:lnTo>
                  <a:lnTo>
                    <a:pt x="147" y="11"/>
                  </a:lnTo>
                  <a:lnTo>
                    <a:pt x="10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154">
              <a:extLst>
                <a:ext uri="{FF2B5EF4-FFF2-40B4-BE49-F238E27FC236}">
                  <a16:creationId xmlns="" xmlns:a16="http://schemas.microsoft.com/office/drawing/2014/main" id="{C0594989-E72F-4D1F-9115-6E844E0BC8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13731" y="2559923"/>
              <a:ext cx="356207" cy="358566"/>
            </a:xfrm>
            <a:custGeom>
              <a:avLst/>
              <a:gdLst>
                <a:gd name="T0" fmla="*/ 151 w 151"/>
                <a:gd name="T1" fmla="*/ 152 h 152"/>
                <a:gd name="T2" fmla="*/ 0 w 151"/>
                <a:gd name="T3" fmla="*/ 152 h 152"/>
                <a:gd name="T4" fmla="*/ 0 w 151"/>
                <a:gd name="T5" fmla="*/ 0 h 152"/>
                <a:gd name="T6" fmla="*/ 151 w 151"/>
                <a:gd name="T7" fmla="*/ 0 h 152"/>
                <a:gd name="T8" fmla="*/ 151 w 151"/>
                <a:gd name="T9" fmla="*/ 152 h 152"/>
                <a:gd name="T10" fmla="*/ 14 w 151"/>
                <a:gd name="T11" fmla="*/ 137 h 152"/>
                <a:gd name="T12" fmla="*/ 135 w 151"/>
                <a:gd name="T13" fmla="*/ 137 h 152"/>
                <a:gd name="T14" fmla="*/ 135 w 151"/>
                <a:gd name="T15" fmla="*/ 17 h 152"/>
                <a:gd name="T16" fmla="*/ 14 w 151"/>
                <a:gd name="T17" fmla="*/ 17 h 152"/>
                <a:gd name="T18" fmla="*/ 14 w 151"/>
                <a:gd name="T19" fmla="*/ 137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152">
                  <a:moveTo>
                    <a:pt x="151" y="152"/>
                  </a:moveTo>
                  <a:lnTo>
                    <a:pt x="0" y="152"/>
                  </a:lnTo>
                  <a:lnTo>
                    <a:pt x="0" y="0"/>
                  </a:lnTo>
                  <a:lnTo>
                    <a:pt x="151" y="0"/>
                  </a:lnTo>
                  <a:lnTo>
                    <a:pt x="151" y="152"/>
                  </a:lnTo>
                  <a:close/>
                  <a:moveTo>
                    <a:pt x="14" y="137"/>
                  </a:moveTo>
                  <a:lnTo>
                    <a:pt x="135" y="137"/>
                  </a:lnTo>
                  <a:lnTo>
                    <a:pt x="135" y="17"/>
                  </a:lnTo>
                  <a:lnTo>
                    <a:pt x="14" y="17"/>
                  </a:lnTo>
                  <a:lnTo>
                    <a:pt x="14" y="13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155">
              <a:extLst>
                <a:ext uri="{FF2B5EF4-FFF2-40B4-BE49-F238E27FC236}">
                  <a16:creationId xmlns="" xmlns:a16="http://schemas.microsoft.com/office/drawing/2014/main" id="{7311FC0D-DAED-48E6-9FB2-6AF625D037B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2564641"/>
              <a:ext cx="346771" cy="349130"/>
            </a:xfrm>
            <a:custGeom>
              <a:avLst/>
              <a:gdLst>
                <a:gd name="T0" fmla="*/ 135 w 147"/>
                <a:gd name="T1" fmla="*/ 148 h 148"/>
                <a:gd name="T2" fmla="*/ 0 w 147"/>
                <a:gd name="T3" fmla="*/ 13 h 148"/>
                <a:gd name="T4" fmla="*/ 10 w 147"/>
                <a:gd name="T5" fmla="*/ 0 h 148"/>
                <a:gd name="T6" fmla="*/ 147 w 147"/>
                <a:gd name="T7" fmla="*/ 137 h 148"/>
                <a:gd name="T8" fmla="*/ 135 w 147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8">
                  <a:moveTo>
                    <a:pt x="135" y="148"/>
                  </a:moveTo>
                  <a:lnTo>
                    <a:pt x="0" y="13"/>
                  </a:lnTo>
                  <a:lnTo>
                    <a:pt x="10" y="0"/>
                  </a:lnTo>
                  <a:lnTo>
                    <a:pt x="147" y="137"/>
                  </a:lnTo>
                  <a:lnTo>
                    <a:pt x="135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156">
              <a:extLst>
                <a:ext uri="{FF2B5EF4-FFF2-40B4-BE49-F238E27FC236}">
                  <a16:creationId xmlns="" xmlns:a16="http://schemas.microsoft.com/office/drawing/2014/main" id="{6A7883F6-B86C-44FD-BF75-6EE781746B0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2564641"/>
              <a:ext cx="346771" cy="349130"/>
            </a:xfrm>
            <a:custGeom>
              <a:avLst/>
              <a:gdLst>
                <a:gd name="T0" fmla="*/ 10 w 147"/>
                <a:gd name="T1" fmla="*/ 148 h 148"/>
                <a:gd name="T2" fmla="*/ 0 w 147"/>
                <a:gd name="T3" fmla="*/ 137 h 148"/>
                <a:gd name="T4" fmla="*/ 135 w 147"/>
                <a:gd name="T5" fmla="*/ 0 h 148"/>
                <a:gd name="T6" fmla="*/ 147 w 147"/>
                <a:gd name="T7" fmla="*/ 13 h 148"/>
                <a:gd name="T8" fmla="*/ 10 w 147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8">
                  <a:moveTo>
                    <a:pt x="10" y="148"/>
                  </a:moveTo>
                  <a:lnTo>
                    <a:pt x="0" y="137"/>
                  </a:lnTo>
                  <a:lnTo>
                    <a:pt x="135" y="0"/>
                  </a:lnTo>
                  <a:lnTo>
                    <a:pt x="147" y="13"/>
                  </a:lnTo>
                  <a:lnTo>
                    <a:pt x="10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157">
              <a:extLst>
                <a:ext uri="{FF2B5EF4-FFF2-40B4-BE49-F238E27FC236}">
                  <a16:creationId xmlns="" xmlns:a16="http://schemas.microsoft.com/office/drawing/2014/main" id="{8C55E58E-7FD7-4C82-83BE-36B61A17909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13731" y="2883105"/>
              <a:ext cx="356207" cy="358566"/>
            </a:xfrm>
            <a:custGeom>
              <a:avLst/>
              <a:gdLst>
                <a:gd name="T0" fmla="*/ 151 w 151"/>
                <a:gd name="T1" fmla="*/ 152 h 152"/>
                <a:gd name="T2" fmla="*/ 0 w 151"/>
                <a:gd name="T3" fmla="*/ 152 h 152"/>
                <a:gd name="T4" fmla="*/ 0 w 151"/>
                <a:gd name="T5" fmla="*/ 0 h 152"/>
                <a:gd name="T6" fmla="*/ 151 w 151"/>
                <a:gd name="T7" fmla="*/ 0 h 152"/>
                <a:gd name="T8" fmla="*/ 151 w 151"/>
                <a:gd name="T9" fmla="*/ 152 h 152"/>
                <a:gd name="T10" fmla="*/ 14 w 151"/>
                <a:gd name="T11" fmla="*/ 137 h 152"/>
                <a:gd name="T12" fmla="*/ 135 w 151"/>
                <a:gd name="T13" fmla="*/ 137 h 152"/>
                <a:gd name="T14" fmla="*/ 135 w 151"/>
                <a:gd name="T15" fmla="*/ 15 h 152"/>
                <a:gd name="T16" fmla="*/ 14 w 151"/>
                <a:gd name="T17" fmla="*/ 15 h 152"/>
                <a:gd name="T18" fmla="*/ 14 w 151"/>
                <a:gd name="T19" fmla="*/ 137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152">
                  <a:moveTo>
                    <a:pt x="151" y="152"/>
                  </a:moveTo>
                  <a:lnTo>
                    <a:pt x="0" y="152"/>
                  </a:lnTo>
                  <a:lnTo>
                    <a:pt x="0" y="0"/>
                  </a:lnTo>
                  <a:lnTo>
                    <a:pt x="151" y="0"/>
                  </a:lnTo>
                  <a:lnTo>
                    <a:pt x="151" y="152"/>
                  </a:lnTo>
                  <a:close/>
                  <a:moveTo>
                    <a:pt x="14" y="137"/>
                  </a:moveTo>
                  <a:lnTo>
                    <a:pt x="135" y="137"/>
                  </a:lnTo>
                  <a:lnTo>
                    <a:pt x="135" y="15"/>
                  </a:lnTo>
                  <a:lnTo>
                    <a:pt x="14" y="15"/>
                  </a:lnTo>
                  <a:lnTo>
                    <a:pt x="14" y="13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158">
              <a:extLst>
                <a:ext uri="{FF2B5EF4-FFF2-40B4-BE49-F238E27FC236}">
                  <a16:creationId xmlns="" xmlns:a16="http://schemas.microsoft.com/office/drawing/2014/main" id="{F561768D-ED13-4E21-AE01-F88D0A877AA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2887823"/>
              <a:ext cx="346771" cy="349130"/>
            </a:xfrm>
            <a:custGeom>
              <a:avLst/>
              <a:gdLst>
                <a:gd name="T0" fmla="*/ 135 w 147"/>
                <a:gd name="T1" fmla="*/ 148 h 148"/>
                <a:gd name="T2" fmla="*/ 0 w 147"/>
                <a:gd name="T3" fmla="*/ 11 h 148"/>
                <a:gd name="T4" fmla="*/ 10 w 147"/>
                <a:gd name="T5" fmla="*/ 0 h 148"/>
                <a:gd name="T6" fmla="*/ 147 w 147"/>
                <a:gd name="T7" fmla="*/ 138 h 148"/>
                <a:gd name="T8" fmla="*/ 135 w 147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8">
                  <a:moveTo>
                    <a:pt x="135" y="148"/>
                  </a:moveTo>
                  <a:lnTo>
                    <a:pt x="0" y="11"/>
                  </a:lnTo>
                  <a:lnTo>
                    <a:pt x="10" y="0"/>
                  </a:lnTo>
                  <a:lnTo>
                    <a:pt x="147" y="138"/>
                  </a:lnTo>
                  <a:lnTo>
                    <a:pt x="135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159">
              <a:extLst>
                <a:ext uri="{FF2B5EF4-FFF2-40B4-BE49-F238E27FC236}">
                  <a16:creationId xmlns="" xmlns:a16="http://schemas.microsoft.com/office/drawing/2014/main" id="{E9682EB0-4068-43A9-AD07-2BECB550BCB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2887823"/>
              <a:ext cx="346771" cy="349130"/>
            </a:xfrm>
            <a:custGeom>
              <a:avLst/>
              <a:gdLst>
                <a:gd name="T0" fmla="*/ 10 w 147"/>
                <a:gd name="T1" fmla="*/ 148 h 148"/>
                <a:gd name="T2" fmla="*/ 0 w 147"/>
                <a:gd name="T3" fmla="*/ 138 h 148"/>
                <a:gd name="T4" fmla="*/ 135 w 147"/>
                <a:gd name="T5" fmla="*/ 0 h 148"/>
                <a:gd name="T6" fmla="*/ 147 w 147"/>
                <a:gd name="T7" fmla="*/ 11 h 148"/>
                <a:gd name="T8" fmla="*/ 10 w 147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8">
                  <a:moveTo>
                    <a:pt x="10" y="148"/>
                  </a:moveTo>
                  <a:lnTo>
                    <a:pt x="0" y="138"/>
                  </a:lnTo>
                  <a:lnTo>
                    <a:pt x="135" y="0"/>
                  </a:lnTo>
                  <a:lnTo>
                    <a:pt x="147" y="11"/>
                  </a:lnTo>
                  <a:lnTo>
                    <a:pt x="10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160">
              <a:extLst>
                <a:ext uri="{FF2B5EF4-FFF2-40B4-BE49-F238E27FC236}">
                  <a16:creationId xmlns="" xmlns:a16="http://schemas.microsoft.com/office/drawing/2014/main" id="{B602E592-25E8-4534-95AD-63C28D50E7C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13731" y="3206286"/>
              <a:ext cx="356207" cy="358566"/>
            </a:xfrm>
            <a:custGeom>
              <a:avLst/>
              <a:gdLst>
                <a:gd name="T0" fmla="*/ 151 w 151"/>
                <a:gd name="T1" fmla="*/ 152 h 152"/>
                <a:gd name="T2" fmla="*/ 0 w 151"/>
                <a:gd name="T3" fmla="*/ 152 h 152"/>
                <a:gd name="T4" fmla="*/ 0 w 151"/>
                <a:gd name="T5" fmla="*/ 0 h 152"/>
                <a:gd name="T6" fmla="*/ 151 w 151"/>
                <a:gd name="T7" fmla="*/ 0 h 152"/>
                <a:gd name="T8" fmla="*/ 151 w 151"/>
                <a:gd name="T9" fmla="*/ 152 h 152"/>
                <a:gd name="T10" fmla="*/ 14 w 151"/>
                <a:gd name="T11" fmla="*/ 135 h 152"/>
                <a:gd name="T12" fmla="*/ 135 w 151"/>
                <a:gd name="T13" fmla="*/ 135 h 152"/>
                <a:gd name="T14" fmla="*/ 135 w 151"/>
                <a:gd name="T15" fmla="*/ 15 h 152"/>
                <a:gd name="T16" fmla="*/ 14 w 151"/>
                <a:gd name="T17" fmla="*/ 15 h 152"/>
                <a:gd name="T18" fmla="*/ 14 w 151"/>
                <a:gd name="T19" fmla="*/ 135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152">
                  <a:moveTo>
                    <a:pt x="151" y="152"/>
                  </a:moveTo>
                  <a:lnTo>
                    <a:pt x="0" y="152"/>
                  </a:lnTo>
                  <a:lnTo>
                    <a:pt x="0" y="0"/>
                  </a:lnTo>
                  <a:lnTo>
                    <a:pt x="151" y="0"/>
                  </a:lnTo>
                  <a:lnTo>
                    <a:pt x="151" y="152"/>
                  </a:lnTo>
                  <a:close/>
                  <a:moveTo>
                    <a:pt x="14" y="135"/>
                  </a:moveTo>
                  <a:lnTo>
                    <a:pt x="135" y="135"/>
                  </a:lnTo>
                  <a:lnTo>
                    <a:pt x="135" y="15"/>
                  </a:lnTo>
                  <a:lnTo>
                    <a:pt x="14" y="15"/>
                  </a:lnTo>
                  <a:lnTo>
                    <a:pt x="14" y="135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161">
              <a:extLst>
                <a:ext uri="{FF2B5EF4-FFF2-40B4-BE49-F238E27FC236}">
                  <a16:creationId xmlns="" xmlns:a16="http://schemas.microsoft.com/office/drawing/2014/main" id="{2140BBC2-3D60-4B86-9DF6-99A93D08D59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3213363"/>
              <a:ext cx="346771" cy="346771"/>
            </a:xfrm>
            <a:custGeom>
              <a:avLst/>
              <a:gdLst>
                <a:gd name="T0" fmla="*/ 135 w 147"/>
                <a:gd name="T1" fmla="*/ 147 h 147"/>
                <a:gd name="T2" fmla="*/ 0 w 147"/>
                <a:gd name="T3" fmla="*/ 10 h 147"/>
                <a:gd name="T4" fmla="*/ 10 w 147"/>
                <a:gd name="T5" fmla="*/ 0 h 147"/>
                <a:gd name="T6" fmla="*/ 147 w 147"/>
                <a:gd name="T7" fmla="*/ 135 h 147"/>
                <a:gd name="T8" fmla="*/ 135 w 147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7">
                  <a:moveTo>
                    <a:pt x="135" y="147"/>
                  </a:moveTo>
                  <a:lnTo>
                    <a:pt x="0" y="10"/>
                  </a:lnTo>
                  <a:lnTo>
                    <a:pt x="10" y="0"/>
                  </a:lnTo>
                  <a:lnTo>
                    <a:pt x="147" y="135"/>
                  </a:lnTo>
                  <a:lnTo>
                    <a:pt x="135" y="14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162">
              <a:extLst>
                <a:ext uri="{FF2B5EF4-FFF2-40B4-BE49-F238E27FC236}">
                  <a16:creationId xmlns="" xmlns:a16="http://schemas.microsoft.com/office/drawing/2014/main" id="{A7F9DAB3-1EAA-4094-88D0-EE3E140B0EE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3213363"/>
              <a:ext cx="346771" cy="346771"/>
            </a:xfrm>
            <a:custGeom>
              <a:avLst/>
              <a:gdLst>
                <a:gd name="T0" fmla="*/ 10 w 147"/>
                <a:gd name="T1" fmla="*/ 147 h 147"/>
                <a:gd name="T2" fmla="*/ 0 w 147"/>
                <a:gd name="T3" fmla="*/ 135 h 147"/>
                <a:gd name="T4" fmla="*/ 135 w 147"/>
                <a:gd name="T5" fmla="*/ 0 h 147"/>
                <a:gd name="T6" fmla="*/ 147 w 147"/>
                <a:gd name="T7" fmla="*/ 10 h 147"/>
                <a:gd name="T8" fmla="*/ 10 w 147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7">
                  <a:moveTo>
                    <a:pt x="10" y="147"/>
                  </a:moveTo>
                  <a:lnTo>
                    <a:pt x="0" y="135"/>
                  </a:lnTo>
                  <a:lnTo>
                    <a:pt x="135" y="0"/>
                  </a:lnTo>
                  <a:lnTo>
                    <a:pt x="147" y="10"/>
                  </a:lnTo>
                  <a:lnTo>
                    <a:pt x="10" y="14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163">
              <a:extLst>
                <a:ext uri="{FF2B5EF4-FFF2-40B4-BE49-F238E27FC236}">
                  <a16:creationId xmlns="" xmlns:a16="http://schemas.microsoft.com/office/drawing/2014/main" id="{AD8B3CE3-7AF1-4834-87E1-CF458F95D7D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13731" y="3524750"/>
              <a:ext cx="356207" cy="358566"/>
            </a:xfrm>
            <a:custGeom>
              <a:avLst/>
              <a:gdLst>
                <a:gd name="T0" fmla="*/ 151 w 151"/>
                <a:gd name="T1" fmla="*/ 152 h 152"/>
                <a:gd name="T2" fmla="*/ 0 w 151"/>
                <a:gd name="T3" fmla="*/ 152 h 152"/>
                <a:gd name="T4" fmla="*/ 0 w 151"/>
                <a:gd name="T5" fmla="*/ 0 h 152"/>
                <a:gd name="T6" fmla="*/ 151 w 151"/>
                <a:gd name="T7" fmla="*/ 0 h 152"/>
                <a:gd name="T8" fmla="*/ 151 w 151"/>
                <a:gd name="T9" fmla="*/ 152 h 152"/>
                <a:gd name="T10" fmla="*/ 14 w 151"/>
                <a:gd name="T11" fmla="*/ 138 h 152"/>
                <a:gd name="T12" fmla="*/ 135 w 151"/>
                <a:gd name="T13" fmla="*/ 138 h 152"/>
                <a:gd name="T14" fmla="*/ 135 w 151"/>
                <a:gd name="T15" fmla="*/ 17 h 152"/>
                <a:gd name="T16" fmla="*/ 14 w 151"/>
                <a:gd name="T17" fmla="*/ 17 h 152"/>
                <a:gd name="T18" fmla="*/ 14 w 151"/>
                <a:gd name="T19" fmla="*/ 138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152">
                  <a:moveTo>
                    <a:pt x="151" y="152"/>
                  </a:moveTo>
                  <a:lnTo>
                    <a:pt x="0" y="152"/>
                  </a:lnTo>
                  <a:lnTo>
                    <a:pt x="0" y="0"/>
                  </a:lnTo>
                  <a:lnTo>
                    <a:pt x="151" y="0"/>
                  </a:lnTo>
                  <a:lnTo>
                    <a:pt x="151" y="152"/>
                  </a:lnTo>
                  <a:close/>
                  <a:moveTo>
                    <a:pt x="14" y="138"/>
                  </a:moveTo>
                  <a:lnTo>
                    <a:pt x="135" y="138"/>
                  </a:lnTo>
                  <a:lnTo>
                    <a:pt x="135" y="17"/>
                  </a:lnTo>
                  <a:lnTo>
                    <a:pt x="14" y="17"/>
                  </a:lnTo>
                  <a:lnTo>
                    <a:pt x="14" y="13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164">
              <a:extLst>
                <a:ext uri="{FF2B5EF4-FFF2-40B4-BE49-F238E27FC236}">
                  <a16:creationId xmlns="" xmlns:a16="http://schemas.microsoft.com/office/drawing/2014/main" id="{F26B1540-A213-49A4-ACBF-2984A7B38EE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3531827"/>
              <a:ext cx="346771" cy="346771"/>
            </a:xfrm>
            <a:custGeom>
              <a:avLst/>
              <a:gdLst>
                <a:gd name="T0" fmla="*/ 135 w 147"/>
                <a:gd name="T1" fmla="*/ 147 h 147"/>
                <a:gd name="T2" fmla="*/ 0 w 147"/>
                <a:gd name="T3" fmla="*/ 12 h 147"/>
                <a:gd name="T4" fmla="*/ 10 w 147"/>
                <a:gd name="T5" fmla="*/ 0 h 147"/>
                <a:gd name="T6" fmla="*/ 147 w 147"/>
                <a:gd name="T7" fmla="*/ 137 h 147"/>
                <a:gd name="T8" fmla="*/ 135 w 147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7">
                  <a:moveTo>
                    <a:pt x="135" y="147"/>
                  </a:moveTo>
                  <a:lnTo>
                    <a:pt x="0" y="12"/>
                  </a:lnTo>
                  <a:lnTo>
                    <a:pt x="10" y="0"/>
                  </a:lnTo>
                  <a:lnTo>
                    <a:pt x="147" y="137"/>
                  </a:lnTo>
                  <a:lnTo>
                    <a:pt x="135" y="14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165">
              <a:extLst>
                <a:ext uri="{FF2B5EF4-FFF2-40B4-BE49-F238E27FC236}">
                  <a16:creationId xmlns="" xmlns:a16="http://schemas.microsoft.com/office/drawing/2014/main" id="{E3995BD3-CA29-4DBE-BBB2-2D36389E4DE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3531827"/>
              <a:ext cx="346771" cy="346771"/>
            </a:xfrm>
            <a:custGeom>
              <a:avLst/>
              <a:gdLst>
                <a:gd name="T0" fmla="*/ 10 w 147"/>
                <a:gd name="T1" fmla="*/ 147 h 147"/>
                <a:gd name="T2" fmla="*/ 0 w 147"/>
                <a:gd name="T3" fmla="*/ 137 h 147"/>
                <a:gd name="T4" fmla="*/ 135 w 147"/>
                <a:gd name="T5" fmla="*/ 0 h 147"/>
                <a:gd name="T6" fmla="*/ 147 w 147"/>
                <a:gd name="T7" fmla="*/ 12 h 147"/>
                <a:gd name="T8" fmla="*/ 10 w 147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7">
                  <a:moveTo>
                    <a:pt x="10" y="147"/>
                  </a:moveTo>
                  <a:lnTo>
                    <a:pt x="0" y="137"/>
                  </a:lnTo>
                  <a:lnTo>
                    <a:pt x="135" y="0"/>
                  </a:lnTo>
                  <a:lnTo>
                    <a:pt x="147" y="12"/>
                  </a:lnTo>
                  <a:lnTo>
                    <a:pt x="10" y="14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166">
              <a:extLst>
                <a:ext uri="{FF2B5EF4-FFF2-40B4-BE49-F238E27FC236}">
                  <a16:creationId xmlns="" xmlns:a16="http://schemas.microsoft.com/office/drawing/2014/main" id="{757F1FF0-A343-49A0-9245-AEEEEA922A7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13731" y="3850290"/>
              <a:ext cx="356207" cy="356207"/>
            </a:xfrm>
            <a:custGeom>
              <a:avLst/>
              <a:gdLst>
                <a:gd name="T0" fmla="*/ 151 w 151"/>
                <a:gd name="T1" fmla="*/ 151 h 151"/>
                <a:gd name="T2" fmla="*/ 0 w 151"/>
                <a:gd name="T3" fmla="*/ 151 h 151"/>
                <a:gd name="T4" fmla="*/ 0 w 151"/>
                <a:gd name="T5" fmla="*/ 0 h 151"/>
                <a:gd name="T6" fmla="*/ 151 w 151"/>
                <a:gd name="T7" fmla="*/ 0 h 151"/>
                <a:gd name="T8" fmla="*/ 151 w 151"/>
                <a:gd name="T9" fmla="*/ 151 h 151"/>
                <a:gd name="T10" fmla="*/ 14 w 151"/>
                <a:gd name="T11" fmla="*/ 137 h 151"/>
                <a:gd name="T12" fmla="*/ 135 w 151"/>
                <a:gd name="T13" fmla="*/ 137 h 151"/>
                <a:gd name="T14" fmla="*/ 135 w 151"/>
                <a:gd name="T15" fmla="*/ 14 h 151"/>
                <a:gd name="T16" fmla="*/ 14 w 151"/>
                <a:gd name="T17" fmla="*/ 14 h 151"/>
                <a:gd name="T18" fmla="*/ 14 w 151"/>
                <a:gd name="T19" fmla="*/ 13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151">
                  <a:moveTo>
                    <a:pt x="151" y="151"/>
                  </a:moveTo>
                  <a:lnTo>
                    <a:pt x="0" y="151"/>
                  </a:lnTo>
                  <a:lnTo>
                    <a:pt x="0" y="0"/>
                  </a:lnTo>
                  <a:lnTo>
                    <a:pt x="151" y="0"/>
                  </a:lnTo>
                  <a:lnTo>
                    <a:pt x="151" y="151"/>
                  </a:lnTo>
                  <a:close/>
                  <a:moveTo>
                    <a:pt x="14" y="137"/>
                  </a:moveTo>
                  <a:lnTo>
                    <a:pt x="135" y="137"/>
                  </a:lnTo>
                  <a:lnTo>
                    <a:pt x="135" y="14"/>
                  </a:lnTo>
                  <a:lnTo>
                    <a:pt x="14" y="14"/>
                  </a:lnTo>
                  <a:lnTo>
                    <a:pt x="14" y="13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167">
              <a:extLst>
                <a:ext uri="{FF2B5EF4-FFF2-40B4-BE49-F238E27FC236}">
                  <a16:creationId xmlns="" xmlns:a16="http://schemas.microsoft.com/office/drawing/2014/main" id="{5C8102CF-5ED4-4BB4-AC34-781C6E80F24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3855008"/>
              <a:ext cx="346771" cy="346771"/>
            </a:xfrm>
            <a:custGeom>
              <a:avLst/>
              <a:gdLst>
                <a:gd name="T0" fmla="*/ 135 w 147"/>
                <a:gd name="T1" fmla="*/ 147 h 147"/>
                <a:gd name="T2" fmla="*/ 0 w 147"/>
                <a:gd name="T3" fmla="*/ 10 h 147"/>
                <a:gd name="T4" fmla="*/ 10 w 147"/>
                <a:gd name="T5" fmla="*/ 0 h 147"/>
                <a:gd name="T6" fmla="*/ 147 w 147"/>
                <a:gd name="T7" fmla="*/ 137 h 147"/>
                <a:gd name="T8" fmla="*/ 135 w 147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7">
                  <a:moveTo>
                    <a:pt x="135" y="147"/>
                  </a:moveTo>
                  <a:lnTo>
                    <a:pt x="0" y="10"/>
                  </a:lnTo>
                  <a:lnTo>
                    <a:pt x="10" y="0"/>
                  </a:lnTo>
                  <a:lnTo>
                    <a:pt x="147" y="137"/>
                  </a:lnTo>
                  <a:lnTo>
                    <a:pt x="135" y="14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168">
              <a:extLst>
                <a:ext uri="{FF2B5EF4-FFF2-40B4-BE49-F238E27FC236}">
                  <a16:creationId xmlns="" xmlns:a16="http://schemas.microsoft.com/office/drawing/2014/main" id="{7F7A4137-AC81-45DE-B212-CCAA4682353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3855008"/>
              <a:ext cx="346771" cy="346771"/>
            </a:xfrm>
            <a:custGeom>
              <a:avLst/>
              <a:gdLst>
                <a:gd name="T0" fmla="*/ 10 w 147"/>
                <a:gd name="T1" fmla="*/ 147 h 147"/>
                <a:gd name="T2" fmla="*/ 0 w 147"/>
                <a:gd name="T3" fmla="*/ 137 h 147"/>
                <a:gd name="T4" fmla="*/ 135 w 147"/>
                <a:gd name="T5" fmla="*/ 0 h 147"/>
                <a:gd name="T6" fmla="*/ 147 w 147"/>
                <a:gd name="T7" fmla="*/ 10 h 147"/>
                <a:gd name="T8" fmla="*/ 10 w 147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7">
                  <a:moveTo>
                    <a:pt x="10" y="147"/>
                  </a:moveTo>
                  <a:lnTo>
                    <a:pt x="0" y="137"/>
                  </a:lnTo>
                  <a:lnTo>
                    <a:pt x="135" y="0"/>
                  </a:lnTo>
                  <a:lnTo>
                    <a:pt x="147" y="10"/>
                  </a:lnTo>
                  <a:lnTo>
                    <a:pt x="10" y="14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169">
              <a:extLst>
                <a:ext uri="{FF2B5EF4-FFF2-40B4-BE49-F238E27FC236}">
                  <a16:creationId xmlns="" xmlns:a16="http://schemas.microsoft.com/office/drawing/2014/main" id="{59845C66-C94B-417E-93C3-57850E6E3ED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13731" y="4173472"/>
              <a:ext cx="356207" cy="356207"/>
            </a:xfrm>
            <a:custGeom>
              <a:avLst/>
              <a:gdLst>
                <a:gd name="T0" fmla="*/ 151 w 151"/>
                <a:gd name="T1" fmla="*/ 151 h 151"/>
                <a:gd name="T2" fmla="*/ 0 w 151"/>
                <a:gd name="T3" fmla="*/ 151 h 151"/>
                <a:gd name="T4" fmla="*/ 0 w 151"/>
                <a:gd name="T5" fmla="*/ 0 h 151"/>
                <a:gd name="T6" fmla="*/ 151 w 151"/>
                <a:gd name="T7" fmla="*/ 0 h 151"/>
                <a:gd name="T8" fmla="*/ 151 w 151"/>
                <a:gd name="T9" fmla="*/ 151 h 151"/>
                <a:gd name="T10" fmla="*/ 14 w 151"/>
                <a:gd name="T11" fmla="*/ 135 h 151"/>
                <a:gd name="T12" fmla="*/ 135 w 151"/>
                <a:gd name="T13" fmla="*/ 135 h 151"/>
                <a:gd name="T14" fmla="*/ 135 w 151"/>
                <a:gd name="T15" fmla="*/ 14 h 151"/>
                <a:gd name="T16" fmla="*/ 14 w 151"/>
                <a:gd name="T17" fmla="*/ 14 h 151"/>
                <a:gd name="T18" fmla="*/ 14 w 151"/>
                <a:gd name="T19" fmla="*/ 135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151">
                  <a:moveTo>
                    <a:pt x="151" y="151"/>
                  </a:moveTo>
                  <a:lnTo>
                    <a:pt x="0" y="151"/>
                  </a:lnTo>
                  <a:lnTo>
                    <a:pt x="0" y="0"/>
                  </a:lnTo>
                  <a:lnTo>
                    <a:pt x="151" y="0"/>
                  </a:lnTo>
                  <a:lnTo>
                    <a:pt x="151" y="151"/>
                  </a:lnTo>
                  <a:close/>
                  <a:moveTo>
                    <a:pt x="14" y="135"/>
                  </a:moveTo>
                  <a:lnTo>
                    <a:pt x="135" y="135"/>
                  </a:lnTo>
                  <a:lnTo>
                    <a:pt x="135" y="14"/>
                  </a:lnTo>
                  <a:lnTo>
                    <a:pt x="14" y="14"/>
                  </a:lnTo>
                  <a:lnTo>
                    <a:pt x="14" y="135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170">
              <a:extLst>
                <a:ext uri="{FF2B5EF4-FFF2-40B4-BE49-F238E27FC236}">
                  <a16:creationId xmlns="" xmlns:a16="http://schemas.microsoft.com/office/drawing/2014/main" id="{5B32E016-CBE7-467B-A00E-6B09B49D305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4178190"/>
              <a:ext cx="346771" cy="346771"/>
            </a:xfrm>
            <a:custGeom>
              <a:avLst/>
              <a:gdLst>
                <a:gd name="T0" fmla="*/ 135 w 147"/>
                <a:gd name="T1" fmla="*/ 147 h 147"/>
                <a:gd name="T2" fmla="*/ 0 w 147"/>
                <a:gd name="T3" fmla="*/ 10 h 147"/>
                <a:gd name="T4" fmla="*/ 10 w 147"/>
                <a:gd name="T5" fmla="*/ 0 h 147"/>
                <a:gd name="T6" fmla="*/ 147 w 147"/>
                <a:gd name="T7" fmla="*/ 135 h 147"/>
                <a:gd name="T8" fmla="*/ 135 w 147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7">
                  <a:moveTo>
                    <a:pt x="135" y="147"/>
                  </a:moveTo>
                  <a:lnTo>
                    <a:pt x="0" y="10"/>
                  </a:lnTo>
                  <a:lnTo>
                    <a:pt x="10" y="0"/>
                  </a:lnTo>
                  <a:lnTo>
                    <a:pt x="147" y="135"/>
                  </a:lnTo>
                  <a:lnTo>
                    <a:pt x="135" y="14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171">
              <a:extLst>
                <a:ext uri="{FF2B5EF4-FFF2-40B4-BE49-F238E27FC236}">
                  <a16:creationId xmlns="" xmlns:a16="http://schemas.microsoft.com/office/drawing/2014/main" id="{FE923712-5455-4A4C-A043-73E44BFA416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4178190"/>
              <a:ext cx="346771" cy="346771"/>
            </a:xfrm>
            <a:custGeom>
              <a:avLst/>
              <a:gdLst>
                <a:gd name="T0" fmla="*/ 10 w 147"/>
                <a:gd name="T1" fmla="*/ 147 h 147"/>
                <a:gd name="T2" fmla="*/ 0 w 147"/>
                <a:gd name="T3" fmla="*/ 135 h 147"/>
                <a:gd name="T4" fmla="*/ 135 w 147"/>
                <a:gd name="T5" fmla="*/ 0 h 147"/>
                <a:gd name="T6" fmla="*/ 147 w 147"/>
                <a:gd name="T7" fmla="*/ 10 h 147"/>
                <a:gd name="T8" fmla="*/ 10 w 147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7">
                  <a:moveTo>
                    <a:pt x="10" y="147"/>
                  </a:moveTo>
                  <a:lnTo>
                    <a:pt x="0" y="135"/>
                  </a:lnTo>
                  <a:lnTo>
                    <a:pt x="135" y="0"/>
                  </a:lnTo>
                  <a:lnTo>
                    <a:pt x="147" y="10"/>
                  </a:lnTo>
                  <a:lnTo>
                    <a:pt x="10" y="14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172">
              <a:extLst>
                <a:ext uri="{FF2B5EF4-FFF2-40B4-BE49-F238E27FC236}">
                  <a16:creationId xmlns="" xmlns:a16="http://schemas.microsoft.com/office/drawing/2014/main" id="{CE11E77F-2545-42ED-864A-0D35CD190A3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13731" y="4491935"/>
              <a:ext cx="356207" cy="356207"/>
            </a:xfrm>
            <a:custGeom>
              <a:avLst/>
              <a:gdLst>
                <a:gd name="T0" fmla="*/ 151 w 151"/>
                <a:gd name="T1" fmla="*/ 151 h 151"/>
                <a:gd name="T2" fmla="*/ 0 w 151"/>
                <a:gd name="T3" fmla="*/ 151 h 151"/>
                <a:gd name="T4" fmla="*/ 0 w 151"/>
                <a:gd name="T5" fmla="*/ 0 h 151"/>
                <a:gd name="T6" fmla="*/ 151 w 151"/>
                <a:gd name="T7" fmla="*/ 0 h 151"/>
                <a:gd name="T8" fmla="*/ 151 w 151"/>
                <a:gd name="T9" fmla="*/ 151 h 151"/>
                <a:gd name="T10" fmla="*/ 14 w 151"/>
                <a:gd name="T11" fmla="*/ 137 h 151"/>
                <a:gd name="T12" fmla="*/ 135 w 151"/>
                <a:gd name="T13" fmla="*/ 137 h 151"/>
                <a:gd name="T14" fmla="*/ 135 w 151"/>
                <a:gd name="T15" fmla="*/ 16 h 151"/>
                <a:gd name="T16" fmla="*/ 14 w 151"/>
                <a:gd name="T17" fmla="*/ 16 h 151"/>
                <a:gd name="T18" fmla="*/ 14 w 151"/>
                <a:gd name="T19" fmla="*/ 13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151">
                  <a:moveTo>
                    <a:pt x="151" y="151"/>
                  </a:moveTo>
                  <a:lnTo>
                    <a:pt x="0" y="151"/>
                  </a:lnTo>
                  <a:lnTo>
                    <a:pt x="0" y="0"/>
                  </a:lnTo>
                  <a:lnTo>
                    <a:pt x="151" y="0"/>
                  </a:lnTo>
                  <a:lnTo>
                    <a:pt x="151" y="151"/>
                  </a:lnTo>
                  <a:close/>
                  <a:moveTo>
                    <a:pt x="14" y="137"/>
                  </a:moveTo>
                  <a:lnTo>
                    <a:pt x="135" y="137"/>
                  </a:lnTo>
                  <a:lnTo>
                    <a:pt x="135" y="16"/>
                  </a:lnTo>
                  <a:lnTo>
                    <a:pt x="14" y="16"/>
                  </a:lnTo>
                  <a:lnTo>
                    <a:pt x="14" y="13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173">
              <a:extLst>
                <a:ext uri="{FF2B5EF4-FFF2-40B4-BE49-F238E27FC236}">
                  <a16:creationId xmlns="" xmlns:a16="http://schemas.microsoft.com/office/drawing/2014/main" id="{FFF55849-18ED-42C9-9E01-135E349E97E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4496653"/>
              <a:ext cx="346771" cy="346771"/>
            </a:xfrm>
            <a:custGeom>
              <a:avLst/>
              <a:gdLst>
                <a:gd name="T0" fmla="*/ 135 w 147"/>
                <a:gd name="T1" fmla="*/ 147 h 147"/>
                <a:gd name="T2" fmla="*/ 0 w 147"/>
                <a:gd name="T3" fmla="*/ 12 h 147"/>
                <a:gd name="T4" fmla="*/ 10 w 147"/>
                <a:gd name="T5" fmla="*/ 0 h 147"/>
                <a:gd name="T6" fmla="*/ 147 w 147"/>
                <a:gd name="T7" fmla="*/ 137 h 147"/>
                <a:gd name="T8" fmla="*/ 135 w 147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7">
                  <a:moveTo>
                    <a:pt x="135" y="147"/>
                  </a:moveTo>
                  <a:lnTo>
                    <a:pt x="0" y="12"/>
                  </a:lnTo>
                  <a:lnTo>
                    <a:pt x="10" y="0"/>
                  </a:lnTo>
                  <a:lnTo>
                    <a:pt x="147" y="137"/>
                  </a:lnTo>
                  <a:lnTo>
                    <a:pt x="135" y="14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174">
              <a:extLst>
                <a:ext uri="{FF2B5EF4-FFF2-40B4-BE49-F238E27FC236}">
                  <a16:creationId xmlns="" xmlns:a16="http://schemas.microsoft.com/office/drawing/2014/main" id="{5A4A1542-E99A-4D69-BC08-23C7D83CF84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4496653"/>
              <a:ext cx="346771" cy="346771"/>
            </a:xfrm>
            <a:custGeom>
              <a:avLst/>
              <a:gdLst>
                <a:gd name="T0" fmla="*/ 10 w 147"/>
                <a:gd name="T1" fmla="*/ 147 h 147"/>
                <a:gd name="T2" fmla="*/ 0 w 147"/>
                <a:gd name="T3" fmla="*/ 137 h 147"/>
                <a:gd name="T4" fmla="*/ 135 w 147"/>
                <a:gd name="T5" fmla="*/ 0 h 147"/>
                <a:gd name="T6" fmla="*/ 147 w 147"/>
                <a:gd name="T7" fmla="*/ 12 h 147"/>
                <a:gd name="T8" fmla="*/ 10 w 147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7">
                  <a:moveTo>
                    <a:pt x="10" y="147"/>
                  </a:moveTo>
                  <a:lnTo>
                    <a:pt x="0" y="137"/>
                  </a:lnTo>
                  <a:lnTo>
                    <a:pt x="135" y="0"/>
                  </a:lnTo>
                  <a:lnTo>
                    <a:pt x="147" y="12"/>
                  </a:lnTo>
                  <a:lnTo>
                    <a:pt x="10" y="14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175">
              <a:extLst>
                <a:ext uri="{FF2B5EF4-FFF2-40B4-BE49-F238E27FC236}">
                  <a16:creationId xmlns="" xmlns:a16="http://schemas.microsoft.com/office/drawing/2014/main" id="{73C82FFF-0515-43BD-A68B-F585E7B6249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13731" y="4815117"/>
              <a:ext cx="356207" cy="356207"/>
            </a:xfrm>
            <a:custGeom>
              <a:avLst/>
              <a:gdLst>
                <a:gd name="T0" fmla="*/ 151 w 151"/>
                <a:gd name="T1" fmla="*/ 151 h 151"/>
                <a:gd name="T2" fmla="*/ 0 w 151"/>
                <a:gd name="T3" fmla="*/ 151 h 151"/>
                <a:gd name="T4" fmla="*/ 0 w 151"/>
                <a:gd name="T5" fmla="*/ 0 h 151"/>
                <a:gd name="T6" fmla="*/ 151 w 151"/>
                <a:gd name="T7" fmla="*/ 0 h 151"/>
                <a:gd name="T8" fmla="*/ 151 w 151"/>
                <a:gd name="T9" fmla="*/ 151 h 151"/>
                <a:gd name="T10" fmla="*/ 14 w 151"/>
                <a:gd name="T11" fmla="*/ 135 h 151"/>
                <a:gd name="T12" fmla="*/ 135 w 151"/>
                <a:gd name="T13" fmla="*/ 135 h 151"/>
                <a:gd name="T14" fmla="*/ 135 w 151"/>
                <a:gd name="T15" fmla="*/ 14 h 151"/>
                <a:gd name="T16" fmla="*/ 14 w 151"/>
                <a:gd name="T17" fmla="*/ 14 h 151"/>
                <a:gd name="T18" fmla="*/ 14 w 151"/>
                <a:gd name="T19" fmla="*/ 135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151">
                  <a:moveTo>
                    <a:pt x="151" y="151"/>
                  </a:moveTo>
                  <a:lnTo>
                    <a:pt x="0" y="151"/>
                  </a:lnTo>
                  <a:lnTo>
                    <a:pt x="0" y="0"/>
                  </a:lnTo>
                  <a:lnTo>
                    <a:pt x="151" y="0"/>
                  </a:lnTo>
                  <a:lnTo>
                    <a:pt x="151" y="151"/>
                  </a:lnTo>
                  <a:close/>
                  <a:moveTo>
                    <a:pt x="14" y="135"/>
                  </a:moveTo>
                  <a:lnTo>
                    <a:pt x="135" y="135"/>
                  </a:lnTo>
                  <a:lnTo>
                    <a:pt x="135" y="14"/>
                  </a:lnTo>
                  <a:lnTo>
                    <a:pt x="14" y="14"/>
                  </a:lnTo>
                  <a:lnTo>
                    <a:pt x="14" y="135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176">
              <a:extLst>
                <a:ext uri="{FF2B5EF4-FFF2-40B4-BE49-F238E27FC236}">
                  <a16:creationId xmlns="" xmlns:a16="http://schemas.microsoft.com/office/drawing/2014/main" id="{BFE75407-1229-4DF8-A740-CA2CB419AB4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4819835"/>
              <a:ext cx="346771" cy="346771"/>
            </a:xfrm>
            <a:custGeom>
              <a:avLst/>
              <a:gdLst>
                <a:gd name="T0" fmla="*/ 135 w 147"/>
                <a:gd name="T1" fmla="*/ 147 h 147"/>
                <a:gd name="T2" fmla="*/ 0 w 147"/>
                <a:gd name="T3" fmla="*/ 10 h 147"/>
                <a:gd name="T4" fmla="*/ 10 w 147"/>
                <a:gd name="T5" fmla="*/ 0 h 147"/>
                <a:gd name="T6" fmla="*/ 147 w 147"/>
                <a:gd name="T7" fmla="*/ 137 h 147"/>
                <a:gd name="T8" fmla="*/ 135 w 147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7">
                  <a:moveTo>
                    <a:pt x="135" y="147"/>
                  </a:moveTo>
                  <a:lnTo>
                    <a:pt x="0" y="10"/>
                  </a:lnTo>
                  <a:lnTo>
                    <a:pt x="10" y="0"/>
                  </a:lnTo>
                  <a:lnTo>
                    <a:pt x="147" y="137"/>
                  </a:lnTo>
                  <a:lnTo>
                    <a:pt x="135" y="14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177">
              <a:extLst>
                <a:ext uri="{FF2B5EF4-FFF2-40B4-BE49-F238E27FC236}">
                  <a16:creationId xmlns="" xmlns:a16="http://schemas.microsoft.com/office/drawing/2014/main" id="{0710C9DA-3C6C-4B47-9662-EA159F3B33A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4819835"/>
              <a:ext cx="346771" cy="346771"/>
            </a:xfrm>
            <a:custGeom>
              <a:avLst/>
              <a:gdLst>
                <a:gd name="T0" fmla="*/ 10 w 147"/>
                <a:gd name="T1" fmla="*/ 147 h 147"/>
                <a:gd name="T2" fmla="*/ 0 w 147"/>
                <a:gd name="T3" fmla="*/ 137 h 147"/>
                <a:gd name="T4" fmla="*/ 135 w 147"/>
                <a:gd name="T5" fmla="*/ 0 h 147"/>
                <a:gd name="T6" fmla="*/ 147 w 147"/>
                <a:gd name="T7" fmla="*/ 10 h 147"/>
                <a:gd name="T8" fmla="*/ 10 w 147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7">
                  <a:moveTo>
                    <a:pt x="10" y="147"/>
                  </a:moveTo>
                  <a:lnTo>
                    <a:pt x="0" y="137"/>
                  </a:lnTo>
                  <a:lnTo>
                    <a:pt x="135" y="0"/>
                  </a:lnTo>
                  <a:lnTo>
                    <a:pt x="147" y="10"/>
                  </a:lnTo>
                  <a:lnTo>
                    <a:pt x="10" y="14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178">
              <a:extLst>
                <a:ext uri="{FF2B5EF4-FFF2-40B4-BE49-F238E27FC236}">
                  <a16:creationId xmlns="" xmlns:a16="http://schemas.microsoft.com/office/drawing/2014/main" id="{92A6A8F8-0D33-4F33-8A58-68E394A013E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750657" y="2236742"/>
              <a:ext cx="358566" cy="358566"/>
            </a:xfrm>
            <a:custGeom>
              <a:avLst/>
              <a:gdLst>
                <a:gd name="T0" fmla="*/ 152 w 152"/>
                <a:gd name="T1" fmla="*/ 152 h 152"/>
                <a:gd name="T2" fmla="*/ 0 w 152"/>
                <a:gd name="T3" fmla="*/ 152 h 152"/>
                <a:gd name="T4" fmla="*/ 0 w 152"/>
                <a:gd name="T5" fmla="*/ 0 h 152"/>
                <a:gd name="T6" fmla="*/ 152 w 152"/>
                <a:gd name="T7" fmla="*/ 0 h 152"/>
                <a:gd name="T8" fmla="*/ 152 w 152"/>
                <a:gd name="T9" fmla="*/ 152 h 152"/>
                <a:gd name="T10" fmla="*/ 17 w 152"/>
                <a:gd name="T11" fmla="*/ 135 h 152"/>
                <a:gd name="T12" fmla="*/ 137 w 152"/>
                <a:gd name="T13" fmla="*/ 135 h 152"/>
                <a:gd name="T14" fmla="*/ 137 w 152"/>
                <a:gd name="T15" fmla="*/ 15 h 152"/>
                <a:gd name="T16" fmla="*/ 17 w 152"/>
                <a:gd name="T17" fmla="*/ 15 h 152"/>
                <a:gd name="T18" fmla="*/ 17 w 152"/>
                <a:gd name="T19" fmla="*/ 135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2" h="152">
                  <a:moveTo>
                    <a:pt x="152" y="152"/>
                  </a:moveTo>
                  <a:lnTo>
                    <a:pt x="0" y="152"/>
                  </a:lnTo>
                  <a:lnTo>
                    <a:pt x="0" y="0"/>
                  </a:lnTo>
                  <a:lnTo>
                    <a:pt x="152" y="0"/>
                  </a:lnTo>
                  <a:lnTo>
                    <a:pt x="152" y="152"/>
                  </a:lnTo>
                  <a:close/>
                  <a:moveTo>
                    <a:pt x="17" y="135"/>
                  </a:moveTo>
                  <a:lnTo>
                    <a:pt x="137" y="135"/>
                  </a:lnTo>
                  <a:lnTo>
                    <a:pt x="137" y="15"/>
                  </a:lnTo>
                  <a:lnTo>
                    <a:pt x="17" y="15"/>
                  </a:lnTo>
                  <a:lnTo>
                    <a:pt x="17" y="135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179">
              <a:extLst>
                <a:ext uri="{FF2B5EF4-FFF2-40B4-BE49-F238E27FC236}">
                  <a16:creationId xmlns="" xmlns:a16="http://schemas.microsoft.com/office/drawing/2014/main" id="{F4C58807-2907-4B46-B303-9B69924B8EC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55375" y="2241460"/>
              <a:ext cx="349130" cy="349130"/>
            </a:xfrm>
            <a:custGeom>
              <a:avLst/>
              <a:gdLst>
                <a:gd name="T0" fmla="*/ 12 w 148"/>
                <a:gd name="T1" fmla="*/ 148 h 148"/>
                <a:gd name="T2" fmla="*/ 0 w 148"/>
                <a:gd name="T3" fmla="*/ 135 h 148"/>
                <a:gd name="T4" fmla="*/ 137 w 148"/>
                <a:gd name="T5" fmla="*/ 0 h 148"/>
                <a:gd name="T6" fmla="*/ 148 w 148"/>
                <a:gd name="T7" fmla="*/ 11 h 148"/>
                <a:gd name="T8" fmla="*/ 12 w 148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148">
                  <a:moveTo>
                    <a:pt x="12" y="148"/>
                  </a:moveTo>
                  <a:lnTo>
                    <a:pt x="0" y="135"/>
                  </a:lnTo>
                  <a:lnTo>
                    <a:pt x="137" y="0"/>
                  </a:lnTo>
                  <a:lnTo>
                    <a:pt x="148" y="11"/>
                  </a:lnTo>
                  <a:lnTo>
                    <a:pt x="12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180">
              <a:extLst>
                <a:ext uri="{FF2B5EF4-FFF2-40B4-BE49-F238E27FC236}">
                  <a16:creationId xmlns="" xmlns:a16="http://schemas.microsoft.com/office/drawing/2014/main" id="{7A14237C-DD0F-4FEB-8221-199F4EC6F1B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55375" y="2241460"/>
              <a:ext cx="349130" cy="349130"/>
            </a:xfrm>
            <a:custGeom>
              <a:avLst/>
              <a:gdLst>
                <a:gd name="T0" fmla="*/ 137 w 148"/>
                <a:gd name="T1" fmla="*/ 148 h 148"/>
                <a:gd name="T2" fmla="*/ 0 w 148"/>
                <a:gd name="T3" fmla="*/ 11 h 148"/>
                <a:gd name="T4" fmla="*/ 12 w 148"/>
                <a:gd name="T5" fmla="*/ 0 h 148"/>
                <a:gd name="T6" fmla="*/ 148 w 148"/>
                <a:gd name="T7" fmla="*/ 135 h 148"/>
                <a:gd name="T8" fmla="*/ 137 w 148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148">
                  <a:moveTo>
                    <a:pt x="137" y="148"/>
                  </a:moveTo>
                  <a:lnTo>
                    <a:pt x="0" y="11"/>
                  </a:lnTo>
                  <a:lnTo>
                    <a:pt x="12" y="0"/>
                  </a:lnTo>
                  <a:lnTo>
                    <a:pt x="148" y="135"/>
                  </a:lnTo>
                  <a:lnTo>
                    <a:pt x="137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181">
              <a:extLst>
                <a:ext uri="{FF2B5EF4-FFF2-40B4-BE49-F238E27FC236}">
                  <a16:creationId xmlns="" xmlns:a16="http://schemas.microsoft.com/office/drawing/2014/main" id="{386B6D9C-92CC-4F89-A5A0-FB5ABAE091B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432194" y="2236742"/>
              <a:ext cx="358566" cy="358566"/>
            </a:xfrm>
            <a:custGeom>
              <a:avLst/>
              <a:gdLst>
                <a:gd name="T0" fmla="*/ 152 w 152"/>
                <a:gd name="T1" fmla="*/ 152 h 152"/>
                <a:gd name="T2" fmla="*/ 0 w 152"/>
                <a:gd name="T3" fmla="*/ 152 h 152"/>
                <a:gd name="T4" fmla="*/ 0 w 152"/>
                <a:gd name="T5" fmla="*/ 0 h 152"/>
                <a:gd name="T6" fmla="*/ 152 w 152"/>
                <a:gd name="T7" fmla="*/ 0 h 152"/>
                <a:gd name="T8" fmla="*/ 152 w 152"/>
                <a:gd name="T9" fmla="*/ 152 h 152"/>
                <a:gd name="T10" fmla="*/ 14 w 152"/>
                <a:gd name="T11" fmla="*/ 135 h 152"/>
                <a:gd name="T12" fmla="*/ 135 w 152"/>
                <a:gd name="T13" fmla="*/ 135 h 152"/>
                <a:gd name="T14" fmla="*/ 135 w 152"/>
                <a:gd name="T15" fmla="*/ 15 h 152"/>
                <a:gd name="T16" fmla="*/ 14 w 152"/>
                <a:gd name="T17" fmla="*/ 15 h 152"/>
                <a:gd name="T18" fmla="*/ 14 w 152"/>
                <a:gd name="T19" fmla="*/ 135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2" h="152">
                  <a:moveTo>
                    <a:pt x="152" y="152"/>
                  </a:moveTo>
                  <a:lnTo>
                    <a:pt x="0" y="152"/>
                  </a:lnTo>
                  <a:lnTo>
                    <a:pt x="0" y="0"/>
                  </a:lnTo>
                  <a:lnTo>
                    <a:pt x="152" y="0"/>
                  </a:lnTo>
                  <a:lnTo>
                    <a:pt x="152" y="152"/>
                  </a:lnTo>
                  <a:close/>
                  <a:moveTo>
                    <a:pt x="14" y="135"/>
                  </a:moveTo>
                  <a:lnTo>
                    <a:pt x="135" y="135"/>
                  </a:lnTo>
                  <a:lnTo>
                    <a:pt x="135" y="15"/>
                  </a:lnTo>
                  <a:lnTo>
                    <a:pt x="14" y="15"/>
                  </a:lnTo>
                  <a:lnTo>
                    <a:pt x="14" y="135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182">
              <a:extLst>
                <a:ext uri="{FF2B5EF4-FFF2-40B4-BE49-F238E27FC236}">
                  <a16:creationId xmlns="" xmlns:a16="http://schemas.microsoft.com/office/drawing/2014/main" id="{D3872DBD-8E3E-4097-8358-06069320BED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36912" y="2241460"/>
              <a:ext cx="346771" cy="349130"/>
            </a:xfrm>
            <a:custGeom>
              <a:avLst/>
              <a:gdLst>
                <a:gd name="T0" fmla="*/ 10 w 147"/>
                <a:gd name="T1" fmla="*/ 148 h 148"/>
                <a:gd name="T2" fmla="*/ 0 w 147"/>
                <a:gd name="T3" fmla="*/ 135 h 148"/>
                <a:gd name="T4" fmla="*/ 135 w 147"/>
                <a:gd name="T5" fmla="*/ 0 h 148"/>
                <a:gd name="T6" fmla="*/ 147 w 147"/>
                <a:gd name="T7" fmla="*/ 11 h 148"/>
                <a:gd name="T8" fmla="*/ 10 w 147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8">
                  <a:moveTo>
                    <a:pt x="10" y="148"/>
                  </a:moveTo>
                  <a:lnTo>
                    <a:pt x="0" y="135"/>
                  </a:lnTo>
                  <a:lnTo>
                    <a:pt x="135" y="0"/>
                  </a:lnTo>
                  <a:lnTo>
                    <a:pt x="147" y="11"/>
                  </a:lnTo>
                  <a:lnTo>
                    <a:pt x="10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183">
              <a:extLst>
                <a:ext uri="{FF2B5EF4-FFF2-40B4-BE49-F238E27FC236}">
                  <a16:creationId xmlns="" xmlns:a16="http://schemas.microsoft.com/office/drawing/2014/main" id="{D86E6AFD-4DA0-435A-AA61-C1F67299B5D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36912" y="2241460"/>
              <a:ext cx="346771" cy="349130"/>
            </a:xfrm>
            <a:custGeom>
              <a:avLst/>
              <a:gdLst>
                <a:gd name="T0" fmla="*/ 135 w 147"/>
                <a:gd name="T1" fmla="*/ 148 h 148"/>
                <a:gd name="T2" fmla="*/ 0 w 147"/>
                <a:gd name="T3" fmla="*/ 11 h 148"/>
                <a:gd name="T4" fmla="*/ 10 w 147"/>
                <a:gd name="T5" fmla="*/ 0 h 148"/>
                <a:gd name="T6" fmla="*/ 147 w 147"/>
                <a:gd name="T7" fmla="*/ 135 h 148"/>
                <a:gd name="T8" fmla="*/ 135 w 147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8">
                  <a:moveTo>
                    <a:pt x="135" y="148"/>
                  </a:moveTo>
                  <a:lnTo>
                    <a:pt x="0" y="11"/>
                  </a:lnTo>
                  <a:lnTo>
                    <a:pt x="10" y="0"/>
                  </a:lnTo>
                  <a:lnTo>
                    <a:pt x="147" y="135"/>
                  </a:lnTo>
                  <a:lnTo>
                    <a:pt x="135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184">
              <a:extLst>
                <a:ext uri="{FF2B5EF4-FFF2-40B4-BE49-F238E27FC236}">
                  <a16:creationId xmlns="" xmlns:a16="http://schemas.microsoft.com/office/drawing/2014/main" id="{8A90FB75-DD6D-4759-9C66-4CA7C3635EB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09013" y="2236742"/>
              <a:ext cx="356207" cy="358566"/>
            </a:xfrm>
            <a:custGeom>
              <a:avLst/>
              <a:gdLst>
                <a:gd name="T0" fmla="*/ 151 w 151"/>
                <a:gd name="T1" fmla="*/ 152 h 152"/>
                <a:gd name="T2" fmla="*/ 0 w 151"/>
                <a:gd name="T3" fmla="*/ 152 h 152"/>
                <a:gd name="T4" fmla="*/ 0 w 151"/>
                <a:gd name="T5" fmla="*/ 0 h 152"/>
                <a:gd name="T6" fmla="*/ 151 w 151"/>
                <a:gd name="T7" fmla="*/ 0 h 152"/>
                <a:gd name="T8" fmla="*/ 151 w 151"/>
                <a:gd name="T9" fmla="*/ 152 h 152"/>
                <a:gd name="T10" fmla="*/ 16 w 151"/>
                <a:gd name="T11" fmla="*/ 135 h 152"/>
                <a:gd name="T12" fmla="*/ 137 w 151"/>
                <a:gd name="T13" fmla="*/ 135 h 152"/>
                <a:gd name="T14" fmla="*/ 137 w 151"/>
                <a:gd name="T15" fmla="*/ 15 h 152"/>
                <a:gd name="T16" fmla="*/ 16 w 151"/>
                <a:gd name="T17" fmla="*/ 15 h 152"/>
                <a:gd name="T18" fmla="*/ 16 w 151"/>
                <a:gd name="T19" fmla="*/ 135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152">
                  <a:moveTo>
                    <a:pt x="151" y="152"/>
                  </a:moveTo>
                  <a:lnTo>
                    <a:pt x="0" y="152"/>
                  </a:lnTo>
                  <a:lnTo>
                    <a:pt x="0" y="0"/>
                  </a:lnTo>
                  <a:lnTo>
                    <a:pt x="151" y="0"/>
                  </a:lnTo>
                  <a:lnTo>
                    <a:pt x="151" y="152"/>
                  </a:lnTo>
                  <a:close/>
                  <a:moveTo>
                    <a:pt x="16" y="135"/>
                  </a:moveTo>
                  <a:lnTo>
                    <a:pt x="137" y="135"/>
                  </a:lnTo>
                  <a:lnTo>
                    <a:pt x="137" y="15"/>
                  </a:lnTo>
                  <a:lnTo>
                    <a:pt x="16" y="15"/>
                  </a:lnTo>
                  <a:lnTo>
                    <a:pt x="16" y="135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185">
              <a:extLst>
                <a:ext uri="{FF2B5EF4-FFF2-40B4-BE49-F238E27FC236}">
                  <a16:creationId xmlns="" xmlns:a16="http://schemas.microsoft.com/office/drawing/2014/main" id="{E7643529-892C-447D-A995-A104F088FA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783472" y="2236742"/>
              <a:ext cx="363284" cy="358566"/>
            </a:xfrm>
            <a:custGeom>
              <a:avLst/>
              <a:gdLst>
                <a:gd name="T0" fmla="*/ 154 w 154"/>
                <a:gd name="T1" fmla="*/ 152 h 152"/>
                <a:gd name="T2" fmla="*/ 0 w 154"/>
                <a:gd name="T3" fmla="*/ 152 h 152"/>
                <a:gd name="T4" fmla="*/ 0 w 154"/>
                <a:gd name="T5" fmla="*/ 0 h 152"/>
                <a:gd name="T6" fmla="*/ 154 w 154"/>
                <a:gd name="T7" fmla="*/ 0 h 152"/>
                <a:gd name="T8" fmla="*/ 154 w 154"/>
                <a:gd name="T9" fmla="*/ 152 h 152"/>
                <a:gd name="T10" fmla="*/ 17 w 154"/>
                <a:gd name="T11" fmla="*/ 135 h 152"/>
                <a:gd name="T12" fmla="*/ 138 w 154"/>
                <a:gd name="T13" fmla="*/ 135 h 152"/>
                <a:gd name="T14" fmla="*/ 138 w 154"/>
                <a:gd name="T15" fmla="*/ 15 h 152"/>
                <a:gd name="T16" fmla="*/ 17 w 154"/>
                <a:gd name="T17" fmla="*/ 15 h 152"/>
                <a:gd name="T18" fmla="*/ 17 w 154"/>
                <a:gd name="T19" fmla="*/ 135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4" h="152">
                  <a:moveTo>
                    <a:pt x="154" y="152"/>
                  </a:moveTo>
                  <a:lnTo>
                    <a:pt x="0" y="152"/>
                  </a:lnTo>
                  <a:lnTo>
                    <a:pt x="0" y="0"/>
                  </a:lnTo>
                  <a:lnTo>
                    <a:pt x="154" y="0"/>
                  </a:lnTo>
                  <a:lnTo>
                    <a:pt x="154" y="152"/>
                  </a:lnTo>
                  <a:close/>
                  <a:moveTo>
                    <a:pt x="17" y="135"/>
                  </a:moveTo>
                  <a:lnTo>
                    <a:pt x="138" y="135"/>
                  </a:lnTo>
                  <a:lnTo>
                    <a:pt x="138" y="15"/>
                  </a:lnTo>
                  <a:lnTo>
                    <a:pt x="17" y="15"/>
                  </a:lnTo>
                  <a:lnTo>
                    <a:pt x="17" y="135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186">
              <a:extLst>
                <a:ext uri="{FF2B5EF4-FFF2-40B4-BE49-F238E27FC236}">
                  <a16:creationId xmlns="" xmlns:a16="http://schemas.microsoft.com/office/drawing/2014/main" id="{F3570C3F-02CF-4CED-84ED-1CB8740A6677}"/>
                </a:ext>
              </a:extLst>
            </p:cNvPr>
            <p:cNvSpPr>
              <a:spLocks/>
            </p:cNvSpPr>
            <p:nvPr/>
          </p:nvSpPr>
          <p:spPr bwMode="auto">
            <a:xfrm>
              <a:off x="9790549" y="2241460"/>
              <a:ext cx="346771" cy="349130"/>
            </a:xfrm>
            <a:custGeom>
              <a:avLst/>
              <a:gdLst>
                <a:gd name="T0" fmla="*/ 12 w 147"/>
                <a:gd name="T1" fmla="*/ 148 h 148"/>
                <a:gd name="T2" fmla="*/ 0 w 147"/>
                <a:gd name="T3" fmla="*/ 135 h 148"/>
                <a:gd name="T4" fmla="*/ 137 w 147"/>
                <a:gd name="T5" fmla="*/ 0 h 148"/>
                <a:gd name="T6" fmla="*/ 147 w 147"/>
                <a:gd name="T7" fmla="*/ 11 h 148"/>
                <a:gd name="T8" fmla="*/ 12 w 147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8">
                  <a:moveTo>
                    <a:pt x="12" y="148"/>
                  </a:moveTo>
                  <a:lnTo>
                    <a:pt x="0" y="135"/>
                  </a:lnTo>
                  <a:lnTo>
                    <a:pt x="137" y="0"/>
                  </a:lnTo>
                  <a:lnTo>
                    <a:pt x="147" y="11"/>
                  </a:lnTo>
                  <a:lnTo>
                    <a:pt x="12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187">
              <a:extLst>
                <a:ext uri="{FF2B5EF4-FFF2-40B4-BE49-F238E27FC236}">
                  <a16:creationId xmlns="" xmlns:a16="http://schemas.microsoft.com/office/drawing/2014/main" id="{08D53CB9-41BA-481C-A65D-07429FF6C1AB}"/>
                </a:ext>
              </a:extLst>
            </p:cNvPr>
            <p:cNvSpPr>
              <a:spLocks/>
            </p:cNvSpPr>
            <p:nvPr/>
          </p:nvSpPr>
          <p:spPr bwMode="auto">
            <a:xfrm>
              <a:off x="9790549" y="2241460"/>
              <a:ext cx="346771" cy="349130"/>
            </a:xfrm>
            <a:custGeom>
              <a:avLst/>
              <a:gdLst>
                <a:gd name="T0" fmla="*/ 137 w 147"/>
                <a:gd name="T1" fmla="*/ 148 h 148"/>
                <a:gd name="T2" fmla="*/ 0 w 147"/>
                <a:gd name="T3" fmla="*/ 11 h 148"/>
                <a:gd name="T4" fmla="*/ 12 w 147"/>
                <a:gd name="T5" fmla="*/ 0 h 148"/>
                <a:gd name="T6" fmla="*/ 147 w 147"/>
                <a:gd name="T7" fmla="*/ 135 h 148"/>
                <a:gd name="T8" fmla="*/ 137 w 147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8">
                  <a:moveTo>
                    <a:pt x="137" y="148"/>
                  </a:moveTo>
                  <a:lnTo>
                    <a:pt x="0" y="11"/>
                  </a:lnTo>
                  <a:lnTo>
                    <a:pt x="12" y="0"/>
                  </a:lnTo>
                  <a:lnTo>
                    <a:pt x="147" y="135"/>
                  </a:lnTo>
                  <a:lnTo>
                    <a:pt x="137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188">
              <a:extLst>
                <a:ext uri="{FF2B5EF4-FFF2-40B4-BE49-F238E27FC236}">
                  <a16:creationId xmlns="" xmlns:a16="http://schemas.microsoft.com/office/drawing/2014/main" id="{325A4F13-5A86-487D-A32F-C56C1273486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465009" y="2236742"/>
              <a:ext cx="358566" cy="358566"/>
            </a:xfrm>
            <a:custGeom>
              <a:avLst/>
              <a:gdLst>
                <a:gd name="T0" fmla="*/ 152 w 152"/>
                <a:gd name="T1" fmla="*/ 152 h 152"/>
                <a:gd name="T2" fmla="*/ 0 w 152"/>
                <a:gd name="T3" fmla="*/ 152 h 152"/>
                <a:gd name="T4" fmla="*/ 0 w 152"/>
                <a:gd name="T5" fmla="*/ 0 h 152"/>
                <a:gd name="T6" fmla="*/ 152 w 152"/>
                <a:gd name="T7" fmla="*/ 0 h 152"/>
                <a:gd name="T8" fmla="*/ 152 w 152"/>
                <a:gd name="T9" fmla="*/ 152 h 152"/>
                <a:gd name="T10" fmla="*/ 15 w 152"/>
                <a:gd name="T11" fmla="*/ 135 h 152"/>
                <a:gd name="T12" fmla="*/ 135 w 152"/>
                <a:gd name="T13" fmla="*/ 135 h 152"/>
                <a:gd name="T14" fmla="*/ 135 w 152"/>
                <a:gd name="T15" fmla="*/ 15 h 152"/>
                <a:gd name="T16" fmla="*/ 15 w 152"/>
                <a:gd name="T17" fmla="*/ 15 h 152"/>
                <a:gd name="T18" fmla="*/ 15 w 152"/>
                <a:gd name="T19" fmla="*/ 135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2" h="152">
                  <a:moveTo>
                    <a:pt x="152" y="152"/>
                  </a:moveTo>
                  <a:lnTo>
                    <a:pt x="0" y="152"/>
                  </a:lnTo>
                  <a:lnTo>
                    <a:pt x="0" y="0"/>
                  </a:lnTo>
                  <a:lnTo>
                    <a:pt x="152" y="0"/>
                  </a:lnTo>
                  <a:lnTo>
                    <a:pt x="152" y="152"/>
                  </a:lnTo>
                  <a:close/>
                  <a:moveTo>
                    <a:pt x="15" y="135"/>
                  </a:moveTo>
                  <a:lnTo>
                    <a:pt x="135" y="135"/>
                  </a:lnTo>
                  <a:lnTo>
                    <a:pt x="135" y="15"/>
                  </a:lnTo>
                  <a:lnTo>
                    <a:pt x="15" y="15"/>
                  </a:lnTo>
                  <a:lnTo>
                    <a:pt x="15" y="135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189">
              <a:extLst>
                <a:ext uri="{FF2B5EF4-FFF2-40B4-BE49-F238E27FC236}">
                  <a16:creationId xmlns="" xmlns:a16="http://schemas.microsoft.com/office/drawing/2014/main" id="{0ED271C4-6E15-45A7-A89C-BAD0F423C284}"/>
                </a:ext>
              </a:extLst>
            </p:cNvPr>
            <p:cNvSpPr>
              <a:spLocks/>
            </p:cNvSpPr>
            <p:nvPr/>
          </p:nvSpPr>
          <p:spPr bwMode="auto">
            <a:xfrm>
              <a:off x="9469727" y="2241460"/>
              <a:ext cx="349130" cy="349130"/>
            </a:xfrm>
            <a:custGeom>
              <a:avLst/>
              <a:gdLst>
                <a:gd name="T0" fmla="*/ 11 w 148"/>
                <a:gd name="T1" fmla="*/ 148 h 148"/>
                <a:gd name="T2" fmla="*/ 0 w 148"/>
                <a:gd name="T3" fmla="*/ 135 h 148"/>
                <a:gd name="T4" fmla="*/ 136 w 148"/>
                <a:gd name="T5" fmla="*/ 0 h 148"/>
                <a:gd name="T6" fmla="*/ 148 w 148"/>
                <a:gd name="T7" fmla="*/ 11 h 148"/>
                <a:gd name="T8" fmla="*/ 11 w 148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148">
                  <a:moveTo>
                    <a:pt x="11" y="148"/>
                  </a:moveTo>
                  <a:lnTo>
                    <a:pt x="0" y="135"/>
                  </a:lnTo>
                  <a:lnTo>
                    <a:pt x="136" y="0"/>
                  </a:lnTo>
                  <a:lnTo>
                    <a:pt x="148" y="11"/>
                  </a:lnTo>
                  <a:lnTo>
                    <a:pt x="11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190">
              <a:extLst>
                <a:ext uri="{FF2B5EF4-FFF2-40B4-BE49-F238E27FC236}">
                  <a16:creationId xmlns="" xmlns:a16="http://schemas.microsoft.com/office/drawing/2014/main" id="{2A3C0C22-31E9-43A5-9618-529830C57864}"/>
                </a:ext>
              </a:extLst>
            </p:cNvPr>
            <p:cNvSpPr>
              <a:spLocks/>
            </p:cNvSpPr>
            <p:nvPr/>
          </p:nvSpPr>
          <p:spPr bwMode="auto">
            <a:xfrm>
              <a:off x="9469727" y="2241460"/>
              <a:ext cx="349130" cy="349130"/>
            </a:xfrm>
            <a:custGeom>
              <a:avLst/>
              <a:gdLst>
                <a:gd name="T0" fmla="*/ 136 w 148"/>
                <a:gd name="T1" fmla="*/ 148 h 148"/>
                <a:gd name="T2" fmla="*/ 0 w 148"/>
                <a:gd name="T3" fmla="*/ 11 h 148"/>
                <a:gd name="T4" fmla="*/ 11 w 148"/>
                <a:gd name="T5" fmla="*/ 0 h 148"/>
                <a:gd name="T6" fmla="*/ 148 w 148"/>
                <a:gd name="T7" fmla="*/ 135 h 148"/>
                <a:gd name="T8" fmla="*/ 136 w 148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148">
                  <a:moveTo>
                    <a:pt x="136" y="148"/>
                  </a:moveTo>
                  <a:lnTo>
                    <a:pt x="0" y="11"/>
                  </a:lnTo>
                  <a:lnTo>
                    <a:pt x="11" y="0"/>
                  </a:lnTo>
                  <a:lnTo>
                    <a:pt x="148" y="135"/>
                  </a:lnTo>
                  <a:lnTo>
                    <a:pt x="136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191">
              <a:extLst>
                <a:ext uri="{FF2B5EF4-FFF2-40B4-BE49-F238E27FC236}">
                  <a16:creationId xmlns="" xmlns:a16="http://schemas.microsoft.com/office/drawing/2014/main" id="{56FEB312-38A8-4AC4-8650-DA7E61AA01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141828" y="2236742"/>
              <a:ext cx="358566" cy="358566"/>
            </a:xfrm>
            <a:custGeom>
              <a:avLst/>
              <a:gdLst>
                <a:gd name="T0" fmla="*/ 152 w 152"/>
                <a:gd name="T1" fmla="*/ 152 h 152"/>
                <a:gd name="T2" fmla="*/ 0 w 152"/>
                <a:gd name="T3" fmla="*/ 152 h 152"/>
                <a:gd name="T4" fmla="*/ 0 w 152"/>
                <a:gd name="T5" fmla="*/ 0 h 152"/>
                <a:gd name="T6" fmla="*/ 152 w 152"/>
                <a:gd name="T7" fmla="*/ 0 h 152"/>
                <a:gd name="T8" fmla="*/ 152 w 152"/>
                <a:gd name="T9" fmla="*/ 152 h 152"/>
                <a:gd name="T10" fmla="*/ 17 w 152"/>
                <a:gd name="T11" fmla="*/ 135 h 152"/>
                <a:gd name="T12" fmla="*/ 137 w 152"/>
                <a:gd name="T13" fmla="*/ 135 h 152"/>
                <a:gd name="T14" fmla="*/ 137 w 152"/>
                <a:gd name="T15" fmla="*/ 15 h 152"/>
                <a:gd name="T16" fmla="*/ 17 w 152"/>
                <a:gd name="T17" fmla="*/ 15 h 152"/>
                <a:gd name="T18" fmla="*/ 17 w 152"/>
                <a:gd name="T19" fmla="*/ 135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2" h="152">
                  <a:moveTo>
                    <a:pt x="152" y="152"/>
                  </a:moveTo>
                  <a:lnTo>
                    <a:pt x="0" y="152"/>
                  </a:lnTo>
                  <a:lnTo>
                    <a:pt x="0" y="0"/>
                  </a:lnTo>
                  <a:lnTo>
                    <a:pt x="152" y="0"/>
                  </a:lnTo>
                  <a:lnTo>
                    <a:pt x="152" y="152"/>
                  </a:lnTo>
                  <a:close/>
                  <a:moveTo>
                    <a:pt x="17" y="135"/>
                  </a:moveTo>
                  <a:lnTo>
                    <a:pt x="137" y="135"/>
                  </a:lnTo>
                  <a:lnTo>
                    <a:pt x="137" y="15"/>
                  </a:lnTo>
                  <a:lnTo>
                    <a:pt x="17" y="15"/>
                  </a:lnTo>
                  <a:lnTo>
                    <a:pt x="17" y="135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192">
              <a:extLst>
                <a:ext uri="{FF2B5EF4-FFF2-40B4-BE49-F238E27FC236}">
                  <a16:creationId xmlns="" xmlns:a16="http://schemas.microsoft.com/office/drawing/2014/main" id="{31B4D664-007C-456F-AD93-2627461823C0}"/>
                </a:ext>
              </a:extLst>
            </p:cNvPr>
            <p:cNvSpPr>
              <a:spLocks/>
            </p:cNvSpPr>
            <p:nvPr/>
          </p:nvSpPr>
          <p:spPr bwMode="auto">
            <a:xfrm>
              <a:off x="8818646" y="2241460"/>
              <a:ext cx="677030" cy="353848"/>
            </a:xfrm>
            <a:custGeom>
              <a:avLst/>
              <a:gdLst>
                <a:gd name="T0" fmla="*/ 70 w 138"/>
                <a:gd name="T1" fmla="*/ 72 h 72"/>
                <a:gd name="T2" fmla="*/ 4 w 138"/>
                <a:gd name="T3" fmla="*/ 72 h 72"/>
                <a:gd name="T4" fmla="*/ 1 w 138"/>
                <a:gd name="T5" fmla="*/ 69 h 72"/>
                <a:gd name="T6" fmla="*/ 1 w 138"/>
                <a:gd name="T7" fmla="*/ 65 h 72"/>
                <a:gd name="T8" fmla="*/ 67 w 138"/>
                <a:gd name="T9" fmla="*/ 0 h 72"/>
                <a:gd name="T10" fmla="*/ 72 w 138"/>
                <a:gd name="T11" fmla="*/ 5 h 72"/>
                <a:gd name="T12" fmla="*/ 13 w 138"/>
                <a:gd name="T13" fmla="*/ 64 h 72"/>
                <a:gd name="T14" fmla="*/ 68 w 138"/>
                <a:gd name="T15" fmla="*/ 64 h 72"/>
                <a:gd name="T16" fmla="*/ 133 w 138"/>
                <a:gd name="T17" fmla="*/ 0 h 72"/>
                <a:gd name="T18" fmla="*/ 138 w 138"/>
                <a:gd name="T19" fmla="*/ 5 h 72"/>
                <a:gd name="T20" fmla="*/ 72 w 138"/>
                <a:gd name="T21" fmla="*/ 71 h 72"/>
                <a:gd name="T22" fmla="*/ 70 w 138"/>
                <a:gd name="T23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8" h="72">
                  <a:moveTo>
                    <a:pt x="70" y="72"/>
                  </a:moveTo>
                  <a:cubicBezTo>
                    <a:pt x="4" y="72"/>
                    <a:pt x="4" y="72"/>
                    <a:pt x="4" y="72"/>
                  </a:cubicBezTo>
                  <a:cubicBezTo>
                    <a:pt x="3" y="72"/>
                    <a:pt x="1" y="71"/>
                    <a:pt x="1" y="69"/>
                  </a:cubicBezTo>
                  <a:cubicBezTo>
                    <a:pt x="0" y="68"/>
                    <a:pt x="0" y="66"/>
                    <a:pt x="1" y="65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13" y="64"/>
                    <a:pt x="13" y="64"/>
                    <a:pt x="13" y="64"/>
                  </a:cubicBezTo>
                  <a:cubicBezTo>
                    <a:pt x="68" y="64"/>
                    <a:pt x="68" y="64"/>
                    <a:pt x="68" y="64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38" y="5"/>
                    <a:pt x="138" y="5"/>
                    <a:pt x="138" y="5"/>
                  </a:cubicBezTo>
                  <a:cubicBezTo>
                    <a:pt x="72" y="71"/>
                    <a:pt x="72" y="71"/>
                    <a:pt x="72" y="71"/>
                  </a:cubicBezTo>
                  <a:cubicBezTo>
                    <a:pt x="72" y="71"/>
                    <a:pt x="71" y="72"/>
                    <a:pt x="70" y="72"/>
                  </a:cubicBez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193">
              <a:extLst>
                <a:ext uri="{FF2B5EF4-FFF2-40B4-BE49-F238E27FC236}">
                  <a16:creationId xmlns="" xmlns:a16="http://schemas.microsoft.com/office/drawing/2014/main" id="{8CA57A2A-9DD3-4E2D-B940-AEC8BAB45311}"/>
                </a:ext>
              </a:extLst>
            </p:cNvPr>
            <p:cNvSpPr>
              <a:spLocks/>
            </p:cNvSpPr>
            <p:nvPr/>
          </p:nvSpPr>
          <p:spPr bwMode="auto">
            <a:xfrm>
              <a:off x="9146546" y="2241460"/>
              <a:ext cx="349130" cy="349130"/>
            </a:xfrm>
            <a:custGeom>
              <a:avLst/>
              <a:gdLst>
                <a:gd name="T0" fmla="*/ 137 w 148"/>
                <a:gd name="T1" fmla="*/ 148 h 148"/>
                <a:gd name="T2" fmla="*/ 0 w 148"/>
                <a:gd name="T3" fmla="*/ 11 h 148"/>
                <a:gd name="T4" fmla="*/ 11 w 148"/>
                <a:gd name="T5" fmla="*/ 0 h 148"/>
                <a:gd name="T6" fmla="*/ 148 w 148"/>
                <a:gd name="T7" fmla="*/ 135 h 148"/>
                <a:gd name="T8" fmla="*/ 137 w 148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148">
                  <a:moveTo>
                    <a:pt x="137" y="148"/>
                  </a:moveTo>
                  <a:lnTo>
                    <a:pt x="0" y="11"/>
                  </a:lnTo>
                  <a:lnTo>
                    <a:pt x="11" y="0"/>
                  </a:lnTo>
                  <a:lnTo>
                    <a:pt x="148" y="135"/>
                  </a:lnTo>
                  <a:lnTo>
                    <a:pt x="137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194">
              <a:extLst>
                <a:ext uri="{FF2B5EF4-FFF2-40B4-BE49-F238E27FC236}">
                  <a16:creationId xmlns="" xmlns:a16="http://schemas.microsoft.com/office/drawing/2014/main" id="{ED416A19-3A62-4AF1-88E7-4D6807217BD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09013" y="5171324"/>
              <a:ext cx="368002" cy="358566"/>
            </a:xfrm>
            <a:custGeom>
              <a:avLst/>
              <a:gdLst>
                <a:gd name="T0" fmla="*/ 156 w 156"/>
                <a:gd name="T1" fmla="*/ 152 h 152"/>
                <a:gd name="T2" fmla="*/ 0 w 156"/>
                <a:gd name="T3" fmla="*/ 152 h 152"/>
                <a:gd name="T4" fmla="*/ 0 w 156"/>
                <a:gd name="T5" fmla="*/ 0 h 152"/>
                <a:gd name="T6" fmla="*/ 156 w 156"/>
                <a:gd name="T7" fmla="*/ 0 h 152"/>
                <a:gd name="T8" fmla="*/ 156 w 156"/>
                <a:gd name="T9" fmla="*/ 152 h 152"/>
                <a:gd name="T10" fmla="*/ 14 w 156"/>
                <a:gd name="T11" fmla="*/ 138 h 152"/>
                <a:gd name="T12" fmla="*/ 139 w 156"/>
                <a:gd name="T13" fmla="*/ 138 h 152"/>
                <a:gd name="T14" fmla="*/ 139 w 156"/>
                <a:gd name="T15" fmla="*/ 15 h 152"/>
                <a:gd name="T16" fmla="*/ 14 w 156"/>
                <a:gd name="T17" fmla="*/ 15 h 152"/>
                <a:gd name="T18" fmla="*/ 14 w 156"/>
                <a:gd name="T19" fmla="*/ 138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6" h="152">
                  <a:moveTo>
                    <a:pt x="156" y="152"/>
                  </a:moveTo>
                  <a:lnTo>
                    <a:pt x="0" y="152"/>
                  </a:lnTo>
                  <a:lnTo>
                    <a:pt x="0" y="0"/>
                  </a:lnTo>
                  <a:lnTo>
                    <a:pt x="156" y="0"/>
                  </a:lnTo>
                  <a:lnTo>
                    <a:pt x="156" y="152"/>
                  </a:lnTo>
                  <a:close/>
                  <a:moveTo>
                    <a:pt x="14" y="138"/>
                  </a:moveTo>
                  <a:lnTo>
                    <a:pt x="139" y="138"/>
                  </a:lnTo>
                  <a:lnTo>
                    <a:pt x="139" y="15"/>
                  </a:lnTo>
                  <a:lnTo>
                    <a:pt x="14" y="15"/>
                  </a:lnTo>
                  <a:lnTo>
                    <a:pt x="14" y="13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195">
              <a:extLst>
                <a:ext uri="{FF2B5EF4-FFF2-40B4-BE49-F238E27FC236}">
                  <a16:creationId xmlns="" xmlns:a16="http://schemas.microsoft.com/office/drawing/2014/main" id="{94FAB35C-CE7A-4BB1-81E1-252C3D61F26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731" y="5178401"/>
              <a:ext cx="356207" cy="346771"/>
            </a:xfrm>
            <a:custGeom>
              <a:avLst/>
              <a:gdLst>
                <a:gd name="T0" fmla="*/ 139 w 151"/>
                <a:gd name="T1" fmla="*/ 147 h 147"/>
                <a:gd name="T2" fmla="*/ 0 w 151"/>
                <a:gd name="T3" fmla="*/ 10 h 147"/>
                <a:gd name="T4" fmla="*/ 10 w 151"/>
                <a:gd name="T5" fmla="*/ 0 h 147"/>
                <a:gd name="T6" fmla="*/ 151 w 151"/>
                <a:gd name="T7" fmla="*/ 137 h 147"/>
                <a:gd name="T8" fmla="*/ 139 w 151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147">
                  <a:moveTo>
                    <a:pt x="139" y="147"/>
                  </a:moveTo>
                  <a:lnTo>
                    <a:pt x="0" y="10"/>
                  </a:lnTo>
                  <a:lnTo>
                    <a:pt x="10" y="0"/>
                  </a:lnTo>
                  <a:lnTo>
                    <a:pt x="151" y="137"/>
                  </a:lnTo>
                  <a:lnTo>
                    <a:pt x="139" y="14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196">
              <a:extLst>
                <a:ext uri="{FF2B5EF4-FFF2-40B4-BE49-F238E27FC236}">
                  <a16:creationId xmlns="" xmlns:a16="http://schemas.microsoft.com/office/drawing/2014/main" id="{96DC33FD-3AA5-4E21-ADEE-0883E3D1924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731" y="5178401"/>
              <a:ext cx="356207" cy="346771"/>
            </a:xfrm>
            <a:custGeom>
              <a:avLst/>
              <a:gdLst>
                <a:gd name="T0" fmla="*/ 10 w 151"/>
                <a:gd name="T1" fmla="*/ 147 h 147"/>
                <a:gd name="T2" fmla="*/ 0 w 151"/>
                <a:gd name="T3" fmla="*/ 137 h 147"/>
                <a:gd name="T4" fmla="*/ 139 w 151"/>
                <a:gd name="T5" fmla="*/ 0 h 147"/>
                <a:gd name="T6" fmla="*/ 151 w 151"/>
                <a:gd name="T7" fmla="*/ 10 h 147"/>
                <a:gd name="T8" fmla="*/ 10 w 151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147">
                  <a:moveTo>
                    <a:pt x="10" y="147"/>
                  </a:moveTo>
                  <a:lnTo>
                    <a:pt x="0" y="137"/>
                  </a:lnTo>
                  <a:lnTo>
                    <a:pt x="139" y="0"/>
                  </a:lnTo>
                  <a:lnTo>
                    <a:pt x="151" y="10"/>
                  </a:lnTo>
                  <a:lnTo>
                    <a:pt x="10" y="14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197">
              <a:extLst>
                <a:ext uri="{FF2B5EF4-FFF2-40B4-BE49-F238E27FC236}">
                  <a16:creationId xmlns="" xmlns:a16="http://schemas.microsoft.com/office/drawing/2014/main" id="{BC71E31E-CA7E-49EC-A8B6-00AB3F8652D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09013" y="6461691"/>
              <a:ext cx="368002" cy="356207"/>
            </a:xfrm>
            <a:custGeom>
              <a:avLst/>
              <a:gdLst>
                <a:gd name="T0" fmla="*/ 156 w 156"/>
                <a:gd name="T1" fmla="*/ 151 h 151"/>
                <a:gd name="T2" fmla="*/ 0 w 156"/>
                <a:gd name="T3" fmla="*/ 151 h 151"/>
                <a:gd name="T4" fmla="*/ 0 w 156"/>
                <a:gd name="T5" fmla="*/ 0 h 151"/>
                <a:gd name="T6" fmla="*/ 156 w 156"/>
                <a:gd name="T7" fmla="*/ 0 h 151"/>
                <a:gd name="T8" fmla="*/ 156 w 156"/>
                <a:gd name="T9" fmla="*/ 151 h 151"/>
                <a:gd name="T10" fmla="*/ 14 w 156"/>
                <a:gd name="T11" fmla="*/ 135 h 151"/>
                <a:gd name="T12" fmla="*/ 139 w 156"/>
                <a:gd name="T13" fmla="*/ 135 h 151"/>
                <a:gd name="T14" fmla="*/ 139 w 156"/>
                <a:gd name="T15" fmla="*/ 14 h 151"/>
                <a:gd name="T16" fmla="*/ 14 w 156"/>
                <a:gd name="T17" fmla="*/ 14 h 151"/>
                <a:gd name="T18" fmla="*/ 14 w 156"/>
                <a:gd name="T19" fmla="*/ 135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6" h="151">
                  <a:moveTo>
                    <a:pt x="156" y="151"/>
                  </a:moveTo>
                  <a:lnTo>
                    <a:pt x="0" y="151"/>
                  </a:lnTo>
                  <a:lnTo>
                    <a:pt x="0" y="0"/>
                  </a:lnTo>
                  <a:lnTo>
                    <a:pt x="156" y="0"/>
                  </a:lnTo>
                  <a:lnTo>
                    <a:pt x="156" y="151"/>
                  </a:lnTo>
                  <a:close/>
                  <a:moveTo>
                    <a:pt x="14" y="135"/>
                  </a:moveTo>
                  <a:lnTo>
                    <a:pt x="139" y="135"/>
                  </a:lnTo>
                  <a:lnTo>
                    <a:pt x="139" y="14"/>
                  </a:lnTo>
                  <a:lnTo>
                    <a:pt x="14" y="14"/>
                  </a:lnTo>
                  <a:lnTo>
                    <a:pt x="14" y="135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198">
              <a:extLst>
                <a:ext uri="{FF2B5EF4-FFF2-40B4-BE49-F238E27FC236}">
                  <a16:creationId xmlns="" xmlns:a16="http://schemas.microsoft.com/office/drawing/2014/main" id="{14D76CD7-6E06-4343-911B-58D38E656FE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731" y="6466409"/>
              <a:ext cx="356207" cy="346771"/>
            </a:xfrm>
            <a:custGeom>
              <a:avLst/>
              <a:gdLst>
                <a:gd name="T0" fmla="*/ 139 w 151"/>
                <a:gd name="T1" fmla="*/ 147 h 147"/>
                <a:gd name="T2" fmla="*/ 0 w 151"/>
                <a:gd name="T3" fmla="*/ 10 h 147"/>
                <a:gd name="T4" fmla="*/ 10 w 151"/>
                <a:gd name="T5" fmla="*/ 0 h 147"/>
                <a:gd name="T6" fmla="*/ 151 w 151"/>
                <a:gd name="T7" fmla="*/ 135 h 147"/>
                <a:gd name="T8" fmla="*/ 139 w 151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147">
                  <a:moveTo>
                    <a:pt x="139" y="147"/>
                  </a:moveTo>
                  <a:lnTo>
                    <a:pt x="0" y="10"/>
                  </a:lnTo>
                  <a:lnTo>
                    <a:pt x="10" y="0"/>
                  </a:lnTo>
                  <a:lnTo>
                    <a:pt x="151" y="135"/>
                  </a:lnTo>
                  <a:lnTo>
                    <a:pt x="139" y="14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199">
              <a:extLst>
                <a:ext uri="{FF2B5EF4-FFF2-40B4-BE49-F238E27FC236}">
                  <a16:creationId xmlns="" xmlns:a16="http://schemas.microsoft.com/office/drawing/2014/main" id="{376E9A74-0B1A-44D9-81EA-E1490D358FB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731" y="6466409"/>
              <a:ext cx="356207" cy="346771"/>
            </a:xfrm>
            <a:custGeom>
              <a:avLst/>
              <a:gdLst>
                <a:gd name="T0" fmla="*/ 10 w 151"/>
                <a:gd name="T1" fmla="*/ 147 h 147"/>
                <a:gd name="T2" fmla="*/ 0 w 151"/>
                <a:gd name="T3" fmla="*/ 135 h 147"/>
                <a:gd name="T4" fmla="*/ 139 w 151"/>
                <a:gd name="T5" fmla="*/ 0 h 147"/>
                <a:gd name="T6" fmla="*/ 151 w 151"/>
                <a:gd name="T7" fmla="*/ 10 h 147"/>
                <a:gd name="T8" fmla="*/ 10 w 151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147">
                  <a:moveTo>
                    <a:pt x="10" y="147"/>
                  </a:moveTo>
                  <a:lnTo>
                    <a:pt x="0" y="135"/>
                  </a:lnTo>
                  <a:lnTo>
                    <a:pt x="139" y="0"/>
                  </a:lnTo>
                  <a:lnTo>
                    <a:pt x="151" y="10"/>
                  </a:lnTo>
                  <a:lnTo>
                    <a:pt x="10" y="14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200">
              <a:extLst>
                <a:ext uri="{FF2B5EF4-FFF2-40B4-BE49-F238E27FC236}">
                  <a16:creationId xmlns="" xmlns:a16="http://schemas.microsoft.com/office/drawing/2014/main" id="{236B2ED8-B560-4BE1-8017-5B2CCA00AD1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09013" y="5461480"/>
              <a:ext cx="368002" cy="363284"/>
            </a:xfrm>
            <a:custGeom>
              <a:avLst/>
              <a:gdLst>
                <a:gd name="T0" fmla="*/ 156 w 156"/>
                <a:gd name="T1" fmla="*/ 154 h 154"/>
                <a:gd name="T2" fmla="*/ 0 w 156"/>
                <a:gd name="T3" fmla="*/ 154 h 154"/>
                <a:gd name="T4" fmla="*/ 0 w 156"/>
                <a:gd name="T5" fmla="*/ 0 h 154"/>
                <a:gd name="T6" fmla="*/ 156 w 156"/>
                <a:gd name="T7" fmla="*/ 0 h 154"/>
                <a:gd name="T8" fmla="*/ 156 w 156"/>
                <a:gd name="T9" fmla="*/ 154 h 154"/>
                <a:gd name="T10" fmla="*/ 14 w 156"/>
                <a:gd name="T11" fmla="*/ 137 h 154"/>
                <a:gd name="T12" fmla="*/ 139 w 156"/>
                <a:gd name="T13" fmla="*/ 137 h 154"/>
                <a:gd name="T14" fmla="*/ 139 w 156"/>
                <a:gd name="T15" fmla="*/ 17 h 154"/>
                <a:gd name="T16" fmla="*/ 14 w 156"/>
                <a:gd name="T17" fmla="*/ 17 h 154"/>
                <a:gd name="T18" fmla="*/ 14 w 156"/>
                <a:gd name="T19" fmla="*/ 137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6" h="154">
                  <a:moveTo>
                    <a:pt x="156" y="154"/>
                  </a:moveTo>
                  <a:lnTo>
                    <a:pt x="0" y="154"/>
                  </a:lnTo>
                  <a:lnTo>
                    <a:pt x="0" y="0"/>
                  </a:lnTo>
                  <a:lnTo>
                    <a:pt x="156" y="0"/>
                  </a:lnTo>
                  <a:lnTo>
                    <a:pt x="156" y="154"/>
                  </a:lnTo>
                  <a:close/>
                  <a:moveTo>
                    <a:pt x="14" y="137"/>
                  </a:moveTo>
                  <a:lnTo>
                    <a:pt x="139" y="137"/>
                  </a:lnTo>
                  <a:lnTo>
                    <a:pt x="139" y="17"/>
                  </a:lnTo>
                  <a:lnTo>
                    <a:pt x="14" y="17"/>
                  </a:lnTo>
                  <a:lnTo>
                    <a:pt x="14" y="13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201">
              <a:extLst>
                <a:ext uri="{FF2B5EF4-FFF2-40B4-BE49-F238E27FC236}">
                  <a16:creationId xmlns="" xmlns:a16="http://schemas.microsoft.com/office/drawing/2014/main" id="{31BAF021-7341-441F-AB91-A7757A489A1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731" y="5466198"/>
              <a:ext cx="356207" cy="349130"/>
            </a:xfrm>
            <a:custGeom>
              <a:avLst/>
              <a:gdLst>
                <a:gd name="T0" fmla="*/ 139 w 151"/>
                <a:gd name="T1" fmla="*/ 148 h 148"/>
                <a:gd name="T2" fmla="*/ 0 w 151"/>
                <a:gd name="T3" fmla="*/ 13 h 148"/>
                <a:gd name="T4" fmla="*/ 10 w 151"/>
                <a:gd name="T5" fmla="*/ 0 h 148"/>
                <a:gd name="T6" fmla="*/ 151 w 151"/>
                <a:gd name="T7" fmla="*/ 137 h 148"/>
                <a:gd name="T8" fmla="*/ 139 w 151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148">
                  <a:moveTo>
                    <a:pt x="139" y="148"/>
                  </a:moveTo>
                  <a:lnTo>
                    <a:pt x="0" y="13"/>
                  </a:lnTo>
                  <a:lnTo>
                    <a:pt x="10" y="0"/>
                  </a:lnTo>
                  <a:lnTo>
                    <a:pt x="151" y="137"/>
                  </a:lnTo>
                  <a:lnTo>
                    <a:pt x="139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202">
              <a:extLst>
                <a:ext uri="{FF2B5EF4-FFF2-40B4-BE49-F238E27FC236}">
                  <a16:creationId xmlns="" xmlns:a16="http://schemas.microsoft.com/office/drawing/2014/main" id="{ADC8D27A-FEB7-4995-8BB5-18CBCBABEB0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731" y="5466198"/>
              <a:ext cx="356207" cy="349130"/>
            </a:xfrm>
            <a:custGeom>
              <a:avLst/>
              <a:gdLst>
                <a:gd name="T0" fmla="*/ 10 w 151"/>
                <a:gd name="T1" fmla="*/ 148 h 148"/>
                <a:gd name="T2" fmla="*/ 0 w 151"/>
                <a:gd name="T3" fmla="*/ 137 h 148"/>
                <a:gd name="T4" fmla="*/ 139 w 151"/>
                <a:gd name="T5" fmla="*/ 0 h 148"/>
                <a:gd name="T6" fmla="*/ 151 w 151"/>
                <a:gd name="T7" fmla="*/ 13 h 148"/>
                <a:gd name="T8" fmla="*/ 10 w 151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148">
                  <a:moveTo>
                    <a:pt x="10" y="148"/>
                  </a:moveTo>
                  <a:lnTo>
                    <a:pt x="0" y="137"/>
                  </a:lnTo>
                  <a:lnTo>
                    <a:pt x="139" y="0"/>
                  </a:lnTo>
                  <a:lnTo>
                    <a:pt x="151" y="13"/>
                  </a:lnTo>
                  <a:lnTo>
                    <a:pt x="10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203">
              <a:extLst>
                <a:ext uri="{FF2B5EF4-FFF2-40B4-BE49-F238E27FC236}">
                  <a16:creationId xmlns="" xmlns:a16="http://schemas.microsoft.com/office/drawing/2014/main" id="{56960545-6050-4B02-90BD-BCF0F7AFD1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09013" y="5784661"/>
              <a:ext cx="368002" cy="358566"/>
            </a:xfrm>
            <a:custGeom>
              <a:avLst/>
              <a:gdLst>
                <a:gd name="T0" fmla="*/ 156 w 156"/>
                <a:gd name="T1" fmla="*/ 152 h 152"/>
                <a:gd name="T2" fmla="*/ 0 w 156"/>
                <a:gd name="T3" fmla="*/ 152 h 152"/>
                <a:gd name="T4" fmla="*/ 0 w 156"/>
                <a:gd name="T5" fmla="*/ 0 h 152"/>
                <a:gd name="T6" fmla="*/ 156 w 156"/>
                <a:gd name="T7" fmla="*/ 0 h 152"/>
                <a:gd name="T8" fmla="*/ 156 w 156"/>
                <a:gd name="T9" fmla="*/ 152 h 152"/>
                <a:gd name="T10" fmla="*/ 14 w 156"/>
                <a:gd name="T11" fmla="*/ 137 h 152"/>
                <a:gd name="T12" fmla="*/ 139 w 156"/>
                <a:gd name="T13" fmla="*/ 137 h 152"/>
                <a:gd name="T14" fmla="*/ 139 w 156"/>
                <a:gd name="T15" fmla="*/ 17 h 152"/>
                <a:gd name="T16" fmla="*/ 14 w 156"/>
                <a:gd name="T17" fmla="*/ 17 h 152"/>
                <a:gd name="T18" fmla="*/ 14 w 156"/>
                <a:gd name="T19" fmla="*/ 137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6" h="152">
                  <a:moveTo>
                    <a:pt x="156" y="152"/>
                  </a:moveTo>
                  <a:lnTo>
                    <a:pt x="0" y="152"/>
                  </a:lnTo>
                  <a:lnTo>
                    <a:pt x="0" y="0"/>
                  </a:lnTo>
                  <a:lnTo>
                    <a:pt x="156" y="0"/>
                  </a:lnTo>
                  <a:lnTo>
                    <a:pt x="156" y="152"/>
                  </a:lnTo>
                  <a:close/>
                  <a:moveTo>
                    <a:pt x="14" y="137"/>
                  </a:moveTo>
                  <a:lnTo>
                    <a:pt x="139" y="137"/>
                  </a:lnTo>
                  <a:lnTo>
                    <a:pt x="139" y="17"/>
                  </a:lnTo>
                  <a:lnTo>
                    <a:pt x="14" y="17"/>
                  </a:lnTo>
                  <a:lnTo>
                    <a:pt x="14" y="13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204">
              <a:extLst>
                <a:ext uri="{FF2B5EF4-FFF2-40B4-BE49-F238E27FC236}">
                  <a16:creationId xmlns="" xmlns:a16="http://schemas.microsoft.com/office/drawing/2014/main" id="{E16D3DA1-D120-41A6-A250-3F54C93EE15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731" y="5789379"/>
              <a:ext cx="356207" cy="349130"/>
            </a:xfrm>
            <a:custGeom>
              <a:avLst/>
              <a:gdLst>
                <a:gd name="T0" fmla="*/ 139 w 151"/>
                <a:gd name="T1" fmla="*/ 148 h 148"/>
                <a:gd name="T2" fmla="*/ 0 w 151"/>
                <a:gd name="T3" fmla="*/ 11 h 148"/>
                <a:gd name="T4" fmla="*/ 10 w 151"/>
                <a:gd name="T5" fmla="*/ 0 h 148"/>
                <a:gd name="T6" fmla="*/ 151 w 151"/>
                <a:gd name="T7" fmla="*/ 137 h 148"/>
                <a:gd name="T8" fmla="*/ 139 w 151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148">
                  <a:moveTo>
                    <a:pt x="139" y="148"/>
                  </a:moveTo>
                  <a:lnTo>
                    <a:pt x="0" y="11"/>
                  </a:lnTo>
                  <a:lnTo>
                    <a:pt x="10" y="0"/>
                  </a:lnTo>
                  <a:lnTo>
                    <a:pt x="151" y="137"/>
                  </a:lnTo>
                  <a:lnTo>
                    <a:pt x="139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206">
              <a:extLst>
                <a:ext uri="{FF2B5EF4-FFF2-40B4-BE49-F238E27FC236}">
                  <a16:creationId xmlns="" xmlns:a16="http://schemas.microsoft.com/office/drawing/2014/main" id="{40BCC9BF-D8AB-497F-813E-FB052982451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731" y="5789379"/>
              <a:ext cx="356208" cy="349130"/>
            </a:xfrm>
            <a:custGeom>
              <a:avLst/>
              <a:gdLst>
                <a:gd name="T0" fmla="*/ 10 w 151"/>
                <a:gd name="T1" fmla="*/ 148 h 148"/>
                <a:gd name="T2" fmla="*/ 0 w 151"/>
                <a:gd name="T3" fmla="*/ 137 h 148"/>
                <a:gd name="T4" fmla="*/ 139 w 151"/>
                <a:gd name="T5" fmla="*/ 0 h 148"/>
                <a:gd name="T6" fmla="*/ 151 w 151"/>
                <a:gd name="T7" fmla="*/ 11 h 148"/>
                <a:gd name="T8" fmla="*/ 10 w 151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148">
                  <a:moveTo>
                    <a:pt x="10" y="148"/>
                  </a:moveTo>
                  <a:lnTo>
                    <a:pt x="0" y="137"/>
                  </a:lnTo>
                  <a:lnTo>
                    <a:pt x="139" y="0"/>
                  </a:lnTo>
                  <a:lnTo>
                    <a:pt x="151" y="11"/>
                  </a:lnTo>
                  <a:lnTo>
                    <a:pt x="10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207">
              <a:extLst>
                <a:ext uri="{FF2B5EF4-FFF2-40B4-BE49-F238E27FC236}">
                  <a16:creationId xmlns="" xmlns:a16="http://schemas.microsoft.com/office/drawing/2014/main" id="{45E09DB7-1894-4A26-B336-A3CE34299CF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09014" y="6107841"/>
              <a:ext cx="368002" cy="358566"/>
            </a:xfrm>
            <a:custGeom>
              <a:avLst/>
              <a:gdLst>
                <a:gd name="T0" fmla="*/ 156 w 156"/>
                <a:gd name="T1" fmla="*/ 152 h 152"/>
                <a:gd name="T2" fmla="*/ 0 w 156"/>
                <a:gd name="T3" fmla="*/ 152 h 152"/>
                <a:gd name="T4" fmla="*/ 0 w 156"/>
                <a:gd name="T5" fmla="*/ 0 h 152"/>
                <a:gd name="T6" fmla="*/ 156 w 156"/>
                <a:gd name="T7" fmla="*/ 0 h 152"/>
                <a:gd name="T8" fmla="*/ 156 w 156"/>
                <a:gd name="T9" fmla="*/ 152 h 152"/>
                <a:gd name="T10" fmla="*/ 14 w 156"/>
                <a:gd name="T11" fmla="*/ 135 h 152"/>
                <a:gd name="T12" fmla="*/ 139 w 156"/>
                <a:gd name="T13" fmla="*/ 135 h 152"/>
                <a:gd name="T14" fmla="*/ 139 w 156"/>
                <a:gd name="T15" fmla="*/ 15 h 152"/>
                <a:gd name="T16" fmla="*/ 14 w 156"/>
                <a:gd name="T17" fmla="*/ 15 h 152"/>
                <a:gd name="T18" fmla="*/ 14 w 156"/>
                <a:gd name="T19" fmla="*/ 135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6" h="152">
                  <a:moveTo>
                    <a:pt x="156" y="152"/>
                  </a:moveTo>
                  <a:lnTo>
                    <a:pt x="0" y="152"/>
                  </a:lnTo>
                  <a:lnTo>
                    <a:pt x="0" y="0"/>
                  </a:lnTo>
                  <a:lnTo>
                    <a:pt x="156" y="0"/>
                  </a:lnTo>
                  <a:lnTo>
                    <a:pt x="156" y="152"/>
                  </a:lnTo>
                  <a:close/>
                  <a:moveTo>
                    <a:pt x="14" y="135"/>
                  </a:moveTo>
                  <a:lnTo>
                    <a:pt x="139" y="135"/>
                  </a:lnTo>
                  <a:lnTo>
                    <a:pt x="139" y="15"/>
                  </a:lnTo>
                  <a:lnTo>
                    <a:pt x="14" y="15"/>
                  </a:lnTo>
                  <a:lnTo>
                    <a:pt x="14" y="135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208">
              <a:extLst>
                <a:ext uri="{FF2B5EF4-FFF2-40B4-BE49-F238E27FC236}">
                  <a16:creationId xmlns="" xmlns:a16="http://schemas.microsoft.com/office/drawing/2014/main" id="{C735ED84-FA69-4666-BE07-8FD583FAA1B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731" y="6112559"/>
              <a:ext cx="356208" cy="349130"/>
            </a:xfrm>
            <a:custGeom>
              <a:avLst/>
              <a:gdLst>
                <a:gd name="T0" fmla="*/ 139 w 151"/>
                <a:gd name="T1" fmla="*/ 148 h 148"/>
                <a:gd name="T2" fmla="*/ 0 w 151"/>
                <a:gd name="T3" fmla="*/ 11 h 148"/>
                <a:gd name="T4" fmla="*/ 10 w 151"/>
                <a:gd name="T5" fmla="*/ 0 h 148"/>
                <a:gd name="T6" fmla="*/ 151 w 151"/>
                <a:gd name="T7" fmla="*/ 135 h 148"/>
                <a:gd name="T8" fmla="*/ 139 w 151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148">
                  <a:moveTo>
                    <a:pt x="139" y="148"/>
                  </a:moveTo>
                  <a:lnTo>
                    <a:pt x="0" y="11"/>
                  </a:lnTo>
                  <a:lnTo>
                    <a:pt x="10" y="0"/>
                  </a:lnTo>
                  <a:lnTo>
                    <a:pt x="151" y="135"/>
                  </a:lnTo>
                  <a:lnTo>
                    <a:pt x="139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209">
              <a:extLst>
                <a:ext uri="{FF2B5EF4-FFF2-40B4-BE49-F238E27FC236}">
                  <a16:creationId xmlns="" xmlns:a16="http://schemas.microsoft.com/office/drawing/2014/main" id="{B09C632C-7C46-4441-B610-D69B01C75E9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731" y="6112559"/>
              <a:ext cx="356208" cy="349130"/>
            </a:xfrm>
            <a:custGeom>
              <a:avLst/>
              <a:gdLst>
                <a:gd name="T0" fmla="*/ 10 w 151"/>
                <a:gd name="T1" fmla="*/ 148 h 148"/>
                <a:gd name="T2" fmla="*/ 0 w 151"/>
                <a:gd name="T3" fmla="*/ 135 h 148"/>
                <a:gd name="T4" fmla="*/ 139 w 151"/>
                <a:gd name="T5" fmla="*/ 0 h 148"/>
                <a:gd name="T6" fmla="*/ 151 w 151"/>
                <a:gd name="T7" fmla="*/ 11 h 148"/>
                <a:gd name="T8" fmla="*/ 10 w 151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148">
                  <a:moveTo>
                    <a:pt x="10" y="148"/>
                  </a:moveTo>
                  <a:lnTo>
                    <a:pt x="0" y="135"/>
                  </a:lnTo>
                  <a:lnTo>
                    <a:pt x="139" y="0"/>
                  </a:lnTo>
                  <a:lnTo>
                    <a:pt x="151" y="11"/>
                  </a:lnTo>
                  <a:lnTo>
                    <a:pt x="10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Line 210">
              <a:extLst>
                <a:ext uri="{FF2B5EF4-FFF2-40B4-BE49-F238E27FC236}">
                  <a16:creationId xmlns="" xmlns:a16="http://schemas.microsoft.com/office/drawing/2014/main" id="{63E548E1-5D7D-41D0-8940-0E7E7F2A41D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355863" y="3838494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Line 211">
              <a:extLst>
                <a:ext uri="{FF2B5EF4-FFF2-40B4-BE49-F238E27FC236}">
                  <a16:creationId xmlns="" xmlns:a16="http://schemas.microsoft.com/office/drawing/2014/main" id="{D4AA087F-F6A9-4F15-827D-3DEAF8E3169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355863" y="3838494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212">
              <a:extLst>
                <a:ext uri="{FF2B5EF4-FFF2-40B4-BE49-F238E27FC236}">
                  <a16:creationId xmlns="" xmlns:a16="http://schemas.microsoft.com/office/drawing/2014/main" id="{4763E252-E6F6-4357-9D48-539508E378A8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8119" y="3810186"/>
              <a:ext cx="77847" cy="58975"/>
            </a:xfrm>
            <a:custGeom>
              <a:avLst/>
              <a:gdLst>
                <a:gd name="T0" fmla="*/ 8 w 16"/>
                <a:gd name="T1" fmla="*/ 12 h 12"/>
                <a:gd name="T2" fmla="*/ 8 w 16"/>
                <a:gd name="T3" fmla="*/ 0 h 12"/>
                <a:gd name="T4" fmla="*/ 8 w 16"/>
                <a:gd name="T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2">
                  <a:moveTo>
                    <a:pt x="8" y="12"/>
                  </a:moveTo>
                  <a:cubicBezTo>
                    <a:pt x="16" y="12"/>
                    <a:pt x="16" y="0"/>
                    <a:pt x="8" y="0"/>
                  </a:cubicBezTo>
                  <a:cubicBezTo>
                    <a:pt x="0" y="0"/>
                    <a:pt x="0" y="12"/>
                    <a:pt x="8" y="12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Line 213">
              <a:extLst>
                <a:ext uri="{FF2B5EF4-FFF2-40B4-BE49-F238E27FC236}">
                  <a16:creationId xmlns="" xmlns:a16="http://schemas.microsoft.com/office/drawing/2014/main" id="{678B4AB7-C5C1-4204-B93C-6EC01CAD3C2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667882" y="3201567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Line 214">
              <a:extLst>
                <a:ext uri="{FF2B5EF4-FFF2-40B4-BE49-F238E27FC236}">
                  <a16:creationId xmlns="" xmlns:a16="http://schemas.microsoft.com/office/drawing/2014/main" id="{C3850BB1-404F-4787-998C-922C9FF3E64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667882" y="3201567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215">
              <a:extLst>
                <a:ext uri="{FF2B5EF4-FFF2-40B4-BE49-F238E27FC236}">
                  <a16:creationId xmlns="" xmlns:a16="http://schemas.microsoft.com/office/drawing/2014/main" id="{C0CFF94E-9DCB-4C3D-9B14-FE8B9F584549}"/>
                </a:ext>
              </a:extLst>
            </p:cNvPr>
            <p:cNvSpPr>
              <a:spLocks/>
            </p:cNvSpPr>
            <p:nvPr/>
          </p:nvSpPr>
          <p:spPr bwMode="auto">
            <a:xfrm>
              <a:off x="9627780" y="3173260"/>
              <a:ext cx="77847" cy="58975"/>
            </a:xfrm>
            <a:custGeom>
              <a:avLst/>
              <a:gdLst>
                <a:gd name="T0" fmla="*/ 8 w 16"/>
                <a:gd name="T1" fmla="*/ 12 h 12"/>
                <a:gd name="T2" fmla="*/ 8 w 16"/>
                <a:gd name="T3" fmla="*/ 0 h 12"/>
                <a:gd name="T4" fmla="*/ 8 w 16"/>
                <a:gd name="T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2">
                  <a:moveTo>
                    <a:pt x="8" y="12"/>
                  </a:moveTo>
                  <a:cubicBezTo>
                    <a:pt x="16" y="12"/>
                    <a:pt x="16" y="0"/>
                    <a:pt x="8" y="0"/>
                  </a:cubicBezTo>
                  <a:cubicBezTo>
                    <a:pt x="0" y="0"/>
                    <a:pt x="0" y="12"/>
                    <a:pt x="8" y="12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216">
              <a:extLst>
                <a:ext uri="{FF2B5EF4-FFF2-40B4-BE49-F238E27FC236}">
                  <a16:creationId xmlns="" xmlns:a16="http://schemas.microsoft.com/office/drawing/2014/main" id="{98A21700-6FD2-4109-A2CC-EDBBA901F72D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40813" y="5383632"/>
              <a:ext cx="9436" cy="0"/>
            </a:xfrm>
            <a:custGeom>
              <a:avLst/>
              <a:gdLst>
                <a:gd name="T0" fmla="*/ 0 w 2"/>
                <a:gd name="T1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217">
              <a:extLst>
                <a:ext uri="{FF2B5EF4-FFF2-40B4-BE49-F238E27FC236}">
                  <a16:creationId xmlns="" xmlns:a16="http://schemas.microsoft.com/office/drawing/2014/main" id="{122412AF-9025-47EF-B996-C0901CDCD093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05429" y="5352965"/>
              <a:ext cx="77847" cy="58975"/>
            </a:xfrm>
            <a:custGeom>
              <a:avLst/>
              <a:gdLst>
                <a:gd name="T0" fmla="*/ 7 w 16"/>
                <a:gd name="T1" fmla="*/ 12 h 12"/>
                <a:gd name="T2" fmla="*/ 9 w 16"/>
                <a:gd name="T3" fmla="*/ 12 h 12"/>
                <a:gd name="T4" fmla="*/ 16 w 16"/>
                <a:gd name="T5" fmla="*/ 6 h 12"/>
                <a:gd name="T6" fmla="*/ 9 w 16"/>
                <a:gd name="T7" fmla="*/ 0 h 12"/>
                <a:gd name="T8" fmla="*/ 7 w 16"/>
                <a:gd name="T9" fmla="*/ 0 h 12"/>
                <a:gd name="T10" fmla="*/ 0 w 16"/>
                <a:gd name="T11" fmla="*/ 6 h 12"/>
                <a:gd name="T12" fmla="*/ 7 w 16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2">
                  <a:moveTo>
                    <a:pt x="7" y="12"/>
                  </a:moveTo>
                  <a:cubicBezTo>
                    <a:pt x="7" y="12"/>
                    <a:pt x="8" y="12"/>
                    <a:pt x="9" y="12"/>
                  </a:cubicBezTo>
                  <a:cubicBezTo>
                    <a:pt x="13" y="12"/>
                    <a:pt x="16" y="10"/>
                    <a:pt x="16" y="6"/>
                  </a:cubicBezTo>
                  <a:cubicBezTo>
                    <a:pt x="15" y="3"/>
                    <a:pt x="13" y="0"/>
                    <a:pt x="9" y="0"/>
                  </a:cubicBezTo>
                  <a:cubicBezTo>
                    <a:pt x="8" y="0"/>
                    <a:pt x="7" y="0"/>
                    <a:pt x="7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0"/>
                    <a:pt x="3" y="12"/>
                    <a:pt x="7" y="12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Line 218">
              <a:extLst>
                <a:ext uri="{FF2B5EF4-FFF2-40B4-BE49-F238E27FC236}">
                  <a16:creationId xmlns="" xmlns:a16="http://schemas.microsoft.com/office/drawing/2014/main" id="{10F27A5E-876C-4616-8280-F44BF8D1292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50421" y="5829481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Line 219">
              <a:extLst>
                <a:ext uri="{FF2B5EF4-FFF2-40B4-BE49-F238E27FC236}">
                  <a16:creationId xmlns="" xmlns:a16="http://schemas.microsoft.com/office/drawing/2014/main" id="{1E66F5D1-263F-4868-87D7-DFAB3E27022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50421" y="5829481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220">
              <a:extLst>
                <a:ext uri="{FF2B5EF4-FFF2-40B4-BE49-F238E27FC236}">
                  <a16:creationId xmlns="" xmlns:a16="http://schemas.microsoft.com/office/drawing/2014/main" id="{7D92BE8C-A331-4205-8225-DE5C97134028}"/>
                </a:ext>
              </a:extLst>
            </p:cNvPr>
            <p:cNvSpPr>
              <a:spLocks/>
            </p:cNvSpPr>
            <p:nvPr/>
          </p:nvSpPr>
          <p:spPr bwMode="auto">
            <a:xfrm>
              <a:off x="5110318" y="5798814"/>
              <a:ext cx="80206" cy="63693"/>
            </a:xfrm>
            <a:custGeom>
              <a:avLst/>
              <a:gdLst>
                <a:gd name="T0" fmla="*/ 8 w 16"/>
                <a:gd name="T1" fmla="*/ 13 h 13"/>
                <a:gd name="T2" fmla="*/ 8 w 16"/>
                <a:gd name="T3" fmla="*/ 0 h 13"/>
                <a:gd name="T4" fmla="*/ 8 w 16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3">
                  <a:moveTo>
                    <a:pt x="8" y="13"/>
                  </a:moveTo>
                  <a:cubicBezTo>
                    <a:pt x="16" y="13"/>
                    <a:pt x="16" y="0"/>
                    <a:pt x="8" y="0"/>
                  </a:cubicBezTo>
                  <a:cubicBezTo>
                    <a:pt x="0" y="0"/>
                    <a:pt x="0" y="13"/>
                    <a:pt x="8" y="13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Line 221">
              <a:extLst>
                <a:ext uri="{FF2B5EF4-FFF2-40B4-BE49-F238E27FC236}">
                  <a16:creationId xmlns="" xmlns:a16="http://schemas.microsoft.com/office/drawing/2014/main" id="{A6630C49-44BE-461E-A013-D1F6C050FEF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068488" y="2904335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Line 222">
              <a:extLst>
                <a:ext uri="{FF2B5EF4-FFF2-40B4-BE49-F238E27FC236}">
                  <a16:creationId xmlns="" xmlns:a16="http://schemas.microsoft.com/office/drawing/2014/main" id="{7C5A8D65-C46E-43A6-A257-4A6B0543492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068488" y="2904335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223">
              <a:extLst>
                <a:ext uri="{FF2B5EF4-FFF2-40B4-BE49-F238E27FC236}">
                  <a16:creationId xmlns="" xmlns:a16="http://schemas.microsoft.com/office/drawing/2014/main" id="{A7BE1271-54B9-4EBB-81A2-1C94A33FEBB3}"/>
                </a:ext>
              </a:extLst>
            </p:cNvPr>
            <p:cNvSpPr>
              <a:spLocks/>
            </p:cNvSpPr>
            <p:nvPr/>
          </p:nvSpPr>
          <p:spPr bwMode="auto">
            <a:xfrm>
              <a:off x="8028386" y="2873669"/>
              <a:ext cx="80206" cy="58975"/>
            </a:xfrm>
            <a:custGeom>
              <a:avLst/>
              <a:gdLst>
                <a:gd name="T0" fmla="*/ 8 w 16"/>
                <a:gd name="T1" fmla="*/ 12 h 12"/>
                <a:gd name="T2" fmla="*/ 8 w 16"/>
                <a:gd name="T3" fmla="*/ 0 h 12"/>
                <a:gd name="T4" fmla="*/ 8 w 16"/>
                <a:gd name="T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2">
                  <a:moveTo>
                    <a:pt x="8" y="12"/>
                  </a:moveTo>
                  <a:cubicBezTo>
                    <a:pt x="16" y="12"/>
                    <a:pt x="16" y="0"/>
                    <a:pt x="8" y="0"/>
                  </a:cubicBezTo>
                  <a:cubicBezTo>
                    <a:pt x="0" y="0"/>
                    <a:pt x="0" y="12"/>
                    <a:pt x="8" y="12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675698" y="3657120"/>
            <a:ext cx="4535055" cy="656792"/>
          </a:xfrm>
        </p:spPr>
        <p:txBody>
          <a:bodyPr anchor="b">
            <a:normAutofit/>
          </a:bodyPr>
          <a:lstStyle/>
          <a:p>
            <a:r>
              <a:rPr lang="en-US" altLang="zh-CN" sz="2800" dirty="0"/>
              <a:t>Section Header Here</a:t>
            </a:r>
            <a:endParaRPr lang="zh-CN" altLang="en-US" sz="3200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669925" y="4517062"/>
            <a:ext cx="4546600" cy="1015623"/>
          </a:xfrm>
        </p:spPr>
        <p:txBody>
          <a:bodyPr>
            <a:normAutofit/>
          </a:bodyPr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Supporting text here.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When you copy &amp; paste, choose "keep text only" option.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805403" y="2310040"/>
            <a:ext cx="1186236" cy="1031388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/06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7837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3A527DFF-9DCB-4218-941D-6177728532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8A638406-9199-4D43-99EC-0E429BA70D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093ABAF6-35AE-4D9B-AAF9-14850B399B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29</a:t>
            </a:fld>
            <a:endParaRPr lang="zh-CN" altLang="en-US"/>
          </a:p>
        </p:txBody>
      </p:sp>
      <p:grpSp>
        <p:nvGrpSpPr>
          <p:cNvPr id="5" name="04fbccbf-b70c-44fc-b71b-78506ba29b8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270C6DD1-E764-405A-8B32-FA66B30813A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87280" y="1275325"/>
            <a:ext cx="10833209" cy="4307350"/>
            <a:chOff x="687280" y="1275325"/>
            <a:chExt cx="10833209" cy="4307350"/>
          </a:xfrm>
        </p:grpSpPr>
        <p:grpSp>
          <p:nvGrpSpPr>
            <p:cNvPr id="6" name="îśḻíḋè">
              <a:extLst>
                <a:ext uri="{FF2B5EF4-FFF2-40B4-BE49-F238E27FC236}">
                  <a16:creationId xmlns="" xmlns:a16="http://schemas.microsoft.com/office/drawing/2014/main" id="{AE2AA153-564F-4DF4-B3E9-99F0ACEEF41F}"/>
                </a:ext>
              </a:extLst>
            </p:cNvPr>
            <p:cNvGrpSpPr/>
            <p:nvPr/>
          </p:nvGrpSpPr>
          <p:grpSpPr>
            <a:xfrm>
              <a:off x="4356834" y="1914525"/>
              <a:ext cx="3478332" cy="3448050"/>
              <a:chOff x="3550663" y="1352550"/>
              <a:chExt cx="4612152" cy="4572000"/>
            </a:xfrm>
          </p:grpSpPr>
          <p:grpSp>
            <p:nvGrpSpPr>
              <p:cNvPr id="19" name="îşḻïḍè">
                <a:extLst>
                  <a:ext uri="{FF2B5EF4-FFF2-40B4-BE49-F238E27FC236}">
                    <a16:creationId xmlns="" xmlns:a16="http://schemas.microsoft.com/office/drawing/2014/main" id="{9FB0FC81-93B8-4EF3-9E01-EA28514190C4}"/>
                  </a:ext>
                </a:extLst>
              </p:cNvPr>
              <p:cNvGrpSpPr/>
              <p:nvPr/>
            </p:nvGrpSpPr>
            <p:grpSpPr>
              <a:xfrm>
                <a:off x="4141106" y="1999149"/>
                <a:ext cx="3431271" cy="3278802"/>
                <a:chOff x="4052545" y="1914525"/>
                <a:chExt cx="3608389" cy="3448050"/>
              </a:xfrm>
            </p:grpSpPr>
            <p:sp>
              <p:nvSpPr>
                <p:cNvPr id="83" name="ïṣļíḑê">
                  <a:extLst>
                    <a:ext uri="{FF2B5EF4-FFF2-40B4-BE49-F238E27FC236}">
                      <a16:creationId xmlns="" xmlns:a16="http://schemas.microsoft.com/office/drawing/2014/main" id="{93F7AC20-00E5-4363-A205-F4BEFF1C43D5}"/>
                    </a:ext>
                  </a:extLst>
                </p:cNvPr>
                <p:cNvSpPr/>
                <p:nvPr/>
              </p:nvSpPr>
              <p:spPr bwMode="auto">
                <a:xfrm>
                  <a:off x="5855946" y="1914525"/>
                  <a:ext cx="1495425" cy="1724025"/>
                </a:xfrm>
                <a:custGeom>
                  <a:avLst/>
                  <a:gdLst>
                    <a:gd name="T0" fmla="*/ 0 w 2415"/>
                    <a:gd name="T1" fmla="*/ 0 h 2788"/>
                    <a:gd name="T2" fmla="*/ 2415 w 2415"/>
                    <a:gd name="T3" fmla="*/ 1394 h 2788"/>
                    <a:gd name="T4" fmla="*/ 0 w 2415"/>
                    <a:gd name="T5" fmla="*/ 2788 h 2788"/>
                    <a:gd name="T6" fmla="*/ 0 w 2415"/>
                    <a:gd name="T7" fmla="*/ 0 h 27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415" h="2788">
                      <a:moveTo>
                        <a:pt x="0" y="0"/>
                      </a:moveTo>
                      <a:cubicBezTo>
                        <a:pt x="996" y="0"/>
                        <a:pt x="1917" y="531"/>
                        <a:pt x="2415" y="1394"/>
                      </a:cubicBezTo>
                      <a:lnTo>
                        <a:pt x="0" y="278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4" name="ïṡḻïďé">
                  <a:extLst>
                    <a:ext uri="{FF2B5EF4-FFF2-40B4-BE49-F238E27FC236}">
                      <a16:creationId xmlns="" xmlns:a16="http://schemas.microsoft.com/office/drawing/2014/main" id="{FC56DBFF-7C9F-418A-9DDA-D5B93F569627}"/>
                    </a:ext>
                  </a:extLst>
                </p:cNvPr>
                <p:cNvSpPr/>
                <p:nvPr/>
              </p:nvSpPr>
              <p:spPr bwMode="auto">
                <a:xfrm>
                  <a:off x="5855946" y="2776537"/>
                  <a:ext cx="1804988" cy="1724025"/>
                </a:xfrm>
                <a:custGeom>
                  <a:avLst/>
                  <a:gdLst>
                    <a:gd name="T0" fmla="*/ 2415 w 2913"/>
                    <a:gd name="T1" fmla="*/ 0 h 2788"/>
                    <a:gd name="T2" fmla="*/ 2415 w 2913"/>
                    <a:gd name="T3" fmla="*/ 2788 h 2788"/>
                    <a:gd name="T4" fmla="*/ 0 w 2913"/>
                    <a:gd name="T5" fmla="*/ 1394 h 2788"/>
                    <a:gd name="T6" fmla="*/ 2415 w 2913"/>
                    <a:gd name="T7" fmla="*/ 0 h 27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913" h="2788">
                      <a:moveTo>
                        <a:pt x="2415" y="0"/>
                      </a:moveTo>
                      <a:cubicBezTo>
                        <a:pt x="2913" y="863"/>
                        <a:pt x="2913" y="1925"/>
                        <a:pt x="2415" y="2788"/>
                      </a:cubicBezTo>
                      <a:lnTo>
                        <a:pt x="0" y="1394"/>
                      </a:lnTo>
                      <a:lnTo>
                        <a:pt x="2415" y="0"/>
                      </a:lnTo>
                      <a:close/>
                    </a:path>
                  </a:pathLst>
                </a:custGeom>
                <a:solidFill>
                  <a:schemeClr val="tx2">
                    <a:lumMod val="20000"/>
                    <a:lumOff val="80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5" name="íşḷíḋe">
                  <a:extLst>
                    <a:ext uri="{FF2B5EF4-FFF2-40B4-BE49-F238E27FC236}">
                      <a16:creationId xmlns="" xmlns:a16="http://schemas.microsoft.com/office/drawing/2014/main" id="{6D7C4825-58B9-4017-B25E-9D39532163FA}"/>
                    </a:ext>
                  </a:extLst>
                </p:cNvPr>
                <p:cNvSpPr/>
                <p:nvPr/>
              </p:nvSpPr>
              <p:spPr bwMode="auto">
                <a:xfrm>
                  <a:off x="5855946" y="3638550"/>
                  <a:ext cx="1495425" cy="1724025"/>
                </a:xfrm>
                <a:custGeom>
                  <a:avLst/>
                  <a:gdLst>
                    <a:gd name="T0" fmla="*/ 2415 w 2415"/>
                    <a:gd name="T1" fmla="*/ 1394 h 2788"/>
                    <a:gd name="T2" fmla="*/ 0 w 2415"/>
                    <a:gd name="T3" fmla="*/ 2788 h 2788"/>
                    <a:gd name="T4" fmla="*/ 0 w 2415"/>
                    <a:gd name="T5" fmla="*/ 0 h 2788"/>
                    <a:gd name="T6" fmla="*/ 2415 w 2415"/>
                    <a:gd name="T7" fmla="*/ 1394 h 27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415" h="2788">
                      <a:moveTo>
                        <a:pt x="2415" y="1394"/>
                      </a:moveTo>
                      <a:cubicBezTo>
                        <a:pt x="1917" y="2257"/>
                        <a:pt x="996" y="2788"/>
                        <a:pt x="0" y="2788"/>
                      </a:cubicBezTo>
                      <a:lnTo>
                        <a:pt x="0" y="0"/>
                      </a:lnTo>
                      <a:lnTo>
                        <a:pt x="2415" y="1394"/>
                      </a:lnTo>
                      <a:close/>
                    </a:path>
                  </a:pathLst>
                </a:custGeom>
                <a:solidFill>
                  <a:schemeClr val="tx2">
                    <a:lumMod val="40000"/>
                    <a:lumOff val="60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6" name="íṥlíďê">
                  <a:extLst>
                    <a:ext uri="{FF2B5EF4-FFF2-40B4-BE49-F238E27FC236}">
                      <a16:creationId xmlns="" xmlns:a16="http://schemas.microsoft.com/office/drawing/2014/main" id="{AF8FF64F-F1D7-42B7-954E-A4C1233ECEB2}"/>
                    </a:ext>
                  </a:extLst>
                </p:cNvPr>
                <p:cNvSpPr/>
                <p:nvPr/>
              </p:nvSpPr>
              <p:spPr bwMode="auto">
                <a:xfrm>
                  <a:off x="4360521" y="3638550"/>
                  <a:ext cx="1495425" cy="1724025"/>
                </a:xfrm>
                <a:custGeom>
                  <a:avLst/>
                  <a:gdLst>
                    <a:gd name="T0" fmla="*/ 2415 w 2415"/>
                    <a:gd name="T1" fmla="*/ 2788 h 2788"/>
                    <a:gd name="T2" fmla="*/ 0 w 2415"/>
                    <a:gd name="T3" fmla="*/ 1394 h 2788"/>
                    <a:gd name="T4" fmla="*/ 2415 w 2415"/>
                    <a:gd name="T5" fmla="*/ 0 h 2788"/>
                    <a:gd name="T6" fmla="*/ 2415 w 2415"/>
                    <a:gd name="T7" fmla="*/ 2788 h 27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415" h="2788">
                      <a:moveTo>
                        <a:pt x="2415" y="2788"/>
                      </a:moveTo>
                      <a:cubicBezTo>
                        <a:pt x="1419" y="2788"/>
                        <a:pt x="498" y="2257"/>
                        <a:pt x="0" y="1394"/>
                      </a:cubicBezTo>
                      <a:lnTo>
                        <a:pt x="2415" y="0"/>
                      </a:lnTo>
                      <a:lnTo>
                        <a:pt x="2415" y="2788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7" name="ïṡḷîḓê">
                  <a:extLst>
                    <a:ext uri="{FF2B5EF4-FFF2-40B4-BE49-F238E27FC236}">
                      <a16:creationId xmlns="" xmlns:a16="http://schemas.microsoft.com/office/drawing/2014/main" id="{A04B7F89-0F15-4A9F-A560-16C8EA49ECDA}"/>
                    </a:ext>
                  </a:extLst>
                </p:cNvPr>
                <p:cNvSpPr/>
                <p:nvPr/>
              </p:nvSpPr>
              <p:spPr bwMode="auto">
                <a:xfrm>
                  <a:off x="4052545" y="2776537"/>
                  <a:ext cx="1803400" cy="1724025"/>
                </a:xfrm>
                <a:custGeom>
                  <a:avLst/>
                  <a:gdLst>
                    <a:gd name="T0" fmla="*/ 498 w 2913"/>
                    <a:gd name="T1" fmla="*/ 2788 h 2788"/>
                    <a:gd name="T2" fmla="*/ 498 w 2913"/>
                    <a:gd name="T3" fmla="*/ 0 h 2788"/>
                    <a:gd name="T4" fmla="*/ 2913 w 2913"/>
                    <a:gd name="T5" fmla="*/ 1394 h 2788"/>
                    <a:gd name="T6" fmla="*/ 498 w 2913"/>
                    <a:gd name="T7" fmla="*/ 2788 h 27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913" h="2788">
                      <a:moveTo>
                        <a:pt x="498" y="2788"/>
                      </a:moveTo>
                      <a:cubicBezTo>
                        <a:pt x="0" y="1925"/>
                        <a:pt x="0" y="863"/>
                        <a:pt x="498" y="0"/>
                      </a:cubicBezTo>
                      <a:lnTo>
                        <a:pt x="2913" y="1394"/>
                      </a:lnTo>
                      <a:lnTo>
                        <a:pt x="498" y="2788"/>
                      </a:lnTo>
                      <a:close/>
                    </a:path>
                  </a:pathLst>
                </a:custGeom>
                <a:solidFill>
                  <a:schemeClr val="tx2">
                    <a:lumMod val="40000"/>
                    <a:lumOff val="60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8" name="ïṧliḋe">
                  <a:extLst>
                    <a:ext uri="{FF2B5EF4-FFF2-40B4-BE49-F238E27FC236}">
                      <a16:creationId xmlns="" xmlns:a16="http://schemas.microsoft.com/office/drawing/2014/main" id="{69E771F9-9FE9-467C-B6A8-B57B08B8827C}"/>
                    </a:ext>
                  </a:extLst>
                </p:cNvPr>
                <p:cNvSpPr/>
                <p:nvPr/>
              </p:nvSpPr>
              <p:spPr bwMode="auto">
                <a:xfrm>
                  <a:off x="4360521" y="1914525"/>
                  <a:ext cx="1495425" cy="1724025"/>
                </a:xfrm>
                <a:custGeom>
                  <a:avLst/>
                  <a:gdLst>
                    <a:gd name="T0" fmla="*/ 0 w 2415"/>
                    <a:gd name="T1" fmla="*/ 1394 h 2788"/>
                    <a:gd name="T2" fmla="*/ 2415 w 2415"/>
                    <a:gd name="T3" fmla="*/ 0 h 2788"/>
                    <a:gd name="T4" fmla="*/ 2415 w 2415"/>
                    <a:gd name="T5" fmla="*/ 2788 h 2788"/>
                    <a:gd name="T6" fmla="*/ 0 w 2415"/>
                    <a:gd name="T7" fmla="*/ 1394 h 27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415" h="2788">
                      <a:moveTo>
                        <a:pt x="0" y="1394"/>
                      </a:moveTo>
                      <a:cubicBezTo>
                        <a:pt x="498" y="531"/>
                        <a:pt x="1419" y="0"/>
                        <a:pt x="2415" y="0"/>
                      </a:cubicBezTo>
                      <a:lnTo>
                        <a:pt x="2415" y="2788"/>
                      </a:lnTo>
                      <a:lnTo>
                        <a:pt x="0" y="1394"/>
                      </a:lnTo>
                      <a:close/>
                    </a:path>
                  </a:pathLst>
                </a:custGeom>
                <a:solidFill>
                  <a:schemeClr val="tx2">
                    <a:lumMod val="20000"/>
                    <a:lumOff val="80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0" name="iŝḷîďê">
                <a:extLst>
                  <a:ext uri="{FF2B5EF4-FFF2-40B4-BE49-F238E27FC236}">
                    <a16:creationId xmlns="" xmlns:a16="http://schemas.microsoft.com/office/drawing/2014/main" id="{C7486910-8503-405F-ABF9-998C1608384A}"/>
                  </a:ext>
                </a:extLst>
              </p:cNvPr>
              <p:cNvGrpSpPr/>
              <p:nvPr/>
            </p:nvGrpSpPr>
            <p:grpSpPr>
              <a:xfrm>
                <a:off x="3550663" y="1352550"/>
                <a:ext cx="4612152" cy="4572000"/>
                <a:chOff x="-4157005" y="3516570"/>
                <a:chExt cx="14791511" cy="14662739"/>
              </a:xfrm>
            </p:grpSpPr>
            <p:grpSp>
              <p:nvGrpSpPr>
                <p:cNvPr id="21" name="ïṡḻiďê">
                  <a:extLst>
                    <a:ext uri="{FF2B5EF4-FFF2-40B4-BE49-F238E27FC236}">
                      <a16:creationId xmlns="" xmlns:a16="http://schemas.microsoft.com/office/drawing/2014/main" id="{83CDBC31-CFB7-41B3-B5B0-591EABD63177}"/>
                    </a:ext>
                  </a:extLst>
                </p:cNvPr>
                <p:cNvGrpSpPr/>
                <p:nvPr/>
              </p:nvGrpSpPr>
              <p:grpSpPr>
                <a:xfrm>
                  <a:off x="-3888264" y="3656539"/>
                  <a:ext cx="14522770" cy="14522770"/>
                  <a:chOff x="0" y="0"/>
                  <a:chExt cx="14522768" cy="14522768"/>
                </a:xfrm>
              </p:grpSpPr>
              <p:grpSp>
                <p:nvGrpSpPr>
                  <p:cNvPr id="31" name="ïslíḓê">
                    <a:extLst>
                      <a:ext uri="{FF2B5EF4-FFF2-40B4-BE49-F238E27FC236}">
                        <a16:creationId xmlns="" xmlns:a16="http://schemas.microsoft.com/office/drawing/2014/main" id="{B426D4BB-3CE2-4B52-A366-3049D083324D}"/>
                      </a:ext>
                    </a:extLst>
                  </p:cNvPr>
                  <p:cNvGrpSpPr/>
                  <p:nvPr/>
                </p:nvGrpSpPr>
                <p:grpSpPr>
                  <a:xfrm>
                    <a:off x="2761852" y="2761852"/>
                    <a:ext cx="8999064" cy="8999063"/>
                    <a:chOff x="891063" y="891063"/>
                    <a:chExt cx="8999062" cy="8999062"/>
                  </a:xfrm>
                </p:grpSpPr>
                <p:sp>
                  <p:nvSpPr>
                    <p:cNvPr id="34" name="íṥḷïďé">
                      <a:extLst>
                        <a:ext uri="{FF2B5EF4-FFF2-40B4-BE49-F238E27FC236}">
                          <a16:creationId xmlns="" xmlns:a16="http://schemas.microsoft.com/office/drawing/2014/main" id="{05A98351-61E1-479F-B169-E4AD3B54C40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91063" y="891063"/>
                      <a:ext cx="8999062" cy="8999062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12700" cap="flat">
                      <a:noFill/>
                      <a:miter lim="400000"/>
                    </a:ln>
                    <a:effectLst/>
                  </p:spPr>
                  <p:txBody>
                    <a:bodyPr wrap="square" lIns="71437" tIns="71437" rIns="71437" bIns="71437" numCol="1" anchor="ctr">
                      <a:noAutofit/>
                    </a:bodyPr>
                    <a:lstStyle/>
                    <a:p>
                      <a:pPr algn="ctr">
                        <a:defRPr sz="3200" cap="none">
                          <a:solidFill>
                            <a:srgbClr val="FFFFFF"/>
                          </a:solidFill>
                        </a:defRPr>
                      </a:pPr>
                      <a:endParaRPr/>
                    </a:p>
                  </p:txBody>
                </p:sp>
                <p:grpSp>
                  <p:nvGrpSpPr>
                    <p:cNvPr id="35" name="ïsľîḑè">
                      <a:extLst>
                        <a:ext uri="{FF2B5EF4-FFF2-40B4-BE49-F238E27FC236}">
                          <a16:creationId xmlns="" xmlns:a16="http://schemas.microsoft.com/office/drawing/2014/main" id="{F1158BA1-1AC5-414F-AA34-BB110399A69F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311695" y="1294979"/>
                      <a:ext cx="8157800" cy="8191231"/>
                      <a:chOff x="0" y="-1"/>
                      <a:chExt cx="8157798" cy="8191230"/>
                    </a:xfrm>
                  </p:grpSpPr>
                  <p:sp>
                    <p:nvSpPr>
                      <p:cNvPr id="36" name="íSḻïde">
                        <a:extLst>
                          <a:ext uri="{FF2B5EF4-FFF2-40B4-BE49-F238E27FC236}">
                            <a16:creationId xmlns="" xmlns:a16="http://schemas.microsoft.com/office/drawing/2014/main" id="{53C8A5A7-01C8-4FD8-87FD-504092E31B1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0" y="33423"/>
                        <a:ext cx="8157798" cy="8157806"/>
                      </a:xfrm>
                      <a:prstGeom prst="ellipse">
                        <a:avLst/>
                      </a:prstGeom>
                      <a:noFill/>
                      <a:ln w="127000" cap="flat">
                        <a:solidFill>
                          <a:srgbClr val="DCDEE0"/>
                        </a:solidFill>
                        <a:prstDash val="solid"/>
                        <a:miter lim="400000"/>
                      </a:ln>
                      <a:effectLst/>
                    </p:spPr>
                    <p:txBody>
                      <a:bodyPr wrap="square" lIns="45719" tIns="45719" rIns="45719" bIns="45719" numCol="1" anchor="ctr">
                        <a:noAutofit/>
                      </a:bodyPr>
                      <a:lstStyle/>
                      <a:p>
                        <a:pPr defTabSz="457148">
                          <a:defRPr sz="11600" cap="none">
                            <a:solidFill>
                              <a:srgbClr val="77716C"/>
                            </a:solidFill>
                          </a:defRPr>
                        </a:pPr>
                        <a:endParaRPr/>
                      </a:p>
                    </p:txBody>
                  </p:sp>
                  <p:sp>
                    <p:nvSpPr>
                      <p:cNvPr id="37" name="ïSlïḓè">
                        <a:extLst>
                          <a:ext uri="{FF2B5EF4-FFF2-40B4-BE49-F238E27FC236}">
                            <a16:creationId xmlns="" xmlns:a16="http://schemas.microsoft.com/office/drawing/2014/main" id="{4C5E53E9-DD38-435C-8F71-55F7A06166D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393245" y="-1"/>
                        <a:ext cx="6731335" cy="374837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wd2" y="hd2"/>
                          </a:cxn>
                          <a:cxn ang="5400000">
                            <a:pos x="wd2" y="hd2"/>
                          </a:cxn>
                          <a:cxn ang="10800000">
                            <a:pos x="wd2" y="hd2"/>
                          </a:cxn>
                          <a:cxn ang="16200000">
                            <a:pos x="wd2" y="hd2"/>
                          </a:cxn>
                        </a:cxnLst>
                        <a:rect l="0" t="0" r="r" b="b"/>
                        <a:pathLst>
                          <a:path w="21599" h="21511" extrusionOk="0">
                            <a:moveTo>
                              <a:pt x="6974" y="3251"/>
                            </a:moveTo>
                            <a:lnTo>
                              <a:pt x="6917" y="3349"/>
                            </a:lnTo>
                            <a:lnTo>
                              <a:pt x="6827" y="3350"/>
                            </a:lnTo>
                            <a:lnTo>
                              <a:pt x="6604" y="3534"/>
                            </a:lnTo>
                            <a:lnTo>
                              <a:pt x="6516" y="3506"/>
                            </a:lnTo>
                            <a:lnTo>
                              <a:pt x="6316" y="3666"/>
                            </a:lnTo>
                            <a:lnTo>
                              <a:pt x="6388" y="3748"/>
                            </a:lnTo>
                            <a:lnTo>
                              <a:pt x="6349" y="3897"/>
                            </a:lnTo>
                            <a:lnTo>
                              <a:pt x="6191" y="3956"/>
                            </a:lnTo>
                            <a:lnTo>
                              <a:pt x="6079" y="4058"/>
                            </a:lnTo>
                            <a:lnTo>
                              <a:pt x="5935" y="4082"/>
                            </a:lnTo>
                            <a:lnTo>
                              <a:pt x="5832" y="3953"/>
                            </a:lnTo>
                            <a:lnTo>
                              <a:pt x="5592" y="3895"/>
                            </a:lnTo>
                            <a:lnTo>
                              <a:pt x="5538" y="3965"/>
                            </a:lnTo>
                            <a:lnTo>
                              <a:pt x="5643" y="4107"/>
                            </a:lnTo>
                            <a:lnTo>
                              <a:pt x="5491" y="4212"/>
                            </a:lnTo>
                            <a:lnTo>
                              <a:pt x="5425" y="4373"/>
                            </a:lnTo>
                            <a:lnTo>
                              <a:pt x="5289" y="4561"/>
                            </a:lnTo>
                            <a:lnTo>
                              <a:pt x="5483" y="4605"/>
                            </a:lnTo>
                            <a:lnTo>
                              <a:pt x="5424" y="4718"/>
                            </a:lnTo>
                            <a:lnTo>
                              <a:pt x="5441" y="4859"/>
                            </a:lnTo>
                            <a:lnTo>
                              <a:pt x="5284" y="5054"/>
                            </a:lnTo>
                            <a:lnTo>
                              <a:pt x="5134" y="5348"/>
                            </a:lnTo>
                            <a:lnTo>
                              <a:pt x="5011" y="5415"/>
                            </a:lnTo>
                            <a:lnTo>
                              <a:pt x="4819" y="5473"/>
                            </a:lnTo>
                            <a:lnTo>
                              <a:pt x="4729" y="5579"/>
                            </a:lnTo>
                            <a:lnTo>
                              <a:pt x="4698" y="5763"/>
                            </a:lnTo>
                            <a:lnTo>
                              <a:pt x="4640" y="6049"/>
                            </a:lnTo>
                            <a:lnTo>
                              <a:pt x="4594" y="6214"/>
                            </a:lnTo>
                            <a:lnTo>
                              <a:pt x="4511" y="6355"/>
                            </a:lnTo>
                            <a:lnTo>
                              <a:pt x="4335" y="6402"/>
                            </a:lnTo>
                            <a:lnTo>
                              <a:pt x="4158" y="6496"/>
                            </a:lnTo>
                            <a:lnTo>
                              <a:pt x="4121" y="6731"/>
                            </a:lnTo>
                            <a:lnTo>
                              <a:pt x="4130" y="6918"/>
                            </a:lnTo>
                            <a:lnTo>
                              <a:pt x="4130" y="7106"/>
                            </a:lnTo>
                            <a:lnTo>
                              <a:pt x="4209" y="7153"/>
                            </a:lnTo>
                            <a:lnTo>
                              <a:pt x="4222" y="7294"/>
                            </a:lnTo>
                            <a:lnTo>
                              <a:pt x="4143" y="7373"/>
                            </a:lnTo>
                            <a:lnTo>
                              <a:pt x="4058" y="7373"/>
                            </a:lnTo>
                            <a:lnTo>
                              <a:pt x="4013" y="7501"/>
                            </a:lnTo>
                            <a:lnTo>
                              <a:pt x="4138" y="7589"/>
                            </a:lnTo>
                            <a:lnTo>
                              <a:pt x="4206" y="7523"/>
                            </a:lnTo>
                            <a:lnTo>
                              <a:pt x="4233" y="7687"/>
                            </a:lnTo>
                            <a:lnTo>
                              <a:pt x="4180" y="7866"/>
                            </a:lnTo>
                            <a:lnTo>
                              <a:pt x="4163" y="8053"/>
                            </a:lnTo>
                            <a:lnTo>
                              <a:pt x="4125" y="8305"/>
                            </a:lnTo>
                            <a:lnTo>
                              <a:pt x="4029" y="8541"/>
                            </a:lnTo>
                            <a:lnTo>
                              <a:pt x="3985" y="8685"/>
                            </a:lnTo>
                            <a:lnTo>
                              <a:pt x="3904" y="8905"/>
                            </a:lnTo>
                            <a:lnTo>
                              <a:pt x="3852" y="9140"/>
                            </a:lnTo>
                            <a:lnTo>
                              <a:pt x="3785" y="9331"/>
                            </a:lnTo>
                            <a:lnTo>
                              <a:pt x="3684" y="9449"/>
                            </a:lnTo>
                            <a:lnTo>
                              <a:pt x="3703" y="9593"/>
                            </a:lnTo>
                            <a:lnTo>
                              <a:pt x="3763" y="9804"/>
                            </a:lnTo>
                            <a:lnTo>
                              <a:pt x="3728" y="9961"/>
                            </a:lnTo>
                            <a:lnTo>
                              <a:pt x="3652" y="10090"/>
                            </a:lnTo>
                            <a:lnTo>
                              <a:pt x="3612" y="10294"/>
                            </a:lnTo>
                            <a:lnTo>
                              <a:pt x="3509" y="10317"/>
                            </a:lnTo>
                            <a:lnTo>
                              <a:pt x="3433" y="10306"/>
                            </a:lnTo>
                            <a:lnTo>
                              <a:pt x="3341" y="10180"/>
                            </a:lnTo>
                            <a:lnTo>
                              <a:pt x="3205" y="10239"/>
                            </a:lnTo>
                            <a:lnTo>
                              <a:pt x="3156" y="10321"/>
                            </a:lnTo>
                            <a:lnTo>
                              <a:pt x="3101" y="10211"/>
                            </a:lnTo>
                            <a:lnTo>
                              <a:pt x="3114" y="10027"/>
                            </a:lnTo>
                            <a:lnTo>
                              <a:pt x="3134" y="9895"/>
                            </a:lnTo>
                            <a:lnTo>
                              <a:pt x="3226" y="9711"/>
                            </a:lnTo>
                            <a:lnTo>
                              <a:pt x="3312" y="9617"/>
                            </a:lnTo>
                            <a:lnTo>
                              <a:pt x="3305" y="9492"/>
                            </a:lnTo>
                            <a:lnTo>
                              <a:pt x="3233" y="9289"/>
                            </a:lnTo>
                            <a:lnTo>
                              <a:pt x="3345" y="9214"/>
                            </a:lnTo>
                            <a:lnTo>
                              <a:pt x="3376" y="9053"/>
                            </a:lnTo>
                            <a:lnTo>
                              <a:pt x="3149" y="9260"/>
                            </a:lnTo>
                            <a:lnTo>
                              <a:pt x="3057" y="9190"/>
                            </a:lnTo>
                            <a:lnTo>
                              <a:pt x="2937" y="9072"/>
                            </a:lnTo>
                            <a:lnTo>
                              <a:pt x="2846" y="9272"/>
                            </a:lnTo>
                            <a:lnTo>
                              <a:pt x="2739" y="9402"/>
                            </a:lnTo>
                            <a:lnTo>
                              <a:pt x="2627" y="9539"/>
                            </a:lnTo>
                            <a:lnTo>
                              <a:pt x="2528" y="9539"/>
                            </a:lnTo>
                            <a:lnTo>
                              <a:pt x="2527" y="9402"/>
                            </a:lnTo>
                            <a:lnTo>
                              <a:pt x="2600" y="9273"/>
                            </a:lnTo>
                            <a:lnTo>
                              <a:pt x="2481" y="9029"/>
                            </a:lnTo>
                            <a:lnTo>
                              <a:pt x="2357" y="8831"/>
                            </a:lnTo>
                            <a:lnTo>
                              <a:pt x="2187" y="8576"/>
                            </a:lnTo>
                            <a:lnTo>
                              <a:pt x="2036" y="8658"/>
                            </a:lnTo>
                            <a:lnTo>
                              <a:pt x="2072" y="8493"/>
                            </a:lnTo>
                            <a:lnTo>
                              <a:pt x="2195" y="8270"/>
                            </a:lnTo>
                            <a:lnTo>
                              <a:pt x="2215" y="8039"/>
                            </a:lnTo>
                            <a:lnTo>
                              <a:pt x="2070" y="7991"/>
                            </a:lnTo>
                            <a:lnTo>
                              <a:pt x="2108" y="7828"/>
                            </a:lnTo>
                            <a:lnTo>
                              <a:pt x="2147" y="7527"/>
                            </a:lnTo>
                            <a:lnTo>
                              <a:pt x="2031" y="7598"/>
                            </a:lnTo>
                            <a:lnTo>
                              <a:pt x="1922" y="7527"/>
                            </a:lnTo>
                            <a:lnTo>
                              <a:pt x="1832" y="7657"/>
                            </a:lnTo>
                            <a:lnTo>
                              <a:pt x="1743" y="7786"/>
                            </a:lnTo>
                            <a:lnTo>
                              <a:pt x="1586" y="7876"/>
                            </a:lnTo>
                            <a:lnTo>
                              <a:pt x="1447" y="7969"/>
                            </a:lnTo>
                            <a:lnTo>
                              <a:pt x="1408" y="7863"/>
                            </a:lnTo>
                            <a:lnTo>
                              <a:pt x="1488" y="7747"/>
                            </a:lnTo>
                            <a:lnTo>
                              <a:pt x="1324" y="7782"/>
                            </a:lnTo>
                            <a:lnTo>
                              <a:pt x="1278" y="7896"/>
                            </a:lnTo>
                            <a:lnTo>
                              <a:pt x="1208" y="7955"/>
                            </a:lnTo>
                            <a:lnTo>
                              <a:pt x="1196" y="7791"/>
                            </a:lnTo>
                            <a:lnTo>
                              <a:pt x="1158" y="7674"/>
                            </a:lnTo>
                            <a:lnTo>
                              <a:pt x="1040" y="7720"/>
                            </a:lnTo>
                            <a:cubicBezTo>
                              <a:pt x="1028" y="7727"/>
                              <a:pt x="1016" y="7735"/>
                              <a:pt x="1005" y="7742"/>
                            </a:cubicBezTo>
                            <a:cubicBezTo>
                              <a:pt x="993" y="7749"/>
                              <a:pt x="981" y="7756"/>
                              <a:pt x="970" y="7763"/>
                            </a:cubicBezTo>
                            <a:lnTo>
                              <a:pt x="889" y="7639"/>
                            </a:lnTo>
                            <a:lnTo>
                              <a:pt x="759" y="7615"/>
                            </a:lnTo>
                            <a:lnTo>
                              <a:pt x="613" y="7348"/>
                            </a:lnTo>
                            <a:lnTo>
                              <a:pt x="685" y="7239"/>
                            </a:lnTo>
                            <a:lnTo>
                              <a:pt x="801" y="7263"/>
                            </a:lnTo>
                            <a:lnTo>
                              <a:pt x="818" y="7415"/>
                            </a:lnTo>
                            <a:lnTo>
                              <a:pt x="963" y="7254"/>
                            </a:lnTo>
                            <a:lnTo>
                              <a:pt x="1171" y="7066"/>
                            </a:lnTo>
                            <a:lnTo>
                              <a:pt x="1360" y="6964"/>
                            </a:lnTo>
                            <a:lnTo>
                              <a:pt x="1640" y="6779"/>
                            </a:lnTo>
                            <a:lnTo>
                              <a:pt x="1824" y="6697"/>
                            </a:lnTo>
                            <a:lnTo>
                              <a:pt x="1965" y="6776"/>
                            </a:lnTo>
                            <a:lnTo>
                              <a:pt x="2035" y="6806"/>
                            </a:lnTo>
                            <a:lnTo>
                              <a:pt x="1962" y="6970"/>
                            </a:lnTo>
                            <a:lnTo>
                              <a:pt x="2059" y="7060"/>
                            </a:lnTo>
                            <a:lnTo>
                              <a:pt x="2201" y="7154"/>
                            </a:lnTo>
                            <a:lnTo>
                              <a:pt x="2279" y="7259"/>
                            </a:lnTo>
                            <a:lnTo>
                              <a:pt x="2349" y="7380"/>
                            </a:lnTo>
                            <a:lnTo>
                              <a:pt x="2402" y="7486"/>
                            </a:lnTo>
                            <a:lnTo>
                              <a:pt x="2588" y="7427"/>
                            </a:lnTo>
                            <a:lnTo>
                              <a:pt x="2704" y="7392"/>
                            </a:lnTo>
                            <a:lnTo>
                              <a:pt x="2477" y="7353"/>
                            </a:lnTo>
                            <a:lnTo>
                              <a:pt x="2507" y="7224"/>
                            </a:lnTo>
                            <a:lnTo>
                              <a:pt x="2385" y="7111"/>
                            </a:lnTo>
                            <a:lnTo>
                              <a:pt x="2457" y="7001"/>
                            </a:lnTo>
                            <a:lnTo>
                              <a:pt x="2568" y="6884"/>
                            </a:lnTo>
                            <a:lnTo>
                              <a:pt x="2663" y="6782"/>
                            </a:lnTo>
                            <a:lnTo>
                              <a:pt x="2688" y="6638"/>
                            </a:lnTo>
                            <a:lnTo>
                              <a:pt x="2465" y="6293"/>
                            </a:lnTo>
                            <a:lnTo>
                              <a:pt x="2378" y="6333"/>
                            </a:lnTo>
                            <a:lnTo>
                              <a:pt x="2288" y="6439"/>
                            </a:lnTo>
                            <a:lnTo>
                              <a:pt x="2244" y="6334"/>
                            </a:lnTo>
                            <a:lnTo>
                              <a:pt x="2308" y="6154"/>
                            </a:lnTo>
                            <a:lnTo>
                              <a:pt x="2391" y="5828"/>
                            </a:lnTo>
                            <a:lnTo>
                              <a:pt x="2470" y="5946"/>
                            </a:lnTo>
                            <a:lnTo>
                              <a:pt x="2621" y="5667"/>
                            </a:lnTo>
                            <a:lnTo>
                              <a:pt x="2588" y="5538"/>
                            </a:lnTo>
                            <a:lnTo>
                              <a:pt x="2700" y="5236"/>
                            </a:lnTo>
                            <a:lnTo>
                              <a:pt x="2713" y="5107"/>
                            </a:lnTo>
                            <a:lnTo>
                              <a:pt x="2827" y="4916"/>
                            </a:lnTo>
                            <a:lnTo>
                              <a:pt x="2906" y="4653"/>
                            </a:lnTo>
                            <a:lnTo>
                              <a:pt x="2834" y="4528"/>
                            </a:lnTo>
                            <a:lnTo>
                              <a:pt x="2781" y="4435"/>
                            </a:lnTo>
                            <a:lnTo>
                              <a:pt x="2770" y="4225"/>
                            </a:lnTo>
                            <a:lnTo>
                              <a:pt x="2744" y="4021"/>
                            </a:lnTo>
                            <a:lnTo>
                              <a:pt x="2681" y="3962"/>
                            </a:lnTo>
                            <a:lnTo>
                              <a:pt x="2668" y="4165"/>
                            </a:lnTo>
                            <a:lnTo>
                              <a:pt x="2493" y="4247"/>
                            </a:lnTo>
                            <a:lnTo>
                              <a:pt x="2390" y="4259"/>
                            </a:lnTo>
                            <a:lnTo>
                              <a:pt x="2383" y="4388"/>
                            </a:lnTo>
                            <a:lnTo>
                              <a:pt x="2138" y="4670"/>
                            </a:lnTo>
                            <a:lnTo>
                              <a:pt x="2017" y="4784"/>
                            </a:lnTo>
                            <a:lnTo>
                              <a:pt x="2021" y="4928"/>
                            </a:lnTo>
                            <a:lnTo>
                              <a:pt x="2181" y="4928"/>
                            </a:lnTo>
                            <a:lnTo>
                              <a:pt x="2089" y="5051"/>
                            </a:lnTo>
                            <a:lnTo>
                              <a:pt x="1763" y="5172"/>
                            </a:lnTo>
                            <a:lnTo>
                              <a:pt x="1494" y="5367"/>
                            </a:lnTo>
                            <a:lnTo>
                              <a:pt x="1139" y="5673"/>
                            </a:lnTo>
                            <a:lnTo>
                              <a:pt x="1065" y="5619"/>
                            </a:lnTo>
                            <a:lnTo>
                              <a:pt x="1229" y="5493"/>
                            </a:lnTo>
                            <a:lnTo>
                              <a:pt x="1218" y="5329"/>
                            </a:lnTo>
                            <a:lnTo>
                              <a:pt x="1102" y="5458"/>
                            </a:lnTo>
                            <a:lnTo>
                              <a:pt x="951" y="5646"/>
                            </a:lnTo>
                            <a:lnTo>
                              <a:pt x="854" y="5952"/>
                            </a:lnTo>
                            <a:lnTo>
                              <a:pt x="668" y="6179"/>
                            </a:lnTo>
                            <a:lnTo>
                              <a:pt x="513" y="6351"/>
                            </a:lnTo>
                            <a:lnTo>
                              <a:pt x="357" y="6492"/>
                            </a:lnTo>
                            <a:lnTo>
                              <a:pt x="370" y="6645"/>
                            </a:lnTo>
                            <a:lnTo>
                              <a:pt x="328" y="6754"/>
                            </a:lnTo>
                            <a:lnTo>
                              <a:pt x="404" y="6918"/>
                            </a:lnTo>
                            <a:lnTo>
                              <a:pt x="341" y="7041"/>
                            </a:lnTo>
                            <a:lnTo>
                              <a:pt x="468" y="7096"/>
                            </a:lnTo>
                            <a:lnTo>
                              <a:pt x="435" y="7233"/>
                            </a:lnTo>
                            <a:lnTo>
                              <a:pt x="586" y="7126"/>
                            </a:lnTo>
                            <a:lnTo>
                              <a:pt x="490" y="7354"/>
                            </a:lnTo>
                            <a:lnTo>
                              <a:pt x="325" y="7154"/>
                            </a:lnTo>
                            <a:lnTo>
                              <a:pt x="301" y="6908"/>
                            </a:lnTo>
                            <a:lnTo>
                              <a:pt x="265" y="6667"/>
                            </a:lnTo>
                            <a:lnTo>
                              <a:pt x="0" y="6160"/>
                            </a:lnTo>
                            <a:cubicBezTo>
                              <a:pt x="607" y="5114"/>
                              <a:pt x="1274" y="4187"/>
                              <a:pt x="1990" y="3393"/>
                            </a:cubicBezTo>
                            <a:cubicBezTo>
                              <a:pt x="2818" y="2477"/>
                              <a:pt x="3705" y="1746"/>
                              <a:pt x="4632" y="1216"/>
                            </a:cubicBezTo>
                            <a:cubicBezTo>
                              <a:pt x="5586" y="636"/>
                              <a:pt x="6574" y="259"/>
                              <a:pt x="7577" y="95"/>
                            </a:cubicBezTo>
                            <a:cubicBezTo>
                              <a:pt x="8699" y="-89"/>
                              <a:pt x="9831" y="-6"/>
                              <a:pt x="10941" y="343"/>
                            </a:cubicBezTo>
                            <a:cubicBezTo>
                              <a:pt x="11759" y="594"/>
                              <a:pt x="12562" y="990"/>
                              <a:pt x="13336" y="1526"/>
                            </a:cubicBezTo>
                            <a:cubicBezTo>
                              <a:pt x="14083" y="2044"/>
                              <a:pt x="14800" y="2689"/>
                              <a:pt x="15478" y="3453"/>
                            </a:cubicBezTo>
                            <a:cubicBezTo>
                              <a:pt x="16137" y="4153"/>
                              <a:pt x="16753" y="4972"/>
                              <a:pt x="17319" y="5896"/>
                            </a:cubicBezTo>
                            <a:cubicBezTo>
                              <a:pt x="17855" y="6774"/>
                              <a:pt x="18343" y="7742"/>
                              <a:pt x="18774" y="8788"/>
                            </a:cubicBezTo>
                            <a:cubicBezTo>
                              <a:pt x="19246" y="9774"/>
                              <a:pt x="19668" y="10832"/>
                              <a:pt x="20036" y="11950"/>
                            </a:cubicBezTo>
                            <a:cubicBezTo>
                              <a:pt x="20392" y="13028"/>
                              <a:pt x="20696" y="14158"/>
                              <a:pt x="20945" y="15328"/>
                            </a:cubicBezTo>
                            <a:cubicBezTo>
                              <a:pt x="21172" y="16358"/>
                              <a:pt x="21341" y="17425"/>
                              <a:pt x="21451" y="18514"/>
                            </a:cubicBezTo>
                            <a:cubicBezTo>
                              <a:pt x="21551" y="19503"/>
                              <a:pt x="21600" y="20506"/>
                              <a:pt x="21599" y="21511"/>
                            </a:cubicBezTo>
                            <a:lnTo>
                              <a:pt x="21410" y="21296"/>
                            </a:lnTo>
                            <a:lnTo>
                              <a:pt x="21242" y="21132"/>
                            </a:lnTo>
                            <a:lnTo>
                              <a:pt x="21183" y="20971"/>
                            </a:lnTo>
                            <a:lnTo>
                              <a:pt x="21111" y="20701"/>
                            </a:lnTo>
                            <a:lnTo>
                              <a:pt x="21071" y="20595"/>
                            </a:lnTo>
                            <a:lnTo>
                              <a:pt x="20935" y="20474"/>
                            </a:lnTo>
                            <a:cubicBezTo>
                              <a:pt x="20910" y="20403"/>
                              <a:pt x="20893" y="20325"/>
                              <a:pt x="20885" y="20242"/>
                            </a:cubicBezTo>
                            <a:cubicBezTo>
                              <a:pt x="20878" y="20163"/>
                              <a:pt x="20879" y="20083"/>
                              <a:pt x="20878" y="20003"/>
                            </a:cubicBezTo>
                            <a:cubicBezTo>
                              <a:pt x="20878" y="19887"/>
                              <a:pt x="20873" y="19772"/>
                              <a:pt x="20865" y="19657"/>
                            </a:cubicBezTo>
                            <a:lnTo>
                              <a:pt x="20806" y="19224"/>
                            </a:lnTo>
                            <a:lnTo>
                              <a:pt x="20613" y="18374"/>
                            </a:lnTo>
                            <a:lnTo>
                              <a:pt x="20532" y="17853"/>
                            </a:lnTo>
                            <a:lnTo>
                              <a:pt x="20495" y="17531"/>
                            </a:lnTo>
                            <a:lnTo>
                              <a:pt x="20451" y="17300"/>
                            </a:lnTo>
                            <a:lnTo>
                              <a:pt x="20465" y="17039"/>
                            </a:lnTo>
                            <a:lnTo>
                              <a:pt x="20399" y="16647"/>
                            </a:lnTo>
                            <a:lnTo>
                              <a:pt x="20304" y="16145"/>
                            </a:lnTo>
                            <a:lnTo>
                              <a:pt x="20144" y="15894"/>
                            </a:lnTo>
                            <a:lnTo>
                              <a:pt x="19991" y="15416"/>
                            </a:lnTo>
                            <a:lnTo>
                              <a:pt x="19958" y="15078"/>
                            </a:lnTo>
                            <a:lnTo>
                              <a:pt x="19927" y="14823"/>
                            </a:lnTo>
                            <a:lnTo>
                              <a:pt x="19888" y="14647"/>
                            </a:lnTo>
                            <a:lnTo>
                              <a:pt x="19732" y="14102"/>
                            </a:lnTo>
                            <a:lnTo>
                              <a:pt x="19592" y="13641"/>
                            </a:lnTo>
                            <a:lnTo>
                              <a:pt x="19613" y="13386"/>
                            </a:lnTo>
                            <a:lnTo>
                              <a:pt x="19553" y="12708"/>
                            </a:lnTo>
                            <a:lnTo>
                              <a:pt x="19409" y="11711"/>
                            </a:lnTo>
                            <a:lnTo>
                              <a:pt x="19217" y="10880"/>
                            </a:lnTo>
                            <a:lnTo>
                              <a:pt x="18969" y="10276"/>
                            </a:lnTo>
                            <a:lnTo>
                              <a:pt x="18725" y="9684"/>
                            </a:lnTo>
                            <a:lnTo>
                              <a:pt x="18572" y="9272"/>
                            </a:lnTo>
                            <a:cubicBezTo>
                              <a:pt x="18530" y="9314"/>
                              <a:pt x="18481" y="9323"/>
                              <a:pt x="18436" y="9296"/>
                            </a:cubicBezTo>
                            <a:cubicBezTo>
                              <a:pt x="18372" y="9258"/>
                              <a:pt x="18326" y="9157"/>
                              <a:pt x="18319" y="9037"/>
                            </a:cubicBezTo>
                            <a:lnTo>
                              <a:pt x="18247" y="8955"/>
                            </a:lnTo>
                            <a:cubicBezTo>
                              <a:pt x="18222" y="8856"/>
                              <a:pt x="18192" y="8762"/>
                              <a:pt x="18157" y="8672"/>
                            </a:cubicBezTo>
                            <a:cubicBezTo>
                              <a:pt x="18124" y="8586"/>
                              <a:pt x="18087" y="8505"/>
                              <a:pt x="18046" y="8429"/>
                            </a:cubicBezTo>
                            <a:lnTo>
                              <a:pt x="17881" y="8472"/>
                            </a:lnTo>
                            <a:lnTo>
                              <a:pt x="17986" y="8711"/>
                            </a:lnTo>
                            <a:lnTo>
                              <a:pt x="18122" y="9040"/>
                            </a:lnTo>
                            <a:lnTo>
                              <a:pt x="18232" y="9295"/>
                            </a:lnTo>
                            <a:lnTo>
                              <a:pt x="18315" y="9523"/>
                            </a:lnTo>
                            <a:lnTo>
                              <a:pt x="18335" y="9837"/>
                            </a:lnTo>
                            <a:lnTo>
                              <a:pt x="18453" y="9994"/>
                            </a:lnTo>
                            <a:lnTo>
                              <a:pt x="18539" y="10147"/>
                            </a:lnTo>
                            <a:lnTo>
                              <a:pt x="18637" y="10335"/>
                            </a:lnTo>
                            <a:lnTo>
                              <a:pt x="18699" y="10696"/>
                            </a:lnTo>
                            <a:lnTo>
                              <a:pt x="18797" y="10856"/>
                            </a:lnTo>
                            <a:lnTo>
                              <a:pt x="18830" y="10605"/>
                            </a:lnTo>
                            <a:lnTo>
                              <a:pt x="18784" y="10311"/>
                            </a:lnTo>
                            <a:lnTo>
                              <a:pt x="18893" y="10444"/>
                            </a:lnTo>
                            <a:lnTo>
                              <a:pt x="18887" y="10702"/>
                            </a:lnTo>
                            <a:lnTo>
                              <a:pt x="18882" y="10938"/>
                            </a:lnTo>
                            <a:lnTo>
                              <a:pt x="18797" y="11008"/>
                            </a:lnTo>
                            <a:lnTo>
                              <a:pt x="18867" y="11235"/>
                            </a:lnTo>
                            <a:lnTo>
                              <a:pt x="18959" y="11501"/>
                            </a:lnTo>
                            <a:lnTo>
                              <a:pt x="19062" y="11501"/>
                            </a:lnTo>
                            <a:lnTo>
                              <a:pt x="19128" y="11783"/>
                            </a:lnTo>
                            <a:lnTo>
                              <a:pt x="19194" y="12022"/>
                            </a:lnTo>
                            <a:lnTo>
                              <a:pt x="19299" y="12258"/>
                            </a:lnTo>
                            <a:lnTo>
                              <a:pt x="19391" y="12481"/>
                            </a:lnTo>
                            <a:lnTo>
                              <a:pt x="19404" y="12645"/>
                            </a:lnTo>
                            <a:lnTo>
                              <a:pt x="19437" y="12770"/>
                            </a:lnTo>
                            <a:lnTo>
                              <a:pt x="19457" y="12985"/>
                            </a:lnTo>
                            <a:lnTo>
                              <a:pt x="19490" y="13181"/>
                            </a:lnTo>
                            <a:lnTo>
                              <a:pt x="19527" y="13396"/>
                            </a:lnTo>
                            <a:lnTo>
                              <a:pt x="19535" y="13690"/>
                            </a:lnTo>
                            <a:lnTo>
                              <a:pt x="19450" y="13613"/>
                            </a:lnTo>
                            <a:lnTo>
                              <a:pt x="19418" y="13938"/>
                            </a:lnTo>
                            <a:cubicBezTo>
                              <a:pt x="19416" y="13965"/>
                              <a:pt x="19414" y="13992"/>
                              <a:pt x="19412" y="14019"/>
                            </a:cubicBezTo>
                            <a:cubicBezTo>
                              <a:pt x="19411" y="14046"/>
                              <a:pt x="19409" y="14073"/>
                              <a:pt x="19407" y="14099"/>
                            </a:cubicBezTo>
                            <a:lnTo>
                              <a:pt x="19324" y="13888"/>
                            </a:lnTo>
                            <a:lnTo>
                              <a:pt x="19256" y="13900"/>
                            </a:lnTo>
                            <a:cubicBezTo>
                              <a:pt x="19229" y="13884"/>
                              <a:pt x="19204" y="13860"/>
                              <a:pt x="19182" y="13830"/>
                            </a:cubicBezTo>
                            <a:cubicBezTo>
                              <a:pt x="19144" y="13778"/>
                              <a:pt x="19115" y="13709"/>
                              <a:pt x="19099" y="13630"/>
                            </a:cubicBezTo>
                            <a:cubicBezTo>
                              <a:pt x="19074" y="13571"/>
                              <a:pt x="19048" y="13514"/>
                              <a:pt x="19022" y="13457"/>
                            </a:cubicBezTo>
                            <a:cubicBezTo>
                              <a:pt x="18987" y="13383"/>
                              <a:pt x="18951" y="13309"/>
                              <a:pt x="18914" y="13238"/>
                            </a:cubicBezTo>
                            <a:cubicBezTo>
                              <a:pt x="18890" y="13189"/>
                              <a:pt x="18863" y="13141"/>
                              <a:pt x="18836" y="13097"/>
                            </a:cubicBezTo>
                            <a:cubicBezTo>
                              <a:pt x="18804" y="13046"/>
                              <a:pt x="18770" y="12999"/>
                              <a:pt x="18735" y="12957"/>
                            </a:cubicBezTo>
                            <a:lnTo>
                              <a:pt x="18607" y="12862"/>
                            </a:lnTo>
                            <a:lnTo>
                              <a:pt x="18537" y="12655"/>
                            </a:lnTo>
                            <a:lnTo>
                              <a:pt x="18485" y="12443"/>
                            </a:lnTo>
                            <a:lnTo>
                              <a:pt x="18485" y="12232"/>
                            </a:lnTo>
                            <a:lnTo>
                              <a:pt x="18524" y="11844"/>
                            </a:lnTo>
                            <a:lnTo>
                              <a:pt x="18522" y="11374"/>
                            </a:lnTo>
                            <a:lnTo>
                              <a:pt x="18463" y="11103"/>
                            </a:lnTo>
                            <a:lnTo>
                              <a:pt x="18325" y="10880"/>
                            </a:lnTo>
                            <a:lnTo>
                              <a:pt x="18177" y="10554"/>
                            </a:lnTo>
                            <a:lnTo>
                              <a:pt x="18076" y="10495"/>
                            </a:lnTo>
                            <a:lnTo>
                              <a:pt x="17975" y="10495"/>
                            </a:lnTo>
                            <a:lnTo>
                              <a:pt x="17912" y="10531"/>
                            </a:lnTo>
                            <a:lnTo>
                              <a:pt x="17868" y="10778"/>
                            </a:lnTo>
                            <a:lnTo>
                              <a:pt x="17772" y="10789"/>
                            </a:lnTo>
                            <a:lnTo>
                              <a:pt x="17726" y="10624"/>
                            </a:lnTo>
                            <a:lnTo>
                              <a:pt x="17693" y="10412"/>
                            </a:lnTo>
                            <a:lnTo>
                              <a:pt x="17648" y="10178"/>
                            </a:lnTo>
                            <a:lnTo>
                              <a:pt x="17611" y="10088"/>
                            </a:lnTo>
                            <a:lnTo>
                              <a:pt x="17495" y="9991"/>
                            </a:lnTo>
                            <a:lnTo>
                              <a:pt x="17432" y="9874"/>
                            </a:lnTo>
                            <a:lnTo>
                              <a:pt x="17434" y="9725"/>
                            </a:lnTo>
                            <a:lnTo>
                              <a:pt x="17348" y="9467"/>
                            </a:lnTo>
                            <a:lnTo>
                              <a:pt x="17287" y="9251"/>
                            </a:lnTo>
                            <a:lnTo>
                              <a:pt x="17189" y="9133"/>
                            </a:lnTo>
                            <a:lnTo>
                              <a:pt x="17228" y="9309"/>
                            </a:lnTo>
                            <a:lnTo>
                              <a:pt x="17287" y="9508"/>
                            </a:lnTo>
                            <a:lnTo>
                              <a:pt x="17307" y="9659"/>
                            </a:lnTo>
                            <a:lnTo>
                              <a:pt x="17346" y="9929"/>
                            </a:lnTo>
                            <a:lnTo>
                              <a:pt x="17403" y="10239"/>
                            </a:lnTo>
                            <a:lnTo>
                              <a:pt x="17487" y="10525"/>
                            </a:lnTo>
                            <a:lnTo>
                              <a:pt x="17467" y="10678"/>
                            </a:lnTo>
                            <a:lnTo>
                              <a:pt x="17306" y="10380"/>
                            </a:lnTo>
                            <a:lnTo>
                              <a:pt x="17262" y="10267"/>
                            </a:lnTo>
                            <a:cubicBezTo>
                              <a:pt x="17251" y="10247"/>
                              <a:pt x="17241" y="10228"/>
                              <a:pt x="17230" y="10208"/>
                            </a:cubicBezTo>
                            <a:cubicBezTo>
                              <a:pt x="17219" y="10189"/>
                              <a:pt x="17208" y="10169"/>
                              <a:pt x="17197" y="10150"/>
                            </a:cubicBezTo>
                            <a:lnTo>
                              <a:pt x="17074" y="10079"/>
                            </a:lnTo>
                            <a:lnTo>
                              <a:pt x="17044" y="9958"/>
                            </a:lnTo>
                            <a:lnTo>
                              <a:pt x="16952" y="9852"/>
                            </a:lnTo>
                            <a:lnTo>
                              <a:pt x="16830" y="9710"/>
                            </a:lnTo>
                            <a:lnTo>
                              <a:pt x="16714" y="9503"/>
                            </a:lnTo>
                            <a:cubicBezTo>
                              <a:pt x="16693" y="9499"/>
                              <a:pt x="16673" y="9495"/>
                              <a:pt x="16652" y="9491"/>
                            </a:cubicBezTo>
                            <a:cubicBezTo>
                              <a:pt x="16631" y="9487"/>
                              <a:pt x="16610" y="9483"/>
                              <a:pt x="16590" y="9479"/>
                            </a:cubicBezTo>
                            <a:lnTo>
                              <a:pt x="16679" y="9690"/>
                            </a:lnTo>
                            <a:lnTo>
                              <a:pt x="16593" y="9705"/>
                            </a:lnTo>
                            <a:lnTo>
                              <a:pt x="16681" y="9850"/>
                            </a:lnTo>
                            <a:lnTo>
                              <a:pt x="16896" y="10027"/>
                            </a:lnTo>
                            <a:lnTo>
                              <a:pt x="17014" y="10234"/>
                            </a:lnTo>
                            <a:lnTo>
                              <a:pt x="17120" y="10490"/>
                            </a:lnTo>
                            <a:lnTo>
                              <a:pt x="17176" y="10650"/>
                            </a:lnTo>
                            <a:lnTo>
                              <a:pt x="17223" y="10823"/>
                            </a:lnTo>
                            <a:lnTo>
                              <a:pt x="17242" y="10963"/>
                            </a:lnTo>
                            <a:lnTo>
                              <a:pt x="17255" y="11139"/>
                            </a:lnTo>
                            <a:lnTo>
                              <a:pt x="17221" y="11277"/>
                            </a:lnTo>
                            <a:lnTo>
                              <a:pt x="17122" y="11218"/>
                            </a:lnTo>
                            <a:lnTo>
                              <a:pt x="17044" y="11065"/>
                            </a:lnTo>
                            <a:lnTo>
                              <a:pt x="16972" y="10901"/>
                            </a:lnTo>
                            <a:lnTo>
                              <a:pt x="16915" y="10869"/>
                            </a:lnTo>
                            <a:lnTo>
                              <a:pt x="16799" y="10810"/>
                            </a:lnTo>
                            <a:lnTo>
                              <a:pt x="16735" y="10569"/>
                            </a:lnTo>
                            <a:lnTo>
                              <a:pt x="16702" y="10456"/>
                            </a:lnTo>
                            <a:lnTo>
                              <a:pt x="16623" y="10338"/>
                            </a:lnTo>
                            <a:lnTo>
                              <a:pt x="16548" y="10162"/>
                            </a:lnTo>
                            <a:lnTo>
                              <a:pt x="16496" y="9985"/>
                            </a:lnTo>
                            <a:lnTo>
                              <a:pt x="16496" y="9856"/>
                            </a:lnTo>
                            <a:lnTo>
                              <a:pt x="16399" y="9684"/>
                            </a:lnTo>
                            <a:lnTo>
                              <a:pt x="16319" y="9746"/>
                            </a:lnTo>
                            <a:lnTo>
                              <a:pt x="16148" y="9582"/>
                            </a:lnTo>
                            <a:cubicBezTo>
                              <a:pt x="16168" y="9621"/>
                              <a:pt x="16188" y="9660"/>
                              <a:pt x="16208" y="9700"/>
                            </a:cubicBezTo>
                            <a:cubicBezTo>
                              <a:pt x="16228" y="9739"/>
                              <a:pt x="16248" y="9778"/>
                              <a:pt x="16268" y="9817"/>
                            </a:cubicBezTo>
                            <a:lnTo>
                              <a:pt x="16161" y="9785"/>
                            </a:lnTo>
                            <a:lnTo>
                              <a:pt x="16031" y="9605"/>
                            </a:lnTo>
                            <a:lnTo>
                              <a:pt x="15928" y="9436"/>
                            </a:lnTo>
                            <a:lnTo>
                              <a:pt x="15928" y="9271"/>
                            </a:lnTo>
                            <a:lnTo>
                              <a:pt x="16064" y="9294"/>
                            </a:lnTo>
                            <a:lnTo>
                              <a:pt x="15920" y="9071"/>
                            </a:lnTo>
                            <a:lnTo>
                              <a:pt x="15866" y="9021"/>
                            </a:lnTo>
                            <a:lnTo>
                              <a:pt x="15866" y="8880"/>
                            </a:lnTo>
                            <a:cubicBezTo>
                              <a:pt x="15853" y="8850"/>
                              <a:pt x="15840" y="8820"/>
                              <a:pt x="15827" y="8790"/>
                            </a:cubicBezTo>
                            <a:cubicBezTo>
                              <a:pt x="15814" y="8760"/>
                              <a:pt x="15802" y="8730"/>
                              <a:pt x="15789" y="8700"/>
                            </a:cubicBezTo>
                            <a:lnTo>
                              <a:pt x="15699" y="8587"/>
                            </a:lnTo>
                            <a:lnTo>
                              <a:pt x="15800" y="8465"/>
                            </a:lnTo>
                            <a:lnTo>
                              <a:pt x="15955" y="8825"/>
                            </a:lnTo>
                            <a:lnTo>
                              <a:pt x="16018" y="8926"/>
                            </a:lnTo>
                            <a:lnTo>
                              <a:pt x="16064" y="8785"/>
                            </a:lnTo>
                            <a:lnTo>
                              <a:pt x="16025" y="8621"/>
                            </a:lnTo>
                            <a:lnTo>
                              <a:pt x="16110" y="8648"/>
                            </a:lnTo>
                            <a:lnTo>
                              <a:pt x="16224" y="8926"/>
                            </a:lnTo>
                            <a:lnTo>
                              <a:pt x="16327" y="9004"/>
                            </a:lnTo>
                            <a:lnTo>
                              <a:pt x="16507" y="8902"/>
                            </a:lnTo>
                            <a:lnTo>
                              <a:pt x="16625" y="8926"/>
                            </a:lnTo>
                            <a:lnTo>
                              <a:pt x="16756" y="8993"/>
                            </a:lnTo>
                            <a:lnTo>
                              <a:pt x="16815" y="8935"/>
                            </a:lnTo>
                            <a:lnTo>
                              <a:pt x="16815" y="8794"/>
                            </a:lnTo>
                            <a:lnTo>
                              <a:pt x="16917" y="8704"/>
                            </a:lnTo>
                            <a:lnTo>
                              <a:pt x="16989" y="8868"/>
                            </a:lnTo>
                            <a:lnTo>
                              <a:pt x="17083" y="8926"/>
                            </a:lnTo>
                            <a:lnTo>
                              <a:pt x="17192" y="9012"/>
                            </a:lnTo>
                            <a:lnTo>
                              <a:pt x="17004" y="8639"/>
                            </a:lnTo>
                            <a:lnTo>
                              <a:pt x="16796" y="8294"/>
                            </a:lnTo>
                            <a:lnTo>
                              <a:pt x="16703" y="8212"/>
                            </a:lnTo>
                            <a:lnTo>
                              <a:pt x="16690" y="8028"/>
                            </a:lnTo>
                            <a:lnTo>
                              <a:pt x="16653" y="7942"/>
                            </a:lnTo>
                            <a:lnTo>
                              <a:pt x="16554" y="7699"/>
                            </a:lnTo>
                            <a:lnTo>
                              <a:pt x="16495" y="7535"/>
                            </a:lnTo>
                            <a:lnTo>
                              <a:pt x="16397" y="7441"/>
                            </a:lnTo>
                            <a:lnTo>
                              <a:pt x="16208" y="7323"/>
                            </a:lnTo>
                            <a:lnTo>
                              <a:pt x="16078" y="7281"/>
                            </a:lnTo>
                            <a:lnTo>
                              <a:pt x="15916" y="7194"/>
                            </a:lnTo>
                            <a:cubicBezTo>
                              <a:pt x="15898" y="7121"/>
                              <a:pt x="15877" y="7050"/>
                              <a:pt x="15853" y="6983"/>
                            </a:cubicBezTo>
                            <a:cubicBezTo>
                              <a:pt x="15819" y="6886"/>
                              <a:pt x="15778" y="6797"/>
                              <a:pt x="15733" y="6716"/>
                            </a:cubicBezTo>
                            <a:lnTo>
                              <a:pt x="15849" y="6650"/>
                            </a:lnTo>
                            <a:lnTo>
                              <a:pt x="15908" y="6771"/>
                            </a:lnTo>
                            <a:lnTo>
                              <a:pt x="16006" y="6865"/>
                            </a:lnTo>
                            <a:lnTo>
                              <a:pt x="16043" y="6709"/>
                            </a:lnTo>
                            <a:lnTo>
                              <a:pt x="16076" y="6580"/>
                            </a:lnTo>
                            <a:lnTo>
                              <a:pt x="16102" y="6415"/>
                            </a:lnTo>
                            <a:lnTo>
                              <a:pt x="16050" y="6289"/>
                            </a:lnTo>
                            <a:lnTo>
                              <a:pt x="15990" y="6090"/>
                            </a:lnTo>
                            <a:lnTo>
                              <a:pt x="15872" y="5960"/>
                            </a:lnTo>
                            <a:lnTo>
                              <a:pt x="15754" y="5795"/>
                            </a:lnTo>
                            <a:lnTo>
                              <a:pt x="15754" y="5678"/>
                            </a:lnTo>
                            <a:lnTo>
                              <a:pt x="15747" y="5514"/>
                            </a:lnTo>
                            <a:lnTo>
                              <a:pt x="15629" y="5350"/>
                            </a:lnTo>
                            <a:lnTo>
                              <a:pt x="15498" y="5291"/>
                            </a:lnTo>
                            <a:lnTo>
                              <a:pt x="15377" y="5244"/>
                            </a:lnTo>
                            <a:lnTo>
                              <a:pt x="15218" y="5151"/>
                            </a:lnTo>
                            <a:lnTo>
                              <a:pt x="15027" y="5057"/>
                            </a:lnTo>
                            <a:lnTo>
                              <a:pt x="14951" y="5057"/>
                            </a:lnTo>
                            <a:lnTo>
                              <a:pt x="14805" y="4924"/>
                            </a:lnTo>
                            <a:lnTo>
                              <a:pt x="14753" y="4736"/>
                            </a:lnTo>
                            <a:lnTo>
                              <a:pt x="14654" y="4665"/>
                            </a:lnTo>
                            <a:cubicBezTo>
                              <a:pt x="14618" y="4619"/>
                              <a:pt x="14583" y="4567"/>
                              <a:pt x="14551" y="4512"/>
                            </a:cubicBezTo>
                            <a:cubicBezTo>
                              <a:pt x="14509" y="4441"/>
                              <a:pt x="14471" y="4363"/>
                              <a:pt x="14426" y="4297"/>
                            </a:cubicBezTo>
                            <a:cubicBezTo>
                              <a:pt x="14366" y="4207"/>
                              <a:pt x="14296" y="4141"/>
                              <a:pt x="14221" y="4101"/>
                            </a:cubicBezTo>
                            <a:lnTo>
                              <a:pt x="14208" y="4261"/>
                            </a:lnTo>
                            <a:lnTo>
                              <a:pt x="14353" y="4386"/>
                            </a:lnTo>
                            <a:lnTo>
                              <a:pt x="14660" y="4807"/>
                            </a:lnTo>
                            <a:lnTo>
                              <a:pt x="14734" y="4924"/>
                            </a:lnTo>
                            <a:lnTo>
                              <a:pt x="14616" y="5124"/>
                            </a:lnTo>
                            <a:lnTo>
                              <a:pt x="14536" y="5069"/>
                            </a:lnTo>
                            <a:lnTo>
                              <a:pt x="14371" y="5081"/>
                            </a:lnTo>
                            <a:lnTo>
                              <a:pt x="14268" y="5045"/>
                            </a:lnTo>
                            <a:lnTo>
                              <a:pt x="14169" y="4932"/>
                            </a:lnTo>
                            <a:lnTo>
                              <a:pt x="14064" y="4790"/>
                            </a:lnTo>
                            <a:cubicBezTo>
                              <a:pt x="14027" y="4784"/>
                              <a:pt x="13989" y="4773"/>
                              <a:pt x="13953" y="4755"/>
                            </a:cubicBezTo>
                            <a:cubicBezTo>
                              <a:pt x="13881" y="4720"/>
                              <a:pt x="13812" y="4663"/>
                              <a:pt x="13751" y="4586"/>
                            </a:cubicBezTo>
                            <a:lnTo>
                              <a:pt x="13626" y="4586"/>
                            </a:lnTo>
                            <a:lnTo>
                              <a:pt x="13704" y="4815"/>
                            </a:lnTo>
                            <a:lnTo>
                              <a:pt x="13805" y="4877"/>
                            </a:lnTo>
                            <a:lnTo>
                              <a:pt x="13912" y="4978"/>
                            </a:lnTo>
                            <a:lnTo>
                              <a:pt x="14054" y="5110"/>
                            </a:lnTo>
                            <a:lnTo>
                              <a:pt x="14200" y="5122"/>
                            </a:lnTo>
                            <a:lnTo>
                              <a:pt x="14341" y="5193"/>
                            </a:lnTo>
                            <a:lnTo>
                              <a:pt x="14409" y="5310"/>
                            </a:lnTo>
                            <a:lnTo>
                              <a:pt x="14551" y="5401"/>
                            </a:lnTo>
                            <a:lnTo>
                              <a:pt x="14665" y="5526"/>
                            </a:lnTo>
                            <a:lnTo>
                              <a:pt x="14777" y="5585"/>
                            </a:lnTo>
                            <a:lnTo>
                              <a:pt x="14803" y="5443"/>
                            </a:lnTo>
                            <a:lnTo>
                              <a:pt x="14727" y="5307"/>
                            </a:lnTo>
                            <a:lnTo>
                              <a:pt x="14746" y="5201"/>
                            </a:lnTo>
                            <a:lnTo>
                              <a:pt x="14832" y="5178"/>
                            </a:lnTo>
                            <a:lnTo>
                              <a:pt x="14850" y="5345"/>
                            </a:lnTo>
                            <a:lnTo>
                              <a:pt x="15040" y="5345"/>
                            </a:lnTo>
                            <a:lnTo>
                              <a:pt x="15097" y="5473"/>
                            </a:lnTo>
                            <a:lnTo>
                              <a:pt x="15143" y="5638"/>
                            </a:lnTo>
                            <a:lnTo>
                              <a:pt x="15231" y="5795"/>
                            </a:lnTo>
                            <a:lnTo>
                              <a:pt x="15371" y="5771"/>
                            </a:lnTo>
                            <a:lnTo>
                              <a:pt x="15454" y="5747"/>
                            </a:lnTo>
                            <a:lnTo>
                              <a:pt x="15548" y="5771"/>
                            </a:lnTo>
                            <a:lnTo>
                              <a:pt x="15640" y="5912"/>
                            </a:lnTo>
                            <a:lnTo>
                              <a:pt x="15713" y="6050"/>
                            </a:lnTo>
                            <a:lnTo>
                              <a:pt x="15776" y="6107"/>
                            </a:lnTo>
                            <a:lnTo>
                              <a:pt x="15877" y="6262"/>
                            </a:lnTo>
                            <a:lnTo>
                              <a:pt x="15969" y="6317"/>
                            </a:lnTo>
                            <a:lnTo>
                              <a:pt x="16008" y="6454"/>
                            </a:lnTo>
                            <a:lnTo>
                              <a:pt x="15993" y="6635"/>
                            </a:lnTo>
                            <a:lnTo>
                              <a:pt x="15761" y="6583"/>
                            </a:lnTo>
                            <a:lnTo>
                              <a:pt x="15595" y="6548"/>
                            </a:lnTo>
                            <a:lnTo>
                              <a:pt x="15529" y="6594"/>
                            </a:lnTo>
                            <a:cubicBezTo>
                              <a:pt x="15502" y="6606"/>
                              <a:pt x="15480" y="6643"/>
                              <a:pt x="15472" y="6692"/>
                            </a:cubicBezTo>
                            <a:cubicBezTo>
                              <a:pt x="15450" y="6832"/>
                              <a:pt x="15530" y="6954"/>
                              <a:pt x="15604" y="6892"/>
                            </a:cubicBezTo>
                            <a:lnTo>
                              <a:pt x="15660" y="6962"/>
                            </a:lnTo>
                            <a:lnTo>
                              <a:pt x="15750" y="7076"/>
                            </a:lnTo>
                            <a:lnTo>
                              <a:pt x="15770" y="7193"/>
                            </a:lnTo>
                            <a:lnTo>
                              <a:pt x="15750" y="7322"/>
                            </a:lnTo>
                            <a:lnTo>
                              <a:pt x="15647" y="7404"/>
                            </a:lnTo>
                            <a:lnTo>
                              <a:pt x="15496" y="7381"/>
                            </a:lnTo>
                            <a:cubicBezTo>
                              <a:pt x="15439" y="7357"/>
                              <a:pt x="15382" y="7334"/>
                              <a:pt x="15325" y="7310"/>
                            </a:cubicBezTo>
                            <a:cubicBezTo>
                              <a:pt x="15287" y="7294"/>
                              <a:pt x="15249" y="7279"/>
                              <a:pt x="15211" y="7263"/>
                            </a:cubicBezTo>
                            <a:cubicBezTo>
                              <a:pt x="15178" y="7253"/>
                              <a:pt x="15146" y="7237"/>
                              <a:pt x="15115" y="7216"/>
                            </a:cubicBezTo>
                            <a:cubicBezTo>
                              <a:pt x="15055" y="7175"/>
                              <a:pt x="15000" y="7114"/>
                              <a:pt x="14946" y="7051"/>
                            </a:cubicBezTo>
                            <a:cubicBezTo>
                              <a:pt x="14901" y="6998"/>
                              <a:pt x="14856" y="6943"/>
                              <a:pt x="14812" y="6886"/>
                            </a:cubicBezTo>
                            <a:lnTo>
                              <a:pt x="14701" y="6781"/>
                            </a:lnTo>
                            <a:lnTo>
                              <a:pt x="14628" y="6581"/>
                            </a:lnTo>
                            <a:lnTo>
                              <a:pt x="14552" y="6460"/>
                            </a:lnTo>
                            <a:lnTo>
                              <a:pt x="14427" y="6249"/>
                            </a:lnTo>
                            <a:lnTo>
                              <a:pt x="14008" y="5995"/>
                            </a:lnTo>
                            <a:lnTo>
                              <a:pt x="13773" y="5752"/>
                            </a:lnTo>
                            <a:lnTo>
                              <a:pt x="13618" y="5646"/>
                            </a:lnTo>
                            <a:lnTo>
                              <a:pt x="13668" y="5807"/>
                            </a:lnTo>
                            <a:lnTo>
                              <a:pt x="13459" y="5705"/>
                            </a:lnTo>
                            <a:lnTo>
                              <a:pt x="13336" y="5611"/>
                            </a:lnTo>
                            <a:lnTo>
                              <a:pt x="13218" y="5505"/>
                            </a:lnTo>
                            <a:lnTo>
                              <a:pt x="13086" y="5340"/>
                            </a:lnTo>
                            <a:lnTo>
                              <a:pt x="12928" y="5187"/>
                            </a:lnTo>
                            <a:lnTo>
                              <a:pt x="12829" y="5070"/>
                            </a:lnTo>
                            <a:lnTo>
                              <a:pt x="12805" y="4968"/>
                            </a:lnTo>
                            <a:lnTo>
                              <a:pt x="12632" y="4933"/>
                            </a:lnTo>
                            <a:lnTo>
                              <a:pt x="12585" y="4795"/>
                            </a:lnTo>
                            <a:lnTo>
                              <a:pt x="12542" y="4623"/>
                            </a:lnTo>
                            <a:lnTo>
                              <a:pt x="12470" y="4531"/>
                            </a:lnTo>
                            <a:lnTo>
                              <a:pt x="12439" y="4311"/>
                            </a:lnTo>
                            <a:lnTo>
                              <a:pt x="12524" y="4252"/>
                            </a:lnTo>
                            <a:lnTo>
                              <a:pt x="12522" y="4084"/>
                            </a:lnTo>
                            <a:lnTo>
                              <a:pt x="12446" y="4049"/>
                            </a:lnTo>
                            <a:lnTo>
                              <a:pt x="12446" y="3892"/>
                            </a:lnTo>
                            <a:lnTo>
                              <a:pt x="12389" y="3724"/>
                            </a:lnTo>
                            <a:lnTo>
                              <a:pt x="12352" y="3576"/>
                            </a:lnTo>
                            <a:lnTo>
                              <a:pt x="12292" y="3369"/>
                            </a:lnTo>
                            <a:lnTo>
                              <a:pt x="12279" y="3219"/>
                            </a:lnTo>
                            <a:lnTo>
                              <a:pt x="12386" y="3162"/>
                            </a:lnTo>
                            <a:lnTo>
                              <a:pt x="12555" y="3138"/>
                            </a:lnTo>
                            <a:lnTo>
                              <a:pt x="12614" y="3330"/>
                            </a:lnTo>
                            <a:lnTo>
                              <a:pt x="12699" y="3479"/>
                            </a:lnTo>
                            <a:lnTo>
                              <a:pt x="12786" y="3690"/>
                            </a:lnTo>
                            <a:lnTo>
                              <a:pt x="12924" y="3743"/>
                            </a:lnTo>
                            <a:lnTo>
                              <a:pt x="12970" y="3587"/>
                            </a:lnTo>
                            <a:lnTo>
                              <a:pt x="13119" y="3622"/>
                            </a:lnTo>
                            <a:lnTo>
                              <a:pt x="13075" y="3363"/>
                            </a:lnTo>
                            <a:lnTo>
                              <a:pt x="12994" y="3433"/>
                            </a:lnTo>
                            <a:lnTo>
                              <a:pt x="12918" y="3445"/>
                            </a:lnTo>
                            <a:lnTo>
                              <a:pt x="12848" y="3410"/>
                            </a:lnTo>
                            <a:lnTo>
                              <a:pt x="12780" y="3320"/>
                            </a:lnTo>
                            <a:lnTo>
                              <a:pt x="12656" y="3211"/>
                            </a:lnTo>
                            <a:lnTo>
                              <a:pt x="12432" y="3030"/>
                            </a:lnTo>
                            <a:lnTo>
                              <a:pt x="12318" y="3046"/>
                            </a:lnTo>
                            <a:lnTo>
                              <a:pt x="12270" y="2956"/>
                            </a:lnTo>
                            <a:lnTo>
                              <a:pt x="12192" y="2991"/>
                            </a:lnTo>
                            <a:lnTo>
                              <a:pt x="12146" y="3120"/>
                            </a:lnTo>
                            <a:lnTo>
                              <a:pt x="12041" y="3155"/>
                            </a:lnTo>
                            <a:lnTo>
                              <a:pt x="11985" y="3225"/>
                            </a:lnTo>
                            <a:lnTo>
                              <a:pt x="11911" y="3108"/>
                            </a:lnTo>
                            <a:lnTo>
                              <a:pt x="11854" y="2983"/>
                            </a:lnTo>
                            <a:lnTo>
                              <a:pt x="11985" y="2908"/>
                            </a:lnTo>
                            <a:lnTo>
                              <a:pt x="12027" y="2806"/>
                            </a:lnTo>
                            <a:lnTo>
                              <a:pt x="11961" y="2747"/>
                            </a:lnTo>
                            <a:lnTo>
                              <a:pt x="11856" y="2759"/>
                            </a:lnTo>
                            <a:lnTo>
                              <a:pt x="11654" y="2818"/>
                            </a:lnTo>
                            <a:lnTo>
                              <a:pt x="11644" y="2963"/>
                            </a:lnTo>
                            <a:lnTo>
                              <a:pt x="11565" y="2998"/>
                            </a:lnTo>
                            <a:lnTo>
                              <a:pt x="11447" y="2939"/>
                            </a:lnTo>
                            <a:lnTo>
                              <a:pt x="11484" y="2787"/>
                            </a:lnTo>
                            <a:lnTo>
                              <a:pt x="11601" y="2767"/>
                            </a:lnTo>
                            <a:lnTo>
                              <a:pt x="11411" y="2709"/>
                            </a:lnTo>
                            <a:lnTo>
                              <a:pt x="11181" y="2594"/>
                            </a:lnTo>
                            <a:lnTo>
                              <a:pt x="11205" y="2473"/>
                            </a:lnTo>
                            <a:lnTo>
                              <a:pt x="10949" y="2473"/>
                            </a:lnTo>
                            <a:lnTo>
                              <a:pt x="10859" y="2391"/>
                            </a:lnTo>
                            <a:lnTo>
                              <a:pt x="10836" y="2266"/>
                            </a:lnTo>
                            <a:lnTo>
                              <a:pt x="10753" y="2337"/>
                            </a:lnTo>
                            <a:lnTo>
                              <a:pt x="10783" y="2528"/>
                            </a:lnTo>
                            <a:lnTo>
                              <a:pt x="10705" y="2591"/>
                            </a:lnTo>
                            <a:lnTo>
                              <a:pt x="10829" y="2655"/>
                            </a:lnTo>
                            <a:lnTo>
                              <a:pt x="10941" y="2667"/>
                            </a:lnTo>
                            <a:lnTo>
                              <a:pt x="11077" y="2820"/>
                            </a:lnTo>
                            <a:lnTo>
                              <a:pt x="11180" y="2968"/>
                            </a:lnTo>
                            <a:lnTo>
                              <a:pt x="11098" y="3145"/>
                            </a:lnTo>
                            <a:lnTo>
                              <a:pt x="10969" y="3191"/>
                            </a:lnTo>
                            <a:lnTo>
                              <a:pt x="10829" y="3203"/>
                            </a:lnTo>
                            <a:lnTo>
                              <a:pt x="10711" y="3309"/>
                            </a:lnTo>
                            <a:lnTo>
                              <a:pt x="10601" y="3427"/>
                            </a:lnTo>
                            <a:lnTo>
                              <a:pt x="10504" y="3544"/>
                            </a:lnTo>
                            <a:lnTo>
                              <a:pt x="10414" y="3544"/>
                            </a:lnTo>
                            <a:lnTo>
                              <a:pt x="10330" y="3497"/>
                            </a:lnTo>
                            <a:lnTo>
                              <a:pt x="10164" y="3497"/>
                            </a:lnTo>
                            <a:lnTo>
                              <a:pt x="10098" y="3520"/>
                            </a:lnTo>
                            <a:lnTo>
                              <a:pt x="9890" y="3508"/>
                            </a:lnTo>
                            <a:lnTo>
                              <a:pt x="9724" y="3532"/>
                            </a:lnTo>
                            <a:lnTo>
                              <a:pt x="9643" y="3497"/>
                            </a:lnTo>
                            <a:lnTo>
                              <a:pt x="9713" y="3293"/>
                            </a:lnTo>
                            <a:lnTo>
                              <a:pt x="9851" y="3269"/>
                            </a:lnTo>
                            <a:lnTo>
                              <a:pt x="9958" y="3277"/>
                            </a:lnTo>
                            <a:lnTo>
                              <a:pt x="10123" y="3277"/>
                            </a:lnTo>
                            <a:lnTo>
                              <a:pt x="10213" y="3297"/>
                            </a:lnTo>
                            <a:cubicBezTo>
                              <a:pt x="10235" y="3286"/>
                              <a:pt x="10257" y="3274"/>
                              <a:pt x="10278" y="3262"/>
                            </a:cubicBezTo>
                            <a:cubicBezTo>
                              <a:pt x="10331" y="3231"/>
                              <a:pt x="10383" y="3196"/>
                              <a:pt x="10434" y="3156"/>
                            </a:cubicBezTo>
                            <a:lnTo>
                              <a:pt x="10537" y="3073"/>
                            </a:lnTo>
                            <a:cubicBezTo>
                              <a:pt x="10587" y="3061"/>
                              <a:pt x="10635" y="3037"/>
                              <a:pt x="10682" y="3003"/>
                            </a:cubicBezTo>
                            <a:cubicBezTo>
                              <a:pt x="10709" y="2983"/>
                              <a:pt x="10735" y="2960"/>
                              <a:pt x="10760" y="2933"/>
                            </a:cubicBezTo>
                            <a:lnTo>
                              <a:pt x="10845" y="2827"/>
                            </a:lnTo>
                            <a:lnTo>
                              <a:pt x="10603" y="2467"/>
                            </a:lnTo>
                            <a:lnTo>
                              <a:pt x="10462" y="2362"/>
                            </a:lnTo>
                            <a:lnTo>
                              <a:pt x="10412" y="2264"/>
                            </a:lnTo>
                            <a:lnTo>
                              <a:pt x="10265" y="2064"/>
                            </a:lnTo>
                            <a:lnTo>
                              <a:pt x="10161" y="2017"/>
                            </a:lnTo>
                            <a:lnTo>
                              <a:pt x="10195" y="2209"/>
                            </a:lnTo>
                            <a:lnTo>
                              <a:pt x="10183" y="2334"/>
                            </a:lnTo>
                            <a:lnTo>
                              <a:pt x="10112" y="2400"/>
                            </a:lnTo>
                            <a:lnTo>
                              <a:pt x="9985" y="2471"/>
                            </a:lnTo>
                            <a:lnTo>
                              <a:pt x="9919" y="2595"/>
                            </a:lnTo>
                            <a:lnTo>
                              <a:pt x="9851" y="2631"/>
                            </a:lnTo>
                            <a:lnTo>
                              <a:pt x="9762" y="2702"/>
                            </a:lnTo>
                            <a:lnTo>
                              <a:pt x="9586" y="2584"/>
                            </a:lnTo>
                            <a:lnTo>
                              <a:pt x="9620" y="2459"/>
                            </a:lnTo>
                            <a:lnTo>
                              <a:pt x="9672" y="2350"/>
                            </a:lnTo>
                            <a:lnTo>
                              <a:pt x="9681" y="2241"/>
                            </a:lnTo>
                            <a:lnTo>
                              <a:pt x="9726" y="1986"/>
                            </a:lnTo>
                            <a:lnTo>
                              <a:pt x="9713" y="1813"/>
                            </a:lnTo>
                            <a:lnTo>
                              <a:pt x="9842" y="1677"/>
                            </a:lnTo>
                            <a:lnTo>
                              <a:pt x="9919" y="1654"/>
                            </a:lnTo>
                            <a:lnTo>
                              <a:pt x="9974" y="1564"/>
                            </a:lnTo>
                            <a:lnTo>
                              <a:pt x="9839" y="1552"/>
                            </a:lnTo>
                            <a:lnTo>
                              <a:pt x="9736" y="1599"/>
                            </a:lnTo>
                            <a:lnTo>
                              <a:pt x="9642" y="1713"/>
                            </a:lnTo>
                            <a:lnTo>
                              <a:pt x="9638" y="1944"/>
                            </a:lnTo>
                            <a:lnTo>
                              <a:pt x="9619" y="2149"/>
                            </a:lnTo>
                            <a:lnTo>
                              <a:pt x="9597" y="2321"/>
                            </a:lnTo>
                            <a:lnTo>
                              <a:pt x="9507" y="2426"/>
                            </a:lnTo>
                            <a:lnTo>
                              <a:pt x="9470" y="2633"/>
                            </a:lnTo>
                            <a:lnTo>
                              <a:pt x="9387" y="2563"/>
                            </a:lnTo>
                            <a:lnTo>
                              <a:pt x="9420" y="2422"/>
                            </a:lnTo>
                            <a:lnTo>
                              <a:pt x="9414" y="2273"/>
                            </a:lnTo>
                            <a:lnTo>
                              <a:pt x="9317" y="2391"/>
                            </a:lnTo>
                            <a:lnTo>
                              <a:pt x="9256" y="2450"/>
                            </a:lnTo>
                            <a:lnTo>
                              <a:pt x="9144" y="2450"/>
                            </a:lnTo>
                            <a:lnTo>
                              <a:pt x="9026" y="2344"/>
                            </a:lnTo>
                            <a:lnTo>
                              <a:pt x="8960" y="2364"/>
                            </a:lnTo>
                            <a:lnTo>
                              <a:pt x="9052" y="2528"/>
                            </a:lnTo>
                            <a:lnTo>
                              <a:pt x="8986" y="2692"/>
                            </a:lnTo>
                            <a:lnTo>
                              <a:pt x="8866" y="2704"/>
                            </a:lnTo>
                            <a:lnTo>
                              <a:pt x="8737" y="2657"/>
                            </a:lnTo>
                            <a:lnTo>
                              <a:pt x="8588" y="2669"/>
                            </a:lnTo>
                            <a:lnTo>
                              <a:pt x="8708" y="2818"/>
                            </a:lnTo>
                            <a:lnTo>
                              <a:pt x="8704" y="2943"/>
                            </a:lnTo>
                            <a:lnTo>
                              <a:pt x="8619" y="2966"/>
                            </a:lnTo>
                            <a:lnTo>
                              <a:pt x="8490" y="3049"/>
                            </a:lnTo>
                            <a:lnTo>
                              <a:pt x="8317" y="3162"/>
                            </a:lnTo>
                            <a:lnTo>
                              <a:pt x="8223" y="3264"/>
                            </a:lnTo>
                            <a:lnTo>
                              <a:pt x="8190" y="3452"/>
                            </a:lnTo>
                            <a:lnTo>
                              <a:pt x="8125" y="3440"/>
                            </a:lnTo>
                            <a:lnTo>
                              <a:pt x="8047" y="3366"/>
                            </a:lnTo>
                            <a:lnTo>
                              <a:pt x="7916" y="3402"/>
                            </a:lnTo>
                            <a:lnTo>
                              <a:pt x="7870" y="3579"/>
                            </a:lnTo>
                            <a:lnTo>
                              <a:pt x="7830" y="3696"/>
                            </a:lnTo>
                            <a:lnTo>
                              <a:pt x="7706" y="3767"/>
                            </a:lnTo>
                            <a:lnTo>
                              <a:pt x="7588" y="3708"/>
                            </a:lnTo>
                            <a:lnTo>
                              <a:pt x="7518" y="3637"/>
                            </a:lnTo>
                            <a:lnTo>
                              <a:pt x="7374" y="3728"/>
                            </a:lnTo>
                            <a:lnTo>
                              <a:pt x="7276" y="3814"/>
                            </a:lnTo>
                            <a:lnTo>
                              <a:pt x="7250" y="3709"/>
                            </a:lnTo>
                            <a:lnTo>
                              <a:pt x="7132" y="3651"/>
                            </a:lnTo>
                            <a:lnTo>
                              <a:pt x="7044" y="3662"/>
                            </a:lnTo>
                            <a:lnTo>
                              <a:pt x="7031" y="3416"/>
                            </a:lnTo>
                            <a:lnTo>
                              <a:pt x="7130" y="3325"/>
                            </a:lnTo>
                            <a:lnTo>
                              <a:pt x="7056" y="3263"/>
                            </a:lnTo>
                            <a:lnTo>
                              <a:pt x="6974" y="3251"/>
                            </a:lnTo>
                            <a:close/>
                          </a:path>
                        </a:pathLst>
                      </a:custGeom>
                      <a:solidFill>
                        <a:srgbClr val="DCDEE0"/>
                      </a:solidFill>
                      <a:ln w="127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45719" tIns="45719" rIns="45719" bIns="45719" numCol="1" anchor="ctr">
                        <a:noAutofit/>
                      </a:bodyPr>
                      <a:lstStyle/>
                      <a:p>
                        <a:pPr defTabSz="457148">
                          <a:lnSpc>
                            <a:spcPct val="90000"/>
                          </a:lnSpc>
                          <a:defRPr sz="8400" cap="none">
                            <a:solidFill>
                              <a:srgbClr val="070707"/>
                            </a:solidFill>
                          </a:defRPr>
                        </a:pPr>
                        <a:endParaRPr/>
                      </a:p>
                    </p:txBody>
                  </p:sp>
                  <p:sp>
                    <p:nvSpPr>
                      <p:cNvPr id="38" name="îṥļïḑe">
                        <a:extLst>
                          <a:ext uri="{FF2B5EF4-FFF2-40B4-BE49-F238E27FC236}">
                            <a16:creationId xmlns="" xmlns:a16="http://schemas.microsoft.com/office/drawing/2014/main" id="{BCFEACC8-B1AD-4039-BB8F-D0C2F11F910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786225" y="1589914"/>
                        <a:ext cx="227666" cy="285544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wd2" y="hd2"/>
                          </a:cxn>
                          <a:cxn ang="5400000">
                            <a:pos x="wd2" y="hd2"/>
                          </a:cxn>
                          <a:cxn ang="10800000">
                            <a:pos x="wd2" y="hd2"/>
                          </a:cxn>
                          <a:cxn ang="16200000">
                            <a:pos x="wd2" y="hd2"/>
                          </a:cxn>
                        </a:cxnLst>
                        <a:rect l="0" t="0" r="r" b="b"/>
                        <a:pathLst>
                          <a:path w="21180" h="20974" extrusionOk="0">
                            <a:moveTo>
                              <a:pt x="10266" y="844"/>
                            </a:moveTo>
                            <a:lnTo>
                              <a:pt x="7674" y="844"/>
                            </a:lnTo>
                            <a:lnTo>
                              <a:pt x="4819" y="0"/>
                            </a:lnTo>
                            <a:lnTo>
                              <a:pt x="4343" y="2648"/>
                            </a:lnTo>
                            <a:lnTo>
                              <a:pt x="2634" y="3496"/>
                            </a:lnTo>
                            <a:lnTo>
                              <a:pt x="5752" y="6202"/>
                            </a:lnTo>
                            <a:lnTo>
                              <a:pt x="4694" y="7602"/>
                            </a:lnTo>
                            <a:lnTo>
                              <a:pt x="4320" y="9806"/>
                            </a:lnTo>
                            <a:lnTo>
                              <a:pt x="7247" y="11451"/>
                            </a:lnTo>
                            <a:lnTo>
                              <a:pt x="6761" y="13208"/>
                            </a:lnTo>
                            <a:lnTo>
                              <a:pt x="3970" y="12204"/>
                            </a:lnTo>
                            <a:lnTo>
                              <a:pt x="42" y="12204"/>
                            </a:lnTo>
                            <a:lnTo>
                              <a:pt x="0" y="14301"/>
                            </a:lnTo>
                            <a:lnTo>
                              <a:pt x="2309" y="16253"/>
                            </a:lnTo>
                            <a:lnTo>
                              <a:pt x="4721" y="18507"/>
                            </a:lnTo>
                            <a:lnTo>
                              <a:pt x="6812" y="16856"/>
                            </a:lnTo>
                            <a:lnTo>
                              <a:pt x="8832" y="15707"/>
                            </a:lnTo>
                            <a:lnTo>
                              <a:pt x="8816" y="18671"/>
                            </a:lnTo>
                            <a:lnTo>
                              <a:pt x="9961" y="20811"/>
                            </a:lnTo>
                            <a:lnTo>
                              <a:pt x="12927" y="20962"/>
                            </a:lnTo>
                            <a:lnTo>
                              <a:pt x="12355" y="16900"/>
                            </a:lnTo>
                            <a:lnTo>
                              <a:pt x="16744" y="18407"/>
                            </a:lnTo>
                            <a:cubicBezTo>
                              <a:pt x="15981" y="19175"/>
                              <a:pt x="16286" y="20301"/>
                              <a:pt x="17380" y="20755"/>
                            </a:cubicBezTo>
                            <a:cubicBezTo>
                              <a:pt x="19416" y="21600"/>
                              <a:pt x="21600" y="19840"/>
                              <a:pt x="20489" y="18250"/>
                            </a:cubicBezTo>
                            <a:lnTo>
                              <a:pt x="20107" y="16159"/>
                            </a:lnTo>
                            <a:lnTo>
                              <a:pt x="21180" y="14263"/>
                            </a:lnTo>
                            <a:lnTo>
                              <a:pt x="20099" y="10999"/>
                            </a:lnTo>
                            <a:lnTo>
                              <a:pt x="19153" y="8035"/>
                            </a:lnTo>
                            <a:lnTo>
                              <a:pt x="18580" y="6177"/>
                            </a:lnTo>
                            <a:cubicBezTo>
                              <a:pt x="18217" y="5416"/>
                              <a:pt x="17705" y="4704"/>
                              <a:pt x="17062" y="4068"/>
                            </a:cubicBezTo>
                            <a:cubicBezTo>
                              <a:pt x="16337" y="3351"/>
                              <a:pt x="15456" y="2741"/>
                              <a:pt x="14461" y="2266"/>
                            </a:cubicBezTo>
                            <a:lnTo>
                              <a:pt x="10266" y="844"/>
                            </a:lnTo>
                            <a:close/>
                          </a:path>
                        </a:pathLst>
                      </a:custGeom>
                      <a:solidFill>
                        <a:srgbClr val="DCDEE0"/>
                      </a:solidFill>
                      <a:ln w="127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45719" tIns="45719" rIns="45719" bIns="45719" numCol="1" anchor="ctr">
                        <a:noAutofit/>
                      </a:bodyPr>
                      <a:lstStyle/>
                      <a:p>
                        <a:pPr defTabSz="457148">
                          <a:defRPr sz="8400" cap="none">
                            <a:solidFill>
                              <a:srgbClr val="070707"/>
                            </a:solidFill>
                          </a:defRPr>
                        </a:pPr>
                        <a:endParaRPr/>
                      </a:p>
                    </p:txBody>
                  </p:sp>
                  <p:sp>
                    <p:nvSpPr>
                      <p:cNvPr id="39" name="iṡļide">
                        <a:extLst>
                          <a:ext uri="{FF2B5EF4-FFF2-40B4-BE49-F238E27FC236}">
                            <a16:creationId xmlns="" xmlns:a16="http://schemas.microsoft.com/office/drawing/2014/main" id="{2E51A116-9495-4B4E-9B55-5C6EDC30697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185641" y="1418051"/>
                        <a:ext cx="78706" cy="38032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wd2" y="hd2"/>
                          </a:cxn>
                          <a:cxn ang="5400000">
                            <a:pos x="wd2" y="hd2"/>
                          </a:cxn>
                          <a:cxn ang="10800000">
                            <a:pos x="wd2" y="hd2"/>
                          </a:cxn>
                          <a:cxn ang="16200000">
                            <a:pos x="wd2" y="hd2"/>
                          </a:cxn>
                        </a:cxnLst>
                        <a:rect l="0" t="0" r="r" b="b"/>
                        <a:pathLst>
                          <a:path w="21600" h="21600" extrusionOk="0">
                            <a:moveTo>
                              <a:pt x="7776" y="999"/>
                            </a:moveTo>
                            <a:lnTo>
                              <a:pt x="16031" y="2988"/>
                            </a:lnTo>
                            <a:lnTo>
                              <a:pt x="21600" y="17424"/>
                            </a:lnTo>
                            <a:lnTo>
                              <a:pt x="13178" y="21600"/>
                            </a:lnTo>
                            <a:lnTo>
                              <a:pt x="5321" y="12716"/>
                            </a:lnTo>
                            <a:lnTo>
                              <a:pt x="0" y="0"/>
                            </a:lnTo>
                            <a:lnTo>
                              <a:pt x="7776" y="999"/>
                            </a:lnTo>
                            <a:close/>
                          </a:path>
                        </a:pathLst>
                      </a:custGeom>
                      <a:solidFill>
                        <a:srgbClr val="DCDEE0"/>
                      </a:solidFill>
                      <a:ln w="127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45719" tIns="45719" rIns="45719" bIns="45719" numCol="1" anchor="ctr">
                        <a:noAutofit/>
                      </a:bodyPr>
                      <a:lstStyle/>
                      <a:p>
                        <a:pPr defTabSz="457148">
                          <a:defRPr sz="8400" cap="none">
                            <a:solidFill>
                              <a:srgbClr val="070707"/>
                            </a:solidFill>
                          </a:defRPr>
                        </a:pPr>
                        <a:endParaRPr/>
                      </a:p>
                    </p:txBody>
                  </p:sp>
                  <p:sp>
                    <p:nvSpPr>
                      <p:cNvPr id="40" name="í$ḷîďé">
                        <a:extLst>
                          <a:ext uri="{FF2B5EF4-FFF2-40B4-BE49-F238E27FC236}">
                            <a16:creationId xmlns="" xmlns:a16="http://schemas.microsoft.com/office/drawing/2014/main" id="{1C2C1304-7919-475B-96A0-0C88525651B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102574" y="1512190"/>
                        <a:ext cx="91712" cy="6015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wd2" y="hd2"/>
                          </a:cxn>
                          <a:cxn ang="5400000">
                            <a:pos x="wd2" y="hd2"/>
                          </a:cxn>
                          <a:cxn ang="10800000">
                            <a:pos x="wd2" y="hd2"/>
                          </a:cxn>
                          <a:cxn ang="16200000">
                            <a:pos x="wd2" y="hd2"/>
                          </a:cxn>
                        </a:cxnLst>
                        <a:rect l="0" t="0" r="r" b="b"/>
                        <a:pathLst>
                          <a:path w="21600" h="21600" extrusionOk="0">
                            <a:moveTo>
                              <a:pt x="4898" y="0"/>
                            </a:moveTo>
                            <a:lnTo>
                              <a:pt x="10252" y="4850"/>
                            </a:lnTo>
                            <a:lnTo>
                              <a:pt x="21600" y="13527"/>
                            </a:lnTo>
                            <a:lnTo>
                              <a:pt x="17432" y="21600"/>
                            </a:lnTo>
                            <a:lnTo>
                              <a:pt x="12804" y="18684"/>
                            </a:lnTo>
                            <a:lnTo>
                              <a:pt x="7529" y="18684"/>
                            </a:lnTo>
                            <a:lnTo>
                              <a:pt x="3200" y="14264"/>
                            </a:lnTo>
                            <a:lnTo>
                              <a:pt x="0" y="6164"/>
                            </a:lnTo>
                            <a:lnTo>
                              <a:pt x="4898" y="0"/>
                            </a:lnTo>
                            <a:close/>
                          </a:path>
                        </a:pathLst>
                      </a:custGeom>
                      <a:solidFill>
                        <a:srgbClr val="DCDEE0"/>
                      </a:solidFill>
                      <a:ln w="127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45719" tIns="45719" rIns="45719" bIns="45719" numCol="1" anchor="ctr">
                        <a:noAutofit/>
                      </a:bodyPr>
                      <a:lstStyle/>
                      <a:p>
                        <a:pPr defTabSz="457148">
                          <a:defRPr sz="8400" cap="none">
                            <a:solidFill>
                              <a:srgbClr val="070707"/>
                            </a:solidFill>
                          </a:defRPr>
                        </a:pPr>
                        <a:endParaRPr/>
                      </a:p>
                    </p:txBody>
                  </p:sp>
                  <p:sp>
                    <p:nvSpPr>
                      <p:cNvPr id="41" name="íŝḷíḋê">
                        <a:extLst>
                          <a:ext uri="{FF2B5EF4-FFF2-40B4-BE49-F238E27FC236}">
                            <a16:creationId xmlns="" xmlns:a16="http://schemas.microsoft.com/office/drawing/2014/main" id="{67CEB037-3093-4340-8CE2-3191184B845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125067" y="938634"/>
                        <a:ext cx="87135" cy="4927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wd2" y="hd2"/>
                          </a:cxn>
                          <a:cxn ang="5400000">
                            <a:pos x="wd2" y="hd2"/>
                          </a:cxn>
                          <a:cxn ang="10800000">
                            <a:pos x="wd2" y="hd2"/>
                          </a:cxn>
                          <a:cxn ang="16200000">
                            <a:pos x="wd2" y="hd2"/>
                          </a:cxn>
                        </a:cxnLst>
                        <a:rect l="0" t="0" r="r" b="b"/>
                        <a:pathLst>
                          <a:path w="21600" h="21600" extrusionOk="0">
                            <a:moveTo>
                              <a:pt x="0" y="0"/>
                            </a:moveTo>
                            <a:lnTo>
                              <a:pt x="2543" y="10415"/>
                            </a:lnTo>
                            <a:lnTo>
                              <a:pt x="11409" y="21600"/>
                            </a:lnTo>
                            <a:lnTo>
                              <a:pt x="21600" y="19952"/>
                            </a:lnTo>
                            <a:lnTo>
                              <a:pt x="14185" y="6837"/>
                            </a:lnTo>
                            <a:lnTo>
                              <a:pt x="7404" y="2044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DCDEE0"/>
                      </a:solidFill>
                      <a:ln w="127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45719" tIns="45719" rIns="45719" bIns="45719" numCol="1" anchor="ctr">
                        <a:noAutofit/>
                      </a:bodyPr>
                      <a:lstStyle/>
                      <a:p>
                        <a:pPr defTabSz="457148">
                          <a:defRPr sz="8400" cap="none">
                            <a:solidFill>
                              <a:srgbClr val="070707"/>
                            </a:solidFill>
                          </a:defRPr>
                        </a:pPr>
                        <a:endParaRPr/>
                      </a:p>
                    </p:txBody>
                  </p:sp>
                  <p:sp>
                    <p:nvSpPr>
                      <p:cNvPr id="42" name="ïsľîḓé">
                        <a:extLst>
                          <a:ext uri="{FF2B5EF4-FFF2-40B4-BE49-F238E27FC236}">
                            <a16:creationId xmlns="" xmlns:a16="http://schemas.microsoft.com/office/drawing/2014/main" id="{BBD96C4F-4F3C-49C9-96F4-8C456C0D085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536742" y="1355264"/>
                        <a:ext cx="48935" cy="4238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wd2" y="hd2"/>
                          </a:cxn>
                          <a:cxn ang="5400000">
                            <a:pos x="wd2" y="hd2"/>
                          </a:cxn>
                          <a:cxn ang="10800000">
                            <a:pos x="wd2" y="hd2"/>
                          </a:cxn>
                          <a:cxn ang="16200000">
                            <a:pos x="wd2" y="hd2"/>
                          </a:cxn>
                        </a:cxnLst>
                        <a:rect l="0" t="0" r="r" b="b"/>
                        <a:pathLst>
                          <a:path w="21600" h="21600" extrusionOk="0">
                            <a:moveTo>
                              <a:pt x="0" y="0"/>
                            </a:moveTo>
                            <a:lnTo>
                              <a:pt x="17239" y="6531"/>
                            </a:lnTo>
                            <a:lnTo>
                              <a:pt x="21600" y="21600"/>
                            </a:lnTo>
                            <a:lnTo>
                              <a:pt x="7563" y="17418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DCDEE0"/>
                      </a:solidFill>
                      <a:ln w="127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45719" tIns="45719" rIns="45719" bIns="45719" numCol="1" anchor="ctr">
                        <a:noAutofit/>
                      </a:bodyPr>
                      <a:lstStyle/>
                      <a:p>
                        <a:pPr defTabSz="457148">
                          <a:defRPr sz="8400" cap="none">
                            <a:solidFill>
                              <a:srgbClr val="070707"/>
                            </a:solidFill>
                          </a:defRPr>
                        </a:pPr>
                        <a:endParaRPr/>
                      </a:p>
                    </p:txBody>
                  </p:sp>
                  <p:sp>
                    <p:nvSpPr>
                      <p:cNvPr id="43" name="îs1ïḑê">
                        <a:extLst>
                          <a:ext uri="{FF2B5EF4-FFF2-40B4-BE49-F238E27FC236}">
                            <a16:creationId xmlns="" xmlns:a16="http://schemas.microsoft.com/office/drawing/2014/main" id="{3C91AE40-F561-4BFC-80C7-33367A5F647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753528" y="896632"/>
                        <a:ext cx="342486" cy="171344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wd2" y="hd2"/>
                          </a:cxn>
                          <a:cxn ang="5400000">
                            <a:pos x="wd2" y="hd2"/>
                          </a:cxn>
                          <a:cxn ang="10800000">
                            <a:pos x="wd2" y="hd2"/>
                          </a:cxn>
                          <a:cxn ang="16200000">
                            <a:pos x="wd2" y="hd2"/>
                          </a:cxn>
                        </a:cxnLst>
                        <a:rect l="0" t="0" r="r" b="b"/>
                        <a:pathLst>
                          <a:path w="21600" h="21600" extrusionOk="0">
                            <a:moveTo>
                              <a:pt x="2449" y="2836"/>
                            </a:moveTo>
                            <a:lnTo>
                              <a:pt x="4638" y="3611"/>
                            </a:lnTo>
                            <a:lnTo>
                              <a:pt x="7047" y="6139"/>
                            </a:lnTo>
                            <a:lnTo>
                              <a:pt x="8502" y="8873"/>
                            </a:lnTo>
                            <a:lnTo>
                              <a:pt x="9483" y="6470"/>
                            </a:lnTo>
                            <a:lnTo>
                              <a:pt x="10000" y="2333"/>
                            </a:lnTo>
                            <a:lnTo>
                              <a:pt x="11639" y="0"/>
                            </a:lnTo>
                            <a:lnTo>
                              <a:pt x="14954" y="71"/>
                            </a:lnTo>
                            <a:lnTo>
                              <a:pt x="16717" y="3714"/>
                            </a:lnTo>
                            <a:lnTo>
                              <a:pt x="13709" y="4575"/>
                            </a:lnTo>
                            <a:lnTo>
                              <a:pt x="14825" y="6806"/>
                            </a:lnTo>
                            <a:lnTo>
                              <a:pt x="12296" y="8099"/>
                            </a:lnTo>
                            <a:lnTo>
                              <a:pt x="14021" y="10405"/>
                            </a:lnTo>
                            <a:lnTo>
                              <a:pt x="17207" y="9123"/>
                            </a:lnTo>
                            <a:lnTo>
                              <a:pt x="20312" y="7571"/>
                            </a:lnTo>
                            <a:lnTo>
                              <a:pt x="21600" y="9619"/>
                            </a:lnTo>
                            <a:lnTo>
                              <a:pt x="19837" y="11925"/>
                            </a:lnTo>
                            <a:lnTo>
                              <a:pt x="18295" y="13368"/>
                            </a:lnTo>
                            <a:lnTo>
                              <a:pt x="16624" y="14995"/>
                            </a:lnTo>
                            <a:lnTo>
                              <a:pt x="14043" y="15685"/>
                            </a:lnTo>
                            <a:lnTo>
                              <a:pt x="14905" y="18864"/>
                            </a:lnTo>
                            <a:lnTo>
                              <a:pt x="11886" y="20576"/>
                            </a:lnTo>
                            <a:lnTo>
                              <a:pt x="10216" y="21600"/>
                            </a:lnTo>
                            <a:lnTo>
                              <a:pt x="7973" y="21600"/>
                            </a:lnTo>
                            <a:lnTo>
                              <a:pt x="7251" y="16612"/>
                            </a:lnTo>
                            <a:lnTo>
                              <a:pt x="5245" y="15750"/>
                            </a:lnTo>
                            <a:lnTo>
                              <a:pt x="4232" y="13261"/>
                            </a:lnTo>
                            <a:lnTo>
                              <a:pt x="1267" y="14036"/>
                            </a:lnTo>
                            <a:lnTo>
                              <a:pt x="1135" y="11473"/>
                            </a:lnTo>
                            <a:lnTo>
                              <a:pt x="1577" y="9156"/>
                            </a:lnTo>
                            <a:lnTo>
                              <a:pt x="171" y="8391"/>
                            </a:lnTo>
                            <a:lnTo>
                              <a:pt x="0" y="5470"/>
                            </a:lnTo>
                            <a:lnTo>
                              <a:pt x="2449" y="2836"/>
                            </a:lnTo>
                            <a:close/>
                          </a:path>
                        </a:pathLst>
                      </a:custGeom>
                      <a:solidFill>
                        <a:srgbClr val="DCDEE0"/>
                      </a:solidFill>
                      <a:ln w="127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45719" tIns="45719" rIns="45719" bIns="45719" numCol="1" anchor="ctr">
                        <a:noAutofit/>
                      </a:bodyPr>
                      <a:lstStyle/>
                      <a:p>
                        <a:pPr defTabSz="457148">
                          <a:defRPr sz="8400" cap="none">
                            <a:solidFill>
                              <a:srgbClr val="070707"/>
                            </a:solidFill>
                          </a:defRPr>
                        </a:pPr>
                        <a:endParaRPr/>
                      </a:p>
                    </p:txBody>
                  </p:sp>
                  <p:sp>
                    <p:nvSpPr>
                      <p:cNvPr id="44" name="íṥ1îḑé">
                        <a:extLst>
                          <a:ext uri="{FF2B5EF4-FFF2-40B4-BE49-F238E27FC236}">
                            <a16:creationId xmlns="" xmlns:a16="http://schemas.microsoft.com/office/drawing/2014/main" id="{43FAB299-9687-4AFA-AAE0-B9CBEFF1218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354293" y="735896"/>
                        <a:ext cx="241452" cy="96264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wd2" y="hd2"/>
                          </a:cxn>
                          <a:cxn ang="5400000">
                            <a:pos x="wd2" y="hd2"/>
                          </a:cxn>
                          <a:cxn ang="10800000">
                            <a:pos x="wd2" y="hd2"/>
                          </a:cxn>
                          <a:cxn ang="16200000">
                            <a:pos x="wd2" y="hd2"/>
                          </a:cxn>
                        </a:cxnLst>
                        <a:rect l="0" t="0" r="r" b="b"/>
                        <a:pathLst>
                          <a:path w="21600" h="21600" extrusionOk="0">
                            <a:moveTo>
                              <a:pt x="8108" y="1841"/>
                            </a:moveTo>
                            <a:lnTo>
                              <a:pt x="11219" y="0"/>
                            </a:lnTo>
                            <a:lnTo>
                              <a:pt x="12693" y="2920"/>
                            </a:lnTo>
                            <a:lnTo>
                              <a:pt x="15002" y="7025"/>
                            </a:lnTo>
                            <a:lnTo>
                              <a:pt x="17984" y="6564"/>
                            </a:lnTo>
                            <a:lnTo>
                              <a:pt x="20370" y="7178"/>
                            </a:lnTo>
                            <a:lnTo>
                              <a:pt x="21592" y="11781"/>
                            </a:lnTo>
                            <a:lnTo>
                              <a:pt x="20377" y="16536"/>
                            </a:lnTo>
                            <a:lnTo>
                              <a:pt x="21600" y="20967"/>
                            </a:lnTo>
                            <a:lnTo>
                              <a:pt x="18320" y="21600"/>
                            </a:lnTo>
                            <a:lnTo>
                              <a:pt x="15874" y="18991"/>
                            </a:lnTo>
                            <a:lnTo>
                              <a:pt x="13304" y="18531"/>
                            </a:lnTo>
                            <a:lnTo>
                              <a:pt x="13366" y="13775"/>
                            </a:lnTo>
                            <a:lnTo>
                              <a:pt x="10805" y="13793"/>
                            </a:lnTo>
                            <a:lnTo>
                              <a:pt x="9589" y="17629"/>
                            </a:lnTo>
                            <a:lnTo>
                              <a:pt x="7203" y="17936"/>
                            </a:lnTo>
                            <a:lnTo>
                              <a:pt x="4443" y="20698"/>
                            </a:lnTo>
                            <a:lnTo>
                              <a:pt x="4471" y="15980"/>
                            </a:lnTo>
                            <a:lnTo>
                              <a:pt x="5077" y="11088"/>
                            </a:lnTo>
                            <a:lnTo>
                              <a:pt x="0" y="11088"/>
                            </a:lnTo>
                            <a:lnTo>
                              <a:pt x="1197" y="3322"/>
                            </a:lnTo>
                            <a:lnTo>
                              <a:pt x="3832" y="1039"/>
                            </a:lnTo>
                            <a:lnTo>
                              <a:pt x="5591" y="6390"/>
                            </a:lnTo>
                            <a:lnTo>
                              <a:pt x="8108" y="1841"/>
                            </a:lnTo>
                            <a:close/>
                          </a:path>
                        </a:pathLst>
                      </a:custGeom>
                      <a:solidFill>
                        <a:srgbClr val="DCDEE0"/>
                      </a:solidFill>
                      <a:ln w="127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45719" tIns="45719" rIns="45719" bIns="45719" numCol="1" anchor="ctr">
                        <a:noAutofit/>
                      </a:bodyPr>
                      <a:lstStyle/>
                      <a:p>
                        <a:pPr defTabSz="457148">
                          <a:defRPr sz="8400" cap="none">
                            <a:solidFill>
                              <a:srgbClr val="070707"/>
                            </a:solidFill>
                          </a:defRPr>
                        </a:pPr>
                        <a:endParaRPr/>
                      </a:p>
                    </p:txBody>
                  </p:sp>
                  <p:sp>
                    <p:nvSpPr>
                      <p:cNvPr id="45" name="i$ḻïḍê">
                        <a:extLst>
                          <a:ext uri="{FF2B5EF4-FFF2-40B4-BE49-F238E27FC236}">
                            <a16:creationId xmlns="" xmlns:a16="http://schemas.microsoft.com/office/drawing/2014/main" id="{EE268097-7772-4B18-8547-69A6FA16416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824320" y="638649"/>
                        <a:ext cx="238589" cy="129307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wd2" y="hd2"/>
                          </a:cxn>
                          <a:cxn ang="5400000">
                            <a:pos x="wd2" y="hd2"/>
                          </a:cxn>
                          <a:cxn ang="10800000">
                            <a:pos x="wd2" y="hd2"/>
                          </a:cxn>
                          <a:cxn ang="16200000">
                            <a:pos x="wd2" y="hd2"/>
                          </a:cxn>
                        </a:cxnLst>
                        <a:rect l="0" t="0" r="r" b="b"/>
                        <a:pathLst>
                          <a:path w="21600" h="21600" extrusionOk="0">
                            <a:moveTo>
                              <a:pt x="11598" y="3226"/>
                            </a:moveTo>
                            <a:lnTo>
                              <a:pt x="13655" y="5410"/>
                            </a:lnTo>
                            <a:lnTo>
                              <a:pt x="16478" y="8622"/>
                            </a:lnTo>
                            <a:lnTo>
                              <a:pt x="18327" y="5996"/>
                            </a:lnTo>
                            <a:lnTo>
                              <a:pt x="20857" y="7022"/>
                            </a:lnTo>
                            <a:lnTo>
                              <a:pt x="21600" y="12391"/>
                            </a:lnTo>
                            <a:lnTo>
                              <a:pt x="18938" y="14662"/>
                            </a:lnTo>
                            <a:lnTo>
                              <a:pt x="19124" y="19672"/>
                            </a:lnTo>
                            <a:lnTo>
                              <a:pt x="16540" y="21600"/>
                            </a:lnTo>
                            <a:lnTo>
                              <a:pt x="14133" y="19544"/>
                            </a:lnTo>
                            <a:lnTo>
                              <a:pt x="12834" y="16474"/>
                            </a:lnTo>
                            <a:lnTo>
                              <a:pt x="11162" y="13734"/>
                            </a:lnTo>
                            <a:lnTo>
                              <a:pt x="8028" y="8479"/>
                            </a:lnTo>
                            <a:lnTo>
                              <a:pt x="6001" y="11749"/>
                            </a:lnTo>
                            <a:lnTo>
                              <a:pt x="2356" y="11749"/>
                            </a:lnTo>
                            <a:lnTo>
                              <a:pt x="262" y="8665"/>
                            </a:lnTo>
                            <a:lnTo>
                              <a:pt x="0" y="4897"/>
                            </a:lnTo>
                            <a:lnTo>
                              <a:pt x="4482" y="2384"/>
                            </a:lnTo>
                            <a:lnTo>
                              <a:pt x="5906" y="0"/>
                            </a:lnTo>
                            <a:lnTo>
                              <a:pt x="8629" y="878"/>
                            </a:lnTo>
                            <a:lnTo>
                              <a:pt x="9527" y="5373"/>
                            </a:lnTo>
                            <a:lnTo>
                              <a:pt x="11598" y="3226"/>
                            </a:lnTo>
                            <a:close/>
                          </a:path>
                        </a:pathLst>
                      </a:custGeom>
                      <a:solidFill>
                        <a:srgbClr val="DCDEE0"/>
                      </a:solidFill>
                      <a:ln w="127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45719" tIns="45719" rIns="45719" bIns="45719" numCol="1" anchor="ctr">
                        <a:noAutofit/>
                      </a:bodyPr>
                      <a:lstStyle/>
                      <a:p>
                        <a:pPr defTabSz="457148">
                          <a:defRPr sz="8400" cap="none">
                            <a:solidFill>
                              <a:srgbClr val="070707"/>
                            </a:solidFill>
                          </a:defRPr>
                        </a:pPr>
                        <a:endParaRPr/>
                      </a:p>
                    </p:txBody>
                  </p:sp>
                  <p:sp>
                    <p:nvSpPr>
                      <p:cNvPr id="46" name="ís1íḍe">
                        <a:extLst>
                          <a:ext uri="{FF2B5EF4-FFF2-40B4-BE49-F238E27FC236}">
                            <a16:creationId xmlns="" xmlns:a16="http://schemas.microsoft.com/office/drawing/2014/main" id="{F2ECEF30-A6A3-4FBF-B4AB-592E6520FB6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177706" y="817351"/>
                        <a:ext cx="129874" cy="9636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wd2" y="hd2"/>
                          </a:cxn>
                          <a:cxn ang="5400000">
                            <a:pos x="wd2" y="hd2"/>
                          </a:cxn>
                          <a:cxn ang="10800000">
                            <a:pos x="wd2" y="hd2"/>
                          </a:cxn>
                          <a:cxn ang="16200000">
                            <a:pos x="wd2" y="hd2"/>
                          </a:cxn>
                        </a:cxnLst>
                        <a:rect l="0" t="0" r="r" b="b"/>
                        <a:pathLst>
                          <a:path w="21600" h="21600" extrusionOk="0">
                            <a:moveTo>
                              <a:pt x="20237" y="0"/>
                            </a:moveTo>
                            <a:lnTo>
                              <a:pt x="10984" y="172"/>
                            </a:lnTo>
                            <a:lnTo>
                              <a:pt x="3381" y="1772"/>
                            </a:lnTo>
                            <a:lnTo>
                              <a:pt x="4897" y="8630"/>
                            </a:lnTo>
                            <a:lnTo>
                              <a:pt x="1644" y="12271"/>
                            </a:lnTo>
                            <a:lnTo>
                              <a:pt x="0" y="18536"/>
                            </a:lnTo>
                            <a:lnTo>
                              <a:pt x="4912" y="21600"/>
                            </a:lnTo>
                            <a:lnTo>
                              <a:pt x="10939" y="17022"/>
                            </a:lnTo>
                            <a:lnTo>
                              <a:pt x="16851" y="13650"/>
                            </a:lnTo>
                            <a:lnTo>
                              <a:pt x="21600" y="7998"/>
                            </a:lnTo>
                            <a:lnTo>
                              <a:pt x="20237" y="0"/>
                            </a:lnTo>
                            <a:close/>
                          </a:path>
                        </a:pathLst>
                      </a:custGeom>
                      <a:solidFill>
                        <a:srgbClr val="DCDEE0"/>
                      </a:solidFill>
                      <a:ln w="127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45719" tIns="45719" rIns="45719" bIns="45719" numCol="1" anchor="ctr">
                        <a:noAutofit/>
                      </a:bodyPr>
                      <a:lstStyle/>
                      <a:p>
                        <a:pPr defTabSz="457148">
                          <a:defRPr sz="8400" cap="none">
                            <a:solidFill>
                              <a:srgbClr val="070707"/>
                            </a:solidFill>
                          </a:defRPr>
                        </a:pPr>
                        <a:endParaRPr/>
                      </a:p>
                    </p:txBody>
                  </p:sp>
                  <p:sp>
                    <p:nvSpPr>
                      <p:cNvPr id="47" name="ï$lîdè">
                        <a:extLst>
                          <a:ext uri="{FF2B5EF4-FFF2-40B4-BE49-F238E27FC236}">
                            <a16:creationId xmlns="" xmlns:a16="http://schemas.microsoft.com/office/drawing/2014/main" id="{CBACCBB8-1691-48FB-88BC-BCF8F0E218F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113575" y="927702"/>
                        <a:ext cx="92821" cy="47694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wd2" y="hd2"/>
                          </a:cxn>
                          <a:cxn ang="5400000">
                            <a:pos x="wd2" y="hd2"/>
                          </a:cxn>
                          <a:cxn ang="10800000">
                            <a:pos x="wd2" y="hd2"/>
                          </a:cxn>
                          <a:cxn ang="16200000">
                            <a:pos x="wd2" y="hd2"/>
                          </a:cxn>
                        </a:cxnLst>
                        <a:rect l="0" t="0" r="r" b="b"/>
                        <a:pathLst>
                          <a:path w="21600" h="21600" extrusionOk="0">
                            <a:moveTo>
                              <a:pt x="10682" y="304"/>
                            </a:moveTo>
                            <a:lnTo>
                              <a:pt x="3918" y="3868"/>
                            </a:lnTo>
                            <a:lnTo>
                              <a:pt x="0" y="9563"/>
                            </a:lnTo>
                            <a:lnTo>
                              <a:pt x="1470" y="18816"/>
                            </a:lnTo>
                            <a:lnTo>
                              <a:pt x="6166" y="21600"/>
                            </a:lnTo>
                            <a:lnTo>
                              <a:pt x="14598" y="13241"/>
                            </a:lnTo>
                            <a:lnTo>
                              <a:pt x="21600" y="7047"/>
                            </a:lnTo>
                            <a:lnTo>
                              <a:pt x="18557" y="0"/>
                            </a:lnTo>
                            <a:lnTo>
                              <a:pt x="10682" y="304"/>
                            </a:lnTo>
                            <a:close/>
                          </a:path>
                        </a:pathLst>
                      </a:custGeom>
                      <a:solidFill>
                        <a:srgbClr val="DCDEE0"/>
                      </a:solidFill>
                      <a:ln w="127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45719" tIns="45719" rIns="45719" bIns="45719" numCol="1" anchor="ctr">
                        <a:noAutofit/>
                      </a:bodyPr>
                      <a:lstStyle/>
                      <a:p>
                        <a:pPr defTabSz="457148">
                          <a:defRPr sz="8400" cap="none">
                            <a:solidFill>
                              <a:srgbClr val="070707"/>
                            </a:solidFill>
                          </a:defRPr>
                        </a:pPr>
                        <a:endParaRPr/>
                      </a:p>
                    </p:txBody>
                  </p:sp>
                  <p:sp>
                    <p:nvSpPr>
                      <p:cNvPr id="48" name="ïṥļïḍê">
                        <a:extLst>
                          <a:ext uri="{FF2B5EF4-FFF2-40B4-BE49-F238E27FC236}">
                            <a16:creationId xmlns="" xmlns:a16="http://schemas.microsoft.com/office/drawing/2014/main" id="{F09A6810-4CE7-4173-82F4-5DDC5925EB8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083711" y="825045"/>
                        <a:ext cx="94392" cy="62195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wd2" y="hd2"/>
                          </a:cxn>
                          <a:cxn ang="5400000">
                            <a:pos x="wd2" y="hd2"/>
                          </a:cxn>
                          <a:cxn ang="10800000">
                            <a:pos x="wd2" y="hd2"/>
                          </a:cxn>
                          <a:cxn ang="16200000">
                            <a:pos x="wd2" y="hd2"/>
                          </a:cxn>
                        </a:cxnLst>
                        <a:rect l="0" t="0" r="r" b="b"/>
                        <a:pathLst>
                          <a:path w="21600" h="21600" extrusionOk="0">
                            <a:moveTo>
                              <a:pt x="9436" y="0"/>
                            </a:moveTo>
                            <a:lnTo>
                              <a:pt x="5445" y="6706"/>
                            </a:lnTo>
                            <a:lnTo>
                              <a:pt x="0" y="13317"/>
                            </a:lnTo>
                            <a:lnTo>
                              <a:pt x="1676" y="21600"/>
                            </a:lnTo>
                            <a:lnTo>
                              <a:pt x="9416" y="19225"/>
                            </a:lnTo>
                            <a:lnTo>
                              <a:pt x="16925" y="15663"/>
                            </a:lnTo>
                            <a:lnTo>
                              <a:pt x="21600" y="6401"/>
                            </a:lnTo>
                            <a:lnTo>
                              <a:pt x="14597" y="5005"/>
                            </a:lnTo>
                            <a:lnTo>
                              <a:pt x="9436" y="0"/>
                            </a:lnTo>
                            <a:close/>
                          </a:path>
                        </a:pathLst>
                      </a:custGeom>
                      <a:solidFill>
                        <a:srgbClr val="DCDEE0"/>
                      </a:solidFill>
                      <a:ln w="127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45719" tIns="45719" rIns="45719" bIns="45719" numCol="1" anchor="ctr">
                        <a:noAutofit/>
                      </a:bodyPr>
                      <a:lstStyle/>
                      <a:p>
                        <a:pPr defTabSz="457148">
                          <a:defRPr sz="8400" cap="none">
                            <a:solidFill>
                              <a:srgbClr val="070707"/>
                            </a:solidFill>
                          </a:defRPr>
                        </a:pPr>
                        <a:endParaRPr/>
                      </a:p>
                    </p:txBody>
                  </p:sp>
                  <p:sp>
                    <p:nvSpPr>
                      <p:cNvPr id="49" name="iṩļïḋè">
                        <a:extLst>
                          <a:ext uri="{FF2B5EF4-FFF2-40B4-BE49-F238E27FC236}">
                            <a16:creationId xmlns="" xmlns:a16="http://schemas.microsoft.com/office/drawing/2014/main" id="{786E1496-C2EB-4968-A0BF-4D28C6E32B6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158770" y="507118"/>
                        <a:ext cx="35417" cy="59431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wd2" y="hd2"/>
                          </a:cxn>
                          <a:cxn ang="5400000">
                            <a:pos x="wd2" y="hd2"/>
                          </a:cxn>
                          <a:cxn ang="10800000">
                            <a:pos x="wd2" y="hd2"/>
                          </a:cxn>
                          <a:cxn ang="16200000">
                            <a:pos x="wd2" y="hd2"/>
                          </a:cxn>
                        </a:cxnLst>
                        <a:rect l="0" t="0" r="r" b="b"/>
                        <a:pathLst>
                          <a:path w="21600" h="21600" extrusionOk="0">
                            <a:moveTo>
                              <a:pt x="6188" y="0"/>
                            </a:moveTo>
                            <a:lnTo>
                              <a:pt x="0" y="11338"/>
                            </a:lnTo>
                            <a:lnTo>
                              <a:pt x="14062" y="21600"/>
                            </a:lnTo>
                            <a:lnTo>
                              <a:pt x="21600" y="10385"/>
                            </a:lnTo>
                            <a:lnTo>
                              <a:pt x="6188" y="0"/>
                            </a:lnTo>
                            <a:close/>
                          </a:path>
                        </a:pathLst>
                      </a:custGeom>
                      <a:solidFill>
                        <a:srgbClr val="DCDEE0"/>
                      </a:solidFill>
                      <a:ln w="127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45719" tIns="45719" rIns="45719" bIns="45719" numCol="1" anchor="ctr">
                        <a:noAutofit/>
                      </a:bodyPr>
                      <a:lstStyle/>
                      <a:p>
                        <a:pPr defTabSz="457148">
                          <a:defRPr sz="8400" cap="none">
                            <a:solidFill>
                              <a:srgbClr val="070707"/>
                            </a:solidFill>
                          </a:defRPr>
                        </a:pPr>
                        <a:endParaRPr/>
                      </a:p>
                    </p:txBody>
                  </p:sp>
                  <p:sp>
                    <p:nvSpPr>
                      <p:cNvPr id="50" name="îš1iḍê">
                        <a:extLst>
                          <a:ext uri="{FF2B5EF4-FFF2-40B4-BE49-F238E27FC236}">
                            <a16:creationId xmlns="" xmlns:a16="http://schemas.microsoft.com/office/drawing/2014/main" id="{58A1D6B1-C8C7-4611-ABDF-3E2938D8E5A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739514" y="1415803"/>
                        <a:ext cx="86548" cy="77520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wd2" y="hd2"/>
                          </a:cxn>
                          <a:cxn ang="5400000">
                            <a:pos x="wd2" y="hd2"/>
                          </a:cxn>
                          <a:cxn ang="10800000">
                            <a:pos x="wd2" y="hd2"/>
                          </a:cxn>
                          <a:cxn ang="16200000">
                            <a:pos x="wd2" y="hd2"/>
                          </a:cxn>
                        </a:cxnLst>
                        <a:rect l="0" t="0" r="r" b="b"/>
                        <a:pathLst>
                          <a:path w="21600" h="21600" extrusionOk="0">
                            <a:moveTo>
                              <a:pt x="16290" y="2206"/>
                            </a:moveTo>
                            <a:lnTo>
                              <a:pt x="21600" y="7730"/>
                            </a:lnTo>
                            <a:lnTo>
                              <a:pt x="19740" y="16457"/>
                            </a:lnTo>
                            <a:lnTo>
                              <a:pt x="13790" y="21600"/>
                            </a:lnTo>
                            <a:lnTo>
                              <a:pt x="2574" y="13289"/>
                            </a:lnTo>
                            <a:lnTo>
                              <a:pt x="0" y="4928"/>
                            </a:lnTo>
                            <a:lnTo>
                              <a:pt x="11167" y="0"/>
                            </a:lnTo>
                            <a:lnTo>
                              <a:pt x="16290" y="2206"/>
                            </a:lnTo>
                            <a:close/>
                          </a:path>
                        </a:pathLst>
                      </a:custGeom>
                      <a:solidFill>
                        <a:srgbClr val="DCDEE0"/>
                      </a:solidFill>
                      <a:ln w="127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45719" tIns="45719" rIns="45719" bIns="45719" numCol="1" anchor="ctr">
                        <a:noAutofit/>
                      </a:bodyPr>
                      <a:lstStyle/>
                      <a:p>
                        <a:pPr defTabSz="457148">
                          <a:defRPr sz="8400" cap="none">
                            <a:solidFill>
                              <a:srgbClr val="070707"/>
                            </a:solidFill>
                          </a:defRPr>
                        </a:pPr>
                        <a:endParaRPr/>
                      </a:p>
                    </p:txBody>
                  </p:sp>
                  <p:sp>
                    <p:nvSpPr>
                      <p:cNvPr id="51" name="ïşļîdé">
                        <a:extLst>
                          <a:ext uri="{FF2B5EF4-FFF2-40B4-BE49-F238E27FC236}">
                            <a16:creationId xmlns="" xmlns:a16="http://schemas.microsoft.com/office/drawing/2014/main" id="{A44B2EAD-0427-46AD-8E5A-D409222F6BE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000830" y="1245606"/>
                        <a:ext cx="1877765" cy="1301960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wd2" y="hd2"/>
                          </a:cxn>
                          <a:cxn ang="5400000">
                            <a:pos x="wd2" y="hd2"/>
                          </a:cxn>
                          <a:cxn ang="10800000">
                            <a:pos x="wd2" y="hd2"/>
                          </a:cxn>
                          <a:cxn ang="16200000">
                            <a:pos x="wd2" y="hd2"/>
                          </a:cxn>
                        </a:cxnLst>
                        <a:rect l="0" t="0" r="r" b="b"/>
                        <a:pathLst>
                          <a:path w="21600" h="21600" extrusionOk="0">
                            <a:moveTo>
                              <a:pt x="5455" y="4385"/>
                            </a:moveTo>
                            <a:lnTo>
                              <a:pt x="4472" y="4411"/>
                            </a:lnTo>
                            <a:lnTo>
                              <a:pt x="3992" y="4496"/>
                            </a:lnTo>
                            <a:lnTo>
                              <a:pt x="3545" y="5108"/>
                            </a:lnTo>
                            <a:lnTo>
                              <a:pt x="3512" y="5585"/>
                            </a:lnTo>
                            <a:lnTo>
                              <a:pt x="3157" y="5595"/>
                            </a:lnTo>
                            <a:lnTo>
                              <a:pt x="2556" y="6377"/>
                            </a:lnTo>
                            <a:lnTo>
                              <a:pt x="2234" y="6807"/>
                            </a:lnTo>
                            <a:lnTo>
                              <a:pt x="1976" y="7544"/>
                            </a:lnTo>
                            <a:lnTo>
                              <a:pt x="1979" y="8270"/>
                            </a:lnTo>
                            <a:lnTo>
                              <a:pt x="2073" y="9040"/>
                            </a:lnTo>
                            <a:lnTo>
                              <a:pt x="2292" y="9198"/>
                            </a:lnTo>
                            <a:lnTo>
                              <a:pt x="2425" y="9685"/>
                            </a:lnTo>
                            <a:lnTo>
                              <a:pt x="2606" y="9969"/>
                            </a:lnTo>
                            <a:lnTo>
                              <a:pt x="2809" y="10262"/>
                            </a:lnTo>
                            <a:lnTo>
                              <a:pt x="3224" y="10329"/>
                            </a:lnTo>
                            <a:lnTo>
                              <a:pt x="3452" y="10228"/>
                            </a:lnTo>
                            <a:lnTo>
                              <a:pt x="3771" y="10238"/>
                            </a:lnTo>
                            <a:lnTo>
                              <a:pt x="3582" y="10771"/>
                            </a:lnTo>
                            <a:lnTo>
                              <a:pt x="3207" y="11483"/>
                            </a:lnTo>
                            <a:lnTo>
                              <a:pt x="2791" y="11619"/>
                            </a:lnTo>
                            <a:lnTo>
                              <a:pt x="2240" y="11381"/>
                            </a:lnTo>
                            <a:lnTo>
                              <a:pt x="2697" y="10963"/>
                            </a:lnTo>
                            <a:lnTo>
                              <a:pt x="2556" y="10498"/>
                            </a:lnTo>
                            <a:lnTo>
                              <a:pt x="2242" y="9919"/>
                            </a:lnTo>
                            <a:lnTo>
                              <a:pt x="1724" y="9488"/>
                            </a:lnTo>
                            <a:lnTo>
                              <a:pt x="1531" y="10112"/>
                            </a:lnTo>
                            <a:lnTo>
                              <a:pt x="1700" y="10382"/>
                            </a:lnTo>
                            <a:lnTo>
                              <a:pt x="1928" y="10847"/>
                            </a:lnTo>
                            <a:lnTo>
                              <a:pt x="1834" y="11334"/>
                            </a:lnTo>
                            <a:lnTo>
                              <a:pt x="1810" y="11911"/>
                            </a:lnTo>
                            <a:lnTo>
                              <a:pt x="2068" y="12114"/>
                            </a:lnTo>
                            <a:lnTo>
                              <a:pt x="2178" y="12510"/>
                            </a:lnTo>
                            <a:lnTo>
                              <a:pt x="1991" y="12734"/>
                            </a:lnTo>
                            <a:lnTo>
                              <a:pt x="1669" y="12768"/>
                            </a:lnTo>
                            <a:lnTo>
                              <a:pt x="1551" y="11629"/>
                            </a:lnTo>
                            <a:lnTo>
                              <a:pt x="1105" y="11495"/>
                            </a:lnTo>
                            <a:lnTo>
                              <a:pt x="863" y="11833"/>
                            </a:lnTo>
                            <a:lnTo>
                              <a:pt x="428" y="11809"/>
                            </a:lnTo>
                            <a:lnTo>
                              <a:pt x="444" y="10906"/>
                            </a:lnTo>
                            <a:lnTo>
                              <a:pt x="314" y="10373"/>
                            </a:lnTo>
                            <a:lnTo>
                              <a:pt x="23" y="10305"/>
                            </a:lnTo>
                            <a:lnTo>
                              <a:pt x="84" y="11072"/>
                            </a:lnTo>
                            <a:lnTo>
                              <a:pt x="164" y="11604"/>
                            </a:lnTo>
                            <a:lnTo>
                              <a:pt x="188" y="12215"/>
                            </a:lnTo>
                            <a:lnTo>
                              <a:pt x="141" y="12778"/>
                            </a:lnTo>
                            <a:lnTo>
                              <a:pt x="47" y="13175"/>
                            </a:lnTo>
                            <a:lnTo>
                              <a:pt x="0" y="13515"/>
                            </a:lnTo>
                            <a:lnTo>
                              <a:pt x="306" y="13651"/>
                            </a:lnTo>
                            <a:lnTo>
                              <a:pt x="391" y="13076"/>
                            </a:lnTo>
                            <a:lnTo>
                              <a:pt x="769" y="12861"/>
                            </a:lnTo>
                            <a:lnTo>
                              <a:pt x="957" y="13382"/>
                            </a:lnTo>
                            <a:lnTo>
                              <a:pt x="1333" y="13775"/>
                            </a:lnTo>
                            <a:lnTo>
                              <a:pt x="1585" y="13911"/>
                            </a:lnTo>
                            <a:lnTo>
                              <a:pt x="1741" y="13505"/>
                            </a:lnTo>
                            <a:lnTo>
                              <a:pt x="2013" y="13958"/>
                            </a:lnTo>
                            <a:lnTo>
                              <a:pt x="2516" y="14058"/>
                            </a:lnTo>
                            <a:lnTo>
                              <a:pt x="2696" y="13494"/>
                            </a:lnTo>
                            <a:lnTo>
                              <a:pt x="2485" y="12861"/>
                            </a:lnTo>
                            <a:lnTo>
                              <a:pt x="2422" y="12432"/>
                            </a:lnTo>
                            <a:lnTo>
                              <a:pt x="2822" y="12308"/>
                            </a:lnTo>
                            <a:lnTo>
                              <a:pt x="2893" y="12818"/>
                            </a:lnTo>
                            <a:cubicBezTo>
                              <a:pt x="2695" y="13095"/>
                              <a:pt x="2706" y="13557"/>
                              <a:pt x="2917" y="13814"/>
                            </a:cubicBezTo>
                            <a:cubicBezTo>
                              <a:pt x="3063" y="13993"/>
                              <a:pt x="3272" y="14016"/>
                              <a:pt x="3435" y="13871"/>
                            </a:cubicBezTo>
                            <a:lnTo>
                              <a:pt x="3898" y="13905"/>
                            </a:lnTo>
                            <a:lnTo>
                              <a:pt x="4157" y="14041"/>
                            </a:lnTo>
                            <a:cubicBezTo>
                              <a:pt x="4345" y="14008"/>
                              <a:pt x="4534" y="13981"/>
                              <a:pt x="4723" y="13962"/>
                            </a:cubicBezTo>
                            <a:cubicBezTo>
                              <a:pt x="4883" y="13945"/>
                              <a:pt x="5042" y="13934"/>
                              <a:pt x="5203" y="13928"/>
                            </a:cubicBezTo>
                            <a:lnTo>
                              <a:pt x="5493" y="13803"/>
                            </a:lnTo>
                            <a:lnTo>
                              <a:pt x="5752" y="13248"/>
                            </a:lnTo>
                            <a:lnTo>
                              <a:pt x="5587" y="12216"/>
                            </a:lnTo>
                            <a:lnTo>
                              <a:pt x="5218" y="12250"/>
                            </a:lnTo>
                            <a:cubicBezTo>
                              <a:pt x="5045" y="12150"/>
                              <a:pt x="4851" y="12150"/>
                              <a:pt x="4678" y="12250"/>
                            </a:cubicBezTo>
                            <a:cubicBezTo>
                              <a:pt x="4514" y="12345"/>
                              <a:pt x="4380" y="12522"/>
                              <a:pt x="4301" y="12748"/>
                            </a:cubicBezTo>
                            <a:lnTo>
                              <a:pt x="3971" y="12816"/>
                            </a:lnTo>
                            <a:lnTo>
                              <a:pt x="3492" y="12681"/>
                            </a:lnTo>
                            <a:lnTo>
                              <a:pt x="3516" y="12216"/>
                            </a:lnTo>
                            <a:lnTo>
                              <a:pt x="3830" y="12092"/>
                            </a:lnTo>
                            <a:lnTo>
                              <a:pt x="4190" y="12126"/>
                            </a:lnTo>
                            <a:lnTo>
                              <a:pt x="4612" y="11921"/>
                            </a:lnTo>
                            <a:lnTo>
                              <a:pt x="5130" y="11548"/>
                            </a:lnTo>
                            <a:lnTo>
                              <a:pt x="5538" y="11719"/>
                            </a:lnTo>
                            <a:lnTo>
                              <a:pt x="5781" y="11347"/>
                            </a:lnTo>
                            <a:lnTo>
                              <a:pt x="5757" y="10950"/>
                            </a:lnTo>
                            <a:lnTo>
                              <a:pt x="5474" y="10520"/>
                            </a:lnTo>
                            <a:lnTo>
                              <a:pt x="5545" y="10078"/>
                            </a:lnTo>
                            <a:lnTo>
                              <a:pt x="5686" y="9569"/>
                            </a:lnTo>
                            <a:lnTo>
                              <a:pt x="5773" y="9070"/>
                            </a:lnTo>
                            <a:lnTo>
                              <a:pt x="5639" y="8469"/>
                            </a:lnTo>
                            <a:lnTo>
                              <a:pt x="5835" y="7692"/>
                            </a:lnTo>
                            <a:lnTo>
                              <a:pt x="5874" y="7125"/>
                            </a:lnTo>
                            <a:lnTo>
                              <a:pt x="5898" y="6467"/>
                            </a:lnTo>
                            <a:lnTo>
                              <a:pt x="6055" y="6094"/>
                            </a:lnTo>
                            <a:lnTo>
                              <a:pt x="6243" y="7171"/>
                            </a:lnTo>
                            <a:lnTo>
                              <a:pt x="6627" y="7205"/>
                            </a:lnTo>
                            <a:lnTo>
                              <a:pt x="6769" y="7534"/>
                            </a:lnTo>
                            <a:lnTo>
                              <a:pt x="6446" y="7941"/>
                            </a:lnTo>
                            <a:lnTo>
                              <a:pt x="6360" y="8406"/>
                            </a:lnTo>
                            <a:lnTo>
                              <a:pt x="6061" y="9324"/>
                            </a:lnTo>
                            <a:lnTo>
                              <a:pt x="6454" y="9494"/>
                            </a:lnTo>
                            <a:lnTo>
                              <a:pt x="6501" y="9845"/>
                            </a:lnTo>
                            <a:lnTo>
                              <a:pt x="6643" y="10262"/>
                            </a:lnTo>
                            <a:lnTo>
                              <a:pt x="6869" y="10431"/>
                            </a:lnTo>
                            <a:lnTo>
                              <a:pt x="7199" y="10805"/>
                            </a:lnTo>
                            <a:cubicBezTo>
                              <a:pt x="7319" y="10894"/>
                              <a:pt x="7445" y="10962"/>
                              <a:pt x="7576" y="11008"/>
                            </a:cubicBezTo>
                            <a:cubicBezTo>
                              <a:pt x="7740" y="11066"/>
                              <a:pt x="7910" y="11089"/>
                              <a:pt x="8079" y="11076"/>
                            </a:cubicBezTo>
                            <a:cubicBezTo>
                              <a:pt x="8180" y="10950"/>
                              <a:pt x="8282" y="10826"/>
                              <a:pt x="8385" y="10703"/>
                            </a:cubicBezTo>
                            <a:cubicBezTo>
                              <a:pt x="8537" y="10522"/>
                              <a:pt x="8692" y="10344"/>
                              <a:pt x="8848" y="10170"/>
                            </a:cubicBezTo>
                            <a:cubicBezTo>
                              <a:pt x="9056" y="10000"/>
                              <a:pt x="9309" y="9987"/>
                              <a:pt x="9524" y="10136"/>
                            </a:cubicBezTo>
                            <a:cubicBezTo>
                              <a:pt x="9653" y="10225"/>
                              <a:pt x="9759" y="10367"/>
                              <a:pt x="9831" y="10545"/>
                            </a:cubicBezTo>
                            <a:lnTo>
                              <a:pt x="10562" y="11156"/>
                            </a:lnTo>
                            <a:lnTo>
                              <a:pt x="10939" y="11575"/>
                            </a:lnTo>
                            <a:lnTo>
                              <a:pt x="11173" y="11869"/>
                            </a:lnTo>
                            <a:lnTo>
                              <a:pt x="11668" y="12527"/>
                            </a:lnTo>
                            <a:lnTo>
                              <a:pt x="11809" y="12866"/>
                            </a:lnTo>
                            <a:lnTo>
                              <a:pt x="12130" y="13385"/>
                            </a:lnTo>
                            <a:lnTo>
                              <a:pt x="12743" y="13521"/>
                            </a:lnTo>
                            <a:lnTo>
                              <a:pt x="12789" y="12670"/>
                            </a:lnTo>
                            <a:lnTo>
                              <a:pt x="12976" y="13124"/>
                            </a:lnTo>
                            <a:lnTo>
                              <a:pt x="13300" y="13380"/>
                            </a:lnTo>
                            <a:lnTo>
                              <a:pt x="13091" y="13707"/>
                            </a:lnTo>
                            <a:lnTo>
                              <a:pt x="13529" y="14077"/>
                            </a:lnTo>
                            <a:lnTo>
                              <a:pt x="14080" y="14236"/>
                            </a:lnTo>
                            <a:lnTo>
                              <a:pt x="14692" y="14678"/>
                            </a:lnTo>
                            <a:lnTo>
                              <a:pt x="14967" y="15064"/>
                            </a:lnTo>
                            <a:lnTo>
                              <a:pt x="14742" y="15356"/>
                            </a:lnTo>
                            <a:cubicBezTo>
                              <a:pt x="14636" y="15162"/>
                              <a:pt x="14437" y="15146"/>
                              <a:pt x="14318" y="15322"/>
                            </a:cubicBezTo>
                            <a:cubicBezTo>
                              <a:pt x="14192" y="15507"/>
                              <a:pt x="14214" y="15805"/>
                              <a:pt x="14334" y="16014"/>
                            </a:cubicBezTo>
                            <a:cubicBezTo>
                              <a:pt x="14459" y="16233"/>
                              <a:pt x="14659" y="16317"/>
                              <a:pt x="14821" y="16477"/>
                            </a:cubicBezTo>
                            <a:cubicBezTo>
                              <a:pt x="14992" y="16646"/>
                              <a:pt x="15117" y="16894"/>
                              <a:pt x="15175" y="17180"/>
                            </a:cubicBezTo>
                            <a:lnTo>
                              <a:pt x="15545" y="17848"/>
                            </a:lnTo>
                            <a:lnTo>
                              <a:pt x="16056" y="18257"/>
                            </a:lnTo>
                            <a:lnTo>
                              <a:pt x="16488" y="18620"/>
                            </a:lnTo>
                            <a:lnTo>
                              <a:pt x="17344" y="19017"/>
                            </a:lnTo>
                            <a:lnTo>
                              <a:pt x="17565" y="19686"/>
                            </a:lnTo>
                            <a:lnTo>
                              <a:pt x="17776" y="19924"/>
                            </a:lnTo>
                            <a:cubicBezTo>
                              <a:pt x="17877" y="19983"/>
                              <a:pt x="17976" y="20047"/>
                              <a:pt x="18073" y="20116"/>
                            </a:cubicBezTo>
                            <a:cubicBezTo>
                              <a:pt x="18211" y="20212"/>
                              <a:pt x="18344" y="20318"/>
                              <a:pt x="18475" y="20433"/>
                            </a:cubicBezTo>
                            <a:lnTo>
                              <a:pt x="18843" y="20727"/>
                            </a:lnTo>
                            <a:cubicBezTo>
                              <a:pt x="19008" y="20916"/>
                              <a:pt x="19184" y="21083"/>
                              <a:pt x="19370" y="21226"/>
                            </a:cubicBezTo>
                            <a:cubicBezTo>
                              <a:pt x="19573" y="21381"/>
                              <a:pt x="19786" y="21507"/>
                              <a:pt x="20006" y="21600"/>
                            </a:cubicBezTo>
                            <a:lnTo>
                              <a:pt x="20217" y="21329"/>
                            </a:lnTo>
                            <a:cubicBezTo>
                              <a:pt x="20232" y="21155"/>
                              <a:pt x="20310" y="21005"/>
                              <a:pt x="20421" y="20934"/>
                            </a:cubicBezTo>
                            <a:cubicBezTo>
                              <a:pt x="20556" y="20847"/>
                              <a:pt x="20708" y="20895"/>
                              <a:pt x="20853" y="20934"/>
                            </a:cubicBezTo>
                            <a:cubicBezTo>
                              <a:pt x="21009" y="20976"/>
                              <a:pt x="21166" y="21006"/>
                              <a:pt x="21325" y="21024"/>
                            </a:cubicBezTo>
                            <a:lnTo>
                              <a:pt x="21600" y="20832"/>
                            </a:lnTo>
                            <a:lnTo>
                              <a:pt x="21600" y="20196"/>
                            </a:lnTo>
                            <a:lnTo>
                              <a:pt x="21529" y="19901"/>
                            </a:lnTo>
                            <a:lnTo>
                              <a:pt x="21396" y="19494"/>
                            </a:lnTo>
                            <a:lnTo>
                              <a:pt x="21122" y="18883"/>
                            </a:lnTo>
                            <a:lnTo>
                              <a:pt x="20697" y="18284"/>
                            </a:lnTo>
                            <a:lnTo>
                              <a:pt x="20462" y="17843"/>
                            </a:lnTo>
                            <a:lnTo>
                              <a:pt x="20351" y="17105"/>
                            </a:lnTo>
                            <a:lnTo>
                              <a:pt x="20092" y="16188"/>
                            </a:lnTo>
                            <a:lnTo>
                              <a:pt x="19550" y="15781"/>
                            </a:lnTo>
                            <a:lnTo>
                              <a:pt x="19056" y="15102"/>
                            </a:lnTo>
                            <a:lnTo>
                              <a:pt x="19103" y="14614"/>
                            </a:lnTo>
                            <a:lnTo>
                              <a:pt x="19378" y="14082"/>
                            </a:lnTo>
                            <a:lnTo>
                              <a:pt x="19520" y="13539"/>
                            </a:lnTo>
                            <a:lnTo>
                              <a:pt x="19339" y="12845"/>
                            </a:lnTo>
                            <a:lnTo>
                              <a:pt x="19425" y="12302"/>
                            </a:lnTo>
                            <a:cubicBezTo>
                              <a:pt x="19354" y="12106"/>
                              <a:pt x="19267" y="11924"/>
                              <a:pt x="19166" y="11757"/>
                            </a:cubicBezTo>
                            <a:cubicBezTo>
                              <a:pt x="19038" y="11546"/>
                              <a:pt x="18890" y="11362"/>
                              <a:pt x="18725" y="11213"/>
                            </a:cubicBezTo>
                            <a:cubicBezTo>
                              <a:pt x="18709" y="10836"/>
                              <a:pt x="18715" y="10457"/>
                              <a:pt x="18742" y="10081"/>
                            </a:cubicBezTo>
                            <a:cubicBezTo>
                              <a:pt x="18778" y="9593"/>
                              <a:pt x="18850" y="9109"/>
                              <a:pt x="18844" y="8618"/>
                            </a:cubicBezTo>
                            <a:cubicBezTo>
                              <a:pt x="18840" y="8191"/>
                              <a:pt x="18776" y="7766"/>
                              <a:pt x="18632" y="7393"/>
                            </a:cubicBezTo>
                            <a:cubicBezTo>
                              <a:pt x="18466" y="6963"/>
                              <a:pt x="18202" y="6628"/>
                              <a:pt x="17886" y="6443"/>
                            </a:cubicBezTo>
                            <a:lnTo>
                              <a:pt x="17218" y="5830"/>
                            </a:lnTo>
                            <a:lnTo>
                              <a:pt x="17030" y="5628"/>
                            </a:lnTo>
                            <a:lnTo>
                              <a:pt x="16513" y="5379"/>
                            </a:lnTo>
                            <a:lnTo>
                              <a:pt x="16208" y="5209"/>
                            </a:lnTo>
                            <a:lnTo>
                              <a:pt x="15862" y="4869"/>
                            </a:lnTo>
                            <a:lnTo>
                              <a:pt x="15516" y="4632"/>
                            </a:lnTo>
                            <a:lnTo>
                              <a:pt x="15304" y="3986"/>
                            </a:lnTo>
                            <a:lnTo>
                              <a:pt x="14889" y="3727"/>
                            </a:lnTo>
                            <a:lnTo>
                              <a:pt x="14606" y="3168"/>
                            </a:lnTo>
                            <a:lnTo>
                              <a:pt x="14215" y="2823"/>
                            </a:lnTo>
                            <a:lnTo>
                              <a:pt x="13904" y="2916"/>
                            </a:lnTo>
                            <a:lnTo>
                              <a:pt x="14115" y="3368"/>
                            </a:lnTo>
                            <a:lnTo>
                              <a:pt x="14373" y="3705"/>
                            </a:lnTo>
                            <a:lnTo>
                              <a:pt x="13832" y="3433"/>
                            </a:lnTo>
                            <a:lnTo>
                              <a:pt x="13486" y="3229"/>
                            </a:lnTo>
                            <a:lnTo>
                              <a:pt x="13109" y="3127"/>
                            </a:lnTo>
                            <a:lnTo>
                              <a:pt x="13376" y="2869"/>
                            </a:lnTo>
                            <a:lnTo>
                              <a:pt x="13633" y="2667"/>
                            </a:lnTo>
                            <a:lnTo>
                              <a:pt x="13224" y="2262"/>
                            </a:lnTo>
                            <a:lnTo>
                              <a:pt x="12902" y="2205"/>
                            </a:lnTo>
                            <a:lnTo>
                              <a:pt x="12369" y="2310"/>
                            </a:lnTo>
                            <a:cubicBezTo>
                              <a:pt x="12246" y="2320"/>
                              <a:pt x="12125" y="2273"/>
                              <a:pt x="12024" y="2175"/>
                            </a:cubicBezTo>
                            <a:cubicBezTo>
                              <a:pt x="11913" y="2069"/>
                              <a:pt x="11834" y="1912"/>
                              <a:pt x="11740" y="1777"/>
                            </a:cubicBezTo>
                            <a:cubicBezTo>
                              <a:pt x="11554" y="1508"/>
                              <a:pt x="11315" y="1328"/>
                              <a:pt x="11056" y="1261"/>
                            </a:cubicBezTo>
                            <a:cubicBezTo>
                              <a:pt x="10964" y="1225"/>
                              <a:pt x="10868" y="1298"/>
                              <a:pt x="10836" y="1427"/>
                            </a:cubicBezTo>
                            <a:cubicBezTo>
                              <a:pt x="10791" y="1608"/>
                              <a:pt x="10883" y="1799"/>
                              <a:pt x="11016" y="1802"/>
                            </a:cubicBezTo>
                            <a:lnTo>
                              <a:pt x="10545" y="1702"/>
                            </a:lnTo>
                            <a:lnTo>
                              <a:pt x="10279" y="1238"/>
                            </a:lnTo>
                            <a:lnTo>
                              <a:pt x="9981" y="768"/>
                            </a:lnTo>
                            <a:cubicBezTo>
                              <a:pt x="9877" y="581"/>
                              <a:pt x="9753" y="421"/>
                              <a:pt x="9612" y="294"/>
                            </a:cubicBezTo>
                            <a:cubicBezTo>
                              <a:pt x="9446" y="145"/>
                              <a:pt x="9262" y="45"/>
                              <a:pt x="9069" y="0"/>
                            </a:cubicBezTo>
                            <a:lnTo>
                              <a:pt x="8724" y="38"/>
                            </a:lnTo>
                            <a:lnTo>
                              <a:pt x="8676" y="704"/>
                            </a:lnTo>
                            <a:lnTo>
                              <a:pt x="8559" y="1135"/>
                            </a:lnTo>
                            <a:lnTo>
                              <a:pt x="7961" y="999"/>
                            </a:lnTo>
                            <a:lnTo>
                              <a:pt x="7560" y="933"/>
                            </a:lnTo>
                            <a:lnTo>
                              <a:pt x="7443" y="1306"/>
                            </a:lnTo>
                            <a:lnTo>
                              <a:pt x="7127" y="1309"/>
                            </a:lnTo>
                            <a:lnTo>
                              <a:pt x="6632" y="1751"/>
                            </a:lnTo>
                            <a:lnTo>
                              <a:pt x="6491" y="2171"/>
                            </a:lnTo>
                            <a:lnTo>
                              <a:pt x="6349" y="2646"/>
                            </a:lnTo>
                            <a:lnTo>
                              <a:pt x="6396" y="3143"/>
                            </a:lnTo>
                            <a:lnTo>
                              <a:pt x="6679" y="3404"/>
                            </a:lnTo>
                            <a:lnTo>
                              <a:pt x="6539" y="3969"/>
                            </a:lnTo>
                            <a:lnTo>
                              <a:pt x="6273" y="3957"/>
                            </a:lnTo>
                            <a:lnTo>
                              <a:pt x="6187" y="4296"/>
                            </a:lnTo>
                            <a:lnTo>
                              <a:pt x="6053" y="4782"/>
                            </a:lnTo>
                            <a:lnTo>
                              <a:pt x="6124" y="5338"/>
                            </a:lnTo>
                            <a:lnTo>
                              <a:pt x="5983" y="5717"/>
                            </a:lnTo>
                            <a:lnTo>
                              <a:pt x="5828" y="5062"/>
                            </a:lnTo>
                            <a:lnTo>
                              <a:pt x="5828" y="4723"/>
                            </a:lnTo>
                            <a:lnTo>
                              <a:pt x="5455" y="4385"/>
                            </a:lnTo>
                            <a:close/>
                          </a:path>
                        </a:pathLst>
                      </a:custGeom>
                      <a:solidFill>
                        <a:srgbClr val="DCDEE0"/>
                      </a:solidFill>
                      <a:ln w="127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45719" tIns="45719" rIns="45719" bIns="45719" numCol="1" anchor="ctr">
                        <a:noAutofit/>
                      </a:bodyPr>
                      <a:lstStyle/>
                      <a:p>
                        <a:pPr defTabSz="457148">
                          <a:defRPr sz="8400" cap="none">
                            <a:solidFill>
                              <a:srgbClr val="070707"/>
                            </a:solidFill>
                          </a:defRPr>
                        </a:pPr>
                        <a:endParaRPr/>
                      </a:p>
                    </p:txBody>
                  </p:sp>
                  <p:sp>
                    <p:nvSpPr>
                      <p:cNvPr id="52" name="îsḷidè">
                        <a:extLst>
                          <a:ext uri="{FF2B5EF4-FFF2-40B4-BE49-F238E27FC236}">
                            <a16:creationId xmlns="" xmlns:a16="http://schemas.microsoft.com/office/drawing/2014/main" id="{A7B8BDF5-0D77-4874-9332-EFB6B765F55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027020" y="1767840"/>
                        <a:ext cx="100169" cy="125457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wd2" y="hd2"/>
                          </a:cxn>
                          <a:cxn ang="5400000">
                            <a:pos x="wd2" y="hd2"/>
                          </a:cxn>
                          <a:cxn ang="10800000">
                            <a:pos x="wd2" y="hd2"/>
                          </a:cxn>
                          <a:cxn ang="16200000">
                            <a:pos x="wd2" y="hd2"/>
                          </a:cxn>
                        </a:cxnLst>
                        <a:rect l="0" t="0" r="r" b="b"/>
                        <a:pathLst>
                          <a:path w="21600" h="21600" extrusionOk="0">
                            <a:moveTo>
                              <a:pt x="4554" y="0"/>
                            </a:moveTo>
                            <a:lnTo>
                              <a:pt x="12145" y="2252"/>
                            </a:lnTo>
                            <a:lnTo>
                              <a:pt x="17508" y="4147"/>
                            </a:lnTo>
                            <a:lnTo>
                              <a:pt x="21305" y="11063"/>
                            </a:lnTo>
                            <a:lnTo>
                              <a:pt x="21600" y="19260"/>
                            </a:lnTo>
                            <a:lnTo>
                              <a:pt x="16900" y="20658"/>
                            </a:lnTo>
                            <a:lnTo>
                              <a:pt x="10708" y="21600"/>
                            </a:lnTo>
                            <a:lnTo>
                              <a:pt x="6468" y="17037"/>
                            </a:lnTo>
                            <a:lnTo>
                              <a:pt x="0" y="12815"/>
                            </a:lnTo>
                            <a:lnTo>
                              <a:pt x="1830" y="6252"/>
                            </a:lnTo>
                            <a:lnTo>
                              <a:pt x="576" y="2013"/>
                            </a:lnTo>
                            <a:lnTo>
                              <a:pt x="4554" y="0"/>
                            </a:lnTo>
                            <a:close/>
                          </a:path>
                        </a:pathLst>
                      </a:custGeom>
                      <a:solidFill>
                        <a:srgbClr val="DCDEE0"/>
                      </a:solidFill>
                      <a:ln w="127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45719" tIns="45719" rIns="45719" bIns="45719" numCol="1" anchor="ctr">
                        <a:noAutofit/>
                      </a:bodyPr>
                      <a:lstStyle/>
                      <a:p>
                        <a:pPr defTabSz="457148">
                          <a:defRPr sz="8400" cap="none">
                            <a:solidFill>
                              <a:srgbClr val="070707"/>
                            </a:solidFill>
                          </a:defRPr>
                        </a:pPr>
                        <a:endParaRPr/>
                      </a:p>
                    </p:txBody>
                  </p:sp>
                  <p:sp>
                    <p:nvSpPr>
                      <p:cNvPr id="53" name="íŝľîḑe">
                        <a:extLst>
                          <a:ext uri="{FF2B5EF4-FFF2-40B4-BE49-F238E27FC236}">
                            <a16:creationId xmlns="" xmlns:a16="http://schemas.microsoft.com/office/drawing/2014/main" id="{153329D9-6BB5-4912-939D-5F2FC682954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111089" y="1709213"/>
                        <a:ext cx="37192" cy="58593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wd2" y="hd2"/>
                          </a:cxn>
                          <a:cxn ang="5400000">
                            <a:pos x="wd2" y="hd2"/>
                          </a:cxn>
                          <a:cxn ang="10800000">
                            <a:pos x="wd2" y="hd2"/>
                          </a:cxn>
                          <a:cxn ang="16200000">
                            <a:pos x="wd2" y="hd2"/>
                          </a:cxn>
                        </a:cxnLst>
                        <a:rect l="0" t="0" r="r" b="b"/>
                        <a:pathLst>
                          <a:path w="21600" h="21600" extrusionOk="0">
                            <a:moveTo>
                              <a:pt x="7065" y="0"/>
                            </a:moveTo>
                            <a:lnTo>
                              <a:pt x="19230" y="6996"/>
                            </a:lnTo>
                            <a:lnTo>
                              <a:pt x="21600" y="18575"/>
                            </a:lnTo>
                            <a:lnTo>
                              <a:pt x="7846" y="21600"/>
                            </a:lnTo>
                            <a:lnTo>
                              <a:pt x="0" y="15332"/>
                            </a:lnTo>
                            <a:lnTo>
                              <a:pt x="7065" y="0"/>
                            </a:lnTo>
                            <a:close/>
                          </a:path>
                        </a:pathLst>
                      </a:custGeom>
                      <a:solidFill>
                        <a:srgbClr val="DCDEE0"/>
                      </a:solidFill>
                      <a:ln w="127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45719" tIns="45719" rIns="45719" bIns="45719" numCol="1" anchor="ctr">
                        <a:noAutofit/>
                      </a:bodyPr>
                      <a:lstStyle/>
                      <a:p>
                        <a:pPr defTabSz="457148">
                          <a:defRPr sz="8400" cap="none">
                            <a:solidFill>
                              <a:srgbClr val="070707"/>
                            </a:solidFill>
                          </a:defRPr>
                        </a:pPr>
                        <a:endParaRPr/>
                      </a:p>
                    </p:txBody>
                  </p:sp>
                  <p:sp>
                    <p:nvSpPr>
                      <p:cNvPr id="54" name="ï$ḷiḓê">
                        <a:extLst>
                          <a:ext uri="{FF2B5EF4-FFF2-40B4-BE49-F238E27FC236}">
                            <a16:creationId xmlns="" xmlns:a16="http://schemas.microsoft.com/office/drawing/2014/main" id="{4995159A-D0C7-4316-A851-0B2ED9EB980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868682" y="1781792"/>
                        <a:ext cx="106470" cy="11786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wd2" y="hd2"/>
                          </a:cxn>
                          <a:cxn ang="5400000">
                            <a:pos x="wd2" y="hd2"/>
                          </a:cxn>
                          <a:cxn ang="10800000">
                            <a:pos x="wd2" y="hd2"/>
                          </a:cxn>
                          <a:cxn ang="16200000">
                            <a:pos x="wd2" y="hd2"/>
                          </a:cxn>
                        </a:cxnLst>
                        <a:rect l="0" t="0" r="r" b="b"/>
                        <a:pathLst>
                          <a:path w="21600" h="21600" extrusionOk="0">
                            <a:moveTo>
                              <a:pt x="7034" y="4084"/>
                            </a:moveTo>
                            <a:lnTo>
                              <a:pt x="14037" y="951"/>
                            </a:lnTo>
                            <a:lnTo>
                              <a:pt x="20768" y="0"/>
                            </a:lnTo>
                            <a:lnTo>
                              <a:pt x="21600" y="4466"/>
                            </a:lnTo>
                            <a:lnTo>
                              <a:pt x="21600" y="9462"/>
                            </a:lnTo>
                            <a:lnTo>
                              <a:pt x="18270" y="14709"/>
                            </a:lnTo>
                            <a:lnTo>
                              <a:pt x="11767" y="21600"/>
                            </a:lnTo>
                            <a:lnTo>
                              <a:pt x="5959" y="21600"/>
                            </a:lnTo>
                            <a:lnTo>
                              <a:pt x="4656" y="12656"/>
                            </a:lnTo>
                            <a:lnTo>
                              <a:pt x="987" y="11920"/>
                            </a:lnTo>
                            <a:lnTo>
                              <a:pt x="0" y="7424"/>
                            </a:lnTo>
                            <a:lnTo>
                              <a:pt x="7034" y="4084"/>
                            </a:lnTo>
                            <a:close/>
                          </a:path>
                        </a:pathLst>
                      </a:custGeom>
                      <a:solidFill>
                        <a:srgbClr val="DCDEE0"/>
                      </a:solidFill>
                      <a:ln w="127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45719" tIns="45719" rIns="45719" bIns="45719" numCol="1" anchor="ctr">
                        <a:noAutofit/>
                      </a:bodyPr>
                      <a:lstStyle/>
                      <a:p>
                        <a:pPr defTabSz="457148">
                          <a:defRPr sz="8400" cap="none">
                            <a:solidFill>
                              <a:srgbClr val="070707"/>
                            </a:solidFill>
                          </a:defRPr>
                        </a:pPr>
                        <a:endParaRPr/>
                      </a:p>
                    </p:txBody>
                  </p:sp>
                  <p:sp>
                    <p:nvSpPr>
                      <p:cNvPr id="55" name="iṣḻîḓè">
                        <a:extLst>
                          <a:ext uri="{FF2B5EF4-FFF2-40B4-BE49-F238E27FC236}">
                            <a16:creationId xmlns="" xmlns:a16="http://schemas.microsoft.com/office/drawing/2014/main" id="{878E78AD-8D79-4D0B-923B-E014DAFBF19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683931" y="1847822"/>
                        <a:ext cx="316253" cy="223984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wd2" y="hd2"/>
                          </a:cxn>
                          <a:cxn ang="5400000">
                            <a:pos x="wd2" y="hd2"/>
                          </a:cxn>
                          <a:cxn ang="10800000">
                            <a:pos x="wd2" y="hd2"/>
                          </a:cxn>
                          <a:cxn ang="16200000">
                            <a:pos x="wd2" y="hd2"/>
                          </a:cxn>
                        </a:cxnLst>
                        <a:rect l="0" t="0" r="r" b="b"/>
                        <a:pathLst>
                          <a:path w="21600" h="21600" extrusionOk="0">
                            <a:moveTo>
                              <a:pt x="10135" y="116"/>
                            </a:moveTo>
                            <a:lnTo>
                              <a:pt x="7736" y="0"/>
                            </a:lnTo>
                            <a:lnTo>
                              <a:pt x="5503" y="1867"/>
                            </a:lnTo>
                            <a:lnTo>
                              <a:pt x="3311" y="3631"/>
                            </a:lnTo>
                            <a:lnTo>
                              <a:pt x="0" y="5601"/>
                            </a:lnTo>
                            <a:lnTo>
                              <a:pt x="553" y="8428"/>
                            </a:lnTo>
                            <a:lnTo>
                              <a:pt x="3528" y="11857"/>
                            </a:lnTo>
                            <a:lnTo>
                              <a:pt x="4929" y="13233"/>
                            </a:lnTo>
                            <a:lnTo>
                              <a:pt x="8513" y="9615"/>
                            </a:lnTo>
                            <a:lnTo>
                              <a:pt x="6289" y="14923"/>
                            </a:lnTo>
                            <a:lnTo>
                              <a:pt x="6937" y="17404"/>
                            </a:lnTo>
                            <a:lnTo>
                              <a:pt x="9406" y="17404"/>
                            </a:lnTo>
                            <a:lnTo>
                              <a:pt x="8624" y="20231"/>
                            </a:lnTo>
                            <a:lnTo>
                              <a:pt x="12079" y="21600"/>
                            </a:lnTo>
                            <a:cubicBezTo>
                              <a:pt x="12715" y="21450"/>
                              <a:pt x="13354" y="21318"/>
                              <a:pt x="13994" y="21204"/>
                            </a:cubicBezTo>
                            <a:cubicBezTo>
                              <a:pt x="14954" y="21034"/>
                              <a:pt x="15918" y="20905"/>
                              <a:pt x="16883" y="20817"/>
                            </a:cubicBezTo>
                            <a:cubicBezTo>
                              <a:pt x="17565" y="20989"/>
                              <a:pt x="18268" y="20853"/>
                              <a:pt x="18892" y="20429"/>
                            </a:cubicBezTo>
                            <a:cubicBezTo>
                              <a:pt x="19533" y="19993"/>
                              <a:pt x="20057" y="19276"/>
                              <a:pt x="20386" y="18385"/>
                            </a:cubicBezTo>
                            <a:lnTo>
                              <a:pt x="21600" y="14899"/>
                            </a:lnTo>
                            <a:lnTo>
                              <a:pt x="21180" y="11865"/>
                            </a:lnTo>
                            <a:lnTo>
                              <a:pt x="18798" y="12063"/>
                            </a:lnTo>
                            <a:lnTo>
                              <a:pt x="17958" y="8907"/>
                            </a:lnTo>
                            <a:lnTo>
                              <a:pt x="15762" y="9558"/>
                            </a:lnTo>
                            <a:lnTo>
                              <a:pt x="14689" y="13250"/>
                            </a:lnTo>
                            <a:lnTo>
                              <a:pt x="13714" y="10490"/>
                            </a:lnTo>
                            <a:lnTo>
                              <a:pt x="13159" y="8132"/>
                            </a:lnTo>
                            <a:lnTo>
                              <a:pt x="13585" y="4909"/>
                            </a:lnTo>
                            <a:lnTo>
                              <a:pt x="13445" y="2799"/>
                            </a:lnTo>
                            <a:lnTo>
                              <a:pt x="10836" y="6483"/>
                            </a:lnTo>
                            <a:lnTo>
                              <a:pt x="10001" y="4769"/>
                            </a:lnTo>
                            <a:lnTo>
                              <a:pt x="11116" y="3393"/>
                            </a:lnTo>
                            <a:lnTo>
                              <a:pt x="11945" y="928"/>
                            </a:lnTo>
                            <a:lnTo>
                              <a:pt x="10135" y="116"/>
                            </a:lnTo>
                            <a:close/>
                          </a:path>
                        </a:pathLst>
                      </a:custGeom>
                      <a:solidFill>
                        <a:srgbClr val="DCDEE0"/>
                      </a:solidFill>
                      <a:ln w="127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45719" tIns="45719" rIns="45719" bIns="45719" numCol="1" anchor="ctr">
                        <a:noAutofit/>
                      </a:bodyPr>
                      <a:lstStyle/>
                      <a:p>
                        <a:pPr defTabSz="457148">
                          <a:defRPr sz="8400" cap="none">
                            <a:solidFill>
                              <a:srgbClr val="070707"/>
                            </a:solidFill>
                          </a:defRPr>
                        </a:pPr>
                        <a:endParaRPr/>
                      </a:p>
                    </p:txBody>
                  </p:sp>
                  <p:sp>
                    <p:nvSpPr>
                      <p:cNvPr id="56" name="iṥḻíḓe">
                        <a:extLst>
                          <a:ext uri="{FF2B5EF4-FFF2-40B4-BE49-F238E27FC236}">
                            <a16:creationId xmlns="" xmlns:a16="http://schemas.microsoft.com/office/drawing/2014/main" id="{10F41550-AC83-4840-ACFB-FC6E6BCE81E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022290" y="2105921"/>
                        <a:ext cx="159823" cy="211171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wd2" y="hd2"/>
                          </a:cxn>
                          <a:cxn ang="5400000">
                            <a:pos x="wd2" y="hd2"/>
                          </a:cxn>
                          <a:cxn ang="10800000">
                            <a:pos x="wd2" y="hd2"/>
                          </a:cxn>
                          <a:cxn ang="16200000">
                            <a:pos x="wd2" y="hd2"/>
                          </a:cxn>
                        </a:cxnLst>
                        <a:rect l="0" t="0" r="r" b="b"/>
                        <a:pathLst>
                          <a:path w="21516" h="21281" extrusionOk="0">
                            <a:moveTo>
                              <a:pt x="16062" y="145"/>
                            </a:moveTo>
                            <a:lnTo>
                              <a:pt x="18559" y="1996"/>
                            </a:lnTo>
                            <a:lnTo>
                              <a:pt x="18755" y="4746"/>
                            </a:lnTo>
                            <a:lnTo>
                              <a:pt x="21516" y="7829"/>
                            </a:lnTo>
                            <a:lnTo>
                              <a:pt x="20964" y="11197"/>
                            </a:lnTo>
                            <a:lnTo>
                              <a:pt x="19031" y="14918"/>
                            </a:lnTo>
                            <a:lnTo>
                              <a:pt x="18479" y="18087"/>
                            </a:lnTo>
                            <a:lnTo>
                              <a:pt x="15084" y="20077"/>
                            </a:lnTo>
                            <a:cubicBezTo>
                              <a:pt x="14091" y="20966"/>
                              <a:pt x="12556" y="21409"/>
                              <a:pt x="11023" y="21249"/>
                            </a:cubicBezTo>
                            <a:cubicBezTo>
                              <a:pt x="7381" y="20867"/>
                              <a:pt x="5464" y="17810"/>
                              <a:pt x="7399" y="15469"/>
                            </a:cubicBezTo>
                            <a:lnTo>
                              <a:pt x="1984" y="15469"/>
                            </a:lnTo>
                            <a:lnTo>
                              <a:pt x="10" y="10379"/>
                            </a:lnTo>
                            <a:cubicBezTo>
                              <a:pt x="-84" y="9375"/>
                              <a:pt x="478" y="8398"/>
                              <a:pt x="1518" y="7760"/>
                            </a:cubicBezTo>
                            <a:cubicBezTo>
                              <a:pt x="3296" y="6669"/>
                              <a:pt x="5899" y="6789"/>
                              <a:pt x="7484" y="8036"/>
                            </a:cubicBezTo>
                            <a:cubicBezTo>
                              <a:pt x="7545" y="9180"/>
                              <a:pt x="9290" y="9808"/>
                              <a:pt x="10523" y="9130"/>
                            </a:cubicBezTo>
                            <a:cubicBezTo>
                              <a:pt x="11635" y="8518"/>
                              <a:pt x="11430" y="7310"/>
                              <a:pt x="10799" y="6305"/>
                            </a:cubicBezTo>
                            <a:cubicBezTo>
                              <a:pt x="9787" y="4695"/>
                              <a:pt x="8151" y="3351"/>
                              <a:pt x="6104" y="2446"/>
                            </a:cubicBezTo>
                            <a:cubicBezTo>
                              <a:pt x="6962" y="1800"/>
                              <a:pt x="7958" y="1265"/>
                              <a:pt x="9050" y="862"/>
                            </a:cubicBezTo>
                            <a:cubicBezTo>
                              <a:pt x="11222" y="61"/>
                              <a:pt x="13682" y="-191"/>
                              <a:pt x="16062" y="145"/>
                            </a:cubicBezTo>
                            <a:close/>
                          </a:path>
                        </a:pathLst>
                      </a:custGeom>
                      <a:solidFill>
                        <a:srgbClr val="DCDEE0"/>
                      </a:solidFill>
                      <a:ln w="127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45719" tIns="45719" rIns="45719" bIns="45719" numCol="1" anchor="ctr">
                        <a:noAutofit/>
                      </a:bodyPr>
                      <a:lstStyle/>
                      <a:p>
                        <a:pPr defTabSz="457148">
                          <a:defRPr sz="8400" cap="none">
                            <a:solidFill>
                              <a:srgbClr val="070707"/>
                            </a:solidFill>
                          </a:defRPr>
                        </a:pPr>
                        <a:endParaRPr/>
                      </a:p>
                    </p:txBody>
                  </p:sp>
                  <p:sp>
                    <p:nvSpPr>
                      <p:cNvPr id="57" name="ïṡľïḋè">
                        <a:extLst>
                          <a:ext uri="{FF2B5EF4-FFF2-40B4-BE49-F238E27FC236}">
                            <a16:creationId xmlns="" xmlns:a16="http://schemas.microsoft.com/office/drawing/2014/main" id="{7A428DFD-1929-41C4-8062-F448B516E85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556793" y="1766037"/>
                        <a:ext cx="6358012" cy="5969881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wd2" y="hd2"/>
                          </a:cxn>
                          <a:cxn ang="5400000">
                            <a:pos x="wd2" y="hd2"/>
                          </a:cxn>
                          <a:cxn ang="10800000">
                            <a:pos x="wd2" y="hd2"/>
                          </a:cxn>
                          <a:cxn ang="16200000">
                            <a:pos x="wd2" y="hd2"/>
                          </a:cxn>
                        </a:cxnLst>
                        <a:rect l="0" t="0" r="r" b="b"/>
                        <a:pathLst>
                          <a:path w="21600" h="21600" extrusionOk="0">
                            <a:moveTo>
                              <a:pt x="6982" y="827"/>
                            </a:moveTo>
                            <a:lnTo>
                              <a:pt x="7131" y="835"/>
                            </a:lnTo>
                            <a:lnTo>
                              <a:pt x="7235" y="824"/>
                            </a:lnTo>
                            <a:lnTo>
                              <a:pt x="7298" y="913"/>
                            </a:lnTo>
                            <a:lnTo>
                              <a:pt x="7325" y="1000"/>
                            </a:lnTo>
                            <a:lnTo>
                              <a:pt x="7441" y="1022"/>
                            </a:lnTo>
                            <a:lnTo>
                              <a:pt x="7487" y="1088"/>
                            </a:lnTo>
                            <a:lnTo>
                              <a:pt x="7527" y="1212"/>
                            </a:lnTo>
                            <a:lnTo>
                              <a:pt x="7603" y="1298"/>
                            </a:lnTo>
                            <a:lnTo>
                              <a:pt x="7603" y="1387"/>
                            </a:lnTo>
                            <a:lnTo>
                              <a:pt x="7656" y="1456"/>
                            </a:lnTo>
                            <a:lnTo>
                              <a:pt x="7774" y="1483"/>
                            </a:lnTo>
                            <a:lnTo>
                              <a:pt x="7846" y="1517"/>
                            </a:lnTo>
                            <a:lnTo>
                              <a:pt x="7900" y="1570"/>
                            </a:lnTo>
                            <a:cubicBezTo>
                              <a:pt x="7875" y="1614"/>
                              <a:pt x="7901" y="1671"/>
                              <a:pt x="7949" y="1678"/>
                            </a:cubicBezTo>
                            <a:cubicBezTo>
                              <a:pt x="8022" y="1689"/>
                              <a:pt x="8065" y="1593"/>
                              <a:pt x="8011" y="1539"/>
                            </a:cubicBezTo>
                            <a:lnTo>
                              <a:pt x="8004" y="1414"/>
                            </a:lnTo>
                            <a:lnTo>
                              <a:pt x="8064" y="1310"/>
                            </a:lnTo>
                            <a:lnTo>
                              <a:pt x="8148" y="1280"/>
                            </a:lnTo>
                            <a:lnTo>
                              <a:pt x="8245" y="1273"/>
                            </a:lnTo>
                            <a:lnTo>
                              <a:pt x="8314" y="1372"/>
                            </a:lnTo>
                            <a:lnTo>
                              <a:pt x="8307" y="1465"/>
                            </a:lnTo>
                            <a:lnTo>
                              <a:pt x="8250" y="1544"/>
                            </a:lnTo>
                            <a:lnTo>
                              <a:pt x="8238" y="1638"/>
                            </a:lnTo>
                            <a:lnTo>
                              <a:pt x="8280" y="1741"/>
                            </a:lnTo>
                            <a:lnTo>
                              <a:pt x="8252" y="1852"/>
                            </a:lnTo>
                            <a:lnTo>
                              <a:pt x="8315" y="2016"/>
                            </a:lnTo>
                            <a:lnTo>
                              <a:pt x="8370" y="2072"/>
                            </a:lnTo>
                            <a:lnTo>
                              <a:pt x="8444" y="2116"/>
                            </a:lnTo>
                            <a:lnTo>
                              <a:pt x="8525" y="2102"/>
                            </a:lnTo>
                            <a:lnTo>
                              <a:pt x="8606" y="2124"/>
                            </a:lnTo>
                            <a:lnTo>
                              <a:pt x="8558" y="2220"/>
                            </a:lnTo>
                            <a:lnTo>
                              <a:pt x="8485" y="2205"/>
                            </a:lnTo>
                            <a:lnTo>
                              <a:pt x="8462" y="2284"/>
                            </a:lnTo>
                            <a:lnTo>
                              <a:pt x="8441" y="2449"/>
                            </a:lnTo>
                            <a:lnTo>
                              <a:pt x="8379" y="2618"/>
                            </a:lnTo>
                            <a:lnTo>
                              <a:pt x="8312" y="2588"/>
                            </a:lnTo>
                            <a:lnTo>
                              <a:pt x="8203" y="2531"/>
                            </a:lnTo>
                            <a:lnTo>
                              <a:pt x="8124" y="2598"/>
                            </a:lnTo>
                            <a:lnTo>
                              <a:pt x="8205" y="2699"/>
                            </a:lnTo>
                            <a:cubicBezTo>
                              <a:pt x="8263" y="2733"/>
                              <a:pt x="8323" y="2760"/>
                              <a:pt x="8386" y="2780"/>
                            </a:cubicBezTo>
                            <a:cubicBezTo>
                              <a:pt x="8432" y="2794"/>
                              <a:pt x="8479" y="2805"/>
                              <a:pt x="8525" y="2795"/>
                            </a:cubicBezTo>
                            <a:cubicBezTo>
                              <a:pt x="8571" y="2785"/>
                              <a:pt x="8611" y="2757"/>
                              <a:pt x="8637" y="2716"/>
                            </a:cubicBezTo>
                            <a:lnTo>
                              <a:pt x="8664" y="2637"/>
                            </a:lnTo>
                            <a:lnTo>
                              <a:pt x="8584" y="2645"/>
                            </a:lnTo>
                            <a:cubicBezTo>
                              <a:pt x="8554" y="2675"/>
                              <a:pt x="8510" y="2681"/>
                              <a:pt x="8473" y="2662"/>
                            </a:cubicBezTo>
                            <a:cubicBezTo>
                              <a:pt x="8359" y="2599"/>
                              <a:pt x="8398" y="2415"/>
                              <a:pt x="8527" y="2412"/>
                            </a:cubicBezTo>
                            <a:lnTo>
                              <a:pt x="8630" y="2449"/>
                            </a:lnTo>
                            <a:lnTo>
                              <a:pt x="8693" y="2335"/>
                            </a:lnTo>
                            <a:lnTo>
                              <a:pt x="8728" y="2264"/>
                            </a:lnTo>
                            <a:lnTo>
                              <a:pt x="8813" y="2264"/>
                            </a:lnTo>
                            <a:lnTo>
                              <a:pt x="8883" y="2328"/>
                            </a:lnTo>
                            <a:lnTo>
                              <a:pt x="8913" y="2180"/>
                            </a:lnTo>
                            <a:lnTo>
                              <a:pt x="8888" y="2034"/>
                            </a:lnTo>
                            <a:lnTo>
                              <a:pt x="8901" y="1920"/>
                            </a:lnTo>
                            <a:lnTo>
                              <a:pt x="8955" y="1834"/>
                            </a:lnTo>
                            <a:cubicBezTo>
                              <a:pt x="8964" y="1773"/>
                              <a:pt x="8971" y="1712"/>
                              <a:pt x="8975" y="1651"/>
                            </a:cubicBezTo>
                            <a:cubicBezTo>
                              <a:pt x="8979" y="1601"/>
                              <a:pt x="8982" y="1552"/>
                              <a:pt x="8982" y="1502"/>
                            </a:cubicBezTo>
                            <a:lnTo>
                              <a:pt x="8975" y="1347"/>
                            </a:lnTo>
                            <a:cubicBezTo>
                              <a:pt x="8984" y="1319"/>
                              <a:pt x="9001" y="1296"/>
                              <a:pt x="9024" y="1280"/>
                            </a:cubicBezTo>
                            <a:cubicBezTo>
                              <a:pt x="9068" y="1251"/>
                              <a:pt x="9123" y="1256"/>
                              <a:pt x="9175" y="1258"/>
                            </a:cubicBezTo>
                            <a:cubicBezTo>
                              <a:pt x="9214" y="1260"/>
                              <a:pt x="9254" y="1260"/>
                              <a:pt x="9293" y="1258"/>
                            </a:cubicBezTo>
                            <a:lnTo>
                              <a:pt x="9383" y="1324"/>
                            </a:lnTo>
                            <a:lnTo>
                              <a:pt x="9342" y="1409"/>
                            </a:lnTo>
                            <a:lnTo>
                              <a:pt x="9274" y="1569"/>
                            </a:lnTo>
                            <a:lnTo>
                              <a:pt x="9178" y="1638"/>
                            </a:lnTo>
                            <a:lnTo>
                              <a:pt x="9194" y="1866"/>
                            </a:lnTo>
                            <a:lnTo>
                              <a:pt x="9194" y="1997"/>
                            </a:lnTo>
                            <a:lnTo>
                              <a:pt x="9264" y="2101"/>
                            </a:lnTo>
                            <a:cubicBezTo>
                              <a:pt x="9307" y="2131"/>
                              <a:pt x="9342" y="2173"/>
                              <a:pt x="9366" y="2222"/>
                            </a:cubicBezTo>
                            <a:cubicBezTo>
                              <a:pt x="9382" y="2255"/>
                              <a:pt x="9393" y="2291"/>
                              <a:pt x="9399" y="2328"/>
                            </a:cubicBezTo>
                            <a:lnTo>
                              <a:pt x="9482" y="2336"/>
                            </a:lnTo>
                            <a:lnTo>
                              <a:pt x="9556" y="2400"/>
                            </a:lnTo>
                            <a:cubicBezTo>
                              <a:pt x="9583" y="2419"/>
                              <a:pt x="9608" y="2443"/>
                              <a:pt x="9630" y="2469"/>
                            </a:cubicBezTo>
                            <a:cubicBezTo>
                              <a:pt x="9660" y="2506"/>
                              <a:pt x="9685" y="2549"/>
                              <a:pt x="9702" y="2595"/>
                            </a:cubicBezTo>
                            <a:cubicBezTo>
                              <a:pt x="9712" y="2619"/>
                              <a:pt x="9722" y="2644"/>
                              <a:pt x="9732" y="2668"/>
                            </a:cubicBezTo>
                            <a:cubicBezTo>
                              <a:pt x="9742" y="2692"/>
                              <a:pt x="9752" y="2716"/>
                              <a:pt x="9762" y="2740"/>
                            </a:cubicBezTo>
                            <a:lnTo>
                              <a:pt x="9811" y="2856"/>
                            </a:lnTo>
                            <a:lnTo>
                              <a:pt x="9887" y="2814"/>
                            </a:lnTo>
                            <a:lnTo>
                              <a:pt x="9859" y="2582"/>
                            </a:lnTo>
                            <a:lnTo>
                              <a:pt x="9928" y="2479"/>
                            </a:lnTo>
                            <a:lnTo>
                              <a:pt x="9921" y="2310"/>
                            </a:lnTo>
                            <a:lnTo>
                              <a:pt x="9875" y="2239"/>
                            </a:lnTo>
                            <a:lnTo>
                              <a:pt x="9712" y="2214"/>
                            </a:lnTo>
                            <a:lnTo>
                              <a:pt x="9622" y="2125"/>
                            </a:lnTo>
                            <a:lnTo>
                              <a:pt x="9548" y="1994"/>
                            </a:lnTo>
                            <a:lnTo>
                              <a:pt x="9500" y="1935"/>
                            </a:lnTo>
                            <a:lnTo>
                              <a:pt x="9451" y="1765"/>
                            </a:lnTo>
                            <a:lnTo>
                              <a:pt x="9437" y="1636"/>
                            </a:lnTo>
                            <a:lnTo>
                              <a:pt x="9444" y="1522"/>
                            </a:lnTo>
                            <a:lnTo>
                              <a:pt x="9505" y="1384"/>
                            </a:lnTo>
                            <a:lnTo>
                              <a:pt x="9539" y="1305"/>
                            </a:lnTo>
                            <a:lnTo>
                              <a:pt x="9644" y="1275"/>
                            </a:lnTo>
                            <a:lnTo>
                              <a:pt x="9776" y="1268"/>
                            </a:lnTo>
                            <a:lnTo>
                              <a:pt x="9843" y="1297"/>
                            </a:lnTo>
                            <a:lnTo>
                              <a:pt x="9987" y="1259"/>
                            </a:lnTo>
                            <a:lnTo>
                              <a:pt x="10085" y="1215"/>
                            </a:lnTo>
                            <a:lnTo>
                              <a:pt x="10208" y="1215"/>
                            </a:lnTo>
                            <a:lnTo>
                              <a:pt x="10317" y="1280"/>
                            </a:lnTo>
                            <a:lnTo>
                              <a:pt x="10446" y="1371"/>
                            </a:lnTo>
                            <a:lnTo>
                              <a:pt x="10527" y="1403"/>
                            </a:lnTo>
                            <a:lnTo>
                              <a:pt x="10673" y="1499"/>
                            </a:lnTo>
                            <a:lnTo>
                              <a:pt x="10750" y="1507"/>
                            </a:lnTo>
                            <a:lnTo>
                              <a:pt x="10903" y="1507"/>
                            </a:lnTo>
                            <a:lnTo>
                              <a:pt x="10965" y="1558"/>
                            </a:lnTo>
                            <a:lnTo>
                              <a:pt x="11043" y="1622"/>
                            </a:lnTo>
                            <a:lnTo>
                              <a:pt x="11141" y="1642"/>
                            </a:lnTo>
                            <a:cubicBezTo>
                              <a:pt x="11167" y="1646"/>
                              <a:pt x="11193" y="1654"/>
                              <a:pt x="11218" y="1664"/>
                            </a:cubicBezTo>
                            <a:cubicBezTo>
                              <a:pt x="11254" y="1680"/>
                              <a:pt x="11287" y="1703"/>
                              <a:pt x="11315" y="1731"/>
                            </a:cubicBezTo>
                            <a:lnTo>
                              <a:pt x="11396" y="1808"/>
                            </a:lnTo>
                            <a:lnTo>
                              <a:pt x="11452" y="1948"/>
                            </a:lnTo>
                            <a:lnTo>
                              <a:pt x="11505" y="2034"/>
                            </a:lnTo>
                            <a:lnTo>
                              <a:pt x="11670" y="2064"/>
                            </a:lnTo>
                            <a:lnTo>
                              <a:pt x="11784" y="2091"/>
                            </a:lnTo>
                            <a:lnTo>
                              <a:pt x="12021" y="2143"/>
                            </a:lnTo>
                            <a:lnTo>
                              <a:pt x="12188" y="2173"/>
                            </a:lnTo>
                            <a:cubicBezTo>
                              <a:pt x="12226" y="2161"/>
                              <a:pt x="12267" y="2168"/>
                              <a:pt x="12299" y="2193"/>
                            </a:cubicBezTo>
                            <a:cubicBezTo>
                              <a:pt x="12345" y="2228"/>
                              <a:pt x="12365" y="2291"/>
                              <a:pt x="12348" y="2348"/>
                            </a:cubicBezTo>
                            <a:lnTo>
                              <a:pt x="12320" y="2499"/>
                            </a:lnTo>
                            <a:lnTo>
                              <a:pt x="12307" y="2647"/>
                            </a:lnTo>
                            <a:lnTo>
                              <a:pt x="12353" y="2763"/>
                            </a:lnTo>
                            <a:lnTo>
                              <a:pt x="12265" y="2812"/>
                            </a:lnTo>
                            <a:cubicBezTo>
                              <a:pt x="12226" y="2799"/>
                              <a:pt x="12189" y="2782"/>
                              <a:pt x="12154" y="2760"/>
                            </a:cubicBezTo>
                            <a:cubicBezTo>
                              <a:pt x="12092" y="2723"/>
                              <a:pt x="12039" y="2672"/>
                              <a:pt x="11996" y="2612"/>
                            </a:cubicBezTo>
                            <a:lnTo>
                              <a:pt x="11906" y="2598"/>
                            </a:lnTo>
                            <a:lnTo>
                              <a:pt x="11869" y="2672"/>
                            </a:lnTo>
                            <a:lnTo>
                              <a:pt x="11943" y="2778"/>
                            </a:lnTo>
                            <a:lnTo>
                              <a:pt x="12073" y="2842"/>
                            </a:lnTo>
                            <a:lnTo>
                              <a:pt x="12196" y="2870"/>
                            </a:lnTo>
                            <a:cubicBezTo>
                              <a:pt x="12252" y="2881"/>
                              <a:pt x="12306" y="2906"/>
                              <a:pt x="12352" y="2941"/>
                            </a:cubicBezTo>
                            <a:cubicBezTo>
                              <a:pt x="12395" y="2975"/>
                              <a:pt x="12431" y="3017"/>
                              <a:pt x="12459" y="3065"/>
                            </a:cubicBezTo>
                            <a:lnTo>
                              <a:pt x="12466" y="3161"/>
                            </a:lnTo>
                            <a:cubicBezTo>
                              <a:pt x="12485" y="3191"/>
                              <a:pt x="12502" y="3222"/>
                              <a:pt x="12517" y="3255"/>
                            </a:cubicBezTo>
                            <a:cubicBezTo>
                              <a:pt x="12534" y="3294"/>
                              <a:pt x="12548" y="3335"/>
                              <a:pt x="12558" y="3378"/>
                            </a:cubicBezTo>
                            <a:lnTo>
                              <a:pt x="12459" y="3479"/>
                            </a:lnTo>
                            <a:lnTo>
                              <a:pt x="12328" y="3383"/>
                            </a:lnTo>
                            <a:lnTo>
                              <a:pt x="12360" y="3497"/>
                            </a:lnTo>
                            <a:lnTo>
                              <a:pt x="12388" y="3606"/>
                            </a:lnTo>
                            <a:lnTo>
                              <a:pt x="12168" y="3614"/>
                            </a:lnTo>
                            <a:lnTo>
                              <a:pt x="11947" y="3586"/>
                            </a:lnTo>
                            <a:lnTo>
                              <a:pt x="11769" y="3586"/>
                            </a:lnTo>
                            <a:lnTo>
                              <a:pt x="11618" y="3490"/>
                            </a:lnTo>
                            <a:cubicBezTo>
                              <a:pt x="11588" y="3446"/>
                              <a:pt x="11548" y="3411"/>
                              <a:pt x="11502" y="3389"/>
                            </a:cubicBezTo>
                            <a:cubicBezTo>
                              <a:pt x="11446" y="3361"/>
                              <a:pt x="11382" y="3353"/>
                              <a:pt x="11321" y="3367"/>
                            </a:cubicBezTo>
                            <a:lnTo>
                              <a:pt x="11148" y="3411"/>
                            </a:lnTo>
                            <a:lnTo>
                              <a:pt x="11080" y="3520"/>
                            </a:lnTo>
                            <a:lnTo>
                              <a:pt x="11173" y="3562"/>
                            </a:lnTo>
                            <a:lnTo>
                              <a:pt x="11173" y="3658"/>
                            </a:lnTo>
                            <a:lnTo>
                              <a:pt x="11041" y="3688"/>
                            </a:lnTo>
                            <a:cubicBezTo>
                              <a:pt x="11002" y="3696"/>
                              <a:pt x="10964" y="3668"/>
                              <a:pt x="10957" y="3626"/>
                            </a:cubicBezTo>
                            <a:cubicBezTo>
                              <a:pt x="10950" y="3580"/>
                              <a:pt x="10984" y="3542"/>
                              <a:pt x="10992" y="3497"/>
                            </a:cubicBezTo>
                            <a:cubicBezTo>
                              <a:pt x="11001" y="3449"/>
                              <a:pt x="10979" y="3400"/>
                              <a:pt x="10939" y="3377"/>
                            </a:cubicBezTo>
                            <a:lnTo>
                              <a:pt x="10871" y="3214"/>
                            </a:lnTo>
                            <a:lnTo>
                              <a:pt x="10927" y="3087"/>
                            </a:lnTo>
                            <a:lnTo>
                              <a:pt x="11099" y="3058"/>
                            </a:lnTo>
                            <a:cubicBezTo>
                              <a:pt x="11143" y="3095"/>
                              <a:pt x="11209" y="3081"/>
                              <a:pt x="11236" y="3028"/>
                            </a:cubicBezTo>
                            <a:cubicBezTo>
                              <a:pt x="11261" y="2979"/>
                              <a:pt x="11242" y="2918"/>
                              <a:pt x="11194" y="2895"/>
                            </a:cubicBezTo>
                            <a:lnTo>
                              <a:pt x="11162" y="2836"/>
                            </a:lnTo>
                            <a:lnTo>
                              <a:pt x="11197" y="2733"/>
                            </a:lnTo>
                            <a:lnTo>
                              <a:pt x="11222" y="2589"/>
                            </a:lnTo>
                            <a:lnTo>
                              <a:pt x="11197" y="2443"/>
                            </a:lnTo>
                            <a:lnTo>
                              <a:pt x="11053" y="2409"/>
                            </a:lnTo>
                            <a:lnTo>
                              <a:pt x="10999" y="2596"/>
                            </a:lnTo>
                            <a:lnTo>
                              <a:pt x="10942" y="2690"/>
                            </a:lnTo>
                            <a:lnTo>
                              <a:pt x="10865" y="2727"/>
                            </a:lnTo>
                            <a:lnTo>
                              <a:pt x="10817" y="2660"/>
                            </a:lnTo>
                            <a:lnTo>
                              <a:pt x="10754" y="2500"/>
                            </a:lnTo>
                            <a:lnTo>
                              <a:pt x="10781" y="2399"/>
                            </a:lnTo>
                            <a:lnTo>
                              <a:pt x="10830" y="2332"/>
                            </a:lnTo>
                            <a:lnTo>
                              <a:pt x="10781" y="2275"/>
                            </a:lnTo>
                            <a:lnTo>
                              <a:pt x="10684" y="2238"/>
                            </a:lnTo>
                            <a:lnTo>
                              <a:pt x="10600" y="2181"/>
                            </a:lnTo>
                            <a:lnTo>
                              <a:pt x="10517" y="2122"/>
                            </a:lnTo>
                            <a:lnTo>
                              <a:pt x="10552" y="2262"/>
                            </a:lnTo>
                            <a:lnTo>
                              <a:pt x="10607" y="2328"/>
                            </a:lnTo>
                            <a:lnTo>
                              <a:pt x="10633" y="2419"/>
                            </a:lnTo>
                            <a:lnTo>
                              <a:pt x="10639" y="2505"/>
                            </a:lnTo>
                            <a:lnTo>
                              <a:pt x="10498" y="2436"/>
                            </a:lnTo>
                            <a:lnTo>
                              <a:pt x="10463" y="2355"/>
                            </a:lnTo>
                            <a:lnTo>
                              <a:pt x="10421" y="2254"/>
                            </a:lnTo>
                            <a:lnTo>
                              <a:pt x="10345" y="2231"/>
                            </a:lnTo>
                            <a:lnTo>
                              <a:pt x="10299" y="2312"/>
                            </a:lnTo>
                            <a:lnTo>
                              <a:pt x="10338" y="2436"/>
                            </a:lnTo>
                            <a:lnTo>
                              <a:pt x="10382" y="2609"/>
                            </a:lnTo>
                            <a:lnTo>
                              <a:pt x="10389" y="2728"/>
                            </a:lnTo>
                            <a:lnTo>
                              <a:pt x="10389" y="2839"/>
                            </a:lnTo>
                            <a:lnTo>
                              <a:pt x="10361" y="2940"/>
                            </a:lnTo>
                            <a:lnTo>
                              <a:pt x="10333" y="3026"/>
                            </a:lnTo>
                            <a:lnTo>
                              <a:pt x="10284" y="3159"/>
                            </a:lnTo>
                            <a:lnTo>
                              <a:pt x="10277" y="3241"/>
                            </a:lnTo>
                            <a:lnTo>
                              <a:pt x="10356" y="3317"/>
                            </a:lnTo>
                            <a:lnTo>
                              <a:pt x="10495" y="3376"/>
                            </a:lnTo>
                            <a:lnTo>
                              <a:pt x="10586" y="3406"/>
                            </a:lnTo>
                            <a:lnTo>
                              <a:pt x="10704" y="3512"/>
                            </a:lnTo>
                            <a:lnTo>
                              <a:pt x="10778" y="3620"/>
                            </a:lnTo>
                            <a:lnTo>
                              <a:pt x="10737" y="3709"/>
                            </a:lnTo>
                            <a:lnTo>
                              <a:pt x="10654" y="3714"/>
                            </a:lnTo>
                            <a:lnTo>
                              <a:pt x="10517" y="3662"/>
                            </a:lnTo>
                            <a:lnTo>
                              <a:pt x="10380" y="3677"/>
                            </a:lnTo>
                            <a:cubicBezTo>
                              <a:pt x="10381" y="3717"/>
                              <a:pt x="10367" y="3755"/>
                              <a:pt x="10343" y="3785"/>
                            </a:cubicBezTo>
                            <a:cubicBezTo>
                              <a:pt x="10311" y="3826"/>
                              <a:pt x="10262" y="3848"/>
                              <a:pt x="10211" y="3845"/>
                            </a:cubicBezTo>
                            <a:lnTo>
                              <a:pt x="10102" y="3793"/>
                            </a:lnTo>
                            <a:lnTo>
                              <a:pt x="9970" y="3800"/>
                            </a:lnTo>
                            <a:cubicBezTo>
                              <a:pt x="9960" y="3762"/>
                              <a:pt x="9953" y="3723"/>
                              <a:pt x="9952" y="3684"/>
                            </a:cubicBezTo>
                            <a:cubicBezTo>
                              <a:pt x="9947" y="3578"/>
                              <a:pt x="9975" y="3473"/>
                              <a:pt x="10031" y="3385"/>
                            </a:cubicBezTo>
                            <a:cubicBezTo>
                              <a:pt x="10030" y="3354"/>
                              <a:pt x="10014" y="3327"/>
                              <a:pt x="9989" y="3313"/>
                            </a:cubicBezTo>
                            <a:cubicBezTo>
                              <a:pt x="9848" y="3235"/>
                              <a:pt x="9741" y="3476"/>
                              <a:pt x="9887" y="3542"/>
                            </a:cubicBezTo>
                            <a:lnTo>
                              <a:pt x="9827" y="3688"/>
                            </a:lnTo>
                            <a:lnTo>
                              <a:pt x="9732" y="3812"/>
                            </a:lnTo>
                            <a:lnTo>
                              <a:pt x="9628" y="3864"/>
                            </a:lnTo>
                            <a:cubicBezTo>
                              <a:pt x="9618" y="3904"/>
                              <a:pt x="9599" y="3942"/>
                              <a:pt x="9575" y="3975"/>
                            </a:cubicBezTo>
                            <a:cubicBezTo>
                              <a:pt x="9539" y="4021"/>
                              <a:pt x="9492" y="4056"/>
                              <a:pt x="9438" y="4074"/>
                            </a:cubicBezTo>
                            <a:cubicBezTo>
                              <a:pt x="9430" y="4101"/>
                              <a:pt x="9420" y="4127"/>
                              <a:pt x="9407" y="4152"/>
                            </a:cubicBezTo>
                            <a:cubicBezTo>
                              <a:pt x="9381" y="4206"/>
                              <a:pt x="9343" y="4252"/>
                              <a:pt x="9298" y="4288"/>
                            </a:cubicBezTo>
                            <a:lnTo>
                              <a:pt x="9263" y="4415"/>
                            </a:lnTo>
                            <a:lnTo>
                              <a:pt x="9187" y="4486"/>
                            </a:lnTo>
                            <a:cubicBezTo>
                              <a:pt x="9179" y="4525"/>
                              <a:pt x="9172" y="4564"/>
                              <a:pt x="9166" y="4602"/>
                            </a:cubicBezTo>
                            <a:cubicBezTo>
                              <a:pt x="9156" y="4659"/>
                              <a:pt x="9148" y="4716"/>
                              <a:pt x="9140" y="4773"/>
                            </a:cubicBezTo>
                            <a:cubicBezTo>
                              <a:pt x="9148" y="4808"/>
                              <a:pt x="9158" y="4842"/>
                              <a:pt x="9168" y="4876"/>
                            </a:cubicBezTo>
                            <a:cubicBezTo>
                              <a:pt x="9180" y="4914"/>
                              <a:pt x="9193" y="4951"/>
                              <a:pt x="9207" y="4988"/>
                            </a:cubicBezTo>
                            <a:cubicBezTo>
                              <a:pt x="9233" y="5010"/>
                              <a:pt x="9256" y="5035"/>
                              <a:pt x="9277" y="5061"/>
                            </a:cubicBezTo>
                            <a:cubicBezTo>
                              <a:pt x="9326" y="5123"/>
                              <a:pt x="9362" y="5194"/>
                              <a:pt x="9384" y="5272"/>
                            </a:cubicBezTo>
                            <a:lnTo>
                              <a:pt x="9452" y="5434"/>
                            </a:lnTo>
                            <a:lnTo>
                              <a:pt x="9547" y="5508"/>
                            </a:lnTo>
                            <a:cubicBezTo>
                              <a:pt x="9551" y="5474"/>
                              <a:pt x="9565" y="5443"/>
                              <a:pt x="9589" y="5419"/>
                            </a:cubicBezTo>
                            <a:cubicBezTo>
                              <a:pt x="9650" y="5357"/>
                              <a:pt x="9747" y="5360"/>
                              <a:pt x="9804" y="5427"/>
                            </a:cubicBezTo>
                            <a:lnTo>
                              <a:pt x="9972" y="5464"/>
                            </a:lnTo>
                            <a:lnTo>
                              <a:pt x="10020" y="5560"/>
                            </a:lnTo>
                            <a:lnTo>
                              <a:pt x="10113" y="5567"/>
                            </a:lnTo>
                            <a:lnTo>
                              <a:pt x="10248" y="5653"/>
                            </a:lnTo>
                            <a:lnTo>
                              <a:pt x="10422" y="5737"/>
                            </a:lnTo>
                            <a:lnTo>
                              <a:pt x="10522" y="5745"/>
                            </a:lnTo>
                            <a:lnTo>
                              <a:pt x="10694" y="5750"/>
                            </a:lnTo>
                            <a:cubicBezTo>
                              <a:pt x="10727" y="5745"/>
                              <a:pt x="10760" y="5748"/>
                              <a:pt x="10792" y="5757"/>
                            </a:cubicBezTo>
                            <a:cubicBezTo>
                              <a:pt x="10842" y="5772"/>
                              <a:pt x="10887" y="5803"/>
                              <a:pt x="10924" y="5841"/>
                            </a:cubicBezTo>
                            <a:cubicBezTo>
                              <a:pt x="10976" y="5894"/>
                              <a:pt x="11014" y="5959"/>
                              <a:pt x="11036" y="6032"/>
                            </a:cubicBezTo>
                            <a:cubicBezTo>
                              <a:pt x="11037" y="6070"/>
                              <a:pt x="11050" y="6106"/>
                              <a:pt x="11073" y="6136"/>
                            </a:cubicBezTo>
                            <a:cubicBezTo>
                              <a:pt x="11105" y="6176"/>
                              <a:pt x="11151" y="6197"/>
                              <a:pt x="11198" y="6215"/>
                            </a:cubicBezTo>
                            <a:cubicBezTo>
                              <a:pt x="11235" y="6228"/>
                              <a:pt x="11272" y="6240"/>
                              <a:pt x="11309" y="6249"/>
                            </a:cubicBezTo>
                            <a:lnTo>
                              <a:pt x="11323" y="6403"/>
                            </a:lnTo>
                            <a:lnTo>
                              <a:pt x="11329" y="6534"/>
                            </a:lnTo>
                            <a:lnTo>
                              <a:pt x="11403" y="6648"/>
                            </a:lnTo>
                            <a:lnTo>
                              <a:pt x="11547" y="6749"/>
                            </a:lnTo>
                            <a:cubicBezTo>
                              <a:pt x="11589" y="6765"/>
                              <a:pt x="11635" y="6760"/>
                              <a:pt x="11672" y="6735"/>
                            </a:cubicBezTo>
                            <a:cubicBezTo>
                              <a:pt x="11760" y="6675"/>
                              <a:pt x="11771" y="6543"/>
                              <a:pt x="11695" y="6467"/>
                            </a:cubicBezTo>
                            <a:cubicBezTo>
                              <a:pt x="11673" y="6413"/>
                              <a:pt x="11648" y="6361"/>
                              <a:pt x="11621" y="6309"/>
                            </a:cubicBezTo>
                            <a:cubicBezTo>
                              <a:pt x="11573" y="6217"/>
                              <a:pt x="11519" y="6128"/>
                              <a:pt x="11458" y="6044"/>
                            </a:cubicBezTo>
                            <a:lnTo>
                              <a:pt x="11458" y="5953"/>
                            </a:lnTo>
                            <a:lnTo>
                              <a:pt x="11505" y="5842"/>
                            </a:lnTo>
                            <a:lnTo>
                              <a:pt x="11491" y="5746"/>
                            </a:lnTo>
                            <a:lnTo>
                              <a:pt x="11394" y="5687"/>
                            </a:lnTo>
                            <a:lnTo>
                              <a:pt x="11255" y="5608"/>
                            </a:lnTo>
                            <a:lnTo>
                              <a:pt x="11234" y="5437"/>
                            </a:lnTo>
                            <a:lnTo>
                              <a:pt x="11292" y="5363"/>
                            </a:lnTo>
                            <a:lnTo>
                              <a:pt x="11359" y="5363"/>
                            </a:lnTo>
                            <a:lnTo>
                              <a:pt x="11442" y="5413"/>
                            </a:lnTo>
                            <a:lnTo>
                              <a:pt x="11484" y="5501"/>
                            </a:lnTo>
                            <a:lnTo>
                              <a:pt x="11496" y="5603"/>
                            </a:lnTo>
                            <a:lnTo>
                              <a:pt x="11546" y="5684"/>
                            </a:lnTo>
                            <a:lnTo>
                              <a:pt x="11602" y="5755"/>
                            </a:lnTo>
                            <a:cubicBezTo>
                              <a:pt x="11632" y="5747"/>
                              <a:pt x="11659" y="5729"/>
                              <a:pt x="11678" y="5703"/>
                            </a:cubicBezTo>
                            <a:cubicBezTo>
                              <a:pt x="11720" y="5647"/>
                              <a:pt x="11720" y="5567"/>
                              <a:pt x="11678" y="5510"/>
                            </a:cubicBezTo>
                            <a:lnTo>
                              <a:pt x="11687" y="5305"/>
                            </a:lnTo>
                            <a:lnTo>
                              <a:pt x="11631" y="5137"/>
                            </a:lnTo>
                            <a:lnTo>
                              <a:pt x="11504" y="5001"/>
                            </a:lnTo>
                            <a:lnTo>
                              <a:pt x="11355" y="4959"/>
                            </a:lnTo>
                            <a:lnTo>
                              <a:pt x="11334" y="4831"/>
                            </a:lnTo>
                            <a:lnTo>
                              <a:pt x="11341" y="4729"/>
                            </a:lnTo>
                            <a:lnTo>
                              <a:pt x="11348" y="4507"/>
                            </a:lnTo>
                            <a:lnTo>
                              <a:pt x="11294" y="4448"/>
                            </a:lnTo>
                            <a:lnTo>
                              <a:pt x="11212" y="4396"/>
                            </a:lnTo>
                            <a:lnTo>
                              <a:pt x="11184" y="4307"/>
                            </a:lnTo>
                            <a:lnTo>
                              <a:pt x="11212" y="4203"/>
                            </a:lnTo>
                            <a:lnTo>
                              <a:pt x="11142" y="4028"/>
                            </a:lnTo>
                            <a:lnTo>
                              <a:pt x="11149" y="3859"/>
                            </a:lnTo>
                            <a:lnTo>
                              <a:pt x="11226" y="3845"/>
                            </a:lnTo>
                            <a:lnTo>
                              <a:pt x="11432" y="3859"/>
                            </a:lnTo>
                            <a:lnTo>
                              <a:pt x="11485" y="3771"/>
                            </a:lnTo>
                            <a:lnTo>
                              <a:pt x="11550" y="3741"/>
                            </a:lnTo>
                            <a:lnTo>
                              <a:pt x="11760" y="3790"/>
                            </a:lnTo>
                            <a:lnTo>
                              <a:pt x="11845" y="3861"/>
                            </a:lnTo>
                            <a:lnTo>
                              <a:pt x="11924" y="3913"/>
                            </a:lnTo>
                            <a:lnTo>
                              <a:pt x="12056" y="3943"/>
                            </a:lnTo>
                            <a:lnTo>
                              <a:pt x="12235" y="3948"/>
                            </a:lnTo>
                            <a:lnTo>
                              <a:pt x="12277" y="4074"/>
                            </a:lnTo>
                            <a:lnTo>
                              <a:pt x="12320" y="4299"/>
                            </a:lnTo>
                            <a:lnTo>
                              <a:pt x="12439" y="4425"/>
                            </a:lnTo>
                            <a:lnTo>
                              <a:pt x="12576" y="4455"/>
                            </a:lnTo>
                            <a:lnTo>
                              <a:pt x="12685" y="4418"/>
                            </a:lnTo>
                            <a:cubicBezTo>
                              <a:pt x="12703" y="4385"/>
                              <a:pt x="12717" y="4350"/>
                              <a:pt x="12727" y="4314"/>
                            </a:cubicBezTo>
                            <a:cubicBezTo>
                              <a:pt x="12750" y="4222"/>
                              <a:pt x="12742" y="4125"/>
                              <a:pt x="12706" y="4039"/>
                            </a:cubicBezTo>
                            <a:lnTo>
                              <a:pt x="12706" y="3894"/>
                            </a:lnTo>
                            <a:lnTo>
                              <a:pt x="12724" y="3822"/>
                            </a:lnTo>
                            <a:lnTo>
                              <a:pt x="12840" y="3889"/>
                            </a:lnTo>
                            <a:lnTo>
                              <a:pt x="12901" y="3933"/>
                            </a:lnTo>
                            <a:cubicBezTo>
                              <a:pt x="12943" y="3970"/>
                              <a:pt x="12987" y="4005"/>
                              <a:pt x="13033" y="4037"/>
                            </a:cubicBezTo>
                            <a:cubicBezTo>
                              <a:pt x="13072" y="4063"/>
                              <a:pt x="13112" y="4088"/>
                              <a:pt x="13153" y="4111"/>
                            </a:cubicBezTo>
                            <a:lnTo>
                              <a:pt x="13279" y="4204"/>
                            </a:lnTo>
                            <a:lnTo>
                              <a:pt x="13409" y="4320"/>
                            </a:lnTo>
                            <a:lnTo>
                              <a:pt x="13497" y="4426"/>
                            </a:lnTo>
                            <a:lnTo>
                              <a:pt x="13646" y="4604"/>
                            </a:lnTo>
                            <a:lnTo>
                              <a:pt x="13736" y="4662"/>
                            </a:lnTo>
                            <a:lnTo>
                              <a:pt x="13914" y="4702"/>
                            </a:lnTo>
                            <a:lnTo>
                              <a:pt x="14011" y="4724"/>
                            </a:lnTo>
                            <a:lnTo>
                              <a:pt x="14211" y="4717"/>
                            </a:lnTo>
                            <a:lnTo>
                              <a:pt x="14343" y="4746"/>
                            </a:lnTo>
                            <a:lnTo>
                              <a:pt x="14331" y="4858"/>
                            </a:lnTo>
                            <a:lnTo>
                              <a:pt x="14487" y="4917"/>
                            </a:lnTo>
                            <a:lnTo>
                              <a:pt x="14563" y="4932"/>
                            </a:lnTo>
                            <a:lnTo>
                              <a:pt x="14665" y="5055"/>
                            </a:lnTo>
                            <a:cubicBezTo>
                              <a:pt x="14686" y="5090"/>
                              <a:pt x="14708" y="5125"/>
                              <a:pt x="14730" y="5159"/>
                            </a:cubicBezTo>
                            <a:cubicBezTo>
                              <a:pt x="14787" y="5245"/>
                              <a:pt x="14849" y="5328"/>
                              <a:pt x="14916" y="5406"/>
                            </a:cubicBezTo>
                            <a:lnTo>
                              <a:pt x="14958" y="5478"/>
                            </a:lnTo>
                            <a:lnTo>
                              <a:pt x="14951" y="5594"/>
                            </a:lnTo>
                            <a:cubicBezTo>
                              <a:pt x="14966" y="5643"/>
                              <a:pt x="15001" y="5682"/>
                              <a:pt x="15046" y="5700"/>
                            </a:cubicBezTo>
                            <a:cubicBezTo>
                              <a:pt x="15081" y="5714"/>
                              <a:pt x="15120" y="5714"/>
                              <a:pt x="15155" y="5700"/>
                            </a:cubicBezTo>
                            <a:lnTo>
                              <a:pt x="15241" y="5610"/>
                            </a:lnTo>
                            <a:lnTo>
                              <a:pt x="15354" y="5635"/>
                            </a:lnTo>
                            <a:lnTo>
                              <a:pt x="15403" y="5723"/>
                            </a:lnTo>
                            <a:lnTo>
                              <a:pt x="15521" y="5750"/>
                            </a:lnTo>
                            <a:lnTo>
                              <a:pt x="15616" y="5755"/>
                            </a:lnTo>
                            <a:lnTo>
                              <a:pt x="15674" y="5874"/>
                            </a:lnTo>
                            <a:lnTo>
                              <a:pt x="15716" y="5943"/>
                            </a:lnTo>
                            <a:lnTo>
                              <a:pt x="15756" y="6020"/>
                            </a:lnTo>
                            <a:lnTo>
                              <a:pt x="15769" y="6098"/>
                            </a:lnTo>
                            <a:lnTo>
                              <a:pt x="15797" y="6229"/>
                            </a:lnTo>
                            <a:lnTo>
                              <a:pt x="15651" y="6288"/>
                            </a:lnTo>
                            <a:lnTo>
                              <a:pt x="15538" y="6288"/>
                            </a:lnTo>
                            <a:lnTo>
                              <a:pt x="15480" y="6363"/>
                            </a:lnTo>
                            <a:lnTo>
                              <a:pt x="15427" y="6491"/>
                            </a:lnTo>
                            <a:lnTo>
                              <a:pt x="15305" y="6481"/>
                            </a:lnTo>
                            <a:lnTo>
                              <a:pt x="15263" y="6414"/>
                            </a:lnTo>
                            <a:cubicBezTo>
                              <a:pt x="15274" y="6398"/>
                              <a:pt x="15284" y="6382"/>
                              <a:pt x="15295" y="6366"/>
                            </a:cubicBezTo>
                            <a:cubicBezTo>
                              <a:pt x="15305" y="6350"/>
                              <a:pt x="15315" y="6334"/>
                              <a:pt x="15326" y="6318"/>
                            </a:cubicBezTo>
                            <a:lnTo>
                              <a:pt x="15136" y="6399"/>
                            </a:lnTo>
                            <a:lnTo>
                              <a:pt x="15055" y="6480"/>
                            </a:lnTo>
                            <a:lnTo>
                              <a:pt x="14951" y="6532"/>
                            </a:lnTo>
                            <a:lnTo>
                              <a:pt x="14820" y="6525"/>
                            </a:lnTo>
                            <a:lnTo>
                              <a:pt x="14820" y="6431"/>
                            </a:lnTo>
                            <a:lnTo>
                              <a:pt x="14799" y="6330"/>
                            </a:lnTo>
                            <a:lnTo>
                              <a:pt x="14780" y="6258"/>
                            </a:lnTo>
                            <a:lnTo>
                              <a:pt x="14780" y="6120"/>
                            </a:lnTo>
                            <a:cubicBezTo>
                              <a:pt x="14775" y="6084"/>
                              <a:pt x="14770" y="6047"/>
                              <a:pt x="14766" y="6011"/>
                            </a:cubicBezTo>
                            <a:cubicBezTo>
                              <a:pt x="14757" y="5930"/>
                              <a:pt x="14751" y="5848"/>
                              <a:pt x="14748" y="5767"/>
                            </a:cubicBezTo>
                            <a:lnTo>
                              <a:pt x="14692" y="5626"/>
                            </a:lnTo>
                            <a:lnTo>
                              <a:pt x="14680" y="5534"/>
                            </a:lnTo>
                            <a:lnTo>
                              <a:pt x="14581" y="5665"/>
                            </a:lnTo>
                            <a:lnTo>
                              <a:pt x="14539" y="5840"/>
                            </a:lnTo>
                            <a:lnTo>
                              <a:pt x="14478" y="5951"/>
                            </a:lnTo>
                            <a:cubicBezTo>
                              <a:pt x="14456" y="5983"/>
                              <a:pt x="14429" y="6010"/>
                              <a:pt x="14397" y="6030"/>
                            </a:cubicBezTo>
                            <a:cubicBezTo>
                              <a:pt x="14341" y="6066"/>
                              <a:pt x="14276" y="6080"/>
                              <a:pt x="14214" y="6102"/>
                            </a:cubicBezTo>
                            <a:cubicBezTo>
                              <a:pt x="14166" y="6118"/>
                              <a:pt x="14120" y="6140"/>
                              <a:pt x="14077" y="6166"/>
                            </a:cubicBezTo>
                            <a:lnTo>
                              <a:pt x="14144" y="6237"/>
                            </a:lnTo>
                            <a:cubicBezTo>
                              <a:pt x="14183" y="6237"/>
                              <a:pt x="14222" y="6242"/>
                              <a:pt x="14260" y="6252"/>
                            </a:cubicBezTo>
                            <a:cubicBezTo>
                              <a:pt x="14308" y="6264"/>
                              <a:pt x="14354" y="6284"/>
                              <a:pt x="14397" y="6311"/>
                            </a:cubicBezTo>
                            <a:lnTo>
                              <a:pt x="14302" y="6422"/>
                            </a:lnTo>
                            <a:lnTo>
                              <a:pt x="14116" y="6399"/>
                            </a:lnTo>
                            <a:lnTo>
                              <a:pt x="14014" y="6392"/>
                            </a:lnTo>
                            <a:lnTo>
                              <a:pt x="13938" y="6311"/>
                            </a:lnTo>
                            <a:lnTo>
                              <a:pt x="13796" y="6355"/>
                            </a:lnTo>
                            <a:lnTo>
                              <a:pt x="13720" y="6390"/>
                            </a:lnTo>
                            <a:lnTo>
                              <a:pt x="13666" y="6473"/>
                            </a:lnTo>
                            <a:lnTo>
                              <a:pt x="13648" y="6629"/>
                            </a:lnTo>
                            <a:cubicBezTo>
                              <a:pt x="13623" y="6645"/>
                              <a:pt x="13599" y="6664"/>
                              <a:pt x="13579" y="6686"/>
                            </a:cubicBezTo>
                            <a:cubicBezTo>
                              <a:pt x="13547" y="6718"/>
                              <a:pt x="13521" y="6757"/>
                              <a:pt x="13502" y="6799"/>
                            </a:cubicBezTo>
                            <a:lnTo>
                              <a:pt x="13471" y="6886"/>
                            </a:lnTo>
                            <a:lnTo>
                              <a:pt x="13598" y="6791"/>
                            </a:lnTo>
                            <a:lnTo>
                              <a:pt x="13761" y="6628"/>
                            </a:lnTo>
                            <a:lnTo>
                              <a:pt x="13863" y="6539"/>
                            </a:lnTo>
                            <a:lnTo>
                              <a:pt x="14007" y="6524"/>
                            </a:lnTo>
                            <a:cubicBezTo>
                              <a:pt x="14032" y="6528"/>
                              <a:pt x="14056" y="6540"/>
                              <a:pt x="14076" y="6557"/>
                            </a:cubicBezTo>
                            <a:cubicBezTo>
                              <a:pt x="14122" y="6595"/>
                              <a:pt x="14143" y="6659"/>
                              <a:pt x="14130" y="6720"/>
                            </a:cubicBezTo>
                            <a:lnTo>
                              <a:pt x="14220" y="6892"/>
                            </a:lnTo>
                            <a:lnTo>
                              <a:pt x="14227" y="6989"/>
                            </a:lnTo>
                            <a:cubicBezTo>
                              <a:pt x="14208" y="7016"/>
                              <a:pt x="14211" y="7055"/>
                              <a:pt x="14234" y="7079"/>
                            </a:cubicBezTo>
                            <a:cubicBezTo>
                              <a:pt x="14303" y="7152"/>
                              <a:pt x="14415" y="7066"/>
                              <a:pt x="14371" y="6973"/>
                            </a:cubicBezTo>
                            <a:lnTo>
                              <a:pt x="14498" y="6973"/>
                            </a:lnTo>
                            <a:lnTo>
                              <a:pt x="14700" y="7015"/>
                            </a:lnTo>
                            <a:lnTo>
                              <a:pt x="14697" y="6827"/>
                            </a:lnTo>
                            <a:lnTo>
                              <a:pt x="14739" y="6696"/>
                            </a:lnTo>
                            <a:lnTo>
                              <a:pt x="14818" y="6696"/>
                            </a:lnTo>
                            <a:lnTo>
                              <a:pt x="14882" y="6777"/>
                            </a:lnTo>
                            <a:lnTo>
                              <a:pt x="14965" y="6878"/>
                            </a:lnTo>
                            <a:cubicBezTo>
                              <a:pt x="15005" y="6910"/>
                              <a:pt x="15027" y="6961"/>
                              <a:pt x="15025" y="7013"/>
                            </a:cubicBezTo>
                            <a:cubicBezTo>
                              <a:pt x="15023" y="7087"/>
                              <a:pt x="14976" y="7152"/>
                              <a:pt x="14909" y="7172"/>
                            </a:cubicBezTo>
                            <a:lnTo>
                              <a:pt x="14863" y="7275"/>
                            </a:lnTo>
                            <a:lnTo>
                              <a:pt x="14759" y="7388"/>
                            </a:lnTo>
                            <a:lnTo>
                              <a:pt x="14713" y="7589"/>
                            </a:lnTo>
                            <a:lnTo>
                              <a:pt x="14646" y="7618"/>
                            </a:lnTo>
                            <a:lnTo>
                              <a:pt x="14597" y="7756"/>
                            </a:lnTo>
                            <a:cubicBezTo>
                              <a:pt x="14605" y="7815"/>
                              <a:pt x="14590" y="7873"/>
                              <a:pt x="14556" y="7919"/>
                            </a:cubicBezTo>
                            <a:cubicBezTo>
                              <a:pt x="14517" y="7972"/>
                              <a:pt x="14457" y="8003"/>
                              <a:pt x="14394" y="8003"/>
                            </a:cubicBezTo>
                            <a:cubicBezTo>
                              <a:pt x="14339" y="8054"/>
                              <a:pt x="14257" y="8049"/>
                              <a:pt x="14208" y="7993"/>
                            </a:cubicBezTo>
                            <a:cubicBezTo>
                              <a:pt x="14161" y="7939"/>
                              <a:pt x="14161" y="7855"/>
                              <a:pt x="14208" y="7801"/>
                            </a:cubicBezTo>
                            <a:cubicBezTo>
                              <a:pt x="14245" y="7760"/>
                              <a:pt x="14270" y="7709"/>
                              <a:pt x="14278" y="7653"/>
                            </a:cubicBezTo>
                            <a:cubicBezTo>
                              <a:pt x="14287" y="7592"/>
                              <a:pt x="14276" y="7530"/>
                              <a:pt x="14248" y="7477"/>
                            </a:cubicBezTo>
                            <a:lnTo>
                              <a:pt x="14129" y="7739"/>
                            </a:lnTo>
                            <a:cubicBezTo>
                              <a:pt x="14099" y="7772"/>
                              <a:pt x="14069" y="7805"/>
                              <a:pt x="14038" y="7838"/>
                            </a:cubicBezTo>
                            <a:cubicBezTo>
                              <a:pt x="13983" y="7899"/>
                              <a:pt x="13927" y="7960"/>
                              <a:pt x="13874" y="8023"/>
                            </a:cubicBezTo>
                            <a:cubicBezTo>
                              <a:pt x="13811" y="8097"/>
                              <a:pt x="13750" y="8173"/>
                              <a:pt x="13692" y="8251"/>
                            </a:cubicBezTo>
                            <a:cubicBezTo>
                              <a:pt x="13674" y="8300"/>
                              <a:pt x="13662" y="8353"/>
                              <a:pt x="13658" y="8406"/>
                            </a:cubicBezTo>
                            <a:cubicBezTo>
                              <a:pt x="13652" y="8468"/>
                              <a:pt x="13657" y="8531"/>
                              <a:pt x="13671" y="8591"/>
                            </a:cubicBezTo>
                            <a:lnTo>
                              <a:pt x="13815" y="8608"/>
                            </a:lnTo>
                            <a:cubicBezTo>
                              <a:pt x="13848" y="8648"/>
                              <a:pt x="13863" y="8702"/>
                              <a:pt x="13854" y="8754"/>
                            </a:cubicBezTo>
                            <a:cubicBezTo>
                              <a:pt x="13842" y="8831"/>
                              <a:pt x="13785" y="8890"/>
                              <a:pt x="13713" y="8902"/>
                            </a:cubicBezTo>
                            <a:cubicBezTo>
                              <a:pt x="13663" y="8907"/>
                              <a:pt x="13617" y="8928"/>
                              <a:pt x="13578" y="8961"/>
                            </a:cubicBezTo>
                            <a:cubicBezTo>
                              <a:pt x="13521" y="9010"/>
                              <a:pt x="13486" y="9080"/>
                              <a:pt x="13457" y="9151"/>
                            </a:cubicBezTo>
                            <a:cubicBezTo>
                              <a:pt x="13436" y="9205"/>
                              <a:pt x="13417" y="9261"/>
                              <a:pt x="13390" y="9312"/>
                            </a:cubicBezTo>
                            <a:cubicBezTo>
                              <a:pt x="13361" y="9365"/>
                              <a:pt x="13323" y="9412"/>
                              <a:pt x="13290" y="9462"/>
                            </a:cubicBezTo>
                            <a:cubicBezTo>
                              <a:pt x="13253" y="9518"/>
                              <a:pt x="13221" y="9578"/>
                              <a:pt x="13195" y="9641"/>
                            </a:cubicBezTo>
                            <a:lnTo>
                              <a:pt x="13153" y="9816"/>
                            </a:lnTo>
                            <a:lnTo>
                              <a:pt x="13113" y="10014"/>
                            </a:lnTo>
                            <a:lnTo>
                              <a:pt x="13227" y="10272"/>
                            </a:lnTo>
                            <a:lnTo>
                              <a:pt x="13282" y="10524"/>
                            </a:lnTo>
                            <a:lnTo>
                              <a:pt x="13227" y="10658"/>
                            </a:lnTo>
                            <a:cubicBezTo>
                              <a:pt x="13128" y="10708"/>
                              <a:pt x="13040" y="10780"/>
                              <a:pt x="12969" y="10870"/>
                            </a:cubicBezTo>
                            <a:cubicBezTo>
                              <a:pt x="12918" y="10934"/>
                              <a:pt x="12878" y="11005"/>
                              <a:pt x="12834" y="11075"/>
                            </a:cubicBezTo>
                            <a:cubicBezTo>
                              <a:pt x="12768" y="11180"/>
                              <a:pt x="12696" y="11282"/>
                              <a:pt x="12646" y="11397"/>
                            </a:cubicBezTo>
                            <a:cubicBezTo>
                              <a:pt x="12614" y="11470"/>
                              <a:pt x="12591" y="11550"/>
                              <a:pt x="12537" y="11607"/>
                            </a:cubicBezTo>
                            <a:cubicBezTo>
                              <a:pt x="12460" y="11689"/>
                              <a:pt x="12338" y="11706"/>
                              <a:pt x="12270" y="11797"/>
                            </a:cubicBezTo>
                            <a:cubicBezTo>
                              <a:pt x="12214" y="11872"/>
                              <a:pt x="12209" y="11977"/>
                              <a:pt x="12258" y="12057"/>
                            </a:cubicBezTo>
                            <a:lnTo>
                              <a:pt x="12300" y="12215"/>
                            </a:lnTo>
                            <a:lnTo>
                              <a:pt x="12404" y="12462"/>
                            </a:lnTo>
                            <a:lnTo>
                              <a:pt x="12515" y="12738"/>
                            </a:lnTo>
                            <a:cubicBezTo>
                              <a:pt x="12556" y="12789"/>
                              <a:pt x="12589" y="12847"/>
                              <a:pt x="12613" y="12909"/>
                            </a:cubicBezTo>
                            <a:cubicBezTo>
                              <a:pt x="12652" y="13010"/>
                              <a:pt x="12665" y="13119"/>
                              <a:pt x="12662" y="13228"/>
                            </a:cubicBezTo>
                            <a:cubicBezTo>
                              <a:pt x="12659" y="13331"/>
                              <a:pt x="12641" y="13436"/>
                              <a:pt x="12587" y="13522"/>
                            </a:cubicBezTo>
                            <a:cubicBezTo>
                              <a:pt x="12538" y="13603"/>
                              <a:pt x="12461" y="13661"/>
                              <a:pt x="12374" y="13685"/>
                            </a:cubicBezTo>
                            <a:cubicBezTo>
                              <a:pt x="12357" y="13669"/>
                              <a:pt x="12345" y="13649"/>
                              <a:pt x="12339" y="13626"/>
                            </a:cubicBezTo>
                            <a:cubicBezTo>
                              <a:pt x="12321" y="13557"/>
                              <a:pt x="12355" y="13485"/>
                              <a:pt x="12418" y="13461"/>
                            </a:cubicBezTo>
                            <a:cubicBezTo>
                              <a:pt x="12408" y="13436"/>
                              <a:pt x="12396" y="13412"/>
                              <a:pt x="12384" y="13389"/>
                            </a:cubicBezTo>
                            <a:cubicBezTo>
                              <a:pt x="12346" y="13322"/>
                              <a:pt x="12297" y="13263"/>
                              <a:pt x="12240" y="13214"/>
                            </a:cubicBezTo>
                            <a:lnTo>
                              <a:pt x="12143" y="13081"/>
                            </a:lnTo>
                            <a:cubicBezTo>
                              <a:pt x="12128" y="13006"/>
                              <a:pt x="12114" y="12931"/>
                              <a:pt x="12101" y="12856"/>
                            </a:cubicBezTo>
                            <a:cubicBezTo>
                              <a:pt x="12089" y="12787"/>
                              <a:pt x="12076" y="12716"/>
                              <a:pt x="12043" y="12656"/>
                            </a:cubicBezTo>
                            <a:cubicBezTo>
                              <a:pt x="11992" y="12563"/>
                              <a:pt x="11903" y="12506"/>
                              <a:pt x="11804" y="12487"/>
                            </a:cubicBezTo>
                            <a:cubicBezTo>
                              <a:pt x="11728" y="12473"/>
                              <a:pt x="11650" y="12483"/>
                              <a:pt x="11578" y="12515"/>
                            </a:cubicBezTo>
                            <a:cubicBezTo>
                              <a:pt x="11541" y="12556"/>
                              <a:pt x="11487" y="12576"/>
                              <a:pt x="11433" y="12566"/>
                            </a:cubicBezTo>
                            <a:cubicBezTo>
                              <a:pt x="11359" y="12553"/>
                              <a:pt x="11303" y="12489"/>
                              <a:pt x="11294" y="12410"/>
                            </a:cubicBezTo>
                            <a:lnTo>
                              <a:pt x="11069" y="12447"/>
                            </a:lnTo>
                            <a:lnTo>
                              <a:pt x="10769" y="12485"/>
                            </a:lnTo>
                            <a:cubicBezTo>
                              <a:pt x="10692" y="12422"/>
                              <a:pt x="10581" y="12447"/>
                              <a:pt x="10533" y="12536"/>
                            </a:cubicBezTo>
                            <a:cubicBezTo>
                              <a:pt x="10477" y="12642"/>
                              <a:pt x="10535" y="12774"/>
                              <a:pt x="10647" y="12796"/>
                            </a:cubicBezTo>
                            <a:cubicBezTo>
                              <a:pt x="10640" y="12843"/>
                              <a:pt x="10601" y="12878"/>
                              <a:pt x="10556" y="12878"/>
                            </a:cubicBezTo>
                            <a:cubicBezTo>
                              <a:pt x="10517" y="12877"/>
                              <a:pt x="10484" y="12849"/>
                              <a:pt x="10448" y="12833"/>
                            </a:cubicBezTo>
                            <a:cubicBezTo>
                              <a:pt x="10387" y="12806"/>
                              <a:pt x="10318" y="12811"/>
                              <a:pt x="10262" y="12848"/>
                            </a:cubicBezTo>
                            <a:lnTo>
                              <a:pt x="9890" y="12736"/>
                            </a:lnTo>
                            <a:lnTo>
                              <a:pt x="9698" y="12744"/>
                            </a:lnTo>
                            <a:lnTo>
                              <a:pt x="9561" y="12781"/>
                            </a:lnTo>
                            <a:cubicBezTo>
                              <a:pt x="9511" y="12813"/>
                              <a:pt x="9459" y="12842"/>
                              <a:pt x="9405" y="12868"/>
                            </a:cubicBezTo>
                            <a:cubicBezTo>
                              <a:pt x="9327" y="12905"/>
                              <a:pt x="9245" y="12935"/>
                              <a:pt x="9161" y="12957"/>
                            </a:cubicBezTo>
                            <a:cubicBezTo>
                              <a:pt x="9135" y="12986"/>
                              <a:pt x="9104" y="13011"/>
                              <a:pt x="9071" y="13031"/>
                            </a:cubicBezTo>
                            <a:cubicBezTo>
                              <a:pt x="8994" y="13076"/>
                              <a:pt x="8903" y="13092"/>
                              <a:pt x="8837" y="13154"/>
                            </a:cubicBezTo>
                            <a:cubicBezTo>
                              <a:pt x="8802" y="13187"/>
                              <a:pt x="8777" y="13230"/>
                              <a:pt x="8765" y="13278"/>
                            </a:cubicBezTo>
                            <a:cubicBezTo>
                              <a:pt x="8753" y="13328"/>
                              <a:pt x="8742" y="13379"/>
                              <a:pt x="8730" y="13429"/>
                            </a:cubicBezTo>
                            <a:cubicBezTo>
                              <a:pt x="8716" y="13488"/>
                              <a:pt x="8701" y="13548"/>
                              <a:pt x="8686" y="13607"/>
                            </a:cubicBezTo>
                            <a:lnTo>
                              <a:pt x="8681" y="13783"/>
                            </a:lnTo>
                            <a:cubicBezTo>
                              <a:pt x="8682" y="13874"/>
                              <a:pt x="8671" y="13964"/>
                              <a:pt x="8649" y="14052"/>
                            </a:cubicBezTo>
                            <a:cubicBezTo>
                              <a:pt x="8626" y="14140"/>
                              <a:pt x="8593" y="14224"/>
                              <a:pt x="8549" y="14302"/>
                            </a:cubicBezTo>
                            <a:cubicBezTo>
                              <a:pt x="8561" y="14389"/>
                              <a:pt x="8581" y="14474"/>
                              <a:pt x="8607" y="14557"/>
                            </a:cubicBezTo>
                            <a:cubicBezTo>
                              <a:pt x="8651" y="14698"/>
                              <a:pt x="8715" y="14833"/>
                              <a:pt x="8795" y="14955"/>
                            </a:cubicBezTo>
                            <a:lnTo>
                              <a:pt x="8872" y="15104"/>
                            </a:lnTo>
                            <a:lnTo>
                              <a:pt x="8990" y="15311"/>
                            </a:lnTo>
                            <a:cubicBezTo>
                              <a:pt x="9060" y="15309"/>
                              <a:pt x="9128" y="15325"/>
                              <a:pt x="9192" y="15356"/>
                            </a:cubicBezTo>
                            <a:cubicBezTo>
                              <a:pt x="9236" y="15378"/>
                              <a:pt x="9277" y="15408"/>
                              <a:pt x="9322" y="15430"/>
                            </a:cubicBezTo>
                            <a:cubicBezTo>
                              <a:pt x="9377" y="15457"/>
                              <a:pt x="9437" y="15472"/>
                              <a:pt x="9498" y="15479"/>
                            </a:cubicBezTo>
                            <a:cubicBezTo>
                              <a:pt x="9657" y="15497"/>
                              <a:pt x="9815" y="15460"/>
                              <a:pt x="9969" y="15415"/>
                            </a:cubicBezTo>
                            <a:cubicBezTo>
                              <a:pt x="10055" y="15390"/>
                              <a:pt x="10140" y="15363"/>
                              <a:pt x="10224" y="15333"/>
                            </a:cubicBezTo>
                            <a:cubicBezTo>
                              <a:pt x="10255" y="15283"/>
                              <a:pt x="10280" y="15230"/>
                              <a:pt x="10298" y="15173"/>
                            </a:cubicBezTo>
                            <a:cubicBezTo>
                              <a:pt x="10323" y="15097"/>
                              <a:pt x="10335" y="15016"/>
                              <a:pt x="10333" y="14936"/>
                            </a:cubicBezTo>
                            <a:lnTo>
                              <a:pt x="10419" y="14730"/>
                            </a:lnTo>
                            <a:lnTo>
                              <a:pt x="10705" y="14612"/>
                            </a:lnTo>
                            <a:lnTo>
                              <a:pt x="10907" y="14582"/>
                            </a:lnTo>
                            <a:lnTo>
                              <a:pt x="11139" y="14560"/>
                            </a:lnTo>
                            <a:lnTo>
                              <a:pt x="11290" y="14604"/>
                            </a:lnTo>
                            <a:lnTo>
                              <a:pt x="11318" y="14728"/>
                            </a:lnTo>
                            <a:cubicBezTo>
                              <a:pt x="11308" y="14764"/>
                              <a:pt x="11292" y="14798"/>
                              <a:pt x="11272" y="14828"/>
                            </a:cubicBezTo>
                            <a:cubicBezTo>
                              <a:pt x="11236" y="14881"/>
                              <a:pt x="11187" y="14922"/>
                              <a:pt x="11130" y="14947"/>
                            </a:cubicBezTo>
                            <a:cubicBezTo>
                              <a:pt x="11128" y="15011"/>
                              <a:pt x="11128" y="15075"/>
                              <a:pt x="11130" y="15139"/>
                            </a:cubicBezTo>
                            <a:cubicBezTo>
                              <a:pt x="11132" y="15208"/>
                              <a:pt x="11137" y="15278"/>
                              <a:pt x="11119" y="15344"/>
                            </a:cubicBezTo>
                            <a:cubicBezTo>
                              <a:pt x="11101" y="15410"/>
                              <a:pt x="11062" y="15466"/>
                              <a:pt x="11009" y="15505"/>
                            </a:cubicBezTo>
                            <a:cubicBezTo>
                              <a:pt x="11037" y="15517"/>
                              <a:pt x="11060" y="15540"/>
                              <a:pt x="11072" y="15569"/>
                            </a:cubicBezTo>
                            <a:cubicBezTo>
                              <a:pt x="11115" y="15670"/>
                              <a:pt x="11039" y="15782"/>
                              <a:pt x="10935" y="15772"/>
                            </a:cubicBezTo>
                            <a:cubicBezTo>
                              <a:pt x="10909" y="15783"/>
                              <a:pt x="10889" y="15807"/>
                              <a:pt x="10882" y="15836"/>
                            </a:cubicBezTo>
                            <a:cubicBezTo>
                              <a:pt x="10871" y="15877"/>
                              <a:pt x="10886" y="15921"/>
                              <a:pt x="10916" y="15949"/>
                            </a:cubicBezTo>
                            <a:cubicBezTo>
                              <a:pt x="10994" y="16022"/>
                              <a:pt x="11116" y="15982"/>
                              <a:pt x="11142" y="15875"/>
                            </a:cubicBezTo>
                            <a:lnTo>
                              <a:pt x="11369" y="15757"/>
                            </a:lnTo>
                            <a:cubicBezTo>
                              <a:pt x="11387" y="15722"/>
                              <a:pt x="11410" y="15692"/>
                              <a:pt x="11439" y="15668"/>
                            </a:cubicBezTo>
                            <a:cubicBezTo>
                              <a:pt x="11497" y="15617"/>
                              <a:pt x="11572" y="15593"/>
                              <a:pt x="11647" y="15601"/>
                            </a:cubicBezTo>
                            <a:cubicBezTo>
                              <a:pt x="11673" y="15627"/>
                              <a:pt x="11685" y="15663"/>
                              <a:pt x="11682" y="15700"/>
                            </a:cubicBezTo>
                            <a:cubicBezTo>
                              <a:pt x="11679" y="15738"/>
                              <a:pt x="11662" y="15770"/>
                              <a:pt x="11634" y="15789"/>
                            </a:cubicBezTo>
                            <a:cubicBezTo>
                              <a:pt x="11584" y="15823"/>
                              <a:pt x="11514" y="15805"/>
                              <a:pt x="11487" y="15742"/>
                            </a:cubicBezTo>
                            <a:lnTo>
                              <a:pt x="11471" y="15865"/>
                            </a:lnTo>
                            <a:lnTo>
                              <a:pt x="11715" y="15865"/>
                            </a:lnTo>
                            <a:lnTo>
                              <a:pt x="11945" y="15842"/>
                            </a:lnTo>
                            <a:lnTo>
                              <a:pt x="12161" y="15860"/>
                            </a:lnTo>
                            <a:lnTo>
                              <a:pt x="12272" y="15949"/>
                            </a:lnTo>
                            <a:cubicBezTo>
                              <a:pt x="12282" y="15999"/>
                              <a:pt x="12277" y="16052"/>
                              <a:pt x="12259" y="16099"/>
                            </a:cubicBezTo>
                            <a:cubicBezTo>
                              <a:pt x="12238" y="16156"/>
                              <a:pt x="12199" y="16203"/>
                              <a:pt x="12150" y="16233"/>
                            </a:cubicBezTo>
                            <a:lnTo>
                              <a:pt x="12124" y="16495"/>
                            </a:lnTo>
                            <a:lnTo>
                              <a:pt x="12150" y="16676"/>
                            </a:lnTo>
                            <a:lnTo>
                              <a:pt x="12166" y="16791"/>
                            </a:lnTo>
                            <a:lnTo>
                              <a:pt x="12236" y="16910"/>
                            </a:lnTo>
                            <a:lnTo>
                              <a:pt x="12340" y="17004"/>
                            </a:lnTo>
                            <a:lnTo>
                              <a:pt x="12530" y="17140"/>
                            </a:lnTo>
                            <a:lnTo>
                              <a:pt x="12662" y="17184"/>
                            </a:lnTo>
                            <a:cubicBezTo>
                              <a:pt x="12691" y="17185"/>
                              <a:pt x="12720" y="17183"/>
                              <a:pt x="12748" y="17177"/>
                            </a:cubicBezTo>
                            <a:cubicBezTo>
                              <a:pt x="12813" y="17164"/>
                              <a:pt x="12873" y="17133"/>
                              <a:pt x="12924" y="17088"/>
                            </a:cubicBezTo>
                            <a:cubicBezTo>
                              <a:pt x="12961" y="17031"/>
                              <a:pt x="13014" y="16988"/>
                              <a:pt x="13075" y="16965"/>
                            </a:cubicBezTo>
                            <a:cubicBezTo>
                              <a:pt x="13126" y="16945"/>
                              <a:pt x="13182" y="16940"/>
                              <a:pt x="13235" y="16950"/>
                            </a:cubicBezTo>
                            <a:cubicBezTo>
                              <a:pt x="13325" y="16961"/>
                              <a:pt x="13415" y="16973"/>
                              <a:pt x="13505" y="16987"/>
                            </a:cubicBezTo>
                            <a:cubicBezTo>
                              <a:pt x="13590" y="17000"/>
                              <a:pt x="13675" y="17014"/>
                              <a:pt x="13760" y="17029"/>
                            </a:cubicBezTo>
                            <a:cubicBezTo>
                              <a:pt x="13780" y="17020"/>
                              <a:pt x="13800" y="17008"/>
                              <a:pt x="13818" y="16994"/>
                            </a:cubicBezTo>
                            <a:cubicBezTo>
                              <a:pt x="13861" y="16962"/>
                              <a:pt x="13896" y="16918"/>
                              <a:pt x="13920" y="16868"/>
                            </a:cubicBezTo>
                            <a:cubicBezTo>
                              <a:pt x="13958" y="16829"/>
                              <a:pt x="13988" y="16782"/>
                              <a:pt x="14008" y="16730"/>
                            </a:cubicBezTo>
                            <a:cubicBezTo>
                              <a:pt x="14027" y="16682"/>
                              <a:pt x="14036" y="16630"/>
                              <a:pt x="14036" y="16577"/>
                            </a:cubicBezTo>
                            <a:lnTo>
                              <a:pt x="14105" y="16446"/>
                            </a:lnTo>
                            <a:lnTo>
                              <a:pt x="14184" y="16355"/>
                            </a:lnTo>
                            <a:lnTo>
                              <a:pt x="14303" y="16315"/>
                            </a:lnTo>
                            <a:lnTo>
                              <a:pt x="14386" y="16229"/>
                            </a:lnTo>
                            <a:lnTo>
                              <a:pt x="14463" y="16155"/>
                            </a:lnTo>
                            <a:lnTo>
                              <a:pt x="14572" y="16091"/>
                            </a:lnTo>
                            <a:lnTo>
                              <a:pt x="14694" y="16026"/>
                            </a:lnTo>
                            <a:lnTo>
                              <a:pt x="14775" y="15863"/>
                            </a:lnTo>
                            <a:lnTo>
                              <a:pt x="14865" y="15780"/>
                            </a:lnTo>
                            <a:lnTo>
                              <a:pt x="15009" y="15717"/>
                            </a:lnTo>
                            <a:lnTo>
                              <a:pt x="15065" y="15847"/>
                            </a:lnTo>
                            <a:lnTo>
                              <a:pt x="14965" y="15940"/>
                            </a:lnTo>
                            <a:cubicBezTo>
                              <a:pt x="14932" y="15958"/>
                              <a:pt x="14915" y="15998"/>
                              <a:pt x="14924" y="16036"/>
                            </a:cubicBezTo>
                            <a:cubicBezTo>
                              <a:pt x="14946" y="16129"/>
                              <a:pt x="15067" y="16139"/>
                              <a:pt x="15103" y="16051"/>
                            </a:cubicBezTo>
                            <a:lnTo>
                              <a:pt x="15193" y="15920"/>
                            </a:lnTo>
                            <a:lnTo>
                              <a:pt x="15214" y="15722"/>
                            </a:lnTo>
                            <a:cubicBezTo>
                              <a:pt x="15240" y="15695"/>
                              <a:pt x="15275" y="15682"/>
                              <a:pt x="15311" y="15686"/>
                            </a:cubicBezTo>
                            <a:cubicBezTo>
                              <a:pt x="15369" y="15692"/>
                              <a:pt x="15415" y="15740"/>
                              <a:pt x="15472" y="15750"/>
                            </a:cubicBezTo>
                            <a:cubicBezTo>
                              <a:pt x="15522" y="15759"/>
                              <a:pt x="15573" y="15736"/>
                              <a:pt x="15622" y="15750"/>
                            </a:cubicBezTo>
                            <a:cubicBezTo>
                              <a:pt x="15665" y="15761"/>
                              <a:pt x="15697" y="15796"/>
                              <a:pt x="15708" y="15841"/>
                            </a:cubicBezTo>
                            <a:lnTo>
                              <a:pt x="15897" y="15759"/>
                            </a:lnTo>
                            <a:cubicBezTo>
                              <a:pt x="15912" y="15738"/>
                              <a:pt x="15931" y="15720"/>
                              <a:pt x="15952" y="15705"/>
                            </a:cubicBezTo>
                            <a:cubicBezTo>
                              <a:pt x="16001" y="15671"/>
                              <a:pt x="16061" y="15658"/>
                              <a:pt x="16119" y="15668"/>
                            </a:cubicBezTo>
                            <a:cubicBezTo>
                              <a:pt x="16169" y="15681"/>
                              <a:pt x="16221" y="15683"/>
                              <a:pt x="16273" y="15676"/>
                            </a:cubicBezTo>
                            <a:cubicBezTo>
                              <a:pt x="16322" y="15668"/>
                              <a:pt x="16370" y="15652"/>
                              <a:pt x="16414" y="15626"/>
                            </a:cubicBezTo>
                            <a:cubicBezTo>
                              <a:pt x="16471" y="15600"/>
                              <a:pt x="16522" y="15564"/>
                              <a:pt x="16568" y="15520"/>
                            </a:cubicBezTo>
                            <a:cubicBezTo>
                              <a:pt x="16610" y="15478"/>
                              <a:pt x="16646" y="15430"/>
                              <a:pt x="16674" y="15376"/>
                            </a:cubicBezTo>
                            <a:cubicBezTo>
                              <a:pt x="16701" y="15337"/>
                              <a:pt x="16735" y="15305"/>
                              <a:pt x="16774" y="15280"/>
                            </a:cubicBezTo>
                            <a:cubicBezTo>
                              <a:pt x="16825" y="15248"/>
                              <a:pt x="16882" y="15230"/>
                              <a:pt x="16941" y="15228"/>
                            </a:cubicBezTo>
                            <a:lnTo>
                              <a:pt x="16912" y="15376"/>
                            </a:lnTo>
                            <a:lnTo>
                              <a:pt x="17051" y="15371"/>
                            </a:lnTo>
                            <a:lnTo>
                              <a:pt x="17222" y="15364"/>
                            </a:lnTo>
                            <a:lnTo>
                              <a:pt x="17277" y="15457"/>
                            </a:lnTo>
                            <a:lnTo>
                              <a:pt x="17382" y="15457"/>
                            </a:lnTo>
                            <a:lnTo>
                              <a:pt x="17563" y="15484"/>
                            </a:lnTo>
                            <a:cubicBezTo>
                              <a:pt x="17620" y="15517"/>
                              <a:pt x="17682" y="15541"/>
                              <a:pt x="17745" y="15558"/>
                            </a:cubicBezTo>
                            <a:cubicBezTo>
                              <a:pt x="17822" y="15578"/>
                              <a:pt x="17901" y="15585"/>
                              <a:pt x="17980" y="15580"/>
                            </a:cubicBezTo>
                            <a:cubicBezTo>
                              <a:pt x="18020" y="15573"/>
                              <a:pt x="18059" y="15561"/>
                              <a:pt x="18096" y="15543"/>
                            </a:cubicBezTo>
                            <a:cubicBezTo>
                              <a:pt x="18150" y="15518"/>
                              <a:pt x="18199" y="15483"/>
                              <a:pt x="18251" y="15454"/>
                            </a:cubicBezTo>
                            <a:cubicBezTo>
                              <a:pt x="18310" y="15421"/>
                              <a:pt x="18373" y="15396"/>
                              <a:pt x="18437" y="15378"/>
                            </a:cubicBezTo>
                            <a:cubicBezTo>
                              <a:pt x="18482" y="15358"/>
                              <a:pt x="18526" y="15337"/>
                              <a:pt x="18569" y="15316"/>
                            </a:cubicBezTo>
                            <a:cubicBezTo>
                              <a:pt x="18610" y="15296"/>
                              <a:pt x="18651" y="15275"/>
                              <a:pt x="18694" y="15261"/>
                            </a:cubicBezTo>
                            <a:cubicBezTo>
                              <a:pt x="18742" y="15247"/>
                              <a:pt x="18791" y="15242"/>
                              <a:pt x="18840" y="15246"/>
                            </a:cubicBezTo>
                            <a:lnTo>
                              <a:pt x="18942" y="15232"/>
                            </a:lnTo>
                            <a:lnTo>
                              <a:pt x="19062" y="15343"/>
                            </a:lnTo>
                            <a:lnTo>
                              <a:pt x="19037" y="15464"/>
                            </a:lnTo>
                            <a:lnTo>
                              <a:pt x="19096" y="15522"/>
                            </a:lnTo>
                            <a:lnTo>
                              <a:pt x="19177" y="15535"/>
                            </a:lnTo>
                            <a:cubicBezTo>
                              <a:pt x="19178" y="15563"/>
                              <a:pt x="19179" y="15591"/>
                              <a:pt x="19180" y="15619"/>
                            </a:cubicBezTo>
                            <a:cubicBezTo>
                              <a:pt x="19180" y="15657"/>
                              <a:pt x="19180" y="15696"/>
                              <a:pt x="19180" y="15735"/>
                            </a:cubicBezTo>
                            <a:cubicBezTo>
                              <a:pt x="19210" y="15759"/>
                              <a:pt x="19244" y="15776"/>
                              <a:pt x="19281" y="15784"/>
                            </a:cubicBezTo>
                            <a:cubicBezTo>
                              <a:pt x="19315" y="15791"/>
                              <a:pt x="19350" y="15791"/>
                              <a:pt x="19383" y="15784"/>
                            </a:cubicBezTo>
                            <a:lnTo>
                              <a:pt x="19461" y="15703"/>
                            </a:lnTo>
                            <a:lnTo>
                              <a:pt x="19622" y="15601"/>
                            </a:lnTo>
                            <a:lnTo>
                              <a:pt x="19682" y="15557"/>
                            </a:lnTo>
                            <a:lnTo>
                              <a:pt x="19823" y="15461"/>
                            </a:lnTo>
                            <a:lnTo>
                              <a:pt x="19946" y="15414"/>
                            </a:lnTo>
                            <a:lnTo>
                              <a:pt x="20087" y="15436"/>
                            </a:lnTo>
                            <a:lnTo>
                              <a:pt x="20392" y="15113"/>
                            </a:lnTo>
                            <a:cubicBezTo>
                              <a:pt x="20433" y="15083"/>
                              <a:pt x="20473" y="15051"/>
                              <a:pt x="20510" y="15016"/>
                            </a:cubicBezTo>
                            <a:cubicBezTo>
                              <a:pt x="20554" y="14975"/>
                              <a:pt x="20595" y="14931"/>
                              <a:pt x="20633" y="14883"/>
                            </a:cubicBezTo>
                            <a:cubicBezTo>
                              <a:pt x="20671" y="14828"/>
                              <a:pt x="20703" y="14769"/>
                              <a:pt x="20731" y="14708"/>
                            </a:cubicBezTo>
                            <a:cubicBezTo>
                              <a:pt x="20760" y="14642"/>
                              <a:pt x="20782" y="14573"/>
                              <a:pt x="20798" y="14502"/>
                            </a:cubicBezTo>
                            <a:lnTo>
                              <a:pt x="20854" y="14369"/>
                            </a:lnTo>
                            <a:lnTo>
                              <a:pt x="21220" y="14097"/>
                            </a:lnTo>
                            <a:lnTo>
                              <a:pt x="21600" y="13667"/>
                            </a:lnTo>
                            <a:cubicBezTo>
                              <a:pt x="20995" y="15418"/>
                              <a:pt x="20065" y="17021"/>
                              <a:pt x="18866" y="18381"/>
                            </a:cubicBezTo>
                            <a:cubicBezTo>
                              <a:pt x="17655" y="19753"/>
                              <a:pt x="16194" y="20848"/>
                              <a:pt x="14574" y="21600"/>
                            </a:cubicBezTo>
                            <a:lnTo>
                              <a:pt x="14750" y="20991"/>
                            </a:lnTo>
                            <a:lnTo>
                              <a:pt x="14599" y="20978"/>
                            </a:lnTo>
                            <a:lnTo>
                              <a:pt x="14486" y="20965"/>
                            </a:lnTo>
                            <a:lnTo>
                              <a:pt x="14417" y="20987"/>
                            </a:lnTo>
                            <a:lnTo>
                              <a:pt x="14284" y="21002"/>
                            </a:lnTo>
                            <a:lnTo>
                              <a:pt x="14142" y="21022"/>
                            </a:lnTo>
                            <a:cubicBezTo>
                              <a:pt x="14098" y="21025"/>
                              <a:pt x="14053" y="21027"/>
                              <a:pt x="14008" y="21029"/>
                            </a:cubicBezTo>
                            <a:cubicBezTo>
                              <a:pt x="13951" y="21032"/>
                              <a:pt x="13895" y="21035"/>
                              <a:pt x="13838" y="21037"/>
                            </a:cubicBezTo>
                            <a:lnTo>
                              <a:pt x="13664" y="21022"/>
                            </a:lnTo>
                            <a:lnTo>
                              <a:pt x="13606" y="20927"/>
                            </a:lnTo>
                            <a:lnTo>
                              <a:pt x="13627" y="20853"/>
                            </a:lnTo>
                            <a:lnTo>
                              <a:pt x="13627" y="20782"/>
                            </a:lnTo>
                            <a:cubicBezTo>
                              <a:pt x="13595" y="20753"/>
                              <a:pt x="13563" y="20725"/>
                              <a:pt x="13532" y="20695"/>
                            </a:cubicBezTo>
                            <a:cubicBezTo>
                              <a:pt x="13497" y="20661"/>
                              <a:pt x="13462" y="20627"/>
                              <a:pt x="13428" y="20591"/>
                            </a:cubicBezTo>
                            <a:lnTo>
                              <a:pt x="13262" y="20421"/>
                            </a:lnTo>
                            <a:lnTo>
                              <a:pt x="13165" y="20251"/>
                            </a:lnTo>
                            <a:lnTo>
                              <a:pt x="13097" y="20206"/>
                            </a:lnTo>
                            <a:lnTo>
                              <a:pt x="12974" y="20132"/>
                            </a:lnTo>
                            <a:lnTo>
                              <a:pt x="12851" y="20147"/>
                            </a:lnTo>
                            <a:lnTo>
                              <a:pt x="12679" y="20118"/>
                            </a:lnTo>
                            <a:lnTo>
                              <a:pt x="12675" y="20031"/>
                            </a:lnTo>
                            <a:lnTo>
                              <a:pt x="12730" y="19989"/>
                            </a:lnTo>
                            <a:lnTo>
                              <a:pt x="12668" y="19829"/>
                            </a:lnTo>
                            <a:lnTo>
                              <a:pt x="12668" y="19747"/>
                            </a:lnTo>
                            <a:lnTo>
                              <a:pt x="12772" y="19680"/>
                            </a:lnTo>
                            <a:lnTo>
                              <a:pt x="12881" y="19598"/>
                            </a:lnTo>
                            <a:lnTo>
                              <a:pt x="12969" y="19517"/>
                            </a:lnTo>
                            <a:lnTo>
                              <a:pt x="12869" y="19465"/>
                            </a:lnTo>
                            <a:lnTo>
                              <a:pt x="12831" y="19350"/>
                            </a:lnTo>
                            <a:lnTo>
                              <a:pt x="12879" y="19115"/>
                            </a:lnTo>
                            <a:lnTo>
                              <a:pt x="12946" y="19011"/>
                            </a:lnTo>
                            <a:lnTo>
                              <a:pt x="12995" y="18937"/>
                            </a:lnTo>
                            <a:lnTo>
                              <a:pt x="13009" y="18841"/>
                            </a:lnTo>
                            <a:cubicBezTo>
                              <a:pt x="13038" y="18804"/>
                              <a:pt x="13071" y="18771"/>
                              <a:pt x="13108" y="18742"/>
                            </a:cubicBezTo>
                            <a:cubicBezTo>
                              <a:pt x="13140" y="18717"/>
                              <a:pt x="13175" y="18696"/>
                              <a:pt x="13212" y="18678"/>
                            </a:cubicBezTo>
                            <a:lnTo>
                              <a:pt x="13399" y="18498"/>
                            </a:lnTo>
                            <a:lnTo>
                              <a:pt x="13532" y="18261"/>
                            </a:lnTo>
                            <a:lnTo>
                              <a:pt x="13641" y="18101"/>
                            </a:lnTo>
                            <a:lnTo>
                              <a:pt x="13641" y="18005"/>
                            </a:lnTo>
                            <a:lnTo>
                              <a:pt x="13634" y="17908"/>
                            </a:lnTo>
                            <a:lnTo>
                              <a:pt x="13648" y="17834"/>
                            </a:lnTo>
                            <a:lnTo>
                              <a:pt x="13661" y="17694"/>
                            </a:lnTo>
                            <a:lnTo>
                              <a:pt x="13654" y="17501"/>
                            </a:lnTo>
                            <a:cubicBezTo>
                              <a:pt x="13611" y="17467"/>
                              <a:pt x="13568" y="17434"/>
                              <a:pt x="13525" y="17400"/>
                            </a:cubicBezTo>
                            <a:cubicBezTo>
                              <a:pt x="13480" y="17366"/>
                              <a:pt x="13435" y="17332"/>
                              <a:pt x="13390" y="17299"/>
                            </a:cubicBezTo>
                            <a:lnTo>
                              <a:pt x="13335" y="17173"/>
                            </a:lnTo>
                            <a:lnTo>
                              <a:pt x="13154" y="17136"/>
                            </a:lnTo>
                            <a:lnTo>
                              <a:pt x="13110" y="17213"/>
                            </a:lnTo>
                            <a:lnTo>
                              <a:pt x="13008" y="17257"/>
                            </a:lnTo>
                            <a:lnTo>
                              <a:pt x="13002" y="17382"/>
                            </a:lnTo>
                            <a:lnTo>
                              <a:pt x="12925" y="17476"/>
                            </a:lnTo>
                            <a:lnTo>
                              <a:pt x="12807" y="17491"/>
                            </a:lnTo>
                            <a:lnTo>
                              <a:pt x="12693" y="17491"/>
                            </a:lnTo>
                            <a:cubicBezTo>
                              <a:pt x="12657" y="17497"/>
                              <a:pt x="12619" y="17499"/>
                              <a:pt x="12582" y="17498"/>
                            </a:cubicBezTo>
                            <a:cubicBezTo>
                              <a:pt x="12512" y="17497"/>
                              <a:pt x="12442" y="17484"/>
                              <a:pt x="12376" y="17461"/>
                            </a:cubicBezTo>
                            <a:lnTo>
                              <a:pt x="12230" y="17439"/>
                            </a:lnTo>
                            <a:lnTo>
                              <a:pt x="12087" y="17417"/>
                            </a:lnTo>
                            <a:lnTo>
                              <a:pt x="12040" y="17293"/>
                            </a:lnTo>
                            <a:lnTo>
                              <a:pt x="11943" y="17278"/>
                            </a:lnTo>
                            <a:lnTo>
                              <a:pt x="11832" y="17271"/>
                            </a:lnTo>
                            <a:lnTo>
                              <a:pt x="11684" y="17240"/>
                            </a:lnTo>
                            <a:lnTo>
                              <a:pt x="11594" y="17210"/>
                            </a:lnTo>
                            <a:lnTo>
                              <a:pt x="11536" y="17052"/>
                            </a:lnTo>
                            <a:lnTo>
                              <a:pt x="11497" y="16966"/>
                            </a:lnTo>
                            <a:lnTo>
                              <a:pt x="11294" y="16770"/>
                            </a:lnTo>
                            <a:lnTo>
                              <a:pt x="11162" y="16667"/>
                            </a:lnTo>
                            <a:lnTo>
                              <a:pt x="11021" y="16602"/>
                            </a:lnTo>
                            <a:lnTo>
                              <a:pt x="10879" y="16600"/>
                            </a:lnTo>
                            <a:lnTo>
                              <a:pt x="10582" y="16570"/>
                            </a:lnTo>
                            <a:lnTo>
                              <a:pt x="10482" y="16514"/>
                            </a:lnTo>
                            <a:lnTo>
                              <a:pt x="10260" y="16484"/>
                            </a:lnTo>
                            <a:lnTo>
                              <a:pt x="10018" y="16462"/>
                            </a:lnTo>
                            <a:lnTo>
                              <a:pt x="9851" y="16380"/>
                            </a:lnTo>
                            <a:lnTo>
                              <a:pt x="9740" y="16247"/>
                            </a:lnTo>
                            <a:lnTo>
                              <a:pt x="9629" y="16158"/>
                            </a:lnTo>
                            <a:lnTo>
                              <a:pt x="9471" y="16064"/>
                            </a:lnTo>
                            <a:lnTo>
                              <a:pt x="9348" y="16026"/>
                            </a:lnTo>
                            <a:lnTo>
                              <a:pt x="9086" y="16026"/>
                            </a:lnTo>
                            <a:cubicBezTo>
                              <a:pt x="9018" y="16049"/>
                              <a:pt x="8949" y="16069"/>
                              <a:pt x="8880" y="16086"/>
                            </a:cubicBezTo>
                            <a:cubicBezTo>
                              <a:pt x="8816" y="16101"/>
                              <a:pt x="8752" y="16113"/>
                              <a:pt x="8687" y="16123"/>
                            </a:cubicBezTo>
                            <a:cubicBezTo>
                              <a:pt x="8651" y="16123"/>
                              <a:pt x="8616" y="16116"/>
                              <a:pt x="8583" y="16100"/>
                            </a:cubicBezTo>
                            <a:cubicBezTo>
                              <a:pt x="8545" y="16082"/>
                              <a:pt x="8511" y="16054"/>
                              <a:pt x="8486" y="16019"/>
                            </a:cubicBezTo>
                            <a:lnTo>
                              <a:pt x="8304" y="15945"/>
                            </a:lnTo>
                            <a:lnTo>
                              <a:pt x="8244" y="15908"/>
                            </a:lnTo>
                            <a:lnTo>
                              <a:pt x="8146" y="15901"/>
                            </a:lnTo>
                            <a:lnTo>
                              <a:pt x="8051" y="15856"/>
                            </a:lnTo>
                            <a:lnTo>
                              <a:pt x="7947" y="15797"/>
                            </a:lnTo>
                            <a:lnTo>
                              <a:pt x="7787" y="15715"/>
                            </a:lnTo>
                            <a:lnTo>
                              <a:pt x="7692" y="15678"/>
                            </a:lnTo>
                            <a:cubicBezTo>
                              <a:pt x="7650" y="15669"/>
                              <a:pt x="7610" y="15652"/>
                              <a:pt x="7574" y="15627"/>
                            </a:cubicBezTo>
                            <a:cubicBezTo>
                              <a:pt x="7513" y="15584"/>
                              <a:pt x="7467" y="15522"/>
                              <a:pt x="7442" y="15449"/>
                            </a:cubicBezTo>
                            <a:lnTo>
                              <a:pt x="7244" y="15434"/>
                            </a:lnTo>
                            <a:lnTo>
                              <a:pt x="7026" y="15332"/>
                            </a:lnTo>
                            <a:lnTo>
                              <a:pt x="6917" y="15226"/>
                            </a:lnTo>
                            <a:lnTo>
                              <a:pt x="6773" y="15092"/>
                            </a:lnTo>
                            <a:lnTo>
                              <a:pt x="6718" y="14996"/>
                            </a:lnTo>
                            <a:lnTo>
                              <a:pt x="6704" y="14803"/>
                            </a:lnTo>
                            <a:lnTo>
                              <a:pt x="6765" y="14736"/>
                            </a:lnTo>
                            <a:lnTo>
                              <a:pt x="6751" y="14628"/>
                            </a:lnTo>
                            <a:lnTo>
                              <a:pt x="6668" y="14423"/>
                            </a:lnTo>
                            <a:lnTo>
                              <a:pt x="6454" y="14101"/>
                            </a:lnTo>
                            <a:lnTo>
                              <a:pt x="6341" y="13946"/>
                            </a:lnTo>
                            <a:lnTo>
                              <a:pt x="6275" y="13847"/>
                            </a:lnTo>
                            <a:lnTo>
                              <a:pt x="6185" y="13760"/>
                            </a:lnTo>
                            <a:lnTo>
                              <a:pt x="6101" y="13671"/>
                            </a:lnTo>
                            <a:lnTo>
                              <a:pt x="6020" y="13597"/>
                            </a:lnTo>
                            <a:lnTo>
                              <a:pt x="5987" y="13530"/>
                            </a:lnTo>
                            <a:lnTo>
                              <a:pt x="5988" y="13389"/>
                            </a:lnTo>
                            <a:lnTo>
                              <a:pt x="5974" y="13290"/>
                            </a:lnTo>
                            <a:lnTo>
                              <a:pt x="5856" y="13186"/>
                            </a:lnTo>
                            <a:cubicBezTo>
                              <a:pt x="5819" y="13118"/>
                              <a:pt x="5779" y="13052"/>
                              <a:pt x="5736" y="12989"/>
                            </a:cubicBezTo>
                            <a:cubicBezTo>
                              <a:pt x="5704" y="12942"/>
                              <a:pt x="5670" y="12897"/>
                              <a:pt x="5635" y="12853"/>
                            </a:cubicBezTo>
                            <a:lnTo>
                              <a:pt x="5558" y="12742"/>
                            </a:lnTo>
                            <a:lnTo>
                              <a:pt x="5449" y="12628"/>
                            </a:lnTo>
                            <a:cubicBezTo>
                              <a:pt x="5397" y="12606"/>
                              <a:pt x="5362" y="12554"/>
                              <a:pt x="5359" y="12495"/>
                            </a:cubicBezTo>
                            <a:cubicBezTo>
                              <a:pt x="5355" y="12444"/>
                              <a:pt x="5377" y="12395"/>
                              <a:pt x="5415" y="12364"/>
                            </a:cubicBezTo>
                            <a:lnTo>
                              <a:pt x="5394" y="12119"/>
                            </a:lnTo>
                            <a:lnTo>
                              <a:pt x="5325" y="11968"/>
                            </a:lnTo>
                            <a:lnTo>
                              <a:pt x="5166" y="11822"/>
                            </a:lnTo>
                            <a:lnTo>
                              <a:pt x="5013" y="11755"/>
                            </a:lnTo>
                            <a:lnTo>
                              <a:pt x="5012" y="11918"/>
                            </a:lnTo>
                            <a:lnTo>
                              <a:pt x="5039" y="12079"/>
                            </a:lnTo>
                            <a:lnTo>
                              <a:pt x="5109" y="12264"/>
                            </a:lnTo>
                            <a:lnTo>
                              <a:pt x="5150" y="12351"/>
                            </a:lnTo>
                            <a:lnTo>
                              <a:pt x="5247" y="12502"/>
                            </a:lnTo>
                            <a:lnTo>
                              <a:pt x="5321" y="12634"/>
                            </a:lnTo>
                            <a:lnTo>
                              <a:pt x="5314" y="12769"/>
                            </a:lnTo>
                            <a:lnTo>
                              <a:pt x="5389" y="12885"/>
                            </a:lnTo>
                            <a:lnTo>
                              <a:pt x="5472" y="13018"/>
                            </a:lnTo>
                            <a:lnTo>
                              <a:pt x="5565" y="13176"/>
                            </a:lnTo>
                            <a:lnTo>
                              <a:pt x="5577" y="13290"/>
                            </a:lnTo>
                            <a:lnTo>
                              <a:pt x="5639" y="13477"/>
                            </a:lnTo>
                            <a:lnTo>
                              <a:pt x="5667" y="13609"/>
                            </a:lnTo>
                            <a:lnTo>
                              <a:pt x="5667" y="13694"/>
                            </a:lnTo>
                            <a:lnTo>
                              <a:pt x="5774" y="13736"/>
                            </a:lnTo>
                            <a:lnTo>
                              <a:pt x="5875" y="13857"/>
                            </a:lnTo>
                            <a:lnTo>
                              <a:pt x="5943" y="13973"/>
                            </a:lnTo>
                            <a:lnTo>
                              <a:pt x="5943" y="14087"/>
                            </a:lnTo>
                            <a:lnTo>
                              <a:pt x="5875" y="14138"/>
                            </a:lnTo>
                            <a:lnTo>
                              <a:pt x="5725" y="14044"/>
                            </a:lnTo>
                            <a:lnTo>
                              <a:pt x="5598" y="13872"/>
                            </a:lnTo>
                            <a:lnTo>
                              <a:pt x="5544" y="13793"/>
                            </a:lnTo>
                            <a:lnTo>
                              <a:pt x="5454" y="13741"/>
                            </a:lnTo>
                            <a:lnTo>
                              <a:pt x="5352" y="13666"/>
                            </a:lnTo>
                            <a:lnTo>
                              <a:pt x="5296" y="13585"/>
                            </a:lnTo>
                            <a:cubicBezTo>
                              <a:pt x="5309" y="13549"/>
                              <a:pt x="5318" y="13512"/>
                              <a:pt x="5324" y="13474"/>
                            </a:cubicBezTo>
                            <a:cubicBezTo>
                              <a:pt x="5332" y="13417"/>
                              <a:pt x="5332" y="13360"/>
                              <a:pt x="5324" y="13303"/>
                            </a:cubicBezTo>
                            <a:cubicBezTo>
                              <a:pt x="5305" y="13264"/>
                              <a:pt x="5284" y="13226"/>
                              <a:pt x="5261" y="13189"/>
                            </a:cubicBezTo>
                            <a:cubicBezTo>
                              <a:pt x="5223" y="13130"/>
                              <a:pt x="5178" y="13075"/>
                              <a:pt x="5129" y="13026"/>
                            </a:cubicBezTo>
                            <a:lnTo>
                              <a:pt x="4901" y="12863"/>
                            </a:lnTo>
                            <a:lnTo>
                              <a:pt x="4781" y="12722"/>
                            </a:lnTo>
                            <a:lnTo>
                              <a:pt x="4851" y="12663"/>
                            </a:lnTo>
                            <a:lnTo>
                              <a:pt x="5005" y="12678"/>
                            </a:lnTo>
                            <a:lnTo>
                              <a:pt x="5033" y="12515"/>
                            </a:lnTo>
                            <a:cubicBezTo>
                              <a:pt x="5022" y="12432"/>
                              <a:pt x="4988" y="12354"/>
                              <a:pt x="4935" y="12292"/>
                            </a:cubicBezTo>
                            <a:cubicBezTo>
                              <a:pt x="4898" y="12248"/>
                              <a:pt x="4852" y="12213"/>
                              <a:pt x="4801" y="12189"/>
                            </a:cubicBezTo>
                            <a:lnTo>
                              <a:pt x="4715" y="11949"/>
                            </a:lnTo>
                            <a:lnTo>
                              <a:pt x="4662" y="11732"/>
                            </a:lnTo>
                            <a:lnTo>
                              <a:pt x="4648" y="11591"/>
                            </a:lnTo>
                            <a:lnTo>
                              <a:pt x="4627" y="11487"/>
                            </a:lnTo>
                            <a:lnTo>
                              <a:pt x="4586" y="11332"/>
                            </a:lnTo>
                            <a:lnTo>
                              <a:pt x="4532" y="11231"/>
                            </a:lnTo>
                            <a:lnTo>
                              <a:pt x="4469" y="11127"/>
                            </a:lnTo>
                            <a:cubicBezTo>
                              <a:pt x="4455" y="11089"/>
                              <a:pt x="4439" y="11051"/>
                              <a:pt x="4420" y="11016"/>
                            </a:cubicBezTo>
                            <a:cubicBezTo>
                              <a:pt x="4402" y="10980"/>
                              <a:pt x="4380" y="10946"/>
                              <a:pt x="4353" y="10917"/>
                            </a:cubicBezTo>
                            <a:cubicBezTo>
                              <a:pt x="4302" y="10864"/>
                              <a:pt x="4235" y="10834"/>
                              <a:pt x="4169" y="10806"/>
                            </a:cubicBezTo>
                            <a:cubicBezTo>
                              <a:pt x="4118" y="10784"/>
                              <a:pt x="4067" y="10761"/>
                              <a:pt x="4017" y="10739"/>
                            </a:cubicBezTo>
                            <a:lnTo>
                              <a:pt x="4017" y="10628"/>
                            </a:lnTo>
                            <a:cubicBezTo>
                              <a:pt x="4019" y="10594"/>
                              <a:pt x="4020" y="10560"/>
                              <a:pt x="4019" y="10527"/>
                            </a:cubicBezTo>
                            <a:cubicBezTo>
                              <a:pt x="4019" y="10449"/>
                              <a:pt x="4012" y="10373"/>
                              <a:pt x="4001" y="10296"/>
                            </a:cubicBezTo>
                            <a:lnTo>
                              <a:pt x="3910" y="10081"/>
                            </a:lnTo>
                            <a:lnTo>
                              <a:pt x="3815" y="9819"/>
                            </a:lnTo>
                            <a:lnTo>
                              <a:pt x="3821" y="9591"/>
                            </a:lnTo>
                            <a:lnTo>
                              <a:pt x="3843" y="9426"/>
                            </a:lnTo>
                            <a:lnTo>
                              <a:pt x="3805" y="9077"/>
                            </a:lnTo>
                            <a:lnTo>
                              <a:pt x="3761" y="8972"/>
                            </a:lnTo>
                            <a:lnTo>
                              <a:pt x="3858" y="8809"/>
                            </a:lnTo>
                            <a:lnTo>
                              <a:pt x="3886" y="8671"/>
                            </a:lnTo>
                            <a:lnTo>
                              <a:pt x="3900" y="8500"/>
                            </a:lnTo>
                            <a:lnTo>
                              <a:pt x="3933" y="8389"/>
                            </a:lnTo>
                            <a:lnTo>
                              <a:pt x="4014" y="8214"/>
                            </a:lnTo>
                            <a:lnTo>
                              <a:pt x="4056" y="8112"/>
                            </a:lnTo>
                            <a:cubicBezTo>
                              <a:pt x="4089" y="8064"/>
                              <a:pt x="4117" y="8012"/>
                              <a:pt x="4139" y="7956"/>
                            </a:cubicBezTo>
                            <a:cubicBezTo>
                              <a:pt x="4160" y="7903"/>
                              <a:pt x="4176" y="7848"/>
                              <a:pt x="4186" y="7791"/>
                            </a:cubicBezTo>
                            <a:lnTo>
                              <a:pt x="4325" y="7527"/>
                            </a:lnTo>
                            <a:lnTo>
                              <a:pt x="4367" y="7352"/>
                            </a:lnTo>
                            <a:lnTo>
                              <a:pt x="4346" y="7226"/>
                            </a:lnTo>
                            <a:lnTo>
                              <a:pt x="4304" y="7102"/>
                            </a:lnTo>
                            <a:lnTo>
                              <a:pt x="4381" y="6944"/>
                            </a:lnTo>
                            <a:lnTo>
                              <a:pt x="4346" y="6858"/>
                            </a:lnTo>
                            <a:lnTo>
                              <a:pt x="4237" y="6727"/>
                            </a:lnTo>
                            <a:lnTo>
                              <a:pt x="4172" y="6595"/>
                            </a:lnTo>
                            <a:lnTo>
                              <a:pt x="4126" y="6464"/>
                            </a:lnTo>
                            <a:lnTo>
                              <a:pt x="4112" y="6378"/>
                            </a:lnTo>
                            <a:lnTo>
                              <a:pt x="4049" y="6267"/>
                            </a:lnTo>
                            <a:lnTo>
                              <a:pt x="4102" y="6183"/>
                            </a:lnTo>
                            <a:lnTo>
                              <a:pt x="4204" y="6100"/>
                            </a:lnTo>
                            <a:lnTo>
                              <a:pt x="4218" y="6026"/>
                            </a:lnTo>
                            <a:lnTo>
                              <a:pt x="4204" y="5873"/>
                            </a:lnTo>
                            <a:lnTo>
                              <a:pt x="4176" y="5697"/>
                            </a:lnTo>
                            <a:lnTo>
                              <a:pt x="4128" y="5431"/>
                            </a:lnTo>
                            <a:lnTo>
                              <a:pt x="4116" y="5359"/>
                            </a:lnTo>
                            <a:lnTo>
                              <a:pt x="4165" y="5250"/>
                            </a:lnTo>
                            <a:lnTo>
                              <a:pt x="4206" y="5043"/>
                            </a:lnTo>
                            <a:lnTo>
                              <a:pt x="4074" y="5013"/>
                            </a:lnTo>
                            <a:cubicBezTo>
                              <a:pt x="4031" y="5035"/>
                              <a:pt x="3981" y="5026"/>
                              <a:pt x="3947" y="4991"/>
                            </a:cubicBezTo>
                            <a:cubicBezTo>
                              <a:pt x="3897" y="4941"/>
                              <a:pt x="3897" y="4856"/>
                              <a:pt x="3947" y="4806"/>
                            </a:cubicBezTo>
                            <a:lnTo>
                              <a:pt x="3972" y="4719"/>
                            </a:lnTo>
                            <a:lnTo>
                              <a:pt x="4013" y="4535"/>
                            </a:lnTo>
                            <a:lnTo>
                              <a:pt x="3965" y="4446"/>
                            </a:lnTo>
                            <a:cubicBezTo>
                              <a:pt x="3975" y="4384"/>
                              <a:pt x="3981" y="4320"/>
                              <a:pt x="3981" y="4256"/>
                            </a:cubicBezTo>
                            <a:cubicBezTo>
                              <a:pt x="3981" y="4197"/>
                              <a:pt x="3976" y="4137"/>
                              <a:pt x="3967" y="4078"/>
                            </a:cubicBezTo>
                            <a:cubicBezTo>
                              <a:pt x="3978" y="4040"/>
                              <a:pt x="3987" y="4002"/>
                              <a:pt x="3992" y="3962"/>
                            </a:cubicBezTo>
                            <a:cubicBezTo>
                              <a:pt x="3998" y="3922"/>
                              <a:pt x="4000" y="3882"/>
                              <a:pt x="3999" y="3841"/>
                            </a:cubicBezTo>
                            <a:lnTo>
                              <a:pt x="3951" y="3670"/>
                            </a:lnTo>
                            <a:lnTo>
                              <a:pt x="3932" y="3510"/>
                            </a:lnTo>
                            <a:lnTo>
                              <a:pt x="3925" y="3391"/>
                            </a:lnTo>
                            <a:cubicBezTo>
                              <a:pt x="3885" y="3400"/>
                              <a:pt x="3844" y="3392"/>
                              <a:pt x="3809" y="3369"/>
                            </a:cubicBezTo>
                            <a:cubicBezTo>
                              <a:pt x="3762" y="3338"/>
                              <a:pt x="3733" y="3282"/>
                              <a:pt x="3733" y="3223"/>
                            </a:cubicBezTo>
                            <a:lnTo>
                              <a:pt x="3606" y="3139"/>
                            </a:lnTo>
                            <a:lnTo>
                              <a:pt x="3535" y="3122"/>
                            </a:lnTo>
                            <a:lnTo>
                              <a:pt x="3513" y="3031"/>
                            </a:lnTo>
                            <a:lnTo>
                              <a:pt x="3497" y="2935"/>
                            </a:lnTo>
                            <a:lnTo>
                              <a:pt x="3435" y="2863"/>
                            </a:lnTo>
                            <a:lnTo>
                              <a:pt x="3316" y="2856"/>
                            </a:lnTo>
                            <a:lnTo>
                              <a:pt x="3219" y="2871"/>
                            </a:lnTo>
                            <a:lnTo>
                              <a:pt x="3134" y="2780"/>
                            </a:lnTo>
                            <a:lnTo>
                              <a:pt x="2927" y="2750"/>
                            </a:lnTo>
                            <a:lnTo>
                              <a:pt x="2816" y="2683"/>
                            </a:lnTo>
                            <a:lnTo>
                              <a:pt x="2757" y="2787"/>
                            </a:lnTo>
                            <a:lnTo>
                              <a:pt x="2677" y="2878"/>
                            </a:lnTo>
                            <a:cubicBezTo>
                              <a:pt x="2624" y="2900"/>
                              <a:pt x="2570" y="2922"/>
                              <a:pt x="2517" y="2942"/>
                            </a:cubicBezTo>
                            <a:cubicBezTo>
                              <a:pt x="2470" y="2960"/>
                              <a:pt x="2423" y="2978"/>
                              <a:pt x="2376" y="2994"/>
                            </a:cubicBezTo>
                            <a:lnTo>
                              <a:pt x="2156" y="2979"/>
                            </a:lnTo>
                            <a:lnTo>
                              <a:pt x="2099" y="2906"/>
                            </a:lnTo>
                            <a:lnTo>
                              <a:pt x="2230" y="2775"/>
                            </a:lnTo>
                            <a:cubicBezTo>
                              <a:pt x="2285" y="2773"/>
                              <a:pt x="2340" y="2768"/>
                              <a:pt x="2394" y="2760"/>
                            </a:cubicBezTo>
                            <a:cubicBezTo>
                              <a:pt x="2490" y="2746"/>
                              <a:pt x="2584" y="2722"/>
                              <a:pt x="2675" y="2688"/>
                            </a:cubicBezTo>
                            <a:lnTo>
                              <a:pt x="2901" y="2602"/>
                            </a:lnTo>
                            <a:lnTo>
                              <a:pt x="3019" y="2479"/>
                            </a:lnTo>
                            <a:lnTo>
                              <a:pt x="3112" y="2372"/>
                            </a:lnTo>
                            <a:lnTo>
                              <a:pt x="2898" y="2424"/>
                            </a:lnTo>
                            <a:lnTo>
                              <a:pt x="2783" y="2528"/>
                            </a:lnTo>
                            <a:lnTo>
                              <a:pt x="2697" y="2585"/>
                            </a:lnTo>
                            <a:lnTo>
                              <a:pt x="2479" y="2672"/>
                            </a:lnTo>
                            <a:lnTo>
                              <a:pt x="2258" y="2701"/>
                            </a:lnTo>
                            <a:lnTo>
                              <a:pt x="2121" y="2716"/>
                            </a:lnTo>
                            <a:lnTo>
                              <a:pt x="2054" y="2795"/>
                            </a:lnTo>
                            <a:cubicBezTo>
                              <a:pt x="2021" y="2791"/>
                              <a:pt x="1989" y="2782"/>
                              <a:pt x="1959" y="2768"/>
                            </a:cubicBezTo>
                            <a:cubicBezTo>
                              <a:pt x="1907" y="2743"/>
                              <a:pt x="1861" y="2704"/>
                              <a:pt x="1827" y="2654"/>
                            </a:cubicBezTo>
                            <a:lnTo>
                              <a:pt x="1753" y="2654"/>
                            </a:lnTo>
                            <a:lnTo>
                              <a:pt x="1629" y="2679"/>
                            </a:lnTo>
                            <a:lnTo>
                              <a:pt x="1643" y="2812"/>
                            </a:lnTo>
                            <a:lnTo>
                              <a:pt x="1530" y="2782"/>
                            </a:lnTo>
                            <a:lnTo>
                              <a:pt x="1495" y="2713"/>
                            </a:lnTo>
                            <a:lnTo>
                              <a:pt x="1518" y="2587"/>
                            </a:lnTo>
                            <a:lnTo>
                              <a:pt x="1427" y="2565"/>
                            </a:lnTo>
                            <a:lnTo>
                              <a:pt x="1312" y="2551"/>
                            </a:lnTo>
                            <a:lnTo>
                              <a:pt x="1247" y="2571"/>
                            </a:lnTo>
                            <a:lnTo>
                              <a:pt x="1227" y="2482"/>
                            </a:lnTo>
                            <a:lnTo>
                              <a:pt x="1201" y="2390"/>
                            </a:lnTo>
                            <a:lnTo>
                              <a:pt x="1076" y="2390"/>
                            </a:lnTo>
                            <a:lnTo>
                              <a:pt x="964" y="2360"/>
                            </a:lnTo>
                            <a:lnTo>
                              <a:pt x="812" y="2294"/>
                            </a:lnTo>
                            <a:lnTo>
                              <a:pt x="745" y="2192"/>
                            </a:lnTo>
                            <a:lnTo>
                              <a:pt x="630" y="2185"/>
                            </a:lnTo>
                            <a:lnTo>
                              <a:pt x="593" y="2111"/>
                            </a:lnTo>
                            <a:lnTo>
                              <a:pt x="512" y="2002"/>
                            </a:lnTo>
                            <a:lnTo>
                              <a:pt x="428" y="1869"/>
                            </a:lnTo>
                            <a:lnTo>
                              <a:pt x="373" y="1738"/>
                            </a:lnTo>
                            <a:cubicBezTo>
                              <a:pt x="342" y="1717"/>
                              <a:pt x="313" y="1693"/>
                              <a:pt x="287" y="1666"/>
                            </a:cubicBezTo>
                            <a:cubicBezTo>
                              <a:pt x="248" y="1626"/>
                              <a:pt x="215" y="1580"/>
                              <a:pt x="188" y="1530"/>
                            </a:cubicBezTo>
                            <a:lnTo>
                              <a:pt x="140" y="1443"/>
                            </a:lnTo>
                            <a:lnTo>
                              <a:pt x="135" y="1337"/>
                            </a:lnTo>
                            <a:lnTo>
                              <a:pt x="62" y="1243"/>
                            </a:lnTo>
                            <a:lnTo>
                              <a:pt x="0" y="1191"/>
                            </a:lnTo>
                            <a:lnTo>
                              <a:pt x="0" y="1060"/>
                            </a:lnTo>
                            <a:lnTo>
                              <a:pt x="8" y="972"/>
                            </a:lnTo>
                            <a:lnTo>
                              <a:pt x="15" y="861"/>
                            </a:lnTo>
                            <a:lnTo>
                              <a:pt x="82" y="802"/>
                            </a:lnTo>
                            <a:lnTo>
                              <a:pt x="110" y="601"/>
                            </a:lnTo>
                            <a:lnTo>
                              <a:pt x="75" y="468"/>
                            </a:lnTo>
                            <a:lnTo>
                              <a:pt x="130" y="315"/>
                            </a:lnTo>
                            <a:lnTo>
                              <a:pt x="151" y="134"/>
                            </a:lnTo>
                            <a:lnTo>
                              <a:pt x="268" y="140"/>
                            </a:lnTo>
                            <a:lnTo>
                              <a:pt x="196" y="371"/>
                            </a:lnTo>
                            <a:lnTo>
                              <a:pt x="74" y="1050"/>
                            </a:lnTo>
                            <a:lnTo>
                              <a:pt x="247" y="1332"/>
                            </a:lnTo>
                            <a:lnTo>
                              <a:pt x="293" y="1442"/>
                            </a:lnTo>
                            <a:lnTo>
                              <a:pt x="293" y="1523"/>
                            </a:lnTo>
                            <a:lnTo>
                              <a:pt x="393" y="1652"/>
                            </a:lnTo>
                            <a:lnTo>
                              <a:pt x="485" y="1772"/>
                            </a:lnTo>
                            <a:lnTo>
                              <a:pt x="408" y="1986"/>
                            </a:lnTo>
                            <a:lnTo>
                              <a:pt x="588" y="1927"/>
                            </a:lnTo>
                            <a:lnTo>
                              <a:pt x="671" y="1957"/>
                            </a:lnTo>
                            <a:lnTo>
                              <a:pt x="755" y="2061"/>
                            </a:lnTo>
                            <a:lnTo>
                              <a:pt x="836" y="2124"/>
                            </a:lnTo>
                            <a:lnTo>
                              <a:pt x="924" y="2198"/>
                            </a:lnTo>
                            <a:lnTo>
                              <a:pt x="1083" y="2223"/>
                            </a:lnTo>
                            <a:lnTo>
                              <a:pt x="1187" y="2208"/>
                            </a:lnTo>
                            <a:lnTo>
                              <a:pt x="1236" y="2277"/>
                            </a:lnTo>
                            <a:lnTo>
                              <a:pt x="1424" y="2277"/>
                            </a:lnTo>
                            <a:lnTo>
                              <a:pt x="1470" y="2349"/>
                            </a:lnTo>
                            <a:lnTo>
                              <a:pt x="1642" y="2349"/>
                            </a:lnTo>
                            <a:lnTo>
                              <a:pt x="1730" y="2356"/>
                            </a:lnTo>
                            <a:lnTo>
                              <a:pt x="1872" y="2406"/>
                            </a:lnTo>
                            <a:lnTo>
                              <a:pt x="2099" y="2433"/>
                            </a:lnTo>
                            <a:lnTo>
                              <a:pt x="2229" y="2426"/>
                            </a:lnTo>
                            <a:lnTo>
                              <a:pt x="2303" y="2330"/>
                            </a:lnTo>
                            <a:lnTo>
                              <a:pt x="2288" y="2222"/>
                            </a:lnTo>
                            <a:lnTo>
                              <a:pt x="2212" y="2237"/>
                            </a:lnTo>
                            <a:lnTo>
                              <a:pt x="2198" y="2140"/>
                            </a:lnTo>
                            <a:lnTo>
                              <a:pt x="2121" y="2024"/>
                            </a:lnTo>
                            <a:lnTo>
                              <a:pt x="2052" y="1883"/>
                            </a:lnTo>
                            <a:lnTo>
                              <a:pt x="2200" y="1804"/>
                            </a:lnTo>
                            <a:lnTo>
                              <a:pt x="2326" y="1715"/>
                            </a:lnTo>
                            <a:lnTo>
                              <a:pt x="2228" y="1606"/>
                            </a:lnTo>
                            <a:lnTo>
                              <a:pt x="2230" y="1518"/>
                            </a:lnTo>
                            <a:lnTo>
                              <a:pt x="2269" y="1377"/>
                            </a:lnTo>
                            <a:lnTo>
                              <a:pt x="2166" y="1354"/>
                            </a:lnTo>
                            <a:lnTo>
                              <a:pt x="2035" y="1280"/>
                            </a:lnTo>
                            <a:lnTo>
                              <a:pt x="2038" y="1119"/>
                            </a:lnTo>
                            <a:lnTo>
                              <a:pt x="2244" y="1090"/>
                            </a:lnTo>
                            <a:lnTo>
                              <a:pt x="2262" y="1193"/>
                            </a:lnTo>
                            <a:lnTo>
                              <a:pt x="2318" y="1302"/>
                            </a:lnTo>
                            <a:lnTo>
                              <a:pt x="2431" y="1117"/>
                            </a:lnTo>
                            <a:lnTo>
                              <a:pt x="2594" y="1035"/>
                            </a:lnTo>
                            <a:lnTo>
                              <a:pt x="2753" y="998"/>
                            </a:lnTo>
                            <a:lnTo>
                              <a:pt x="2888" y="998"/>
                            </a:lnTo>
                            <a:lnTo>
                              <a:pt x="2923" y="1065"/>
                            </a:lnTo>
                            <a:lnTo>
                              <a:pt x="3069" y="1072"/>
                            </a:lnTo>
                            <a:lnTo>
                              <a:pt x="3108" y="1149"/>
                            </a:lnTo>
                            <a:lnTo>
                              <a:pt x="3239" y="1082"/>
                            </a:lnTo>
                            <a:lnTo>
                              <a:pt x="3274" y="1018"/>
                            </a:lnTo>
                            <a:lnTo>
                              <a:pt x="3225" y="929"/>
                            </a:lnTo>
                            <a:lnTo>
                              <a:pt x="3135" y="825"/>
                            </a:lnTo>
                            <a:cubicBezTo>
                              <a:pt x="3100" y="795"/>
                              <a:pt x="3075" y="755"/>
                              <a:pt x="3061" y="709"/>
                            </a:cubicBezTo>
                            <a:cubicBezTo>
                              <a:pt x="3045" y="658"/>
                              <a:pt x="3045" y="603"/>
                              <a:pt x="3061" y="551"/>
                            </a:cubicBezTo>
                            <a:lnTo>
                              <a:pt x="3114" y="415"/>
                            </a:lnTo>
                            <a:lnTo>
                              <a:pt x="3174" y="331"/>
                            </a:lnTo>
                            <a:lnTo>
                              <a:pt x="3258" y="299"/>
                            </a:lnTo>
                            <a:lnTo>
                              <a:pt x="3443" y="344"/>
                            </a:lnTo>
                            <a:lnTo>
                              <a:pt x="3508" y="405"/>
                            </a:lnTo>
                            <a:lnTo>
                              <a:pt x="3570" y="469"/>
                            </a:lnTo>
                            <a:lnTo>
                              <a:pt x="3623" y="555"/>
                            </a:lnTo>
                            <a:lnTo>
                              <a:pt x="3566" y="680"/>
                            </a:lnTo>
                            <a:lnTo>
                              <a:pt x="3691" y="725"/>
                            </a:lnTo>
                            <a:lnTo>
                              <a:pt x="3724" y="631"/>
                            </a:lnTo>
                            <a:lnTo>
                              <a:pt x="3749" y="451"/>
                            </a:lnTo>
                            <a:lnTo>
                              <a:pt x="3793" y="340"/>
                            </a:lnTo>
                            <a:lnTo>
                              <a:pt x="3814" y="110"/>
                            </a:lnTo>
                            <a:lnTo>
                              <a:pt x="3868" y="0"/>
                            </a:lnTo>
                            <a:lnTo>
                              <a:pt x="4025" y="31"/>
                            </a:lnTo>
                            <a:lnTo>
                              <a:pt x="4108" y="78"/>
                            </a:lnTo>
                            <a:lnTo>
                              <a:pt x="4156" y="181"/>
                            </a:lnTo>
                            <a:lnTo>
                              <a:pt x="4253" y="151"/>
                            </a:lnTo>
                            <a:lnTo>
                              <a:pt x="4367" y="92"/>
                            </a:lnTo>
                            <a:cubicBezTo>
                              <a:pt x="4405" y="76"/>
                              <a:pt x="4445" y="68"/>
                              <a:pt x="4486" y="70"/>
                            </a:cubicBezTo>
                            <a:cubicBezTo>
                              <a:pt x="4528" y="71"/>
                              <a:pt x="4569" y="83"/>
                              <a:pt x="4606" y="104"/>
                            </a:cubicBezTo>
                            <a:lnTo>
                              <a:pt x="4716" y="162"/>
                            </a:lnTo>
                            <a:lnTo>
                              <a:pt x="4781" y="268"/>
                            </a:lnTo>
                            <a:lnTo>
                              <a:pt x="4875" y="254"/>
                            </a:lnTo>
                            <a:lnTo>
                              <a:pt x="4955" y="313"/>
                            </a:lnTo>
                            <a:lnTo>
                              <a:pt x="4934" y="396"/>
                            </a:lnTo>
                            <a:lnTo>
                              <a:pt x="4969" y="492"/>
                            </a:lnTo>
                            <a:lnTo>
                              <a:pt x="5036" y="567"/>
                            </a:lnTo>
                            <a:lnTo>
                              <a:pt x="4983" y="620"/>
                            </a:lnTo>
                            <a:lnTo>
                              <a:pt x="4970" y="701"/>
                            </a:lnTo>
                            <a:lnTo>
                              <a:pt x="5114" y="798"/>
                            </a:lnTo>
                            <a:lnTo>
                              <a:pt x="5178" y="901"/>
                            </a:lnTo>
                            <a:lnTo>
                              <a:pt x="5280" y="1037"/>
                            </a:lnTo>
                            <a:lnTo>
                              <a:pt x="5361" y="1143"/>
                            </a:lnTo>
                            <a:lnTo>
                              <a:pt x="5403" y="1254"/>
                            </a:lnTo>
                            <a:lnTo>
                              <a:pt x="5445" y="1414"/>
                            </a:lnTo>
                            <a:lnTo>
                              <a:pt x="5552" y="1441"/>
                            </a:lnTo>
                            <a:lnTo>
                              <a:pt x="5552" y="1572"/>
                            </a:lnTo>
                            <a:lnTo>
                              <a:pt x="5628" y="1696"/>
                            </a:lnTo>
                            <a:lnTo>
                              <a:pt x="5741" y="1590"/>
                            </a:lnTo>
                            <a:lnTo>
                              <a:pt x="5864" y="1604"/>
                            </a:lnTo>
                            <a:lnTo>
                              <a:pt x="5906" y="1698"/>
                            </a:lnTo>
                            <a:lnTo>
                              <a:pt x="6031" y="1691"/>
                            </a:lnTo>
                            <a:lnTo>
                              <a:pt x="6147" y="1683"/>
                            </a:lnTo>
                            <a:lnTo>
                              <a:pt x="6221" y="1668"/>
                            </a:lnTo>
                            <a:lnTo>
                              <a:pt x="6284" y="1754"/>
                            </a:lnTo>
                            <a:lnTo>
                              <a:pt x="6357" y="1690"/>
                            </a:lnTo>
                            <a:lnTo>
                              <a:pt x="6413" y="1559"/>
                            </a:lnTo>
                            <a:lnTo>
                              <a:pt x="6465" y="1660"/>
                            </a:lnTo>
                            <a:lnTo>
                              <a:pt x="6417" y="1769"/>
                            </a:lnTo>
                            <a:lnTo>
                              <a:pt x="6412" y="1877"/>
                            </a:lnTo>
                            <a:lnTo>
                              <a:pt x="6481" y="1936"/>
                            </a:lnTo>
                            <a:lnTo>
                              <a:pt x="6563" y="1822"/>
                            </a:lnTo>
                            <a:lnTo>
                              <a:pt x="6625" y="1758"/>
                            </a:lnTo>
                            <a:lnTo>
                              <a:pt x="6669" y="1841"/>
                            </a:lnTo>
                            <a:lnTo>
                              <a:pt x="6625" y="1957"/>
                            </a:lnTo>
                            <a:lnTo>
                              <a:pt x="6731" y="1994"/>
                            </a:lnTo>
                            <a:lnTo>
                              <a:pt x="6807" y="2069"/>
                            </a:lnTo>
                            <a:lnTo>
                              <a:pt x="6890" y="2135"/>
                            </a:lnTo>
                            <a:lnTo>
                              <a:pt x="6978" y="2204"/>
                            </a:lnTo>
                            <a:lnTo>
                              <a:pt x="7027" y="2270"/>
                            </a:lnTo>
                            <a:lnTo>
                              <a:pt x="7091" y="2327"/>
                            </a:lnTo>
                            <a:lnTo>
                              <a:pt x="7170" y="2349"/>
                            </a:lnTo>
                            <a:lnTo>
                              <a:pt x="7165" y="2275"/>
                            </a:lnTo>
                            <a:lnTo>
                              <a:pt x="7110" y="2144"/>
                            </a:lnTo>
                            <a:lnTo>
                              <a:pt x="7296" y="2137"/>
                            </a:lnTo>
                            <a:lnTo>
                              <a:pt x="7472" y="2095"/>
                            </a:lnTo>
                            <a:cubicBezTo>
                              <a:pt x="7497" y="2085"/>
                              <a:pt x="7514" y="2059"/>
                              <a:pt x="7514" y="2031"/>
                            </a:cubicBezTo>
                            <a:cubicBezTo>
                              <a:pt x="7514" y="1939"/>
                              <a:pt x="7398" y="1910"/>
                              <a:pt x="7359" y="1991"/>
                            </a:cubicBezTo>
                            <a:lnTo>
                              <a:pt x="7180" y="1932"/>
                            </a:lnTo>
                            <a:lnTo>
                              <a:pt x="7115" y="1848"/>
                            </a:lnTo>
                            <a:lnTo>
                              <a:pt x="7171" y="1788"/>
                            </a:lnTo>
                            <a:lnTo>
                              <a:pt x="7154" y="1702"/>
                            </a:lnTo>
                            <a:lnTo>
                              <a:pt x="7197" y="1532"/>
                            </a:lnTo>
                            <a:lnTo>
                              <a:pt x="7001" y="1616"/>
                            </a:lnTo>
                            <a:lnTo>
                              <a:pt x="6874" y="1710"/>
                            </a:lnTo>
                            <a:lnTo>
                              <a:pt x="6760" y="1730"/>
                            </a:lnTo>
                            <a:lnTo>
                              <a:pt x="6767" y="1582"/>
                            </a:lnTo>
                            <a:lnTo>
                              <a:pt x="6704" y="1510"/>
                            </a:lnTo>
                            <a:lnTo>
                              <a:pt x="6683" y="1398"/>
                            </a:lnTo>
                            <a:lnTo>
                              <a:pt x="6811" y="1298"/>
                            </a:lnTo>
                            <a:lnTo>
                              <a:pt x="6911" y="1176"/>
                            </a:lnTo>
                            <a:lnTo>
                              <a:pt x="6929" y="1048"/>
                            </a:lnTo>
                            <a:lnTo>
                              <a:pt x="6901" y="918"/>
                            </a:lnTo>
                            <a:lnTo>
                              <a:pt x="6982" y="827"/>
                            </a:lnTo>
                            <a:close/>
                          </a:path>
                        </a:pathLst>
                      </a:custGeom>
                      <a:solidFill>
                        <a:srgbClr val="DCDEE0"/>
                      </a:solidFill>
                      <a:ln w="127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45719" tIns="45719" rIns="45719" bIns="45719" numCol="1" anchor="ctr">
                        <a:noAutofit/>
                      </a:bodyPr>
                      <a:lstStyle/>
                      <a:p>
                        <a:pPr defTabSz="457148">
                          <a:defRPr sz="8200" cap="none">
                            <a:solidFill>
                              <a:srgbClr val="070707"/>
                            </a:solidFill>
                          </a:defRPr>
                        </a:pPr>
                        <a:endParaRPr/>
                      </a:p>
                    </p:txBody>
                  </p:sp>
                  <p:sp>
                    <p:nvSpPr>
                      <p:cNvPr id="58" name="iSľiḍé">
                        <a:extLst>
                          <a:ext uri="{FF2B5EF4-FFF2-40B4-BE49-F238E27FC236}">
                            <a16:creationId xmlns="" xmlns:a16="http://schemas.microsoft.com/office/drawing/2014/main" id="{13598C6F-883F-446E-B910-78F73F98EC7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751724" y="1477330"/>
                        <a:ext cx="79062" cy="7066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wd2" y="hd2"/>
                          </a:cxn>
                          <a:cxn ang="5400000">
                            <a:pos x="wd2" y="hd2"/>
                          </a:cxn>
                          <a:cxn ang="10800000">
                            <a:pos x="wd2" y="hd2"/>
                          </a:cxn>
                          <a:cxn ang="16200000">
                            <a:pos x="wd2" y="hd2"/>
                          </a:cxn>
                        </a:cxnLst>
                        <a:rect l="0" t="0" r="r" b="b"/>
                        <a:pathLst>
                          <a:path w="21600" h="21600" extrusionOk="0">
                            <a:moveTo>
                              <a:pt x="8384" y="2101"/>
                            </a:moveTo>
                            <a:lnTo>
                              <a:pt x="0" y="10018"/>
                            </a:lnTo>
                            <a:lnTo>
                              <a:pt x="1924" y="21600"/>
                            </a:lnTo>
                            <a:lnTo>
                              <a:pt x="9832" y="12960"/>
                            </a:lnTo>
                            <a:lnTo>
                              <a:pt x="21600" y="0"/>
                            </a:lnTo>
                            <a:lnTo>
                              <a:pt x="8384" y="2101"/>
                            </a:lnTo>
                            <a:close/>
                          </a:path>
                        </a:pathLst>
                      </a:custGeom>
                      <a:solidFill>
                        <a:srgbClr val="DCDEE0"/>
                      </a:solidFill>
                      <a:ln w="127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45719" tIns="45719" rIns="45719" bIns="45719" numCol="1" anchor="ctr">
                        <a:noAutofit/>
                      </a:bodyPr>
                      <a:lstStyle/>
                      <a:p>
                        <a:pPr defTabSz="457148">
                          <a:defRPr sz="8400" cap="none">
                            <a:solidFill>
                              <a:srgbClr val="070707"/>
                            </a:solidFill>
                          </a:defRPr>
                        </a:pPr>
                        <a:endParaRPr/>
                      </a:p>
                    </p:txBody>
                  </p:sp>
                  <p:sp>
                    <p:nvSpPr>
                      <p:cNvPr id="59" name="ï$lïḋe">
                        <a:extLst>
                          <a:ext uri="{FF2B5EF4-FFF2-40B4-BE49-F238E27FC236}">
                            <a16:creationId xmlns="" xmlns:a16="http://schemas.microsoft.com/office/drawing/2014/main" id="{D537475F-C4AD-4A7A-B44F-B06373A974C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961885" y="2112953"/>
                        <a:ext cx="39439" cy="460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wd2" y="hd2"/>
                          </a:cxn>
                          <a:cxn ang="5400000">
                            <a:pos x="wd2" y="hd2"/>
                          </a:cxn>
                          <a:cxn ang="10800000">
                            <a:pos x="wd2" y="hd2"/>
                          </a:cxn>
                          <a:cxn ang="16200000">
                            <a:pos x="wd2" y="hd2"/>
                          </a:cxn>
                        </a:cxnLst>
                        <a:rect l="0" t="0" r="r" b="b"/>
                        <a:pathLst>
                          <a:path w="21600" h="21600" extrusionOk="0">
                            <a:moveTo>
                              <a:pt x="14695" y="0"/>
                            </a:moveTo>
                            <a:lnTo>
                              <a:pt x="2150" y="1966"/>
                            </a:lnTo>
                            <a:lnTo>
                              <a:pt x="0" y="14899"/>
                            </a:lnTo>
                            <a:lnTo>
                              <a:pt x="13781" y="21600"/>
                            </a:lnTo>
                            <a:lnTo>
                              <a:pt x="21600" y="8558"/>
                            </a:lnTo>
                            <a:lnTo>
                              <a:pt x="14695" y="0"/>
                            </a:lnTo>
                            <a:close/>
                          </a:path>
                        </a:pathLst>
                      </a:custGeom>
                      <a:solidFill>
                        <a:srgbClr val="DCDEE0"/>
                      </a:solidFill>
                      <a:ln w="127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45719" tIns="45719" rIns="45719" bIns="45719" numCol="1" anchor="ctr">
                        <a:noAutofit/>
                      </a:bodyPr>
                      <a:lstStyle/>
                      <a:p>
                        <a:pPr defTabSz="457148">
                          <a:defRPr sz="8400" cap="none">
                            <a:solidFill>
                              <a:srgbClr val="070707"/>
                            </a:solidFill>
                          </a:defRPr>
                        </a:pPr>
                        <a:endParaRPr/>
                      </a:p>
                    </p:txBody>
                  </p:sp>
                  <p:sp>
                    <p:nvSpPr>
                      <p:cNvPr id="60" name="išlîḋè">
                        <a:extLst>
                          <a:ext uri="{FF2B5EF4-FFF2-40B4-BE49-F238E27FC236}">
                            <a16:creationId xmlns="" xmlns:a16="http://schemas.microsoft.com/office/drawing/2014/main" id="{1CE034FA-BD31-4310-B189-45378CA6F1F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305751" y="1841904"/>
                        <a:ext cx="68286" cy="107944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wd2" y="hd2"/>
                          </a:cxn>
                          <a:cxn ang="5400000">
                            <a:pos x="wd2" y="hd2"/>
                          </a:cxn>
                          <a:cxn ang="10800000">
                            <a:pos x="wd2" y="hd2"/>
                          </a:cxn>
                          <a:cxn ang="16200000">
                            <a:pos x="wd2" y="hd2"/>
                          </a:cxn>
                        </a:cxnLst>
                        <a:rect l="0" t="0" r="r" b="b"/>
                        <a:pathLst>
                          <a:path w="21600" h="21600" extrusionOk="0">
                            <a:moveTo>
                              <a:pt x="11311" y="1188"/>
                            </a:moveTo>
                            <a:lnTo>
                              <a:pt x="2903" y="3754"/>
                            </a:lnTo>
                            <a:lnTo>
                              <a:pt x="6906" y="9918"/>
                            </a:lnTo>
                            <a:lnTo>
                              <a:pt x="0" y="19975"/>
                            </a:lnTo>
                            <a:lnTo>
                              <a:pt x="8431" y="21600"/>
                            </a:lnTo>
                            <a:lnTo>
                              <a:pt x="15976" y="18316"/>
                            </a:lnTo>
                            <a:lnTo>
                              <a:pt x="18572" y="10244"/>
                            </a:lnTo>
                            <a:lnTo>
                              <a:pt x="21600" y="5318"/>
                            </a:lnTo>
                            <a:lnTo>
                              <a:pt x="19816" y="0"/>
                            </a:lnTo>
                            <a:lnTo>
                              <a:pt x="11311" y="1188"/>
                            </a:lnTo>
                            <a:close/>
                          </a:path>
                        </a:pathLst>
                      </a:custGeom>
                      <a:solidFill>
                        <a:srgbClr val="DCDEE0"/>
                      </a:solidFill>
                      <a:ln w="127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45719" tIns="45719" rIns="45719" bIns="45719" numCol="1" anchor="ctr">
                        <a:noAutofit/>
                      </a:bodyPr>
                      <a:lstStyle/>
                      <a:p>
                        <a:pPr defTabSz="457148">
                          <a:defRPr sz="8400" cap="none">
                            <a:solidFill>
                              <a:srgbClr val="070707"/>
                            </a:solidFill>
                          </a:defRPr>
                        </a:pPr>
                        <a:endParaRPr/>
                      </a:p>
                    </p:txBody>
                  </p:sp>
                  <p:sp>
                    <p:nvSpPr>
                      <p:cNvPr id="61" name="îşľídè">
                        <a:extLst>
                          <a:ext uri="{FF2B5EF4-FFF2-40B4-BE49-F238E27FC236}">
                            <a16:creationId xmlns="" xmlns:a16="http://schemas.microsoft.com/office/drawing/2014/main" id="{4B719562-8022-4ED6-ACA3-42FE0019713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123371" y="1927258"/>
                        <a:ext cx="43087" cy="50302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wd2" y="hd2"/>
                          </a:cxn>
                          <a:cxn ang="5400000">
                            <a:pos x="wd2" y="hd2"/>
                          </a:cxn>
                          <a:cxn ang="10800000">
                            <a:pos x="wd2" y="hd2"/>
                          </a:cxn>
                          <a:cxn ang="16200000">
                            <a:pos x="wd2" y="hd2"/>
                          </a:cxn>
                        </a:cxnLst>
                        <a:rect l="0" t="0" r="r" b="b"/>
                        <a:pathLst>
                          <a:path w="21600" h="21600" extrusionOk="0">
                            <a:moveTo>
                              <a:pt x="9701" y="0"/>
                            </a:moveTo>
                            <a:lnTo>
                              <a:pt x="2286" y="8809"/>
                            </a:lnTo>
                            <a:lnTo>
                              <a:pt x="0" y="21600"/>
                            </a:lnTo>
                            <a:lnTo>
                              <a:pt x="15560" y="16644"/>
                            </a:lnTo>
                            <a:lnTo>
                              <a:pt x="21600" y="3209"/>
                            </a:lnTo>
                            <a:lnTo>
                              <a:pt x="9701" y="0"/>
                            </a:lnTo>
                            <a:close/>
                          </a:path>
                        </a:pathLst>
                      </a:custGeom>
                      <a:solidFill>
                        <a:srgbClr val="DCDEE0"/>
                      </a:solidFill>
                      <a:ln w="127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45719" tIns="45719" rIns="45719" bIns="45719" numCol="1" anchor="ctr">
                        <a:noAutofit/>
                      </a:bodyPr>
                      <a:lstStyle/>
                      <a:p>
                        <a:pPr defTabSz="457148">
                          <a:defRPr sz="8400" cap="none">
                            <a:solidFill>
                              <a:srgbClr val="070707"/>
                            </a:solidFill>
                          </a:defRPr>
                        </a:pPr>
                        <a:endParaRPr/>
                      </a:p>
                    </p:txBody>
                  </p:sp>
                  <p:sp>
                    <p:nvSpPr>
                      <p:cNvPr id="62" name="îsḻíḓè">
                        <a:extLst>
                          <a:ext uri="{FF2B5EF4-FFF2-40B4-BE49-F238E27FC236}">
                            <a16:creationId xmlns="" xmlns:a16="http://schemas.microsoft.com/office/drawing/2014/main" id="{AA5712A9-33B2-44FF-B577-591900E4C2F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234346" y="671190"/>
                        <a:ext cx="35418" cy="48574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wd2" y="hd2"/>
                          </a:cxn>
                          <a:cxn ang="5400000">
                            <a:pos x="wd2" y="hd2"/>
                          </a:cxn>
                          <a:cxn ang="10800000">
                            <a:pos x="wd2" y="hd2"/>
                          </a:cxn>
                          <a:cxn ang="16200000">
                            <a:pos x="wd2" y="hd2"/>
                          </a:cxn>
                        </a:cxnLst>
                        <a:rect l="0" t="0" r="r" b="b"/>
                        <a:pathLst>
                          <a:path w="21600" h="21600" extrusionOk="0">
                            <a:moveTo>
                              <a:pt x="17459" y="0"/>
                            </a:moveTo>
                            <a:lnTo>
                              <a:pt x="0" y="7565"/>
                            </a:lnTo>
                            <a:lnTo>
                              <a:pt x="9131" y="21600"/>
                            </a:lnTo>
                            <a:lnTo>
                              <a:pt x="21600" y="15555"/>
                            </a:lnTo>
                            <a:lnTo>
                              <a:pt x="17459" y="0"/>
                            </a:lnTo>
                            <a:close/>
                          </a:path>
                        </a:pathLst>
                      </a:custGeom>
                      <a:solidFill>
                        <a:srgbClr val="DCDEE0"/>
                      </a:solidFill>
                      <a:ln w="127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45719" tIns="45719" rIns="45719" bIns="45719" numCol="1" anchor="ctr">
                        <a:noAutofit/>
                      </a:bodyPr>
                      <a:lstStyle/>
                      <a:p>
                        <a:pPr defTabSz="457148">
                          <a:defRPr sz="8400" cap="none">
                            <a:solidFill>
                              <a:srgbClr val="070707"/>
                            </a:solidFill>
                          </a:defRPr>
                        </a:pPr>
                        <a:endParaRPr/>
                      </a:p>
                    </p:txBody>
                  </p:sp>
                  <p:sp>
                    <p:nvSpPr>
                      <p:cNvPr id="63" name="îşḻíďé">
                        <a:extLst>
                          <a:ext uri="{FF2B5EF4-FFF2-40B4-BE49-F238E27FC236}">
                            <a16:creationId xmlns="" xmlns:a16="http://schemas.microsoft.com/office/drawing/2014/main" id="{3619E5EE-DBFB-47BF-B337-485A85212A8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190360" y="737340"/>
                        <a:ext cx="40834" cy="38321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wd2" y="hd2"/>
                          </a:cxn>
                          <a:cxn ang="5400000">
                            <a:pos x="wd2" y="hd2"/>
                          </a:cxn>
                          <a:cxn ang="10800000">
                            <a:pos x="wd2" y="hd2"/>
                          </a:cxn>
                          <a:cxn ang="16200000">
                            <a:pos x="wd2" y="hd2"/>
                          </a:cxn>
                        </a:cxnLst>
                        <a:rect l="0" t="0" r="r" b="b"/>
                        <a:pathLst>
                          <a:path w="21600" h="21600" extrusionOk="0">
                            <a:moveTo>
                              <a:pt x="9589" y="0"/>
                            </a:moveTo>
                            <a:lnTo>
                              <a:pt x="0" y="7324"/>
                            </a:lnTo>
                            <a:lnTo>
                              <a:pt x="11835" y="21600"/>
                            </a:lnTo>
                            <a:lnTo>
                              <a:pt x="21600" y="7437"/>
                            </a:lnTo>
                            <a:lnTo>
                              <a:pt x="9589" y="0"/>
                            </a:lnTo>
                            <a:close/>
                          </a:path>
                        </a:pathLst>
                      </a:custGeom>
                      <a:solidFill>
                        <a:srgbClr val="DCDEE0"/>
                      </a:solidFill>
                      <a:ln w="127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45719" tIns="45719" rIns="45719" bIns="45719" numCol="1" anchor="ctr">
                        <a:noAutofit/>
                      </a:bodyPr>
                      <a:lstStyle/>
                      <a:p>
                        <a:pPr defTabSz="457148">
                          <a:defRPr sz="8400" cap="none">
                            <a:solidFill>
                              <a:srgbClr val="070707"/>
                            </a:solidFill>
                          </a:defRPr>
                        </a:pPr>
                        <a:endParaRPr/>
                      </a:p>
                    </p:txBody>
                  </p:sp>
                  <p:sp>
                    <p:nvSpPr>
                      <p:cNvPr id="64" name="îSlíḓé">
                        <a:extLst>
                          <a:ext uri="{FF2B5EF4-FFF2-40B4-BE49-F238E27FC236}">
                            <a16:creationId xmlns="" xmlns:a16="http://schemas.microsoft.com/office/drawing/2014/main" id="{17FF9A8F-A45C-4730-BB62-CC84B5D4D99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610555" y="2843631"/>
                        <a:ext cx="84940" cy="68847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wd2" y="hd2"/>
                          </a:cxn>
                          <a:cxn ang="5400000">
                            <a:pos x="wd2" y="hd2"/>
                          </a:cxn>
                          <a:cxn ang="10800000">
                            <a:pos x="wd2" y="hd2"/>
                          </a:cxn>
                          <a:cxn ang="16200000">
                            <a:pos x="wd2" y="hd2"/>
                          </a:cxn>
                        </a:cxnLst>
                        <a:rect l="0" t="0" r="r" b="b"/>
                        <a:pathLst>
                          <a:path w="21600" h="21600" extrusionOk="0">
                            <a:moveTo>
                              <a:pt x="12863" y="1314"/>
                            </a:moveTo>
                            <a:lnTo>
                              <a:pt x="3082" y="0"/>
                            </a:lnTo>
                            <a:lnTo>
                              <a:pt x="0" y="13744"/>
                            </a:lnTo>
                            <a:lnTo>
                              <a:pt x="4388" y="21412"/>
                            </a:lnTo>
                            <a:lnTo>
                              <a:pt x="16385" y="21600"/>
                            </a:lnTo>
                            <a:lnTo>
                              <a:pt x="21600" y="6584"/>
                            </a:lnTo>
                            <a:lnTo>
                              <a:pt x="12863" y="1314"/>
                            </a:lnTo>
                            <a:close/>
                          </a:path>
                        </a:pathLst>
                      </a:custGeom>
                      <a:solidFill>
                        <a:srgbClr val="DCDEE0"/>
                      </a:solidFill>
                      <a:ln w="127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45719" tIns="45719" rIns="45719" bIns="45719" numCol="1" anchor="ctr">
                        <a:noAutofit/>
                      </a:bodyPr>
                      <a:lstStyle/>
                      <a:p>
                        <a:pPr defTabSz="457148">
                          <a:defRPr sz="8400" cap="none">
                            <a:solidFill>
                              <a:srgbClr val="070707"/>
                            </a:solidFill>
                          </a:defRPr>
                        </a:pPr>
                        <a:endParaRPr/>
                      </a:p>
                    </p:txBody>
                  </p:sp>
                  <p:sp>
                    <p:nvSpPr>
                      <p:cNvPr id="65" name="iSlîdê">
                        <a:extLst>
                          <a:ext uri="{FF2B5EF4-FFF2-40B4-BE49-F238E27FC236}">
                            <a16:creationId xmlns="" xmlns:a16="http://schemas.microsoft.com/office/drawing/2014/main" id="{048D76B5-4DB7-472F-8074-6BC41BC937B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753937" y="2851496"/>
                        <a:ext cx="53883" cy="92417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wd2" y="hd2"/>
                          </a:cxn>
                          <a:cxn ang="5400000">
                            <a:pos x="wd2" y="hd2"/>
                          </a:cxn>
                          <a:cxn ang="10800000">
                            <a:pos x="wd2" y="hd2"/>
                          </a:cxn>
                          <a:cxn ang="16200000">
                            <a:pos x="wd2" y="hd2"/>
                          </a:cxn>
                        </a:cxnLst>
                        <a:rect l="0" t="0" r="r" b="b"/>
                        <a:pathLst>
                          <a:path w="21600" h="21600" extrusionOk="0">
                            <a:moveTo>
                              <a:pt x="10691" y="0"/>
                            </a:moveTo>
                            <a:lnTo>
                              <a:pt x="0" y="3197"/>
                            </a:lnTo>
                            <a:lnTo>
                              <a:pt x="349" y="9792"/>
                            </a:lnTo>
                            <a:lnTo>
                              <a:pt x="3031" y="18244"/>
                            </a:lnTo>
                            <a:lnTo>
                              <a:pt x="15055" y="21600"/>
                            </a:lnTo>
                            <a:lnTo>
                              <a:pt x="21600" y="13149"/>
                            </a:lnTo>
                            <a:lnTo>
                              <a:pt x="17522" y="4680"/>
                            </a:lnTo>
                            <a:lnTo>
                              <a:pt x="10691" y="0"/>
                            </a:lnTo>
                            <a:close/>
                          </a:path>
                        </a:pathLst>
                      </a:custGeom>
                      <a:solidFill>
                        <a:srgbClr val="DCDEE0"/>
                      </a:solidFill>
                      <a:ln w="127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45719" tIns="45719" rIns="45719" bIns="45719" numCol="1" anchor="ctr">
                        <a:noAutofit/>
                      </a:bodyPr>
                      <a:lstStyle/>
                      <a:p>
                        <a:pPr defTabSz="457148">
                          <a:defRPr sz="8400" cap="none">
                            <a:solidFill>
                              <a:srgbClr val="070707"/>
                            </a:solidFill>
                          </a:defRPr>
                        </a:pPr>
                        <a:endParaRPr/>
                      </a:p>
                    </p:txBody>
                  </p:sp>
                  <p:sp>
                    <p:nvSpPr>
                      <p:cNvPr id="66" name="ï$1iḋè">
                        <a:extLst>
                          <a:ext uri="{FF2B5EF4-FFF2-40B4-BE49-F238E27FC236}">
                            <a16:creationId xmlns="" xmlns:a16="http://schemas.microsoft.com/office/drawing/2014/main" id="{C2FD2E94-0FB5-46AD-B621-8A99ACDF625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798381" y="3030377"/>
                        <a:ext cx="36369" cy="60150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wd2" y="hd2"/>
                          </a:cxn>
                          <a:cxn ang="5400000">
                            <a:pos x="wd2" y="hd2"/>
                          </a:cxn>
                          <a:cxn ang="10800000">
                            <a:pos x="wd2" y="hd2"/>
                          </a:cxn>
                          <a:cxn ang="16200000">
                            <a:pos x="wd2" y="hd2"/>
                          </a:cxn>
                        </a:cxnLst>
                        <a:rect l="0" t="0" r="r" b="b"/>
                        <a:pathLst>
                          <a:path w="21600" h="21600" extrusionOk="0">
                            <a:moveTo>
                              <a:pt x="9036" y="0"/>
                            </a:moveTo>
                            <a:lnTo>
                              <a:pt x="0" y="11875"/>
                            </a:lnTo>
                            <a:lnTo>
                              <a:pt x="4136" y="21600"/>
                            </a:lnTo>
                            <a:lnTo>
                              <a:pt x="17945" y="19175"/>
                            </a:lnTo>
                            <a:lnTo>
                              <a:pt x="21600" y="1742"/>
                            </a:lnTo>
                            <a:lnTo>
                              <a:pt x="9036" y="0"/>
                            </a:lnTo>
                            <a:close/>
                          </a:path>
                        </a:pathLst>
                      </a:custGeom>
                      <a:solidFill>
                        <a:srgbClr val="DCDEE0"/>
                      </a:solidFill>
                      <a:ln w="127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45719" tIns="45719" rIns="45719" bIns="45719" numCol="1" anchor="ctr">
                        <a:noAutofit/>
                      </a:bodyPr>
                      <a:lstStyle/>
                      <a:p>
                        <a:pPr defTabSz="457148">
                          <a:defRPr sz="8400" cap="none">
                            <a:solidFill>
                              <a:srgbClr val="070707"/>
                            </a:solidFill>
                          </a:defRPr>
                        </a:pPr>
                        <a:endParaRPr/>
                      </a:p>
                    </p:txBody>
                  </p:sp>
                  <p:sp>
                    <p:nvSpPr>
                      <p:cNvPr id="67" name="ïṧ1ïḑè">
                        <a:extLst>
                          <a:ext uri="{FF2B5EF4-FFF2-40B4-BE49-F238E27FC236}">
                            <a16:creationId xmlns="" xmlns:a16="http://schemas.microsoft.com/office/drawing/2014/main" id="{24540951-7A9E-4CEC-AAE2-AD01C2183E2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198113" y="2851239"/>
                        <a:ext cx="41036" cy="67439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wd2" y="hd2"/>
                          </a:cxn>
                          <a:cxn ang="5400000">
                            <a:pos x="wd2" y="hd2"/>
                          </a:cxn>
                          <a:cxn ang="10800000">
                            <a:pos x="wd2" y="hd2"/>
                          </a:cxn>
                          <a:cxn ang="16200000">
                            <a:pos x="wd2" y="hd2"/>
                          </a:cxn>
                        </a:cxnLst>
                        <a:rect l="0" t="0" r="r" b="b"/>
                        <a:pathLst>
                          <a:path w="21600" h="21600" extrusionOk="0">
                            <a:moveTo>
                              <a:pt x="11910" y="0"/>
                            </a:moveTo>
                            <a:lnTo>
                              <a:pt x="880" y="2109"/>
                            </a:lnTo>
                            <a:lnTo>
                              <a:pt x="0" y="13088"/>
                            </a:lnTo>
                            <a:lnTo>
                              <a:pt x="7921" y="21600"/>
                            </a:lnTo>
                            <a:lnTo>
                              <a:pt x="21600" y="7612"/>
                            </a:lnTo>
                            <a:lnTo>
                              <a:pt x="11910" y="0"/>
                            </a:lnTo>
                            <a:close/>
                          </a:path>
                        </a:pathLst>
                      </a:custGeom>
                      <a:solidFill>
                        <a:srgbClr val="DCDEE0"/>
                      </a:solidFill>
                      <a:ln w="127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45719" tIns="45719" rIns="45719" bIns="45719" numCol="1" anchor="ctr">
                        <a:noAutofit/>
                      </a:bodyPr>
                      <a:lstStyle/>
                      <a:p>
                        <a:pPr defTabSz="457148">
                          <a:defRPr sz="8400" cap="none">
                            <a:solidFill>
                              <a:srgbClr val="070707"/>
                            </a:solidFill>
                          </a:defRPr>
                        </a:pPr>
                        <a:endParaRPr/>
                      </a:p>
                    </p:txBody>
                  </p:sp>
                  <p:sp>
                    <p:nvSpPr>
                      <p:cNvPr id="68" name="îṣļïḍè">
                        <a:extLst>
                          <a:ext uri="{FF2B5EF4-FFF2-40B4-BE49-F238E27FC236}">
                            <a16:creationId xmlns="" xmlns:a16="http://schemas.microsoft.com/office/drawing/2014/main" id="{8A4AB7E6-A676-4DF9-8929-E3D4FF18EDB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234657" y="2749387"/>
                        <a:ext cx="41186" cy="45704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wd2" y="hd2"/>
                          </a:cxn>
                          <a:cxn ang="5400000">
                            <a:pos x="wd2" y="hd2"/>
                          </a:cxn>
                          <a:cxn ang="10800000">
                            <a:pos x="wd2" y="hd2"/>
                          </a:cxn>
                          <a:cxn ang="16200000">
                            <a:pos x="wd2" y="hd2"/>
                          </a:cxn>
                        </a:cxnLst>
                        <a:rect l="0" t="0" r="r" b="b"/>
                        <a:pathLst>
                          <a:path w="21600" h="21600" extrusionOk="0">
                            <a:moveTo>
                              <a:pt x="3498" y="0"/>
                            </a:moveTo>
                            <a:lnTo>
                              <a:pt x="0" y="9289"/>
                            </a:lnTo>
                            <a:lnTo>
                              <a:pt x="7613" y="17722"/>
                            </a:lnTo>
                            <a:lnTo>
                              <a:pt x="19807" y="21600"/>
                            </a:lnTo>
                            <a:lnTo>
                              <a:pt x="21600" y="4514"/>
                            </a:lnTo>
                            <a:lnTo>
                              <a:pt x="3498" y="0"/>
                            </a:lnTo>
                            <a:close/>
                          </a:path>
                        </a:pathLst>
                      </a:custGeom>
                      <a:solidFill>
                        <a:srgbClr val="DCDEE0"/>
                      </a:solidFill>
                      <a:ln w="127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45719" tIns="45719" rIns="45719" bIns="45719" numCol="1" anchor="ctr">
                        <a:noAutofit/>
                      </a:bodyPr>
                      <a:lstStyle/>
                      <a:p>
                        <a:pPr defTabSz="457148">
                          <a:defRPr sz="8400" cap="none">
                            <a:solidFill>
                              <a:srgbClr val="070707"/>
                            </a:solidFill>
                          </a:defRPr>
                        </a:pPr>
                        <a:endParaRPr/>
                      </a:p>
                    </p:txBody>
                  </p:sp>
                  <p:sp>
                    <p:nvSpPr>
                      <p:cNvPr id="69" name="íṧḻídè">
                        <a:extLst>
                          <a:ext uri="{FF2B5EF4-FFF2-40B4-BE49-F238E27FC236}">
                            <a16:creationId xmlns="" xmlns:a16="http://schemas.microsoft.com/office/drawing/2014/main" id="{3DC6088C-D1B3-4A74-8954-E177B221C19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988943" y="5593945"/>
                        <a:ext cx="743838" cy="232750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wd2" y="hd2"/>
                          </a:cxn>
                          <a:cxn ang="5400000">
                            <a:pos x="wd2" y="hd2"/>
                          </a:cxn>
                          <a:cxn ang="10800000">
                            <a:pos x="wd2" y="hd2"/>
                          </a:cxn>
                          <a:cxn ang="16200000">
                            <a:pos x="wd2" y="hd2"/>
                          </a:cxn>
                        </a:cxnLst>
                        <a:rect l="0" t="0" r="r" b="b"/>
                        <a:pathLst>
                          <a:path w="21600" h="20258" extrusionOk="0">
                            <a:moveTo>
                              <a:pt x="0" y="14220"/>
                            </a:moveTo>
                            <a:lnTo>
                              <a:pt x="613" y="10143"/>
                            </a:lnTo>
                            <a:lnTo>
                              <a:pt x="2247" y="6258"/>
                            </a:lnTo>
                            <a:lnTo>
                              <a:pt x="3538" y="5398"/>
                            </a:lnTo>
                            <a:lnTo>
                              <a:pt x="5022" y="3450"/>
                            </a:lnTo>
                            <a:lnTo>
                              <a:pt x="6054" y="2255"/>
                            </a:lnTo>
                            <a:lnTo>
                              <a:pt x="7558" y="1542"/>
                            </a:lnTo>
                            <a:lnTo>
                              <a:pt x="9385" y="0"/>
                            </a:lnTo>
                            <a:cubicBezTo>
                              <a:pt x="9830" y="32"/>
                              <a:pt x="10273" y="131"/>
                              <a:pt x="10715" y="295"/>
                            </a:cubicBezTo>
                            <a:cubicBezTo>
                              <a:pt x="11331" y="526"/>
                              <a:pt x="11942" y="884"/>
                              <a:pt x="12542" y="1369"/>
                            </a:cubicBezTo>
                            <a:lnTo>
                              <a:pt x="14366" y="1488"/>
                            </a:lnTo>
                            <a:lnTo>
                              <a:pt x="15018" y="2024"/>
                            </a:lnTo>
                            <a:cubicBezTo>
                              <a:pt x="15400" y="3033"/>
                              <a:pt x="15828" y="3875"/>
                              <a:pt x="16289" y="4524"/>
                            </a:cubicBezTo>
                            <a:cubicBezTo>
                              <a:pt x="16814" y="5262"/>
                              <a:pt x="17376" y="5742"/>
                              <a:pt x="17952" y="5944"/>
                            </a:cubicBezTo>
                            <a:lnTo>
                              <a:pt x="19084" y="6301"/>
                            </a:lnTo>
                            <a:lnTo>
                              <a:pt x="20389" y="7015"/>
                            </a:lnTo>
                            <a:lnTo>
                              <a:pt x="21600" y="8741"/>
                            </a:lnTo>
                            <a:lnTo>
                              <a:pt x="21441" y="11114"/>
                            </a:lnTo>
                            <a:lnTo>
                              <a:pt x="20766" y="12178"/>
                            </a:lnTo>
                            <a:lnTo>
                              <a:pt x="19161" y="13896"/>
                            </a:lnTo>
                            <a:lnTo>
                              <a:pt x="18031" y="15146"/>
                            </a:lnTo>
                            <a:cubicBezTo>
                              <a:pt x="17549" y="14608"/>
                              <a:pt x="17009" y="14808"/>
                              <a:pt x="16584" y="15681"/>
                            </a:cubicBezTo>
                            <a:cubicBezTo>
                              <a:pt x="16194" y="16484"/>
                              <a:pt x="15934" y="17809"/>
                              <a:pt x="15492" y="18345"/>
                            </a:cubicBezTo>
                            <a:cubicBezTo>
                              <a:pt x="15117" y="18799"/>
                              <a:pt x="14689" y="18593"/>
                              <a:pt x="14381" y="17809"/>
                            </a:cubicBezTo>
                            <a:lnTo>
                              <a:pt x="15053" y="13666"/>
                            </a:lnTo>
                            <a:lnTo>
                              <a:pt x="13847" y="14915"/>
                            </a:lnTo>
                            <a:cubicBezTo>
                              <a:pt x="13591" y="14965"/>
                              <a:pt x="13334" y="14965"/>
                              <a:pt x="13078" y="14915"/>
                            </a:cubicBezTo>
                            <a:cubicBezTo>
                              <a:pt x="12502" y="14804"/>
                              <a:pt x="11934" y="14443"/>
                              <a:pt x="11393" y="13844"/>
                            </a:cubicBezTo>
                            <a:lnTo>
                              <a:pt x="11097" y="11716"/>
                            </a:lnTo>
                            <a:lnTo>
                              <a:pt x="12539" y="11478"/>
                            </a:lnTo>
                            <a:lnTo>
                              <a:pt x="13155" y="9455"/>
                            </a:lnTo>
                            <a:lnTo>
                              <a:pt x="11789" y="9455"/>
                            </a:lnTo>
                            <a:lnTo>
                              <a:pt x="10226" y="11173"/>
                            </a:lnTo>
                            <a:lnTo>
                              <a:pt x="8997" y="10638"/>
                            </a:lnTo>
                            <a:lnTo>
                              <a:pt x="8109" y="9931"/>
                            </a:lnTo>
                            <a:lnTo>
                              <a:pt x="7039" y="9931"/>
                            </a:lnTo>
                            <a:lnTo>
                              <a:pt x="5391" y="9574"/>
                            </a:lnTo>
                            <a:cubicBezTo>
                              <a:pt x="5206" y="9574"/>
                              <a:pt x="5021" y="9574"/>
                              <a:pt x="4835" y="9574"/>
                            </a:cubicBezTo>
                            <a:cubicBezTo>
                              <a:pt x="4650" y="9574"/>
                              <a:pt x="4465" y="9574"/>
                              <a:pt x="4280" y="9574"/>
                            </a:cubicBezTo>
                            <a:lnTo>
                              <a:pt x="3270" y="12133"/>
                            </a:lnTo>
                            <a:lnTo>
                              <a:pt x="5669" y="11821"/>
                            </a:lnTo>
                            <a:lnTo>
                              <a:pt x="7258" y="14246"/>
                            </a:lnTo>
                            <a:lnTo>
                              <a:pt x="6069" y="15793"/>
                            </a:lnTo>
                            <a:lnTo>
                              <a:pt x="5237" y="16976"/>
                            </a:lnTo>
                            <a:cubicBezTo>
                              <a:pt x="5476" y="20061"/>
                              <a:pt x="4041" y="21600"/>
                              <a:pt x="3572" y="18761"/>
                            </a:cubicBezTo>
                            <a:cubicBezTo>
                              <a:pt x="3449" y="18015"/>
                              <a:pt x="3506" y="17140"/>
                              <a:pt x="3453" y="16328"/>
                            </a:cubicBezTo>
                            <a:cubicBezTo>
                              <a:pt x="3385" y="15280"/>
                              <a:pt x="3140" y="14398"/>
                              <a:pt x="2798" y="14127"/>
                            </a:cubicBezTo>
                            <a:cubicBezTo>
                              <a:pt x="2476" y="13872"/>
                              <a:pt x="2134" y="14221"/>
                              <a:pt x="1932" y="15012"/>
                            </a:cubicBezTo>
                            <a:lnTo>
                              <a:pt x="1279" y="15719"/>
                            </a:lnTo>
                            <a:lnTo>
                              <a:pt x="108" y="16433"/>
                            </a:lnTo>
                            <a:lnTo>
                              <a:pt x="0" y="14220"/>
                            </a:lnTo>
                            <a:close/>
                          </a:path>
                        </a:pathLst>
                      </a:custGeom>
                      <a:solidFill>
                        <a:srgbClr val="DCDEE0"/>
                      </a:solidFill>
                      <a:ln w="127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45719" tIns="45719" rIns="45719" bIns="45719" numCol="1" anchor="ctr">
                        <a:noAutofit/>
                      </a:bodyPr>
                      <a:lstStyle/>
                      <a:p>
                        <a:pPr defTabSz="457148">
                          <a:defRPr sz="8400" cap="none">
                            <a:solidFill>
                              <a:srgbClr val="070707"/>
                            </a:solidFill>
                          </a:defRPr>
                        </a:pPr>
                        <a:endParaRPr/>
                      </a:p>
                    </p:txBody>
                  </p:sp>
                  <p:sp>
                    <p:nvSpPr>
                      <p:cNvPr id="70" name="íṡlïdê">
                        <a:extLst>
                          <a:ext uri="{FF2B5EF4-FFF2-40B4-BE49-F238E27FC236}">
                            <a16:creationId xmlns="" xmlns:a16="http://schemas.microsoft.com/office/drawing/2014/main" id="{0E6C52B7-5A15-4E2B-A4EA-5E481F45A5F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460781" y="5851724"/>
                        <a:ext cx="177716" cy="78552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wd2" y="hd2"/>
                          </a:cxn>
                          <a:cxn ang="5400000">
                            <a:pos x="wd2" y="hd2"/>
                          </a:cxn>
                          <a:cxn ang="10800000">
                            <a:pos x="wd2" y="hd2"/>
                          </a:cxn>
                          <a:cxn ang="16200000">
                            <a:pos x="wd2" y="hd2"/>
                          </a:cxn>
                        </a:cxnLst>
                        <a:rect l="0" t="0" r="r" b="b"/>
                        <a:pathLst>
                          <a:path w="21450" h="21213" extrusionOk="0">
                            <a:moveTo>
                              <a:pt x="9324" y="5830"/>
                            </a:moveTo>
                            <a:lnTo>
                              <a:pt x="4847" y="6015"/>
                            </a:lnTo>
                            <a:lnTo>
                              <a:pt x="0" y="9579"/>
                            </a:lnTo>
                            <a:lnTo>
                              <a:pt x="5079" y="21213"/>
                            </a:lnTo>
                            <a:lnTo>
                              <a:pt x="12286" y="21213"/>
                            </a:lnTo>
                            <a:lnTo>
                              <a:pt x="15990" y="15119"/>
                            </a:lnTo>
                            <a:lnTo>
                              <a:pt x="21426" y="10133"/>
                            </a:lnTo>
                            <a:cubicBezTo>
                              <a:pt x="21600" y="6572"/>
                              <a:pt x="20830" y="3110"/>
                              <a:pt x="19456" y="1272"/>
                            </a:cubicBezTo>
                            <a:cubicBezTo>
                              <a:pt x="18408" y="-129"/>
                              <a:pt x="17133" y="-387"/>
                              <a:pt x="15990" y="571"/>
                            </a:cubicBezTo>
                            <a:lnTo>
                              <a:pt x="9324" y="5830"/>
                            </a:lnTo>
                            <a:close/>
                          </a:path>
                        </a:pathLst>
                      </a:custGeom>
                      <a:solidFill>
                        <a:srgbClr val="DCDEE0"/>
                      </a:solidFill>
                      <a:ln w="127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45719" tIns="45719" rIns="45719" bIns="45719" numCol="1" anchor="ctr">
                        <a:noAutofit/>
                      </a:bodyPr>
                      <a:lstStyle/>
                      <a:p>
                        <a:pPr defTabSz="457148">
                          <a:defRPr sz="8400" cap="none">
                            <a:solidFill>
                              <a:srgbClr val="070707"/>
                            </a:solidFill>
                          </a:defRPr>
                        </a:pPr>
                        <a:endParaRPr/>
                      </a:p>
                    </p:txBody>
                  </p:sp>
                  <p:sp>
                    <p:nvSpPr>
                      <p:cNvPr id="71" name="išḻiḍè">
                        <a:extLst>
                          <a:ext uri="{FF2B5EF4-FFF2-40B4-BE49-F238E27FC236}">
                            <a16:creationId xmlns="" xmlns:a16="http://schemas.microsoft.com/office/drawing/2014/main" id="{2C7ED4C4-AE61-4F34-90F3-2F4B898CC76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320859" y="5814497"/>
                        <a:ext cx="64575" cy="38974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wd2" y="hd2"/>
                          </a:cxn>
                          <a:cxn ang="5400000">
                            <a:pos x="wd2" y="hd2"/>
                          </a:cxn>
                          <a:cxn ang="10800000">
                            <a:pos x="wd2" y="hd2"/>
                          </a:cxn>
                          <a:cxn ang="16200000">
                            <a:pos x="wd2" y="hd2"/>
                          </a:cxn>
                        </a:cxnLst>
                        <a:rect l="0" t="0" r="r" b="b"/>
                        <a:pathLst>
                          <a:path w="21600" h="21600" extrusionOk="0">
                            <a:moveTo>
                              <a:pt x="10636" y="668"/>
                            </a:moveTo>
                            <a:lnTo>
                              <a:pt x="0" y="6733"/>
                            </a:lnTo>
                            <a:lnTo>
                              <a:pt x="107" y="21600"/>
                            </a:lnTo>
                            <a:lnTo>
                              <a:pt x="16082" y="14778"/>
                            </a:lnTo>
                            <a:lnTo>
                              <a:pt x="21600" y="0"/>
                            </a:lnTo>
                            <a:lnTo>
                              <a:pt x="10636" y="668"/>
                            </a:lnTo>
                            <a:close/>
                          </a:path>
                        </a:pathLst>
                      </a:custGeom>
                      <a:solidFill>
                        <a:srgbClr val="DCDEE0"/>
                      </a:solidFill>
                      <a:ln w="127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45719" tIns="45719" rIns="45719" bIns="45719" numCol="1" anchor="ctr">
                        <a:noAutofit/>
                      </a:bodyPr>
                      <a:lstStyle/>
                      <a:p>
                        <a:pPr defTabSz="457148">
                          <a:defRPr sz="8400" cap="none">
                            <a:solidFill>
                              <a:srgbClr val="070707"/>
                            </a:solidFill>
                          </a:defRPr>
                        </a:pPr>
                        <a:endParaRPr/>
                      </a:p>
                    </p:txBody>
                  </p:sp>
                  <p:sp>
                    <p:nvSpPr>
                      <p:cNvPr id="72" name="iṥḷîḍe">
                        <a:extLst>
                          <a:ext uri="{FF2B5EF4-FFF2-40B4-BE49-F238E27FC236}">
                            <a16:creationId xmlns="" xmlns:a16="http://schemas.microsoft.com/office/drawing/2014/main" id="{75EFFF1E-6A3E-40F1-9286-77ADACEC31A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226488" y="5850585"/>
                        <a:ext cx="56116" cy="4374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wd2" y="hd2"/>
                          </a:cxn>
                          <a:cxn ang="5400000">
                            <a:pos x="wd2" y="hd2"/>
                          </a:cxn>
                          <a:cxn ang="10800000">
                            <a:pos x="wd2" y="hd2"/>
                          </a:cxn>
                          <a:cxn ang="16200000">
                            <a:pos x="wd2" y="hd2"/>
                          </a:cxn>
                        </a:cxnLst>
                        <a:rect l="0" t="0" r="r" b="b"/>
                        <a:pathLst>
                          <a:path w="21600" h="21600" extrusionOk="0">
                            <a:moveTo>
                              <a:pt x="8390" y="0"/>
                            </a:moveTo>
                            <a:lnTo>
                              <a:pt x="0" y="9116"/>
                            </a:lnTo>
                            <a:lnTo>
                              <a:pt x="4193" y="21600"/>
                            </a:lnTo>
                            <a:lnTo>
                              <a:pt x="16108" y="16535"/>
                            </a:lnTo>
                            <a:lnTo>
                              <a:pt x="21600" y="3705"/>
                            </a:lnTo>
                            <a:lnTo>
                              <a:pt x="8390" y="0"/>
                            </a:lnTo>
                            <a:close/>
                          </a:path>
                        </a:pathLst>
                      </a:custGeom>
                      <a:solidFill>
                        <a:srgbClr val="DCDEE0"/>
                      </a:solidFill>
                      <a:ln w="127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45719" tIns="45719" rIns="45719" bIns="45719" numCol="1" anchor="ctr">
                        <a:noAutofit/>
                      </a:bodyPr>
                      <a:lstStyle/>
                      <a:p>
                        <a:pPr defTabSz="457148">
                          <a:defRPr sz="8400" cap="none">
                            <a:solidFill>
                              <a:srgbClr val="070707"/>
                            </a:solidFill>
                          </a:defRPr>
                        </a:pPr>
                        <a:endParaRPr/>
                      </a:p>
                    </p:txBody>
                  </p:sp>
                  <p:sp>
                    <p:nvSpPr>
                      <p:cNvPr id="73" name="îṣľïḓe">
                        <a:extLst>
                          <a:ext uri="{FF2B5EF4-FFF2-40B4-BE49-F238E27FC236}">
                            <a16:creationId xmlns="" xmlns:a16="http://schemas.microsoft.com/office/drawing/2014/main" id="{DBBDBDA5-5879-4C26-943C-3926E92C1F6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351389" y="5301378"/>
                        <a:ext cx="317624" cy="248393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wd2" y="hd2"/>
                          </a:cxn>
                          <a:cxn ang="5400000">
                            <a:pos x="wd2" y="hd2"/>
                          </a:cxn>
                          <a:cxn ang="10800000">
                            <a:pos x="wd2" y="hd2"/>
                          </a:cxn>
                          <a:cxn ang="16200000">
                            <a:pos x="wd2" y="hd2"/>
                          </a:cxn>
                        </a:cxnLst>
                        <a:rect l="0" t="0" r="r" b="b"/>
                        <a:pathLst>
                          <a:path w="21432" h="21600" extrusionOk="0">
                            <a:moveTo>
                              <a:pt x="2011" y="2763"/>
                            </a:moveTo>
                            <a:lnTo>
                              <a:pt x="4225" y="2050"/>
                            </a:lnTo>
                            <a:lnTo>
                              <a:pt x="4801" y="0"/>
                            </a:lnTo>
                            <a:lnTo>
                              <a:pt x="6317" y="125"/>
                            </a:lnTo>
                            <a:lnTo>
                              <a:pt x="8486" y="894"/>
                            </a:lnTo>
                            <a:lnTo>
                              <a:pt x="10100" y="2559"/>
                            </a:lnTo>
                            <a:lnTo>
                              <a:pt x="8722" y="6602"/>
                            </a:lnTo>
                            <a:lnTo>
                              <a:pt x="11161" y="8200"/>
                            </a:lnTo>
                            <a:lnTo>
                              <a:pt x="13007" y="8319"/>
                            </a:lnTo>
                            <a:lnTo>
                              <a:pt x="13745" y="10578"/>
                            </a:lnTo>
                            <a:lnTo>
                              <a:pt x="15077" y="11225"/>
                            </a:lnTo>
                            <a:lnTo>
                              <a:pt x="17845" y="12109"/>
                            </a:lnTo>
                            <a:lnTo>
                              <a:pt x="18814" y="14361"/>
                            </a:lnTo>
                            <a:lnTo>
                              <a:pt x="20924" y="15179"/>
                            </a:lnTo>
                            <a:lnTo>
                              <a:pt x="20094" y="17141"/>
                            </a:lnTo>
                            <a:lnTo>
                              <a:pt x="21063" y="18984"/>
                            </a:lnTo>
                            <a:lnTo>
                              <a:pt x="21432" y="21481"/>
                            </a:lnTo>
                            <a:lnTo>
                              <a:pt x="19691" y="21600"/>
                            </a:lnTo>
                            <a:lnTo>
                              <a:pt x="16507" y="19638"/>
                            </a:lnTo>
                            <a:lnTo>
                              <a:pt x="14345" y="20174"/>
                            </a:lnTo>
                            <a:lnTo>
                              <a:pt x="12228" y="16190"/>
                            </a:lnTo>
                            <a:lnTo>
                              <a:pt x="15504" y="15714"/>
                            </a:lnTo>
                            <a:lnTo>
                              <a:pt x="18272" y="17081"/>
                            </a:lnTo>
                            <a:lnTo>
                              <a:pt x="16427" y="13878"/>
                            </a:lnTo>
                            <a:lnTo>
                              <a:pt x="14212" y="12986"/>
                            </a:lnTo>
                            <a:lnTo>
                              <a:pt x="12389" y="13150"/>
                            </a:lnTo>
                            <a:lnTo>
                              <a:pt x="10313" y="11077"/>
                            </a:lnTo>
                            <a:lnTo>
                              <a:pt x="8618" y="8468"/>
                            </a:lnTo>
                            <a:lnTo>
                              <a:pt x="7107" y="8118"/>
                            </a:lnTo>
                            <a:lnTo>
                              <a:pt x="6143" y="6878"/>
                            </a:lnTo>
                            <a:lnTo>
                              <a:pt x="5867" y="5153"/>
                            </a:lnTo>
                            <a:lnTo>
                              <a:pt x="3796" y="6045"/>
                            </a:lnTo>
                            <a:lnTo>
                              <a:pt x="1818" y="6937"/>
                            </a:lnTo>
                            <a:cubicBezTo>
                              <a:pt x="1194" y="7473"/>
                              <a:pt x="346" y="7126"/>
                              <a:pt x="77" y="6223"/>
                            </a:cubicBezTo>
                            <a:cubicBezTo>
                              <a:pt x="-168" y="5402"/>
                              <a:pt x="194" y="4488"/>
                              <a:pt x="854" y="4261"/>
                            </a:cubicBezTo>
                            <a:lnTo>
                              <a:pt x="2011" y="2763"/>
                            </a:lnTo>
                            <a:close/>
                          </a:path>
                        </a:pathLst>
                      </a:custGeom>
                      <a:solidFill>
                        <a:srgbClr val="DCDEE0"/>
                      </a:solidFill>
                      <a:ln w="127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45719" tIns="45719" rIns="45719" bIns="45719" numCol="1" anchor="ctr">
                        <a:noAutofit/>
                      </a:bodyPr>
                      <a:lstStyle/>
                      <a:p>
                        <a:pPr defTabSz="457148">
                          <a:defRPr sz="8400" cap="none">
                            <a:solidFill>
                              <a:srgbClr val="070707"/>
                            </a:solidFill>
                          </a:defRPr>
                        </a:pPr>
                        <a:endParaRPr/>
                      </a:p>
                    </p:txBody>
                  </p:sp>
                  <p:sp>
                    <p:nvSpPr>
                      <p:cNvPr id="74" name="ïśļiḍè">
                        <a:extLst>
                          <a:ext uri="{FF2B5EF4-FFF2-40B4-BE49-F238E27FC236}">
                            <a16:creationId xmlns="" xmlns:a16="http://schemas.microsoft.com/office/drawing/2014/main" id="{708EE42B-B460-4A3E-AF7D-E69A3571ECA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404535" y="5401105"/>
                        <a:ext cx="82146" cy="148970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wd2" y="hd2"/>
                          </a:cxn>
                          <a:cxn ang="5400000">
                            <a:pos x="wd2" y="hd2"/>
                          </a:cxn>
                          <a:cxn ang="10800000">
                            <a:pos x="wd2" y="hd2"/>
                          </a:cxn>
                          <a:cxn ang="16200000">
                            <a:pos x="wd2" y="hd2"/>
                          </a:cxn>
                        </a:cxnLst>
                        <a:rect l="0" t="0" r="r" b="b"/>
                        <a:pathLst>
                          <a:path w="21600" h="21600" extrusionOk="0">
                            <a:moveTo>
                              <a:pt x="7232" y="0"/>
                            </a:moveTo>
                            <a:lnTo>
                              <a:pt x="6579" y="4363"/>
                            </a:lnTo>
                            <a:lnTo>
                              <a:pt x="409" y="9021"/>
                            </a:lnTo>
                            <a:lnTo>
                              <a:pt x="0" y="12293"/>
                            </a:lnTo>
                            <a:lnTo>
                              <a:pt x="4904" y="15849"/>
                            </a:lnTo>
                            <a:lnTo>
                              <a:pt x="12094" y="19320"/>
                            </a:lnTo>
                            <a:lnTo>
                              <a:pt x="17646" y="21600"/>
                            </a:lnTo>
                            <a:lnTo>
                              <a:pt x="21600" y="18031"/>
                            </a:lnTo>
                            <a:lnTo>
                              <a:pt x="21600" y="12392"/>
                            </a:lnTo>
                            <a:lnTo>
                              <a:pt x="18545" y="9529"/>
                            </a:lnTo>
                            <a:lnTo>
                              <a:pt x="15016" y="6393"/>
                            </a:lnTo>
                            <a:lnTo>
                              <a:pt x="14499" y="3531"/>
                            </a:lnTo>
                            <a:lnTo>
                              <a:pt x="7232" y="0"/>
                            </a:lnTo>
                            <a:close/>
                          </a:path>
                        </a:pathLst>
                      </a:custGeom>
                      <a:solidFill>
                        <a:srgbClr val="DCDEE0"/>
                      </a:solidFill>
                      <a:ln w="127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45719" tIns="45719" rIns="45719" bIns="45719" numCol="1" anchor="ctr">
                        <a:noAutofit/>
                      </a:bodyPr>
                      <a:lstStyle/>
                      <a:p>
                        <a:pPr defTabSz="457148">
                          <a:defRPr sz="8400" cap="none">
                            <a:solidFill>
                              <a:srgbClr val="070707"/>
                            </a:solidFill>
                          </a:defRPr>
                        </a:pPr>
                        <a:endParaRPr/>
                      </a:p>
                    </p:txBody>
                  </p:sp>
                  <p:sp>
                    <p:nvSpPr>
                      <p:cNvPr id="75" name="ïṩ1ïḓê">
                        <a:extLst>
                          <a:ext uri="{FF2B5EF4-FFF2-40B4-BE49-F238E27FC236}">
                            <a16:creationId xmlns="" xmlns:a16="http://schemas.microsoft.com/office/drawing/2014/main" id="{7C5AD036-26F9-48BE-B162-4276E920B61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686924" y="5497159"/>
                        <a:ext cx="56079" cy="93724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wd2" y="hd2"/>
                          </a:cxn>
                          <a:cxn ang="5400000">
                            <a:pos x="wd2" y="hd2"/>
                          </a:cxn>
                          <a:cxn ang="10800000">
                            <a:pos x="wd2" y="hd2"/>
                          </a:cxn>
                          <a:cxn ang="16200000">
                            <a:pos x="wd2" y="hd2"/>
                          </a:cxn>
                        </a:cxnLst>
                        <a:rect l="0" t="0" r="r" b="b"/>
                        <a:pathLst>
                          <a:path w="20973" h="21211" extrusionOk="0">
                            <a:moveTo>
                              <a:pt x="11293" y="0"/>
                            </a:moveTo>
                            <a:lnTo>
                              <a:pt x="6627" y="5552"/>
                            </a:lnTo>
                            <a:lnTo>
                              <a:pt x="112" y="8400"/>
                            </a:lnTo>
                            <a:lnTo>
                              <a:pt x="0" y="15188"/>
                            </a:lnTo>
                            <a:lnTo>
                              <a:pt x="4724" y="20914"/>
                            </a:lnTo>
                            <a:cubicBezTo>
                              <a:pt x="8686" y="21600"/>
                              <a:pt x="12952" y="21081"/>
                              <a:pt x="16167" y="19521"/>
                            </a:cubicBezTo>
                            <a:cubicBezTo>
                              <a:pt x="19834" y="17742"/>
                              <a:pt x="21600" y="14892"/>
                              <a:pt x="20771" y="12093"/>
                            </a:cubicBezTo>
                            <a:lnTo>
                              <a:pt x="18469" y="3584"/>
                            </a:lnTo>
                            <a:lnTo>
                              <a:pt x="11293" y="0"/>
                            </a:lnTo>
                            <a:close/>
                          </a:path>
                        </a:pathLst>
                      </a:custGeom>
                      <a:solidFill>
                        <a:srgbClr val="DCDEE0"/>
                      </a:solidFill>
                      <a:ln w="127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45719" tIns="45719" rIns="45719" bIns="45719" numCol="1" anchor="ctr">
                        <a:noAutofit/>
                      </a:bodyPr>
                      <a:lstStyle/>
                      <a:p>
                        <a:pPr defTabSz="457148">
                          <a:defRPr sz="8400" cap="none">
                            <a:solidFill>
                              <a:srgbClr val="070707"/>
                            </a:solidFill>
                          </a:defRPr>
                        </a:pPr>
                        <a:endParaRPr/>
                      </a:p>
                    </p:txBody>
                  </p:sp>
                  <p:sp>
                    <p:nvSpPr>
                      <p:cNvPr id="76" name="işḷiḓê">
                        <a:extLst>
                          <a:ext uri="{FF2B5EF4-FFF2-40B4-BE49-F238E27FC236}">
                            <a16:creationId xmlns="" xmlns:a16="http://schemas.microsoft.com/office/drawing/2014/main" id="{D3EDEDE2-E7C0-4F22-ADA2-3488DF3C230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806327" y="5532384"/>
                        <a:ext cx="116920" cy="58370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wd2" y="hd2"/>
                          </a:cxn>
                          <a:cxn ang="5400000">
                            <a:pos x="wd2" y="hd2"/>
                          </a:cxn>
                          <a:cxn ang="10800000">
                            <a:pos x="wd2" y="hd2"/>
                          </a:cxn>
                          <a:cxn ang="16200000">
                            <a:pos x="wd2" y="hd2"/>
                          </a:cxn>
                        </a:cxnLst>
                        <a:rect l="0" t="0" r="r" b="b"/>
                        <a:pathLst>
                          <a:path w="20516" h="20408" extrusionOk="0">
                            <a:moveTo>
                              <a:pt x="4937" y="0"/>
                            </a:moveTo>
                            <a:lnTo>
                              <a:pt x="649" y="3882"/>
                            </a:lnTo>
                            <a:lnTo>
                              <a:pt x="0" y="17047"/>
                            </a:lnTo>
                            <a:lnTo>
                              <a:pt x="5619" y="16300"/>
                            </a:lnTo>
                            <a:lnTo>
                              <a:pt x="11978" y="14148"/>
                            </a:lnTo>
                            <a:cubicBezTo>
                              <a:pt x="12597" y="18932"/>
                              <a:pt x="15156" y="21600"/>
                              <a:pt x="17481" y="19887"/>
                            </a:cubicBezTo>
                            <a:cubicBezTo>
                              <a:pt x="21175" y="17165"/>
                              <a:pt x="21600" y="7095"/>
                              <a:pt x="18187" y="3182"/>
                            </a:cubicBezTo>
                            <a:lnTo>
                              <a:pt x="13868" y="313"/>
                            </a:lnTo>
                            <a:lnTo>
                              <a:pt x="4937" y="0"/>
                            </a:lnTo>
                            <a:close/>
                          </a:path>
                        </a:pathLst>
                      </a:custGeom>
                      <a:solidFill>
                        <a:srgbClr val="DCDEE0"/>
                      </a:solidFill>
                      <a:ln w="127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45719" tIns="45719" rIns="45719" bIns="45719" numCol="1" anchor="ctr">
                        <a:noAutofit/>
                      </a:bodyPr>
                      <a:lstStyle/>
                      <a:p>
                        <a:pPr defTabSz="457148">
                          <a:defRPr sz="8400" cap="none">
                            <a:solidFill>
                              <a:srgbClr val="070707"/>
                            </a:solidFill>
                          </a:defRPr>
                        </a:pPr>
                        <a:endParaRPr/>
                      </a:p>
                    </p:txBody>
                  </p:sp>
                  <p:sp>
                    <p:nvSpPr>
                      <p:cNvPr id="77" name="íṥliḓê">
                        <a:extLst>
                          <a:ext uri="{FF2B5EF4-FFF2-40B4-BE49-F238E27FC236}">
                            <a16:creationId xmlns="" xmlns:a16="http://schemas.microsoft.com/office/drawing/2014/main" id="{FF86C805-1B09-44EB-AAEA-E88F3E4AC8A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725972" y="5590926"/>
                        <a:ext cx="71504" cy="6131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wd2" y="hd2"/>
                          </a:cxn>
                          <a:cxn ang="5400000">
                            <a:pos x="wd2" y="hd2"/>
                          </a:cxn>
                          <a:cxn ang="10800000">
                            <a:pos x="wd2" y="hd2"/>
                          </a:cxn>
                          <a:cxn ang="16200000">
                            <a:pos x="wd2" y="hd2"/>
                          </a:cxn>
                        </a:cxnLst>
                        <a:rect l="0" t="0" r="r" b="b"/>
                        <a:pathLst>
                          <a:path w="21600" h="21456" extrusionOk="0">
                            <a:moveTo>
                              <a:pt x="12529" y="0"/>
                            </a:moveTo>
                            <a:lnTo>
                              <a:pt x="9020" y="6402"/>
                            </a:lnTo>
                            <a:lnTo>
                              <a:pt x="0" y="10890"/>
                            </a:lnTo>
                            <a:lnTo>
                              <a:pt x="1726" y="19983"/>
                            </a:lnTo>
                            <a:cubicBezTo>
                              <a:pt x="4112" y="21109"/>
                              <a:pt x="6687" y="21600"/>
                              <a:pt x="9259" y="21419"/>
                            </a:cubicBezTo>
                            <a:cubicBezTo>
                              <a:pt x="14047" y="21082"/>
                              <a:pt x="18507" y="18488"/>
                              <a:pt x="21600" y="14240"/>
                            </a:cubicBezTo>
                            <a:lnTo>
                              <a:pt x="12529" y="0"/>
                            </a:lnTo>
                            <a:close/>
                          </a:path>
                        </a:pathLst>
                      </a:custGeom>
                      <a:solidFill>
                        <a:srgbClr val="DCDEE0"/>
                      </a:solidFill>
                      <a:ln w="127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45719" tIns="45719" rIns="45719" bIns="45719" numCol="1" anchor="ctr">
                        <a:noAutofit/>
                      </a:bodyPr>
                      <a:lstStyle/>
                      <a:p>
                        <a:pPr defTabSz="457148">
                          <a:defRPr sz="8400" cap="none">
                            <a:solidFill>
                              <a:srgbClr val="070707"/>
                            </a:solidFill>
                          </a:defRPr>
                        </a:pPr>
                        <a:endParaRPr/>
                      </a:p>
                    </p:txBody>
                  </p:sp>
                  <p:sp>
                    <p:nvSpPr>
                      <p:cNvPr id="78" name="îṧlîḓé">
                        <a:extLst>
                          <a:ext uri="{FF2B5EF4-FFF2-40B4-BE49-F238E27FC236}">
                            <a16:creationId xmlns="" xmlns:a16="http://schemas.microsoft.com/office/drawing/2014/main" id="{75B45BEC-6B87-41A4-B648-4CB2362E050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582425" y="5573150"/>
                        <a:ext cx="36293" cy="50082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wd2" y="hd2"/>
                          </a:cxn>
                          <a:cxn ang="5400000">
                            <a:pos x="wd2" y="hd2"/>
                          </a:cxn>
                          <a:cxn ang="10800000">
                            <a:pos x="wd2" y="hd2"/>
                          </a:cxn>
                          <a:cxn ang="16200000">
                            <a:pos x="wd2" y="hd2"/>
                          </a:cxn>
                        </a:cxnLst>
                        <a:rect l="0" t="0" r="r" b="b"/>
                        <a:pathLst>
                          <a:path w="21600" h="21600" extrusionOk="0">
                            <a:moveTo>
                              <a:pt x="10532" y="0"/>
                            </a:moveTo>
                            <a:lnTo>
                              <a:pt x="0" y="8076"/>
                            </a:lnTo>
                            <a:lnTo>
                              <a:pt x="7701" y="21600"/>
                            </a:lnTo>
                            <a:lnTo>
                              <a:pt x="21600" y="12165"/>
                            </a:lnTo>
                            <a:lnTo>
                              <a:pt x="10532" y="0"/>
                            </a:lnTo>
                            <a:close/>
                          </a:path>
                        </a:pathLst>
                      </a:custGeom>
                      <a:solidFill>
                        <a:srgbClr val="DCDEE0"/>
                      </a:solidFill>
                      <a:ln w="127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45719" tIns="45719" rIns="45719" bIns="45719" numCol="1" anchor="ctr">
                        <a:noAutofit/>
                      </a:bodyPr>
                      <a:lstStyle/>
                      <a:p>
                        <a:pPr defTabSz="457148">
                          <a:defRPr sz="8400" cap="none">
                            <a:solidFill>
                              <a:srgbClr val="070707"/>
                            </a:solidFill>
                          </a:defRPr>
                        </a:pPr>
                        <a:endParaRPr/>
                      </a:p>
                    </p:txBody>
                  </p:sp>
                  <p:sp>
                    <p:nvSpPr>
                      <p:cNvPr id="79" name="ïṩļiďê">
                        <a:extLst>
                          <a:ext uri="{FF2B5EF4-FFF2-40B4-BE49-F238E27FC236}">
                            <a16:creationId xmlns="" xmlns:a16="http://schemas.microsoft.com/office/drawing/2014/main" id="{3FD1823C-47D4-49CE-BC30-A35B2226624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716593" y="5613963"/>
                        <a:ext cx="403114" cy="238009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wd2" y="hd2"/>
                          </a:cxn>
                          <a:cxn ang="5400000">
                            <a:pos x="wd2" y="hd2"/>
                          </a:cxn>
                          <a:cxn ang="10800000">
                            <a:pos x="wd2" y="hd2"/>
                          </a:cxn>
                          <a:cxn ang="16200000">
                            <a:pos x="wd2" y="hd2"/>
                          </a:cxn>
                        </a:cxnLst>
                        <a:rect l="0" t="0" r="r" b="b"/>
                        <a:pathLst>
                          <a:path w="21442" h="21600" extrusionOk="0">
                            <a:moveTo>
                              <a:pt x="10688" y="2269"/>
                            </a:moveTo>
                            <a:lnTo>
                              <a:pt x="8365" y="5138"/>
                            </a:lnTo>
                            <a:lnTo>
                              <a:pt x="6581" y="4846"/>
                            </a:lnTo>
                            <a:lnTo>
                              <a:pt x="5179" y="5025"/>
                            </a:lnTo>
                            <a:lnTo>
                              <a:pt x="3513" y="7003"/>
                            </a:lnTo>
                            <a:lnTo>
                              <a:pt x="2812" y="9539"/>
                            </a:lnTo>
                            <a:lnTo>
                              <a:pt x="3993" y="10283"/>
                            </a:lnTo>
                            <a:lnTo>
                              <a:pt x="4866" y="12828"/>
                            </a:lnTo>
                            <a:lnTo>
                              <a:pt x="3561" y="14674"/>
                            </a:lnTo>
                            <a:lnTo>
                              <a:pt x="3379" y="16597"/>
                            </a:lnTo>
                            <a:lnTo>
                              <a:pt x="907" y="17342"/>
                            </a:lnTo>
                            <a:lnTo>
                              <a:pt x="0" y="20483"/>
                            </a:lnTo>
                            <a:lnTo>
                              <a:pt x="1965" y="21600"/>
                            </a:lnTo>
                            <a:cubicBezTo>
                              <a:pt x="2527" y="21022"/>
                              <a:pt x="3095" y="20464"/>
                              <a:pt x="3670" y="19925"/>
                            </a:cubicBezTo>
                            <a:cubicBezTo>
                              <a:pt x="4635" y="19021"/>
                              <a:pt x="5617" y="18172"/>
                              <a:pt x="6616" y="17381"/>
                            </a:cubicBezTo>
                            <a:cubicBezTo>
                              <a:pt x="6992" y="15657"/>
                              <a:pt x="8163" y="14875"/>
                              <a:pt x="9125" y="15705"/>
                            </a:cubicBezTo>
                            <a:cubicBezTo>
                              <a:pt x="9895" y="16371"/>
                              <a:pt x="10265" y="17898"/>
                              <a:pt x="9993" y="19297"/>
                            </a:cubicBezTo>
                            <a:lnTo>
                              <a:pt x="11916" y="15876"/>
                            </a:lnTo>
                            <a:cubicBezTo>
                              <a:pt x="11807" y="14699"/>
                              <a:pt x="12006" y="13499"/>
                              <a:pt x="12461" y="12595"/>
                            </a:cubicBezTo>
                            <a:cubicBezTo>
                              <a:pt x="13240" y="11050"/>
                              <a:pt x="14550" y="10660"/>
                              <a:pt x="15589" y="11665"/>
                            </a:cubicBezTo>
                            <a:lnTo>
                              <a:pt x="18025" y="8500"/>
                            </a:lnTo>
                            <a:cubicBezTo>
                              <a:pt x="18812" y="9933"/>
                              <a:pt x="20144" y="9933"/>
                              <a:pt x="20930" y="8500"/>
                            </a:cubicBezTo>
                            <a:cubicBezTo>
                              <a:pt x="21483" y="7493"/>
                              <a:pt x="21600" y="5997"/>
                              <a:pt x="21221" y="4778"/>
                            </a:cubicBezTo>
                            <a:lnTo>
                              <a:pt x="16857" y="0"/>
                            </a:lnTo>
                            <a:cubicBezTo>
                              <a:pt x="16003" y="558"/>
                              <a:pt x="15155" y="1138"/>
                              <a:pt x="14311" y="1740"/>
                            </a:cubicBezTo>
                            <a:cubicBezTo>
                              <a:pt x="13470" y="2341"/>
                              <a:pt x="12633" y="2964"/>
                              <a:pt x="11802" y="3609"/>
                            </a:cubicBezTo>
                            <a:lnTo>
                              <a:pt x="10688" y="2269"/>
                            </a:lnTo>
                            <a:close/>
                          </a:path>
                        </a:pathLst>
                      </a:custGeom>
                      <a:solidFill>
                        <a:srgbClr val="DCDEE0"/>
                      </a:solidFill>
                      <a:ln w="127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45719" tIns="45719" rIns="45719" bIns="45719" numCol="1" anchor="ctr">
                        <a:noAutofit/>
                      </a:bodyPr>
                      <a:lstStyle/>
                      <a:p>
                        <a:pPr defTabSz="457148">
                          <a:defRPr sz="8400" cap="none">
                            <a:solidFill>
                              <a:srgbClr val="070707"/>
                            </a:solidFill>
                          </a:defRPr>
                        </a:pPr>
                        <a:endParaRPr/>
                      </a:p>
                    </p:txBody>
                  </p:sp>
                  <p:sp>
                    <p:nvSpPr>
                      <p:cNvPr id="80" name="ísľîde">
                        <a:extLst>
                          <a:ext uri="{FF2B5EF4-FFF2-40B4-BE49-F238E27FC236}">
                            <a16:creationId xmlns="" xmlns:a16="http://schemas.microsoft.com/office/drawing/2014/main" id="{DEB4D54E-D363-419B-AA15-6CF7091DE62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151374" y="5634611"/>
                        <a:ext cx="96397" cy="6234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wd2" y="hd2"/>
                          </a:cxn>
                          <a:cxn ang="5400000">
                            <a:pos x="wd2" y="hd2"/>
                          </a:cxn>
                          <a:cxn ang="10800000">
                            <a:pos x="wd2" y="hd2"/>
                          </a:cxn>
                          <a:cxn ang="16200000">
                            <a:pos x="wd2" y="hd2"/>
                          </a:cxn>
                        </a:cxnLst>
                        <a:rect l="0" t="0" r="r" b="b"/>
                        <a:pathLst>
                          <a:path w="21600" h="21600" extrusionOk="0">
                            <a:moveTo>
                              <a:pt x="13916" y="0"/>
                            </a:moveTo>
                            <a:lnTo>
                              <a:pt x="7327" y="1214"/>
                            </a:lnTo>
                            <a:lnTo>
                              <a:pt x="0" y="10763"/>
                            </a:lnTo>
                            <a:lnTo>
                              <a:pt x="5173" y="21600"/>
                            </a:lnTo>
                            <a:lnTo>
                              <a:pt x="16698" y="11889"/>
                            </a:lnTo>
                            <a:lnTo>
                              <a:pt x="21600" y="6440"/>
                            </a:lnTo>
                            <a:lnTo>
                              <a:pt x="13916" y="0"/>
                            </a:lnTo>
                            <a:close/>
                          </a:path>
                        </a:pathLst>
                      </a:custGeom>
                      <a:solidFill>
                        <a:srgbClr val="DCDEE0"/>
                      </a:solidFill>
                      <a:ln w="127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45719" tIns="45719" rIns="45719" bIns="45719" numCol="1" anchor="ctr">
                        <a:noAutofit/>
                      </a:bodyPr>
                      <a:lstStyle/>
                      <a:p>
                        <a:pPr defTabSz="457148">
                          <a:defRPr sz="8400" cap="none">
                            <a:solidFill>
                              <a:srgbClr val="070707"/>
                            </a:solidFill>
                          </a:defRPr>
                        </a:pPr>
                        <a:endParaRPr/>
                      </a:p>
                    </p:txBody>
                  </p:sp>
                  <p:sp>
                    <p:nvSpPr>
                      <p:cNvPr id="81" name="íśḻïḍé">
                        <a:extLst>
                          <a:ext uri="{FF2B5EF4-FFF2-40B4-BE49-F238E27FC236}">
                            <a16:creationId xmlns="" xmlns:a16="http://schemas.microsoft.com/office/drawing/2014/main" id="{8136B78E-F313-4F43-8AB4-C0B43AE2D43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528164" y="7085119"/>
                        <a:ext cx="187193" cy="103874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wd2" y="hd2"/>
                          </a:cxn>
                          <a:cxn ang="5400000">
                            <a:pos x="wd2" y="hd2"/>
                          </a:cxn>
                          <a:cxn ang="10800000">
                            <a:pos x="wd2" y="hd2"/>
                          </a:cxn>
                          <a:cxn ang="16200000">
                            <a:pos x="wd2" y="hd2"/>
                          </a:cxn>
                        </a:cxnLst>
                        <a:rect l="0" t="0" r="r" b="b"/>
                        <a:pathLst>
                          <a:path w="20918" h="21600" extrusionOk="0">
                            <a:moveTo>
                              <a:pt x="9444" y="0"/>
                            </a:moveTo>
                            <a:cubicBezTo>
                              <a:pt x="8750" y="158"/>
                              <a:pt x="8056" y="316"/>
                              <a:pt x="7362" y="474"/>
                            </a:cubicBezTo>
                            <a:cubicBezTo>
                              <a:pt x="6669" y="632"/>
                              <a:pt x="5975" y="790"/>
                              <a:pt x="5281" y="948"/>
                            </a:cubicBezTo>
                            <a:lnTo>
                              <a:pt x="0" y="7666"/>
                            </a:lnTo>
                            <a:lnTo>
                              <a:pt x="1291" y="12904"/>
                            </a:lnTo>
                            <a:lnTo>
                              <a:pt x="730" y="18969"/>
                            </a:lnTo>
                            <a:lnTo>
                              <a:pt x="4168" y="21600"/>
                            </a:lnTo>
                            <a:lnTo>
                              <a:pt x="6919" y="17642"/>
                            </a:lnTo>
                            <a:lnTo>
                              <a:pt x="11708" y="14231"/>
                            </a:lnTo>
                            <a:lnTo>
                              <a:pt x="14649" y="18187"/>
                            </a:lnTo>
                            <a:cubicBezTo>
                              <a:pt x="15852" y="19903"/>
                              <a:pt x="17488" y="20126"/>
                              <a:pt x="18814" y="18756"/>
                            </a:cubicBezTo>
                            <a:cubicBezTo>
                              <a:pt x="21018" y="16477"/>
                              <a:pt x="21600" y="11064"/>
                              <a:pt x="20036" y="7382"/>
                            </a:cubicBezTo>
                            <a:lnTo>
                              <a:pt x="10281" y="7951"/>
                            </a:lnTo>
                            <a:lnTo>
                              <a:pt x="9444" y="0"/>
                            </a:lnTo>
                            <a:close/>
                          </a:path>
                        </a:pathLst>
                      </a:custGeom>
                      <a:solidFill>
                        <a:srgbClr val="DCDEE0"/>
                      </a:solidFill>
                      <a:ln w="127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45719" tIns="45719" rIns="45719" bIns="45719" numCol="1" anchor="ctr">
                        <a:noAutofit/>
                      </a:bodyPr>
                      <a:lstStyle/>
                      <a:p>
                        <a:pPr defTabSz="457148">
                          <a:defRPr sz="8400" cap="none">
                            <a:solidFill>
                              <a:srgbClr val="070707"/>
                            </a:solidFill>
                          </a:defRPr>
                        </a:pPr>
                        <a:endParaRPr/>
                      </a:p>
                    </p:txBody>
                  </p:sp>
                  <p:sp>
                    <p:nvSpPr>
                      <p:cNvPr id="82" name="íṣḷîḍe">
                        <a:extLst>
                          <a:ext uri="{FF2B5EF4-FFF2-40B4-BE49-F238E27FC236}">
                            <a16:creationId xmlns="" xmlns:a16="http://schemas.microsoft.com/office/drawing/2014/main" id="{D7749F68-206C-4064-83E4-0BB5D09077B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93491" y="4250061"/>
                        <a:ext cx="145613" cy="37224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wd2" y="hd2"/>
                          </a:cxn>
                          <a:cxn ang="5400000">
                            <a:pos x="wd2" y="hd2"/>
                          </a:cxn>
                          <a:cxn ang="10800000">
                            <a:pos x="wd2" y="hd2"/>
                          </a:cxn>
                          <a:cxn ang="16200000">
                            <a:pos x="wd2" y="hd2"/>
                          </a:cxn>
                        </a:cxnLst>
                        <a:rect l="0" t="0" r="r" b="b"/>
                        <a:pathLst>
                          <a:path w="21600" h="21600" extrusionOk="0">
                            <a:moveTo>
                              <a:pt x="0" y="258"/>
                            </a:moveTo>
                            <a:lnTo>
                              <a:pt x="6998" y="0"/>
                            </a:lnTo>
                            <a:lnTo>
                              <a:pt x="7417" y="2219"/>
                            </a:lnTo>
                            <a:lnTo>
                              <a:pt x="11745" y="4335"/>
                            </a:lnTo>
                            <a:lnTo>
                              <a:pt x="14449" y="6610"/>
                            </a:lnTo>
                            <a:lnTo>
                              <a:pt x="16072" y="9777"/>
                            </a:lnTo>
                            <a:lnTo>
                              <a:pt x="16207" y="11728"/>
                            </a:lnTo>
                            <a:lnTo>
                              <a:pt x="18084" y="13467"/>
                            </a:lnTo>
                            <a:lnTo>
                              <a:pt x="18084" y="15319"/>
                            </a:lnTo>
                            <a:lnTo>
                              <a:pt x="20112" y="18168"/>
                            </a:lnTo>
                            <a:lnTo>
                              <a:pt x="21600" y="20602"/>
                            </a:lnTo>
                            <a:lnTo>
                              <a:pt x="17948" y="21600"/>
                            </a:lnTo>
                            <a:lnTo>
                              <a:pt x="14905" y="18863"/>
                            </a:lnTo>
                            <a:lnTo>
                              <a:pt x="13687" y="14313"/>
                            </a:lnTo>
                            <a:cubicBezTo>
                              <a:pt x="12597" y="13444"/>
                              <a:pt x="11654" y="12547"/>
                              <a:pt x="10865" y="11629"/>
                            </a:cubicBezTo>
                            <a:cubicBezTo>
                              <a:pt x="10077" y="10711"/>
                              <a:pt x="9445" y="9775"/>
                              <a:pt x="8972" y="8825"/>
                            </a:cubicBezTo>
                            <a:lnTo>
                              <a:pt x="7501" y="6299"/>
                            </a:lnTo>
                            <a:lnTo>
                              <a:pt x="5522" y="3819"/>
                            </a:lnTo>
                            <a:lnTo>
                              <a:pt x="0" y="258"/>
                            </a:lnTo>
                            <a:close/>
                          </a:path>
                        </a:pathLst>
                      </a:custGeom>
                      <a:solidFill>
                        <a:srgbClr val="DCDEE0"/>
                      </a:solidFill>
                      <a:ln w="127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45719" tIns="45719" rIns="45719" bIns="45719" numCol="1" anchor="ctr">
                        <a:noAutofit/>
                      </a:bodyPr>
                      <a:lstStyle/>
                      <a:p>
                        <a:pPr defTabSz="457148">
                          <a:defRPr sz="8400" cap="none">
                            <a:solidFill>
                              <a:srgbClr val="070707"/>
                            </a:solidFill>
                          </a:defRPr>
                        </a:pPr>
                        <a:endParaRPr/>
                      </a:p>
                    </p:txBody>
                  </p:sp>
                </p:grpSp>
              </p:grpSp>
              <p:sp>
                <p:nvSpPr>
                  <p:cNvPr id="32" name="ïşľîḍé">
                    <a:extLst>
                      <a:ext uri="{FF2B5EF4-FFF2-40B4-BE49-F238E27FC236}">
                        <a16:creationId xmlns="" xmlns:a16="http://schemas.microsoft.com/office/drawing/2014/main" id="{736B8DA0-CF10-42B8-A098-8876D7706D17}"/>
                      </a:ext>
                    </a:extLst>
                  </p:cNvPr>
                  <p:cNvSpPr/>
                  <p:nvPr/>
                </p:nvSpPr>
                <p:spPr>
                  <a:xfrm>
                    <a:off x="0" y="0"/>
                    <a:ext cx="14522768" cy="14522768"/>
                  </a:xfrm>
                  <a:prstGeom prst="ellipse">
                    <a:avLst/>
                  </a:prstGeom>
                  <a:noFill/>
                  <a:ln w="25400" cap="flat">
                    <a:solidFill>
                      <a:srgbClr val="DCDEE0"/>
                    </a:solidFill>
                    <a:custDash>
                      <a:ds d="200000" sp="200000"/>
                    </a:custDash>
                    <a:miter lim="400000"/>
                  </a:ln>
                  <a:effectLst/>
                </p:spPr>
                <p:txBody>
                  <a:bodyPr wrap="square" lIns="71437" tIns="71437" rIns="71437" bIns="71437" numCol="1" anchor="ctr">
                    <a:noAutofit/>
                  </a:bodyPr>
                  <a:lstStyle/>
                  <a:p>
                    <a:pPr algn="ctr">
                      <a:defRPr sz="3200" cap="none">
                        <a:solidFill>
                          <a:srgbClr val="FFFFFF"/>
                        </a:solidFill>
                      </a:defRPr>
                    </a:pPr>
                    <a:endParaRPr/>
                  </a:p>
                </p:txBody>
              </p:sp>
              <p:sp>
                <p:nvSpPr>
                  <p:cNvPr id="33" name="iśļîďe">
                    <a:extLst>
                      <a:ext uri="{FF2B5EF4-FFF2-40B4-BE49-F238E27FC236}">
                        <a16:creationId xmlns="" xmlns:a16="http://schemas.microsoft.com/office/drawing/2014/main" id="{7A878A92-2950-413F-8DAE-16B550BA5489}"/>
                      </a:ext>
                    </a:extLst>
                  </p:cNvPr>
                  <p:cNvSpPr/>
                  <p:nvPr/>
                </p:nvSpPr>
                <p:spPr>
                  <a:xfrm>
                    <a:off x="1044416" y="1044416"/>
                    <a:ext cx="12433936" cy="12433936"/>
                  </a:xfrm>
                  <a:prstGeom prst="ellipse">
                    <a:avLst/>
                  </a:prstGeom>
                  <a:noFill/>
                  <a:ln w="25400" cap="flat">
                    <a:solidFill>
                      <a:srgbClr val="A6AAA9"/>
                    </a:solidFill>
                    <a:custDash>
                      <a:ds d="200000" sp="200000"/>
                    </a:custDash>
                    <a:miter lim="400000"/>
                  </a:ln>
                  <a:effectLst/>
                </p:spPr>
                <p:txBody>
                  <a:bodyPr wrap="square" lIns="71437" tIns="71437" rIns="71437" bIns="71437" numCol="1" anchor="ctr">
                    <a:noAutofit/>
                  </a:bodyPr>
                  <a:lstStyle/>
                  <a:p>
                    <a:pPr algn="ctr">
                      <a:defRPr sz="3200" cap="none">
                        <a:solidFill>
                          <a:srgbClr val="FFFFFF"/>
                        </a:solidFill>
                      </a:defRPr>
                    </a:pPr>
                    <a:endParaRPr/>
                  </a:p>
                </p:txBody>
              </p:sp>
            </p:grpSp>
            <p:sp>
              <p:nvSpPr>
                <p:cNvPr id="22" name="iš1ïḑé">
                  <a:extLst>
                    <a:ext uri="{FF2B5EF4-FFF2-40B4-BE49-F238E27FC236}">
                      <a16:creationId xmlns="" xmlns:a16="http://schemas.microsoft.com/office/drawing/2014/main" id="{89FA9179-CF9D-4E32-A4E8-562821C1C57D}"/>
                    </a:ext>
                  </a:extLst>
                </p:cNvPr>
                <p:cNvSpPr/>
                <p:nvPr/>
              </p:nvSpPr>
              <p:spPr>
                <a:xfrm>
                  <a:off x="4300367" y="10222532"/>
                  <a:ext cx="653614" cy="93109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21" y="0"/>
                      </a:moveTo>
                      <a:cubicBezTo>
                        <a:pt x="4975" y="0"/>
                        <a:pt x="0" y="3298"/>
                        <a:pt x="0" y="7618"/>
                      </a:cubicBezTo>
                      <a:cubicBezTo>
                        <a:pt x="0" y="13164"/>
                        <a:pt x="10821" y="21600"/>
                        <a:pt x="10821" y="21600"/>
                      </a:cubicBezTo>
                      <a:cubicBezTo>
                        <a:pt x="10821" y="21600"/>
                        <a:pt x="21600" y="13164"/>
                        <a:pt x="21600" y="7618"/>
                      </a:cubicBezTo>
                      <a:cubicBezTo>
                        <a:pt x="21600" y="3298"/>
                        <a:pt x="16666" y="0"/>
                        <a:pt x="10821" y="0"/>
                      </a:cubicBezTo>
                      <a:close/>
                      <a:moveTo>
                        <a:pt x="10821" y="10304"/>
                      </a:moveTo>
                      <a:cubicBezTo>
                        <a:pt x="8748" y="10304"/>
                        <a:pt x="7007" y="9165"/>
                        <a:pt x="7007" y="7618"/>
                      </a:cubicBezTo>
                      <a:cubicBezTo>
                        <a:pt x="7007" y="6071"/>
                        <a:pt x="8748" y="4962"/>
                        <a:pt x="10821" y="4962"/>
                      </a:cubicBezTo>
                      <a:cubicBezTo>
                        <a:pt x="12852" y="4962"/>
                        <a:pt x="14593" y="6071"/>
                        <a:pt x="14593" y="7618"/>
                      </a:cubicBezTo>
                      <a:cubicBezTo>
                        <a:pt x="14593" y="9165"/>
                        <a:pt x="12852" y="10304"/>
                        <a:pt x="10821" y="10304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12700">
                  <a:miter lim="400000"/>
                </a:ln>
              </p:spPr>
              <p:txBody>
                <a:bodyPr lIns="45719" rIns="45719" anchor="ctr"/>
                <a:lstStyle/>
                <a:p>
                  <a:pPr defTabSz="914400">
                    <a:defRPr sz="18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23" name="íṧľiḑè">
                  <a:extLst>
                    <a:ext uri="{FF2B5EF4-FFF2-40B4-BE49-F238E27FC236}">
                      <a16:creationId xmlns="" xmlns:a16="http://schemas.microsoft.com/office/drawing/2014/main" id="{ED0AD86A-5B3D-44F7-8AA6-CBB060E48BC1}"/>
                    </a:ext>
                  </a:extLst>
                </p:cNvPr>
                <p:cNvSpPr/>
                <p:nvPr/>
              </p:nvSpPr>
              <p:spPr>
                <a:xfrm>
                  <a:off x="1218357" y="8586048"/>
                  <a:ext cx="486517" cy="69305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21" y="0"/>
                      </a:moveTo>
                      <a:cubicBezTo>
                        <a:pt x="4975" y="0"/>
                        <a:pt x="0" y="3298"/>
                        <a:pt x="0" y="7618"/>
                      </a:cubicBezTo>
                      <a:cubicBezTo>
                        <a:pt x="0" y="13164"/>
                        <a:pt x="10821" y="21600"/>
                        <a:pt x="10821" y="21600"/>
                      </a:cubicBezTo>
                      <a:cubicBezTo>
                        <a:pt x="10821" y="21600"/>
                        <a:pt x="21600" y="13164"/>
                        <a:pt x="21600" y="7618"/>
                      </a:cubicBezTo>
                      <a:cubicBezTo>
                        <a:pt x="21600" y="3298"/>
                        <a:pt x="16666" y="0"/>
                        <a:pt x="10821" y="0"/>
                      </a:cubicBezTo>
                      <a:close/>
                      <a:moveTo>
                        <a:pt x="10821" y="10304"/>
                      </a:moveTo>
                      <a:cubicBezTo>
                        <a:pt x="8748" y="10304"/>
                        <a:pt x="7007" y="9165"/>
                        <a:pt x="7007" y="7618"/>
                      </a:cubicBezTo>
                      <a:cubicBezTo>
                        <a:pt x="7007" y="6071"/>
                        <a:pt x="8748" y="4962"/>
                        <a:pt x="10821" y="4962"/>
                      </a:cubicBezTo>
                      <a:cubicBezTo>
                        <a:pt x="12852" y="4962"/>
                        <a:pt x="14593" y="6071"/>
                        <a:pt x="14593" y="7618"/>
                      </a:cubicBezTo>
                      <a:cubicBezTo>
                        <a:pt x="14593" y="9165"/>
                        <a:pt x="12852" y="10304"/>
                        <a:pt x="10821" y="10304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12700">
                  <a:miter lim="400000"/>
                </a:ln>
              </p:spPr>
              <p:txBody>
                <a:bodyPr lIns="45719" rIns="45719" anchor="ctr"/>
                <a:lstStyle/>
                <a:p>
                  <a:pPr defTabSz="914400">
                    <a:defRPr sz="18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24" name="iṧľïḋe">
                  <a:extLst>
                    <a:ext uri="{FF2B5EF4-FFF2-40B4-BE49-F238E27FC236}">
                      <a16:creationId xmlns="" xmlns:a16="http://schemas.microsoft.com/office/drawing/2014/main" id="{C8C11BF9-D0D7-4D2A-86AD-BBC623E3E9FB}"/>
                    </a:ext>
                  </a:extLst>
                </p:cNvPr>
                <p:cNvSpPr/>
                <p:nvPr/>
              </p:nvSpPr>
              <p:spPr>
                <a:xfrm>
                  <a:off x="4896820" y="9490432"/>
                  <a:ext cx="486517" cy="69306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21" y="0"/>
                      </a:moveTo>
                      <a:cubicBezTo>
                        <a:pt x="4975" y="0"/>
                        <a:pt x="0" y="3298"/>
                        <a:pt x="0" y="7618"/>
                      </a:cubicBezTo>
                      <a:cubicBezTo>
                        <a:pt x="0" y="13164"/>
                        <a:pt x="10821" y="21600"/>
                        <a:pt x="10821" y="21600"/>
                      </a:cubicBezTo>
                      <a:cubicBezTo>
                        <a:pt x="10821" y="21600"/>
                        <a:pt x="21600" y="13164"/>
                        <a:pt x="21600" y="7618"/>
                      </a:cubicBezTo>
                      <a:cubicBezTo>
                        <a:pt x="21600" y="3298"/>
                        <a:pt x="16666" y="0"/>
                        <a:pt x="10821" y="0"/>
                      </a:cubicBezTo>
                      <a:close/>
                      <a:moveTo>
                        <a:pt x="10821" y="10304"/>
                      </a:moveTo>
                      <a:cubicBezTo>
                        <a:pt x="8748" y="10304"/>
                        <a:pt x="7007" y="9165"/>
                        <a:pt x="7007" y="7618"/>
                      </a:cubicBezTo>
                      <a:cubicBezTo>
                        <a:pt x="7007" y="6071"/>
                        <a:pt x="8748" y="4962"/>
                        <a:pt x="10821" y="4962"/>
                      </a:cubicBezTo>
                      <a:cubicBezTo>
                        <a:pt x="12852" y="4962"/>
                        <a:pt x="14593" y="6071"/>
                        <a:pt x="14593" y="7618"/>
                      </a:cubicBezTo>
                      <a:cubicBezTo>
                        <a:pt x="14593" y="9165"/>
                        <a:pt x="12852" y="10304"/>
                        <a:pt x="10821" y="10304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12700">
                  <a:miter lim="400000"/>
                </a:ln>
              </p:spPr>
              <p:txBody>
                <a:bodyPr lIns="45719" rIns="45719" anchor="ctr"/>
                <a:lstStyle/>
                <a:p>
                  <a:pPr defTabSz="914400">
                    <a:defRPr sz="18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25" name="îṡḻíḍê">
                  <a:extLst>
                    <a:ext uri="{FF2B5EF4-FFF2-40B4-BE49-F238E27FC236}">
                      <a16:creationId xmlns="" xmlns:a16="http://schemas.microsoft.com/office/drawing/2014/main" id="{6764E702-3AB1-4488-BD68-9EF4BA64BE18}"/>
                    </a:ext>
                  </a:extLst>
                </p:cNvPr>
                <p:cNvSpPr/>
                <p:nvPr/>
              </p:nvSpPr>
              <p:spPr>
                <a:xfrm rot="18802755">
                  <a:off x="-1525587" y="6310570"/>
                  <a:ext cx="728202" cy="69306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10908"/>
                      </a:moveTo>
                      <a:cubicBezTo>
                        <a:pt x="21600" y="10041"/>
                        <a:pt x="20981" y="9173"/>
                        <a:pt x="19950" y="9173"/>
                      </a:cubicBezTo>
                      <a:lnTo>
                        <a:pt x="14115" y="9173"/>
                      </a:lnTo>
                      <a:lnTo>
                        <a:pt x="8516" y="0"/>
                      </a:lnTo>
                      <a:lnTo>
                        <a:pt x="6453" y="0"/>
                      </a:lnTo>
                      <a:lnTo>
                        <a:pt x="9135" y="9173"/>
                      </a:lnTo>
                      <a:lnTo>
                        <a:pt x="3124" y="9173"/>
                      </a:lnTo>
                      <a:lnTo>
                        <a:pt x="1473" y="6756"/>
                      </a:lnTo>
                      <a:lnTo>
                        <a:pt x="0" y="6756"/>
                      </a:lnTo>
                      <a:lnTo>
                        <a:pt x="1031" y="10908"/>
                      </a:lnTo>
                      <a:lnTo>
                        <a:pt x="0" y="14844"/>
                      </a:lnTo>
                      <a:lnTo>
                        <a:pt x="1473" y="14844"/>
                      </a:lnTo>
                      <a:lnTo>
                        <a:pt x="3124" y="12644"/>
                      </a:lnTo>
                      <a:lnTo>
                        <a:pt x="9135" y="12644"/>
                      </a:lnTo>
                      <a:lnTo>
                        <a:pt x="6453" y="21600"/>
                      </a:lnTo>
                      <a:lnTo>
                        <a:pt x="8516" y="21600"/>
                      </a:lnTo>
                      <a:lnTo>
                        <a:pt x="14115" y="12644"/>
                      </a:lnTo>
                      <a:lnTo>
                        <a:pt x="19950" y="12644"/>
                      </a:lnTo>
                      <a:cubicBezTo>
                        <a:pt x="20981" y="12644"/>
                        <a:pt x="21600" y="11776"/>
                        <a:pt x="21600" y="10908"/>
                      </a:cubicBezTo>
                    </a:path>
                  </a:pathLst>
                </a:custGeom>
                <a:solidFill>
                  <a:srgbClr val="A6AAA9"/>
                </a:solidFill>
                <a:ln w="12700">
                  <a:miter lim="400000"/>
                </a:ln>
              </p:spPr>
              <p:txBody>
                <a:bodyPr lIns="45719" rIns="45719" anchor="ctr"/>
                <a:lstStyle/>
                <a:p>
                  <a:pPr defTabSz="914400">
                    <a:defRPr sz="18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26" name="íŝḷïḑê">
                  <a:extLst>
                    <a:ext uri="{FF2B5EF4-FFF2-40B4-BE49-F238E27FC236}">
                      <a16:creationId xmlns="" xmlns:a16="http://schemas.microsoft.com/office/drawing/2014/main" id="{E203CCA9-ADC7-44EB-84EF-4DEFFC890227}"/>
                    </a:ext>
                  </a:extLst>
                </p:cNvPr>
                <p:cNvSpPr/>
                <p:nvPr/>
              </p:nvSpPr>
              <p:spPr>
                <a:xfrm rot="1021271">
                  <a:off x="4893223" y="4646870"/>
                  <a:ext cx="728203" cy="69306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10908"/>
                      </a:moveTo>
                      <a:cubicBezTo>
                        <a:pt x="21600" y="10041"/>
                        <a:pt x="20981" y="9173"/>
                        <a:pt x="19950" y="9173"/>
                      </a:cubicBezTo>
                      <a:lnTo>
                        <a:pt x="14115" y="9173"/>
                      </a:lnTo>
                      <a:lnTo>
                        <a:pt x="8516" y="0"/>
                      </a:lnTo>
                      <a:lnTo>
                        <a:pt x="6453" y="0"/>
                      </a:lnTo>
                      <a:lnTo>
                        <a:pt x="9135" y="9173"/>
                      </a:lnTo>
                      <a:lnTo>
                        <a:pt x="3124" y="9173"/>
                      </a:lnTo>
                      <a:lnTo>
                        <a:pt x="1473" y="6756"/>
                      </a:lnTo>
                      <a:lnTo>
                        <a:pt x="0" y="6756"/>
                      </a:lnTo>
                      <a:lnTo>
                        <a:pt x="1031" y="10908"/>
                      </a:lnTo>
                      <a:lnTo>
                        <a:pt x="0" y="14844"/>
                      </a:lnTo>
                      <a:lnTo>
                        <a:pt x="1473" y="14844"/>
                      </a:lnTo>
                      <a:lnTo>
                        <a:pt x="3124" y="12644"/>
                      </a:lnTo>
                      <a:lnTo>
                        <a:pt x="9135" y="12644"/>
                      </a:lnTo>
                      <a:lnTo>
                        <a:pt x="6453" y="21600"/>
                      </a:lnTo>
                      <a:lnTo>
                        <a:pt x="8516" y="21600"/>
                      </a:lnTo>
                      <a:lnTo>
                        <a:pt x="14115" y="12644"/>
                      </a:lnTo>
                      <a:lnTo>
                        <a:pt x="19950" y="12644"/>
                      </a:lnTo>
                      <a:cubicBezTo>
                        <a:pt x="20981" y="12644"/>
                        <a:pt x="21600" y="11776"/>
                        <a:pt x="21600" y="10908"/>
                      </a:cubicBezTo>
                    </a:path>
                  </a:pathLst>
                </a:custGeom>
                <a:solidFill>
                  <a:srgbClr val="A6AAA9"/>
                </a:solidFill>
                <a:ln w="12700">
                  <a:miter lim="400000"/>
                </a:ln>
              </p:spPr>
              <p:txBody>
                <a:bodyPr lIns="45719" rIns="45719" anchor="ctr"/>
                <a:lstStyle/>
                <a:p>
                  <a:pPr defTabSz="914400">
                    <a:defRPr sz="18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27" name="íṧľîḓè">
                  <a:extLst>
                    <a:ext uri="{FF2B5EF4-FFF2-40B4-BE49-F238E27FC236}">
                      <a16:creationId xmlns="" xmlns:a16="http://schemas.microsoft.com/office/drawing/2014/main" id="{5EE59B86-DA93-437F-BF38-18B212768DF6}"/>
                    </a:ext>
                  </a:extLst>
                </p:cNvPr>
                <p:cNvSpPr/>
                <p:nvPr/>
              </p:nvSpPr>
              <p:spPr>
                <a:xfrm rot="5387886">
                  <a:off x="9223923" y="10526970"/>
                  <a:ext cx="728203" cy="69306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10908"/>
                      </a:moveTo>
                      <a:cubicBezTo>
                        <a:pt x="21600" y="10041"/>
                        <a:pt x="20981" y="9173"/>
                        <a:pt x="19950" y="9173"/>
                      </a:cubicBezTo>
                      <a:lnTo>
                        <a:pt x="14115" y="9173"/>
                      </a:lnTo>
                      <a:lnTo>
                        <a:pt x="8516" y="0"/>
                      </a:lnTo>
                      <a:lnTo>
                        <a:pt x="6453" y="0"/>
                      </a:lnTo>
                      <a:lnTo>
                        <a:pt x="9135" y="9173"/>
                      </a:lnTo>
                      <a:lnTo>
                        <a:pt x="3124" y="9173"/>
                      </a:lnTo>
                      <a:lnTo>
                        <a:pt x="1473" y="6756"/>
                      </a:lnTo>
                      <a:lnTo>
                        <a:pt x="0" y="6756"/>
                      </a:lnTo>
                      <a:lnTo>
                        <a:pt x="1031" y="10908"/>
                      </a:lnTo>
                      <a:lnTo>
                        <a:pt x="0" y="14844"/>
                      </a:lnTo>
                      <a:lnTo>
                        <a:pt x="1473" y="14844"/>
                      </a:lnTo>
                      <a:lnTo>
                        <a:pt x="3124" y="12644"/>
                      </a:lnTo>
                      <a:lnTo>
                        <a:pt x="9135" y="12644"/>
                      </a:lnTo>
                      <a:lnTo>
                        <a:pt x="6453" y="21600"/>
                      </a:lnTo>
                      <a:lnTo>
                        <a:pt x="8516" y="21600"/>
                      </a:lnTo>
                      <a:lnTo>
                        <a:pt x="14115" y="12644"/>
                      </a:lnTo>
                      <a:lnTo>
                        <a:pt x="19950" y="12644"/>
                      </a:lnTo>
                      <a:cubicBezTo>
                        <a:pt x="20981" y="12644"/>
                        <a:pt x="21600" y="11776"/>
                        <a:pt x="21600" y="10908"/>
                      </a:cubicBezTo>
                    </a:path>
                  </a:pathLst>
                </a:custGeom>
                <a:solidFill>
                  <a:srgbClr val="A6AAA9"/>
                </a:solidFill>
                <a:ln w="12700">
                  <a:miter lim="400000"/>
                </a:ln>
              </p:spPr>
              <p:txBody>
                <a:bodyPr lIns="45719" rIns="45719" anchor="ctr"/>
                <a:lstStyle/>
                <a:p>
                  <a:pPr defTabSz="914400">
                    <a:defRPr sz="18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28" name="îṥḻiḋé">
                  <a:extLst>
                    <a:ext uri="{FF2B5EF4-FFF2-40B4-BE49-F238E27FC236}">
                      <a16:creationId xmlns="" xmlns:a16="http://schemas.microsoft.com/office/drawing/2014/main" id="{936E277A-C1B7-48C8-8F22-78683C8C44B6}"/>
                    </a:ext>
                  </a:extLst>
                </p:cNvPr>
                <p:cNvSpPr/>
                <p:nvPr/>
              </p:nvSpPr>
              <p:spPr>
                <a:xfrm rot="14608625">
                  <a:off x="9630323" y="7593270"/>
                  <a:ext cx="728203" cy="69306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10908"/>
                      </a:moveTo>
                      <a:cubicBezTo>
                        <a:pt x="21600" y="10041"/>
                        <a:pt x="20981" y="9173"/>
                        <a:pt x="19950" y="9173"/>
                      </a:cubicBezTo>
                      <a:lnTo>
                        <a:pt x="14115" y="9173"/>
                      </a:lnTo>
                      <a:lnTo>
                        <a:pt x="8516" y="0"/>
                      </a:lnTo>
                      <a:lnTo>
                        <a:pt x="6453" y="0"/>
                      </a:lnTo>
                      <a:lnTo>
                        <a:pt x="9135" y="9173"/>
                      </a:lnTo>
                      <a:lnTo>
                        <a:pt x="3124" y="9173"/>
                      </a:lnTo>
                      <a:lnTo>
                        <a:pt x="1473" y="6756"/>
                      </a:lnTo>
                      <a:lnTo>
                        <a:pt x="0" y="6756"/>
                      </a:lnTo>
                      <a:lnTo>
                        <a:pt x="1031" y="10908"/>
                      </a:lnTo>
                      <a:lnTo>
                        <a:pt x="0" y="14844"/>
                      </a:lnTo>
                      <a:lnTo>
                        <a:pt x="1473" y="14844"/>
                      </a:lnTo>
                      <a:lnTo>
                        <a:pt x="3124" y="12644"/>
                      </a:lnTo>
                      <a:lnTo>
                        <a:pt x="9135" y="12644"/>
                      </a:lnTo>
                      <a:lnTo>
                        <a:pt x="6453" y="21600"/>
                      </a:lnTo>
                      <a:lnTo>
                        <a:pt x="8516" y="21600"/>
                      </a:lnTo>
                      <a:lnTo>
                        <a:pt x="14115" y="12644"/>
                      </a:lnTo>
                      <a:lnTo>
                        <a:pt x="19950" y="12644"/>
                      </a:lnTo>
                      <a:cubicBezTo>
                        <a:pt x="20981" y="12644"/>
                        <a:pt x="21600" y="11776"/>
                        <a:pt x="21600" y="10908"/>
                      </a:cubicBezTo>
                    </a:path>
                  </a:pathLst>
                </a:custGeom>
                <a:solidFill>
                  <a:srgbClr val="DCDEE0"/>
                </a:solidFill>
                <a:ln w="12700">
                  <a:miter lim="400000"/>
                </a:ln>
              </p:spPr>
              <p:txBody>
                <a:bodyPr lIns="45719" rIns="45719" anchor="ctr"/>
                <a:lstStyle/>
                <a:p>
                  <a:pPr defTabSz="914400">
                    <a:defRPr sz="18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29" name="îṣľïḓé">
                  <a:extLst>
                    <a:ext uri="{FF2B5EF4-FFF2-40B4-BE49-F238E27FC236}">
                      <a16:creationId xmlns="" xmlns:a16="http://schemas.microsoft.com/office/drawing/2014/main" id="{816E2990-6ADA-4A83-B683-79CC5C225378}"/>
                    </a:ext>
                  </a:extLst>
                </p:cNvPr>
                <p:cNvSpPr/>
                <p:nvPr/>
              </p:nvSpPr>
              <p:spPr>
                <a:xfrm rot="9921958">
                  <a:off x="1311824" y="3516570"/>
                  <a:ext cx="728202" cy="69306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10908"/>
                      </a:moveTo>
                      <a:cubicBezTo>
                        <a:pt x="21600" y="10041"/>
                        <a:pt x="20981" y="9173"/>
                        <a:pt x="19950" y="9173"/>
                      </a:cubicBezTo>
                      <a:lnTo>
                        <a:pt x="14115" y="9173"/>
                      </a:lnTo>
                      <a:lnTo>
                        <a:pt x="8516" y="0"/>
                      </a:lnTo>
                      <a:lnTo>
                        <a:pt x="6453" y="0"/>
                      </a:lnTo>
                      <a:lnTo>
                        <a:pt x="9135" y="9173"/>
                      </a:lnTo>
                      <a:lnTo>
                        <a:pt x="3124" y="9173"/>
                      </a:lnTo>
                      <a:lnTo>
                        <a:pt x="1473" y="6756"/>
                      </a:lnTo>
                      <a:lnTo>
                        <a:pt x="0" y="6756"/>
                      </a:lnTo>
                      <a:lnTo>
                        <a:pt x="1031" y="10908"/>
                      </a:lnTo>
                      <a:lnTo>
                        <a:pt x="0" y="14844"/>
                      </a:lnTo>
                      <a:lnTo>
                        <a:pt x="1473" y="14844"/>
                      </a:lnTo>
                      <a:lnTo>
                        <a:pt x="3124" y="12644"/>
                      </a:lnTo>
                      <a:lnTo>
                        <a:pt x="9135" y="12644"/>
                      </a:lnTo>
                      <a:lnTo>
                        <a:pt x="6453" y="21600"/>
                      </a:lnTo>
                      <a:lnTo>
                        <a:pt x="8516" y="21600"/>
                      </a:lnTo>
                      <a:lnTo>
                        <a:pt x="14115" y="12644"/>
                      </a:lnTo>
                      <a:lnTo>
                        <a:pt x="19950" y="12644"/>
                      </a:lnTo>
                      <a:cubicBezTo>
                        <a:pt x="20981" y="12644"/>
                        <a:pt x="21600" y="11776"/>
                        <a:pt x="21600" y="10908"/>
                      </a:cubicBezTo>
                    </a:path>
                  </a:pathLst>
                </a:custGeom>
                <a:solidFill>
                  <a:srgbClr val="DCDEE0"/>
                </a:solidFill>
                <a:ln w="12700">
                  <a:miter lim="400000"/>
                </a:ln>
              </p:spPr>
              <p:txBody>
                <a:bodyPr lIns="45719" rIns="45719" anchor="ctr"/>
                <a:lstStyle/>
                <a:p>
                  <a:pPr defTabSz="914400">
                    <a:defRPr sz="18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30" name="i$1íďé">
                  <a:extLst>
                    <a:ext uri="{FF2B5EF4-FFF2-40B4-BE49-F238E27FC236}">
                      <a16:creationId xmlns="" xmlns:a16="http://schemas.microsoft.com/office/drawing/2014/main" id="{7B83BEF5-1103-4638-9E9A-DE95F9985F76}"/>
                    </a:ext>
                  </a:extLst>
                </p:cNvPr>
                <p:cNvSpPr/>
                <p:nvPr/>
              </p:nvSpPr>
              <p:spPr>
                <a:xfrm rot="5805315">
                  <a:off x="-4174576" y="9505968"/>
                  <a:ext cx="728202" cy="69306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10908"/>
                      </a:moveTo>
                      <a:cubicBezTo>
                        <a:pt x="21600" y="10041"/>
                        <a:pt x="20981" y="9173"/>
                        <a:pt x="19950" y="9173"/>
                      </a:cubicBezTo>
                      <a:lnTo>
                        <a:pt x="14115" y="9173"/>
                      </a:lnTo>
                      <a:lnTo>
                        <a:pt x="8516" y="0"/>
                      </a:lnTo>
                      <a:lnTo>
                        <a:pt x="6453" y="0"/>
                      </a:lnTo>
                      <a:lnTo>
                        <a:pt x="9135" y="9173"/>
                      </a:lnTo>
                      <a:lnTo>
                        <a:pt x="3124" y="9173"/>
                      </a:lnTo>
                      <a:lnTo>
                        <a:pt x="1473" y="6756"/>
                      </a:lnTo>
                      <a:lnTo>
                        <a:pt x="0" y="6756"/>
                      </a:lnTo>
                      <a:lnTo>
                        <a:pt x="1031" y="10908"/>
                      </a:lnTo>
                      <a:lnTo>
                        <a:pt x="0" y="14844"/>
                      </a:lnTo>
                      <a:lnTo>
                        <a:pt x="1473" y="14844"/>
                      </a:lnTo>
                      <a:lnTo>
                        <a:pt x="3124" y="12644"/>
                      </a:lnTo>
                      <a:lnTo>
                        <a:pt x="9135" y="12644"/>
                      </a:lnTo>
                      <a:lnTo>
                        <a:pt x="6453" y="21600"/>
                      </a:lnTo>
                      <a:lnTo>
                        <a:pt x="8516" y="21600"/>
                      </a:lnTo>
                      <a:lnTo>
                        <a:pt x="14115" y="12644"/>
                      </a:lnTo>
                      <a:lnTo>
                        <a:pt x="19950" y="12644"/>
                      </a:lnTo>
                      <a:cubicBezTo>
                        <a:pt x="20981" y="12644"/>
                        <a:pt x="21600" y="11776"/>
                        <a:pt x="21600" y="10908"/>
                      </a:cubicBezTo>
                    </a:path>
                  </a:pathLst>
                </a:custGeom>
                <a:solidFill>
                  <a:srgbClr val="DCDEE0"/>
                </a:solidFill>
                <a:ln w="12700">
                  <a:miter lim="400000"/>
                </a:ln>
              </p:spPr>
              <p:txBody>
                <a:bodyPr lIns="45719" rIns="45719" anchor="ctr"/>
                <a:lstStyle/>
                <a:p>
                  <a:pPr defTabSz="914400">
                    <a:defRPr sz="18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</p:grpSp>
        </p:grpSp>
        <p:grpSp>
          <p:nvGrpSpPr>
            <p:cNvPr id="7" name="îṩļîḋè">
              <a:extLst>
                <a:ext uri="{FF2B5EF4-FFF2-40B4-BE49-F238E27FC236}">
                  <a16:creationId xmlns="" xmlns:a16="http://schemas.microsoft.com/office/drawing/2014/main" id="{1D9F357D-497A-4B0F-AD92-F70DF8DB9444}"/>
                </a:ext>
              </a:extLst>
            </p:cNvPr>
            <p:cNvGrpSpPr/>
            <p:nvPr/>
          </p:nvGrpSpPr>
          <p:grpSpPr>
            <a:xfrm>
              <a:off x="687280" y="2639453"/>
              <a:ext cx="3791329" cy="1998194"/>
              <a:chOff x="687278" y="2398652"/>
              <a:chExt cx="3524773" cy="1998194"/>
            </a:xfrm>
          </p:grpSpPr>
          <p:sp>
            <p:nvSpPr>
              <p:cNvPr id="17" name="iŝļiḑê">
                <a:extLst>
                  <a:ext uri="{FF2B5EF4-FFF2-40B4-BE49-F238E27FC236}">
                    <a16:creationId xmlns="" xmlns:a16="http://schemas.microsoft.com/office/drawing/2014/main" id="{7DF73C5A-A000-4981-A9E8-AA599996678D}"/>
                  </a:ext>
                </a:extLst>
              </p:cNvPr>
              <p:cNvSpPr/>
              <p:nvPr/>
            </p:nvSpPr>
            <p:spPr>
              <a:xfrm>
                <a:off x="687278" y="2840457"/>
                <a:ext cx="3524773" cy="155638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18" name="ïṩ1îďê">
                <a:extLst>
                  <a:ext uri="{FF2B5EF4-FFF2-40B4-BE49-F238E27FC236}">
                    <a16:creationId xmlns="" xmlns:a16="http://schemas.microsoft.com/office/drawing/2014/main" id="{B511F249-8E29-4E76-B321-DFBEC8D8DEDD}"/>
                  </a:ext>
                </a:extLst>
              </p:cNvPr>
              <p:cNvSpPr txBox="1"/>
              <p:nvPr/>
            </p:nvSpPr>
            <p:spPr bwMode="auto">
              <a:xfrm>
                <a:off x="687278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400" b="1" dirty="0"/>
                  <a:t>Text here</a:t>
                </a:r>
              </a:p>
            </p:txBody>
          </p:sp>
        </p:grpSp>
        <p:grpSp>
          <p:nvGrpSpPr>
            <p:cNvPr id="8" name="iS1îdé">
              <a:extLst>
                <a:ext uri="{FF2B5EF4-FFF2-40B4-BE49-F238E27FC236}">
                  <a16:creationId xmlns="" xmlns:a16="http://schemas.microsoft.com/office/drawing/2014/main" id="{06C9621E-88BD-4FB4-8A0D-B571ABD97D8C}"/>
                </a:ext>
              </a:extLst>
            </p:cNvPr>
            <p:cNvGrpSpPr/>
            <p:nvPr/>
          </p:nvGrpSpPr>
          <p:grpSpPr>
            <a:xfrm>
              <a:off x="8208339" y="1275325"/>
              <a:ext cx="3312150" cy="1198477"/>
              <a:chOff x="7686225" y="1275325"/>
              <a:chExt cx="3834264" cy="1198477"/>
            </a:xfrm>
          </p:grpSpPr>
          <p:sp>
            <p:nvSpPr>
              <p:cNvPr id="15" name="iṡ1ïḋé">
                <a:extLst>
                  <a:ext uri="{FF2B5EF4-FFF2-40B4-BE49-F238E27FC236}">
                    <a16:creationId xmlns="" xmlns:a16="http://schemas.microsoft.com/office/drawing/2014/main" id="{D835D7C2-1FBE-47D6-B5E7-29104C986456}"/>
                  </a:ext>
                </a:extLst>
              </p:cNvPr>
              <p:cNvSpPr/>
              <p:nvPr/>
            </p:nvSpPr>
            <p:spPr bwMode="auto">
              <a:xfrm>
                <a:off x="7686225" y="1666883"/>
                <a:ext cx="3834264" cy="8069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6" name="iṥ1íḓé">
                <a:extLst>
                  <a:ext uri="{FF2B5EF4-FFF2-40B4-BE49-F238E27FC236}">
                    <a16:creationId xmlns="" xmlns:a16="http://schemas.microsoft.com/office/drawing/2014/main" id="{D0761E18-FA4D-4EBD-84BF-79F51A479826}"/>
                  </a:ext>
                </a:extLst>
              </p:cNvPr>
              <p:cNvSpPr txBox="1"/>
              <p:nvPr/>
            </p:nvSpPr>
            <p:spPr bwMode="auto">
              <a:xfrm>
                <a:off x="7686225" y="1275325"/>
                <a:ext cx="3834264" cy="391558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xtLst/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>
                    <a:solidFill>
                      <a:schemeClr val="bg1"/>
                    </a:solidFill>
                  </a:rPr>
                  <a:t>01.Text here</a:t>
                </a:r>
              </a:p>
            </p:txBody>
          </p:sp>
        </p:grpSp>
        <p:grpSp>
          <p:nvGrpSpPr>
            <p:cNvPr id="9" name="iš1ïḑè">
              <a:extLst>
                <a:ext uri="{FF2B5EF4-FFF2-40B4-BE49-F238E27FC236}">
                  <a16:creationId xmlns="" xmlns:a16="http://schemas.microsoft.com/office/drawing/2014/main" id="{582685FF-89B5-45F2-9CB0-F156CAB2804E}"/>
                </a:ext>
              </a:extLst>
            </p:cNvPr>
            <p:cNvGrpSpPr/>
            <p:nvPr/>
          </p:nvGrpSpPr>
          <p:grpSpPr>
            <a:xfrm>
              <a:off x="8208339" y="2829762"/>
              <a:ext cx="3312150" cy="1198477"/>
              <a:chOff x="7686225" y="1275325"/>
              <a:chExt cx="3834264" cy="1198477"/>
            </a:xfrm>
          </p:grpSpPr>
          <p:sp>
            <p:nvSpPr>
              <p:cNvPr id="13" name="îśḻiḓè">
                <a:extLst>
                  <a:ext uri="{FF2B5EF4-FFF2-40B4-BE49-F238E27FC236}">
                    <a16:creationId xmlns="" xmlns:a16="http://schemas.microsoft.com/office/drawing/2014/main" id="{2567F2D7-F65F-4F91-870C-BE3D7CA3BF63}"/>
                  </a:ext>
                </a:extLst>
              </p:cNvPr>
              <p:cNvSpPr/>
              <p:nvPr/>
            </p:nvSpPr>
            <p:spPr bwMode="auto">
              <a:xfrm>
                <a:off x="7686225" y="1666883"/>
                <a:ext cx="3834264" cy="8069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4" name="îšḻïḍê">
                <a:extLst>
                  <a:ext uri="{FF2B5EF4-FFF2-40B4-BE49-F238E27FC236}">
                    <a16:creationId xmlns="" xmlns:a16="http://schemas.microsoft.com/office/drawing/2014/main" id="{849E24AC-58E7-476A-A5F8-712B586F6A5D}"/>
                  </a:ext>
                </a:extLst>
              </p:cNvPr>
              <p:cNvSpPr txBox="1"/>
              <p:nvPr/>
            </p:nvSpPr>
            <p:spPr bwMode="auto">
              <a:xfrm>
                <a:off x="7686225" y="1275325"/>
                <a:ext cx="3834264" cy="391558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/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>
                    <a:solidFill>
                      <a:schemeClr val="bg1"/>
                    </a:solidFill>
                  </a:rPr>
                  <a:t>02.Text here</a:t>
                </a:r>
              </a:p>
            </p:txBody>
          </p:sp>
        </p:grpSp>
        <p:grpSp>
          <p:nvGrpSpPr>
            <p:cNvPr id="10" name="íṩľiḍe">
              <a:extLst>
                <a:ext uri="{FF2B5EF4-FFF2-40B4-BE49-F238E27FC236}">
                  <a16:creationId xmlns="" xmlns:a16="http://schemas.microsoft.com/office/drawing/2014/main" id="{71CDDC82-FF2C-4BD4-B770-8112BC37A650}"/>
                </a:ext>
              </a:extLst>
            </p:cNvPr>
            <p:cNvGrpSpPr/>
            <p:nvPr/>
          </p:nvGrpSpPr>
          <p:grpSpPr>
            <a:xfrm>
              <a:off x="8208339" y="4384198"/>
              <a:ext cx="3312150" cy="1198477"/>
              <a:chOff x="7686225" y="1275325"/>
              <a:chExt cx="3834264" cy="1198477"/>
            </a:xfrm>
          </p:grpSpPr>
          <p:sp>
            <p:nvSpPr>
              <p:cNvPr id="11" name="ïṩḻiḋê">
                <a:extLst>
                  <a:ext uri="{FF2B5EF4-FFF2-40B4-BE49-F238E27FC236}">
                    <a16:creationId xmlns="" xmlns:a16="http://schemas.microsoft.com/office/drawing/2014/main" id="{0BF49595-6A65-4A61-BFCA-A3FA4C77C05F}"/>
                  </a:ext>
                </a:extLst>
              </p:cNvPr>
              <p:cNvSpPr/>
              <p:nvPr/>
            </p:nvSpPr>
            <p:spPr bwMode="auto">
              <a:xfrm>
                <a:off x="7686225" y="1666883"/>
                <a:ext cx="3834264" cy="8069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2" name="îSḷîďè">
                <a:extLst>
                  <a:ext uri="{FF2B5EF4-FFF2-40B4-BE49-F238E27FC236}">
                    <a16:creationId xmlns="" xmlns:a16="http://schemas.microsoft.com/office/drawing/2014/main" id="{0B053B4C-55A8-4014-8E54-894CC72FE872}"/>
                  </a:ext>
                </a:extLst>
              </p:cNvPr>
              <p:cNvSpPr txBox="1"/>
              <p:nvPr/>
            </p:nvSpPr>
            <p:spPr bwMode="auto">
              <a:xfrm>
                <a:off x="7686225" y="1275325"/>
                <a:ext cx="3834264" cy="391558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  <a:extLst/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>
                    <a:solidFill>
                      <a:schemeClr val="bg1"/>
                    </a:solidFill>
                  </a:rPr>
                  <a:t>03.Text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17730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矩形 227">
            <a:extLst>
              <a:ext uri="{FF2B5EF4-FFF2-40B4-BE49-F238E27FC236}">
                <a16:creationId xmlns="" xmlns:a16="http://schemas.microsoft.com/office/drawing/2014/main" id="{F6185500-4BA3-487D-9EAD-3A2CBC9721B8}"/>
              </a:ext>
            </a:extLst>
          </p:cNvPr>
          <p:cNvSpPr/>
          <p:nvPr/>
        </p:nvSpPr>
        <p:spPr>
          <a:xfrm>
            <a:off x="0" y="2178505"/>
            <a:ext cx="12192000" cy="1238250"/>
          </a:xfrm>
          <a:prstGeom prst="rect">
            <a:avLst/>
          </a:prstGeom>
          <a:solidFill>
            <a:srgbClr val="B6D0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9" name="矩形 228">
            <a:extLst>
              <a:ext uri="{FF2B5EF4-FFF2-40B4-BE49-F238E27FC236}">
                <a16:creationId xmlns="" xmlns:a16="http://schemas.microsoft.com/office/drawing/2014/main" id="{A9CE452E-C08A-4006-8EF8-790FB7710A41}"/>
              </a:ext>
            </a:extLst>
          </p:cNvPr>
          <p:cNvSpPr/>
          <p:nvPr/>
        </p:nvSpPr>
        <p:spPr>
          <a:xfrm>
            <a:off x="4952" y="2178505"/>
            <a:ext cx="4010025" cy="123825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0" name="组合 229">
            <a:extLst>
              <a:ext uri="{FF2B5EF4-FFF2-40B4-BE49-F238E27FC236}">
                <a16:creationId xmlns="" xmlns:a16="http://schemas.microsoft.com/office/drawing/2014/main" id="{BAC06064-8BB4-4BF2-AB09-A39B44DE615A}"/>
              </a:ext>
            </a:extLst>
          </p:cNvPr>
          <p:cNvGrpSpPr/>
          <p:nvPr/>
        </p:nvGrpSpPr>
        <p:grpSpPr>
          <a:xfrm>
            <a:off x="4695825" y="276813"/>
            <a:ext cx="7496175" cy="3139942"/>
            <a:chOff x="189103" y="1918279"/>
            <a:chExt cx="11792946" cy="4939722"/>
          </a:xfrm>
        </p:grpSpPr>
        <p:sp>
          <p:nvSpPr>
            <p:cNvPr id="231" name="Freeform 5">
              <a:extLst>
                <a:ext uri="{FF2B5EF4-FFF2-40B4-BE49-F238E27FC236}">
                  <a16:creationId xmlns="" xmlns:a16="http://schemas.microsoft.com/office/drawing/2014/main" id="{68D9FA21-C3FE-4F00-B2BF-B4899024267A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3367" y="6589076"/>
              <a:ext cx="549644" cy="228822"/>
            </a:xfrm>
            <a:custGeom>
              <a:avLst/>
              <a:gdLst>
                <a:gd name="T0" fmla="*/ 63 w 112"/>
                <a:gd name="T1" fmla="*/ 19 h 47"/>
                <a:gd name="T2" fmla="*/ 49 w 112"/>
                <a:gd name="T3" fmla="*/ 3 h 47"/>
                <a:gd name="T4" fmla="*/ 30 w 112"/>
                <a:gd name="T5" fmla="*/ 11 h 47"/>
                <a:gd name="T6" fmla="*/ 9 w 112"/>
                <a:gd name="T7" fmla="*/ 16 h 47"/>
                <a:gd name="T8" fmla="*/ 8 w 112"/>
                <a:gd name="T9" fmla="*/ 46 h 47"/>
                <a:gd name="T10" fmla="*/ 14 w 112"/>
                <a:gd name="T11" fmla="*/ 47 h 47"/>
                <a:gd name="T12" fmla="*/ 77 w 112"/>
                <a:gd name="T13" fmla="*/ 46 h 47"/>
                <a:gd name="T14" fmla="*/ 94 w 112"/>
                <a:gd name="T15" fmla="*/ 43 h 47"/>
                <a:gd name="T16" fmla="*/ 105 w 112"/>
                <a:gd name="T17" fmla="*/ 12 h 47"/>
                <a:gd name="T18" fmla="*/ 83 w 112"/>
                <a:gd name="T19" fmla="*/ 6 h 47"/>
                <a:gd name="T20" fmla="*/ 63 w 112"/>
                <a:gd name="T21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2" h="47">
                  <a:moveTo>
                    <a:pt x="63" y="19"/>
                  </a:moveTo>
                  <a:cubicBezTo>
                    <a:pt x="60" y="11"/>
                    <a:pt x="56" y="5"/>
                    <a:pt x="49" y="3"/>
                  </a:cubicBezTo>
                  <a:cubicBezTo>
                    <a:pt x="41" y="0"/>
                    <a:pt x="33" y="4"/>
                    <a:pt x="30" y="11"/>
                  </a:cubicBezTo>
                  <a:cubicBezTo>
                    <a:pt x="24" y="5"/>
                    <a:pt x="14" y="10"/>
                    <a:pt x="9" y="16"/>
                  </a:cubicBezTo>
                  <a:cubicBezTo>
                    <a:pt x="0" y="27"/>
                    <a:pt x="7" y="45"/>
                    <a:pt x="8" y="46"/>
                  </a:cubicBezTo>
                  <a:cubicBezTo>
                    <a:pt x="10" y="47"/>
                    <a:pt x="14" y="47"/>
                    <a:pt x="14" y="47"/>
                  </a:cubicBezTo>
                  <a:cubicBezTo>
                    <a:pt x="77" y="46"/>
                    <a:pt x="77" y="46"/>
                    <a:pt x="77" y="46"/>
                  </a:cubicBezTo>
                  <a:cubicBezTo>
                    <a:pt x="77" y="46"/>
                    <a:pt x="88" y="46"/>
                    <a:pt x="94" y="43"/>
                  </a:cubicBezTo>
                  <a:cubicBezTo>
                    <a:pt x="104" y="39"/>
                    <a:pt x="112" y="21"/>
                    <a:pt x="105" y="12"/>
                  </a:cubicBezTo>
                  <a:cubicBezTo>
                    <a:pt x="100" y="5"/>
                    <a:pt x="91" y="4"/>
                    <a:pt x="83" y="6"/>
                  </a:cubicBezTo>
                  <a:cubicBezTo>
                    <a:pt x="76" y="9"/>
                    <a:pt x="69" y="13"/>
                    <a:pt x="63" y="19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Freeform 6">
              <a:extLst>
                <a:ext uri="{FF2B5EF4-FFF2-40B4-BE49-F238E27FC236}">
                  <a16:creationId xmlns="" xmlns:a16="http://schemas.microsoft.com/office/drawing/2014/main" id="{A440143E-E9B5-4691-BFAE-E11419D040D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73931" y="6584358"/>
              <a:ext cx="549644" cy="245335"/>
            </a:xfrm>
            <a:custGeom>
              <a:avLst/>
              <a:gdLst>
                <a:gd name="T0" fmla="*/ 15 w 112"/>
                <a:gd name="T1" fmla="*/ 50 h 50"/>
                <a:gd name="T2" fmla="*/ 9 w 112"/>
                <a:gd name="T3" fmla="*/ 48 h 50"/>
                <a:gd name="T4" fmla="*/ 9 w 112"/>
                <a:gd name="T5" fmla="*/ 16 h 50"/>
                <a:gd name="T6" fmla="*/ 24 w 112"/>
                <a:gd name="T7" fmla="*/ 7 h 50"/>
                <a:gd name="T8" fmla="*/ 31 w 112"/>
                <a:gd name="T9" fmla="*/ 9 h 50"/>
                <a:gd name="T10" fmla="*/ 38 w 112"/>
                <a:gd name="T11" fmla="*/ 3 h 50"/>
                <a:gd name="T12" fmla="*/ 51 w 112"/>
                <a:gd name="T13" fmla="*/ 2 h 50"/>
                <a:gd name="T14" fmla="*/ 66 w 112"/>
                <a:gd name="T15" fmla="*/ 16 h 50"/>
                <a:gd name="T16" fmla="*/ 85 w 112"/>
                <a:gd name="T17" fmla="*/ 5 h 50"/>
                <a:gd name="T18" fmla="*/ 108 w 112"/>
                <a:gd name="T19" fmla="*/ 11 h 50"/>
                <a:gd name="T20" fmla="*/ 110 w 112"/>
                <a:gd name="T21" fmla="*/ 29 h 50"/>
                <a:gd name="T22" fmla="*/ 96 w 112"/>
                <a:gd name="T23" fmla="*/ 46 h 50"/>
                <a:gd name="T24" fmla="*/ 79 w 112"/>
                <a:gd name="T25" fmla="*/ 49 h 50"/>
                <a:gd name="T26" fmla="*/ 16 w 112"/>
                <a:gd name="T27" fmla="*/ 50 h 50"/>
                <a:gd name="T28" fmla="*/ 15 w 112"/>
                <a:gd name="T29" fmla="*/ 50 h 50"/>
                <a:gd name="T30" fmla="*/ 25 w 112"/>
                <a:gd name="T31" fmla="*/ 11 h 50"/>
                <a:gd name="T32" fmla="*/ 24 w 112"/>
                <a:gd name="T33" fmla="*/ 12 h 50"/>
                <a:gd name="T34" fmla="*/ 12 w 112"/>
                <a:gd name="T35" fmla="*/ 19 h 50"/>
                <a:gd name="T36" fmla="*/ 12 w 112"/>
                <a:gd name="T37" fmla="*/ 45 h 50"/>
                <a:gd name="T38" fmla="*/ 16 w 112"/>
                <a:gd name="T39" fmla="*/ 46 h 50"/>
                <a:gd name="T40" fmla="*/ 79 w 112"/>
                <a:gd name="T41" fmla="*/ 45 h 50"/>
                <a:gd name="T42" fmla="*/ 95 w 112"/>
                <a:gd name="T43" fmla="*/ 42 h 50"/>
                <a:gd name="T44" fmla="*/ 106 w 112"/>
                <a:gd name="T45" fmla="*/ 28 h 50"/>
                <a:gd name="T46" fmla="*/ 105 w 112"/>
                <a:gd name="T47" fmla="*/ 14 h 50"/>
                <a:gd name="T48" fmla="*/ 86 w 112"/>
                <a:gd name="T49" fmla="*/ 9 h 50"/>
                <a:gd name="T50" fmla="*/ 66 w 112"/>
                <a:gd name="T51" fmla="*/ 21 h 50"/>
                <a:gd name="T52" fmla="*/ 64 w 112"/>
                <a:gd name="T53" fmla="*/ 22 h 50"/>
                <a:gd name="T54" fmla="*/ 63 w 112"/>
                <a:gd name="T55" fmla="*/ 20 h 50"/>
                <a:gd name="T56" fmla="*/ 50 w 112"/>
                <a:gd name="T57" fmla="*/ 6 h 50"/>
                <a:gd name="T58" fmla="*/ 40 w 112"/>
                <a:gd name="T59" fmla="*/ 7 h 50"/>
                <a:gd name="T60" fmla="*/ 34 w 112"/>
                <a:gd name="T61" fmla="*/ 12 h 50"/>
                <a:gd name="T62" fmla="*/ 33 w 112"/>
                <a:gd name="T63" fmla="*/ 14 h 50"/>
                <a:gd name="T64" fmla="*/ 31 w 112"/>
                <a:gd name="T65" fmla="*/ 13 h 50"/>
                <a:gd name="T66" fmla="*/ 25 w 112"/>
                <a:gd name="T67" fmla="*/ 1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2" h="50">
                  <a:moveTo>
                    <a:pt x="15" y="50"/>
                  </a:moveTo>
                  <a:cubicBezTo>
                    <a:pt x="13" y="50"/>
                    <a:pt x="11" y="50"/>
                    <a:pt x="9" y="48"/>
                  </a:cubicBezTo>
                  <a:cubicBezTo>
                    <a:pt x="7" y="46"/>
                    <a:pt x="0" y="27"/>
                    <a:pt x="9" y="16"/>
                  </a:cubicBezTo>
                  <a:cubicBezTo>
                    <a:pt x="13" y="11"/>
                    <a:pt x="19" y="8"/>
                    <a:pt x="24" y="7"/>
                  </a:cubicBezTo>
                  <a:cubicBezTo>
                    <a:pt x="27" y="7"/>
                    <a:pt x="29" y="8"/>
                    <a:pt x="31" y="9"/>
                  </a:cubicBezTo>
                  <a:cubicBezTo>
                    <a:pt x="33" y="6"/>
                    <a:pt x="35" y="4"/>
                    <a:pt x="38" y="3"/>
                  </a:cubicBezTo>
                  <a:cubicBezTo>
                    <a:pt x="42" y="1"/>
                    <a:pt x="47" y="0"/>
                    <a:pt x="51" y="2"/>
                  </a:cubicBezTo>
                  <a:cubicBezTo>
                    <a:pt x="57" y="4"/>
                    <a:pt x="63" y="9"/>
                    <a:pt x="66" y="16"/>
                  </a:cubicBezTo>
                  <a:cubicBezTo>
                    <a:pt x="72" y="11"/>
                    <a:pt x="78" y="7"/>
                    <a:pt x="85" y="5"/>
                  </a:cubicBezTo>
                  <a:cubicBezTo>
                    <a:pt x="92" y="3"/>
                    <a:pt x="103" y="4"/>
                    <a:pt x="108" y="11"/>
                  </a:cubicBezTo>
                  <a:cubicBezTo>
                    <a:pt x="112" y="16"/>
                    <a:pt x="112" y="22"/>
                    <a:pt x="110" y="29"/>
                  </a:cubicBezTo>
                  <a:cubicBezTo>
                    <a:pt x="108" y="37"/>
                    <a:pt x="103" y="44"/>
                    <a:pt x="96" y="46"/>
                  </a:cubicBezTo>
                  <a:cubicBezTo>
                    <a:pt x="91" y="49"/>
                    <a:pt x="79" y="49"/>
                    <a:pt x="79" y="49"/>
                  </a:cubicBezTo>
                  <a:cubicBezTo>
                    <a:pt x="16" y="50"/>
                    <a:pt x="16" y="50"/>
                    <a:pt x="16" y="50"/>
                  </a:cubicBezTo>
                  <a:cubicBezTo>
                    <a:pt x="16" y="50"/>
                    <a:pt x="15" y="50"/>
                    <a:pt x="15" y="50"/>
                  </a:cubicBezTo>
                  <a:close/>
                  <a:moveTo>
                    <a:pt x="25" y="11"/>
                  </a:moveTo>
                  <a:cubicBezTo>
                    <a:pt x="25" y="11"/>
                    <a:pt x="25" y="11"/>
                    <a:pt x="24" y="12"/>
                  </a:cubicBezTo>
                  <a:cubicBezTo>
                    <a:pt x="20" y="12"/>
                    <a:pt x="16" y="15"/>
                    <a:pt x="12" y="19"/>
                  </a:cubicBezTo>
                  <a:cubicBezTo>
                    <a:pt x="5" y="28"/>
                    <a:pt x="11" y="44"/>
                    <a:pt x="12" y="45"/>
                  </a:cubicBezTo>
                  <a:cubicBezTo>
                    <a:pt x="12" y="45"/>
                    <a:pt x="14" y="46"/>
                    <a:pt x="16" y="46"/>
                  </a:cubicBezTo>
                  <a:cubicBezTo>
                    <a:pt x="79" y="45"/>
                    <a:pt x="79" y="45"/>
                    <a:pt x="79" y="45"/>
                  </a:cubicBezTo>
                  <a:cubicBezTo>
                    <a:pt x="79" y="45"/>
                    <a:pt x="90" y="44"/>
                    <a:pt x="95" y="42"/>
                  </a:cubicBezTo>
                  <a:cubicBezTo>
                    <a:pt x="100" y="41"/>
                    <a:pt x="104" y="35"/>
                    <a:pt x="106" y="28"/>
                  </a:cubicBezTo>
                  <a:cubicBezTo>
                    <a:pt x="108" y="22"/>
                    <a:pt x="108" y="17"/>
                    <a:pt x="105" y="14"/>
                  </a:cubicBezTo>
                  <a:cubicBezTo>
                    <a:pt x="101" y="8"/>
                    <a:pt x="92" y="7"/>
                    <a:pt x="86" y="9"/>
                  </a:cubicBezTo>
                  <a:cubicBezTo>
                    <a:pt x="79" y="11"/>
                    <a:pt x="72" y="16"/>
                    <a:pt x="66" y="21"/>
                  </a:cubicBezTo>
                  <a:cubicBezTo>
                    <a:pt x="65" y="22"/>
                    <a:pt x="65" y="22"/>
                    <a:pt x="64" y="22"/>
                  </a:cubicBezTo>
                  <a:cubicBezTo>
                    <a:pt x="63" y="21"/>
                    <a:pt x="63" y="21"/>
                    <a:pt x="63" y="20"/>
                  </a:cubicBezTo>
                  <a:cubicBezTo>
                    <a:pt x="60" y="13"/>
                    <a:pt x="56" y="7"/>
                    <a:pt x="50" y="6"/>
                  </a:cubicBezTo>
                  <a:cubicBezTo>
                    <a:pt x="47" y="5"/>
                    <a:pt x="43" y="5"/>
                    <a:pt x="40" y="7"/>
                  </a:cubicBezTo>
                  <a:cubicBezTo>
                    <a:pt x="37" y="8"/>
                    <a:pt x="35" y="10"/>
                    <a:pt x="34" y="12"/>
                  </a:cubicBezTo>
                  <a:cubicBezTo>
                    <a:pt x="34" y="13"/>
                    <a:pt x="34" y="14"/>
                    <a:pt x="33" y="14"/>
                  </a:cubicBezTo>
                  <a:cubicBezTo>
                    <a:pt x="32" y="14"/>
                    <a:pt x="32" y="14"/>
                    <a:pt x="31" y="13"/>
                  </a:cubicBezTo>
                  <a:cubicBezTo>
                    <a:pt x="30" y="12"/>
                    <a:pt x="28" y="11"/>
                    <a:pt x="25" y="11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Freeform 7">
              <a:extLst>
                <a:ext uri="{FF2B5EF4-FFF2-40B4-BE49-F238E27FC236}">
                  <a16:creationId xmlns="" xmlns:a16="http://schemas.microsoft.com/office/drawing/2014/main" id="{34818F16-375C-4E25-ACB3-8A78E5E89737}"/>
                </a:ext>
              </a:extLst>
            </p:cNvPr>
            <p:cNvSpPr>
              <a:spLocks/>
            </p:cNvSpPr>
            <p:nvPr/>
          </p:nvSpPr>
          <p:spPr bwMode="auto">
            <a:xfrm>
              <a:off x="9255059" y="6657487"/>
              <a:ext cx="28308" cy="73129"/>
            </a:xfrm>
            <a:custGeom>
              <a:avLst/>
              <a:gdLst>
                <a:gd name="T0" fmla="*/ 3 w 6"/>
                <a:gd name="T1" fmla="*/ 2 h 15"/>
                <a:gd name="T2" fmla="*/ 0 w 6"/>
                <a:gd name="T3" fmla="*/ 13 h 15"/>
                <a:gd name="T4" fmla="*/ 4 w 6"/>
                <a:gd name="T5" fmla="*/ 13 h 15"/>
                <a:gd name="T6" fmla="*/ 5 w 6"/>
                <a:gd name="T7" fmla="*/ 4 h 15"/>
                <a:gd name="T8" fmla="*/ 3 w 6"/>
                <a:gd name="T9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5">
                  <a:moveTo>
                    <a:pt x="3" y="2"/>
                  </a:moveTo>
                  <a:cubicBezTo>
                    <a:pt x="1" y="6"/>
                    <a:pt x="0" y="9"/>
                    <a:pt x="0" y="13"/>
                  </a:cubicBezTo>
                  <a:cubicBezTo>
                    <a:pt x="1" y="15"/>
                    <a:pt x="4" y="15"/>
                    <a:pt x="4" y="13"/>
                  </a:cubicBezTo>
                  <a:cubicBezTo>
                    <a:pt x="3" y="10"/>
                    <a:pt x="4" y="7"/>
                    <a:pt x="5" y="4"/>
                  </a:cubicBezTo>
                  <a:cubicBezTo>
                    <a:pt x="6" y="2"/>
                    <a:pt x="3" y="0"/>
                    <a:pt x="3" y="2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Freeform 8">
              <a:extLst>
                <a:ext uri="{FF2B5EF4-FFF2-40B4-BE49-F238E27FC236}">
                  <a16:creationId xmlns="" xmlns:a16="http://schemas.microsoft.com/office/drawing/2014/main" id="{67C54B15-5402-4896-BFA1-E2FF71535A7F}"/>
                </a:ext>
              </a:extLst>
            </p:cNvPr>
            <p:cNvSpPr>
              <a:spLocks/>
            </p:cNvSpPr>
            <p:nvPr/>
          </p:nvSpPr>
          <p:spPr bwMode="auto">
            <a:xfrm>
              <a:off x="9214956" y="6671641"/>
              <a:ext cx="25949" cy="68411"/>
            </a:xfrm>
            <a:custGeom>
              <a:avLst/>
              <a:gdLst>
                <a:gd name="T0" fmla="*/ 1 w 5"/>
                <a:gd name="T1" fmla="*/ 2 h 14"/>
                <a:gd name="T2" fmla="*/ 1 w 5"/>
                <a:gd name="T3" fmla="*/ 12 h 14"/>
                <a:gd name="T4" fmla="*/ 4 w 5"/>
                <a:gd name="T5" fmla="*/ 11 h 14"/>
                <a:gd name="T6" fmla="*/ 4 w 5"/>
                <a:gd name="T7" fmla="*/ 2 h 14"/>
                <a:gd name="T8" fmla="*/ 1 w 5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4">
                  <a:moveTo>
                    <a:pt x="1" y="2"/>
                  </a:moveTo>
                  <a:cubicBezTo>
                    <a:pt x="1" y="5"/>
                    <a:pt x="0" y="9"/>
                    <a:pt x="1" y="12"/>
                  </a:cubicBezTo>
                  <a:cubicBezTo>
                    <a:pt x="2" y="14"/>
                    <a:pt x="5" y="13"/>
                    <a:pt x="4" y="11"/>
                  </a:cubicBezTo>
                  <a:cubicBezTo>
                    <a:pt x="4" y="8"/>
                    <a:pt x="4" y="5"/>
                    <a:pt x="4" y="2"/>
                  </a:cubicBezTo>
                  <a:cubicBezTo>
                    <a:pt x="5" y="1"/>
                    <a:pt x="2" y="0"/>
                    <a:pt x="1" y="2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Freeform 9">
              <a:extLst>
                <a:ext uri="{FF2B5EF4-FFF2-40B4-BE49-F238E27FC236}">
                  <a16:creationId xmlns="" xmlns:a16="http://schemas.microsoft.com/office/drawing/2014/main" id="{DF918418-5786-40DE-B32A-451CFD5602A4}"/>
                </a:ext>
              </a:extLst>
            </p:cNvPr>
            <p:cNvSpPr>
              <a:spLocks/>
            </p:cNvSpPr>
            <p:nvPr/>
          </p:nvSpPr>
          <p:spPr bwMode="auto">
            <a:xfrm>
              <a:off x="9299880" y="6633897"/>
              <a:ext cx="18872" cy="14154"/>
            </a:xfrm>
            <a:custGeom>
              <a:avLst/>
              <a:gdLst>
                <a:gd name="T0" fmla="*/ 2 w 4"/>
                <a:gd name="T1" fmla="*/ 3 h 3"/>
                <a:gd name="T2" fmla="*/ 2 w 4"/>
                <a:gd name="T3" fmla="*/ 0 h 3"/>
                <a:gd name="T4" fmla="*/ 2 w 4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2" y="3"/>
                  </a:moveTo>
                  <a:cubicBezTo>
                    <a:pt x="4" y="3"/>
                    <a:pt x="4" y="0"/>
                    <a:pt x="2" y="0"/>
                  </a:cubicBezTo>
                  <a:cubicBezTo>
                    <a:pt x="0" y="0"/>
                    <a:pt x="0" y="3"/>
                    <a:pt x="2" y="3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10">
              <a:extLst>
                <a:ext uri="{FF2B5EF4-FFF2-40B4-BE49-F238E27FC236}">
                  <a16:creationId xmlns="" xmlns:a16="http://schemas.microsoft.com/office/drawing/2014/main" id="{9D808BE7-1F94-4548-869C-B5F29BB6C832}"/>
                </a:ext>
              </a:extLst>
            </p:cNvPr>
            <p:cNvSpPr>
              <a:spLocks/>
            </p:cNvSpPr>
            <p:nvPr/>
          </p:nvSpPr>
          <p:spPr bwMode="auto">
            <a:xfrm>
              <a:off x="9354137" y="6711744"/>
              <a:ext cx="14154" cy="33026"/>
            </a:xfrm>
            <a:custGeom>
              <a:avLst/>
              <a:gdLst>
                <a:gd name="T0" fmla="*/ 0 w 3"/>
                <a:gd name="T1" fmla="*/ 2 h 7"/>
                <a:gd name="T2" fmla="*/ 0 w 3"/>
                <a:gd name="T3" fmla="*/ 5 h 7"/>
                <a:gd name="T4" fmla="*/ 3 w 3"/>
                <a:gd name="T5" fmla="*/ 5 h 7"/>
                <a:gd name="T6" fmla="*/ 3 w 3"/>
                <a:gd name="T7" fmla="*/ 2 h 7"/>
                <a:gd name="T8" fmla="*/ 0 w 3"/>
                <a:gd name="T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7">
                  <a:moveTo>
                    <a:pt x="0" y="2"/>
                  </a:moveTo>
                  <a:cubicBezTo>
                    <a:pt x="0" y="3"/>
                    <a:pt x="0" y="4"/>
                    <a:pt x="0" y="5"/>
                  </a:cubicBezTo>
                  <a:cubicBezTo>
                    <a:pt x="0" y="7"/>
                    <a:pt x="3" y="7"/>
                    <a:pt x="3" y="5"/>
                  </a:cubicBezTo>
                  <a:cubicBezTo>
                    <a:pt x="3" y="4"/>
                    <a:pt x="3" y="3"/>
                    <a:pt x="3" y="2"/>
                  </a:cubicBezTo>
                  <a:cubicBezTo>
                    <a:pt x="3" y="0"/>
                    <a:pt x="0" y="0"/>
                    <a:pt x="0" y="2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Freeform 11">
              <a:extLst>
                <a:ext uri="{FF2B5EF4-FFF2-40B4-BE49-F238E27FC236}">
                  <a16:creationId xmlns="" xmlns:a16="http://schemas.microsoft.com/office/drawing/2014/main" id="{676AE4C1-1851-4F6F-85E5-BE5462BFD6F1}"/>
                </a:ext>
              </a:extLst>
            </p:cNvPr>
            <p:cNvSpPr>
              <a:spLocks/>
            </p:cNvSpPr>
            <p:nvPr/>
          </p:nvSpPr>
          <p:spPr bwMode="auto">
            <a:xfrm>
              <a:off x="9608907" y="6735334"/>
              <a:ext cx="14154" cy="30667"/>
            </a:xfrm>
            <a:custGeom>
              <a:avLst/>
              <a:gdLst>
                <a:gd name="T0" fmla="*/ 0 w 3"/>
                <a:gd name="T1" fmla="*/ 2 h 6"/>
                <a:gd name="T2" fmla="*/ 0 w 3"/>
                <a:gd name="T3" fmla="*/ 4 h 6"/>
                <a:gd name="T4" fmla="*/ 3 w 3"/>
                <a:gd name="T5" fmla="*/ 4 h 6"/>
                <a:gd name="T6" fmla="*/ 3 w 3"/>
                <a:gd name="T7" fmla="*/ 2 h 6"/>
                <a:gd name="T8" fmla="*/ 0 w 3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">
                  <a:moveTo>
                    <a:pt x="0" y="2"/>
                  </a:moveTo>
                  <a:cubicBezTo>
                    <a:pt x="0" y="3"/>
                    <a:pt x="0" y="3"/>
                    <a:pt x="0" y="4"/>
                  </a:cubicBezTo>
                  <a:cubicBezTo>
                    <a:pt x="0" y="6"/>
                    <a:pt x="3" y="6"/>
                    <a:pt x="3" y="4"/>
                  </a:cubicBezTo>
                  <a:cubicBezTo>
                    <a:pt x="3" y="3"/>
                    <a:pt x="3" y="3"/>
                    <a:pt x="3" y="2"/>
                  </a:cubicBezTo>
                  <a:cubicBezTo>
                    <a:pt x="3" y="0"/>
                    <a:pt x="0" y="0"/>
                    <a:pt x="0" y="2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Freeform 12">
              <a:extLst>
                <a:ext uri="{FF2B5EF4-FFF2-40B4-BE49-F238E27FC236}">
                  <a16:creationId xmlns="" xmlns:a16="http://schemas.microsoft.com/office/drawing/2014/main" id="{84C4F1F3-9748-47E8-9328-6ADBBEDDF0E9}"/>
                </a:ext>
              </a:extLst>
            </p:cNvPr>
            <p:cNvSpPr>
              <a:spLocks/>
            </p:cNvSpPr>
            <p:nvPr/>
          </p:nvSpPr>
          <p:spPr bwMode="auto">
            <a:xfrm>
              <a:off x="9573523" y="6711744"/>
              <a:ext cx="30667" cy="28308"/>
            </a:xfrm>
            <a:custGeom>
              <a:avLst/>
              <a:gdLst>
                <a:gd name="T0" fmla="*/ 2 w 6"/>
                <a:gd name="T1" fmla="*/ 3 h 6"/>
                <a:gd name="T2" fmla="*/ 2 w 6"/>
                <a:gd name="T3" fmla="*/ 4 h 6"/>
                <a:gd name="T4" fmla="*/ 4 w 6"/>
                <a:gd name="T5" fmla="*/ 2 h 6"/>
                <a:gd name="T6" fmla="*/ 4 w 6"/>
                <a:gd name="T7" fmla="*/ 1 h 6"/>
                <a:gd name="T8" fmla="*/ 2 w 6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2" y="3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4" y="6"/>
                    <a:pt x="6" y="3"/>
                    <a:pt x="4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2" y="0"/>
                    <a:pt x="0" y="2"/>
                    <a:pt x="2" y="3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Freeform 13">
              <a:extLst>
                <a:ext uri="{FF2B5EF4-FFF2-40B4-BE49-F238E27FC236}">
                  <a16:creationId xmlns="" xmlns:a16="http://schemas.microsoft.com/office/drawing/2014/main" id="{2DE445B8-A96B-4728-A725-D8098D1BCAC4}"/>
                </a:ext>
              </a:extLst>
            </p:cNvPr>
            <p:cNvSpPr>
              <a:spLocks/>
            </p:cNvSpPr>
            <p:nvPr/>
          </p:nvSpPr>
          <p:spPr bwMode="auto">
            <a:xfrm>
              <a:off x="4709290" y="6353177"/>
              <a:ext cx="559080" cy="40103"/>
            </a:xfrm>
            <a:custGeom>
              <a:avLst/>
              <a:gdLst>
                <a:gd name="T0" fmla="*/ 109 w 114"/>
                <a:gd name="T1" fmla="*/ 8 h 8"/>
                <a:gd name="T2" fmla="*/ 4 w 114"/>
                <a:gd name="T3" fmla="*/ 8 h 8"/>
                <a:gd name="T4" fmla="*/ 0 w 114"/>
                <a:gd name="T5" fmla="*/ 4 h 8"/>
                <a:gd name="T6" fmla="*/ 4 w 114"/>
                <a:gd name="T7" fmla="*/ 0 h 8"/>
                <a:gd name="T8" fmla="*/ 109 w 114"/>
                <a:gd name="T9" fmla="*/ 0 h 8"/>
                <a:gd name="T10" fmla="*/ 114 w 114"/>
                <a:gd name="T11" fmla="*/ 4 h 8"/>
                <a:gd name="T12" fmla="*/ 109 w 114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" h="8">
                  <a:moveTo>
                    <a:pt x="109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2" y="0"/>
                    <a:pt x="114" y="1"/>
                    <a:pt x="114" y="4"/>
                  </a:cubicBezTo>
                  <a:cubicBezTo>
                    <a:pt x="114" y="6"/>
                    <a:pt x="112" y="8"/>
                    <a:pt x="109" y="8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14">
              <a:extLst>
                <a:ext uri="{FF2B5EF4-FFF2-40B4-BE49-F238E27FC236}">
                  <a16:creationId xmlns="" xmlns:a16="http://schemas.microsoft.com/office/drawing/2014/main" id="{B70487DC-5688-4B26-B926-AA6AD7219497}"/>
                </a:ext>
              </a:extLst>
            </p:cNvPr>
            <p:cNvSpPr>
              <a:spLocks/>
            </p:cNvSpPr>
            <p:nvPr/>
          </p:nvSpPr>
          <p:spPr bwMode="auto">
            <a:xfrm>
              <a:off x="9719780" y="4565064"/>
              <a:ext cx="75488" cy="40103"/>
            </a:xfrm>
            <a:custGeom>
              <a:avLst/>
              <a:gdLst>
                <a:gd name="T0" fmla="*/ 15 w 15"/>
                <a:gd name="T1" fmla="*/ 8 h 8"/>
                <a:gd name="T2" fmla="*/ 12 w 15"/>
                <a:gd name="T3" fmla="*/ 8 h 8"/>
                <a:gd name="T4" fmla="*/ 7 w 15"/>
                <a:gd name="T5" fmla="*/ 3 h 8"/>
                <a:gd name="T6" fmla="*/ 3 w 15"/>
                <a:gd name="T7" fmla="*/ 8 h 8"/>
                <a:gd name="T8" fmla="*/ 0 w 15"/>
                <a:gd name="T9" fmla="*/ 8 h 8"/>
                <a:gd name="T10" fmla="*/ 7 w 15"/>
                <a:gd name="T11" fmla="*/ 0 h 8"/>
                <a:gd name="T12" fmla="*/ 15 w 15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8">
                  <a:moveTo>
                    <a:pt x="15" y="8"/>
                  </a:moveTo>
                  <a:cubicBezTo>
                    <a:pt x="12" y="8"/>
                    <a:pt x="12" y="8"/>
                    <a:pt x="12" y="8"/>
                  </a:cubicBezTo>
                  <a:cubicBezTo>
                    <a:pt x="12" y="5"/>
                    <a:pt x="10" y="3"/>
                    <a:pt x="7" y="3"/>
                  </a:cubicBezTo>
                  <a:cubicBezTo>
                    <a:pt x="5" y="3"/>
                    <a:pt x="3" y="5"/>
                    <a:pt x="3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" y="0"/>
                    <a:pt x="15" y="3"/>
                    <a:pt x="15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Freeform 15">
              <a:extLst>
                <a:ext uri="{FF2B5EF4-FFF2-40B4-BE49-F238E27FC236}">
                  <a16:creationId xmlns="" xmlns:a16="http://schemas.microsoft.com/office/drawing/2014/main" id="{969F04E5-804D-4585-ADA6-93D2EFEF15B7}"/>
                </a:ext>
              </a:extLst>
            </p:cNvPr>
            <p:cNvSpPr>
              <a:spLocks/>
            </p:cNvSpPr>
            <p:nvPr/>
          </p:nvSpPr>
          <p:spPr bwMode="auto">
            <a:xfrm>
              <a:off x="9774036" y="3706392"/>
              <a:ext cx="73129" cy="35385"/>
            </a:xfrm>
            <a:custGeom>
              <a:avLst/>
              <a:gdLst>
                <a:gd name="T0" fmla="*/ 15 w 15"/>
                <a:gd name="T1" fmla="*/ 7 h 7"/>
                <a:gd name="T2" fmla="*/ 12 w 15"/>
                <a:gd name="T3" fmla="*/ 7 h 7"/>
                <a:gd name="T4" fmla="*/ 7 w 15"/>
                <a:gd name="T5" fmla="*/ 3 h 7"/>
                <a:gd name="T6" fmla="*/ 3 w 15"/>
                <a:gd name="T7" fmla="*/ 7 h 7"/>
                <a:gd name="T8" fmla="*/ 0 w 15"/>
                <a:gd name="T9" fmla="*/ 7 h 7"/>
                <a:gd name="T10" fmla="*/ 7 w 15"/>
                <a:gd name="T11" fmla="*/ 0 h 7"/>
                <a:gd name="T12" fmla="*/ 15 w 15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7">
                  <a:moveTo>
                    <a:pt x="15" y="7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2" y="5"/>
                    <a:pt x="10" y="3"/>
                    <a:pt x="7" y="3"/>
                  </a:cubicBezTo>
                  <a:cubicBezTo>
                    <a:pt x="5" y="3"/>
                    <a:pt x="3" y="5"/>
                    <a:pt x="3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" y="0"/>
                    <a:pt x="15" y="3"/>
                    <a:pt x="1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16">
              <a:extLst>
                <a:ext uri="{FF2B5EF4-FFF2-40B4-BE49-F238E27FC236}">
                  <a16:creationId xmlns="" xmlns:a16="http://schemas.microsoft.com/office/drawing/2014/main" id="{F46E72F5-8F4C-41D9-AB35-0937C7C94BF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08894" y="6362613"/>
              <a:ext cx="700619" cy="363284"/>
            </a:xfrm>
            <a:custGeom>
              <a:avLst/>
              <a:gdLst>
                <a:gd name="T0" fmla="*/ 143 w 143"/>
                <a:gd name="T1" fmla="*/ 74 h 74"/>
                <a:gd name="T2" fmla="*/ 0 w 143"/>
                <a:gd name="T3" fmla="*/ 74 h 74"/>
                <a:gd name="T4" fmla="*/ 2 w 143"/>
                <a:gd name="T5" fmla="*/ 68 h 74"/>
                <a:gd name="T6" fmla="*/ 11 w 143"/>
                <a:gd name="T7" fmla="*/ 5 h 74"/>
                <a:gd name="T8" fmla="*/ 11 w 143"/>
                <a:gd name="T9" fmla="*/ 1 h 74"/>
                <a:gd name="T10" fmla="*/ 132 w 143"/>
                <a:gd name="T11" fmla="*/ 0 h 74"/>
                <a:gd name="T12" fmla="*/ 132 w 143"/>
                <a:gd name="T13" fmla="*/ 5 h 74"/>
                <a:gd name="T14" fmla="*/ 141 w 143"/>
                <a:gd name="T15" fmla="*/ 69 h 74"/>
                <a:gd name="T16" fmla="*/ 143 w 143"/>
                <a:gd name="T17" fmla="*/ 74 h 74"/>
                <a:gd name="T18" fmla="*/ 12 w 143"/>
                <a:gd name="T19" fmla="*/ 66 h 74"/>
                <a:gd name="T20" fmla="*/ 132 w 143"/>
                <a:gd name="T21" fmla="*/ 66 h 74"/>
                <a:gd name="T22" fmla="*/ 124 w 143"/>
                <a:gd name="T23" fmla="*/ 9 h 74"/>
                <a:gd name="T24" fmla="*/ 20 w 143"/>
                <a:gd name="T25" fmla="*/ 9 h 74"/>
                <a:gd name="T26" fmla="*/ 12 w 143"/>
                <a:gd name="T27" fmla="*/ 66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3" h="74">
                  <a:moveTo>
                    <a:pt x="143" y="74"/>
                  </a:moveTo>
                  <a:cubicBezTo>
                    <a:pt x="0" y="74"/>
                    <a:pt x="0" y="74"/>
                    <a:pt x="0" y="74"/>
                  </a:cubicBezTo>
                  <a:cubicBezTo>
                    <a:pt x="2" y="68"/>
                    <a:pt x="2" y="68"/>
                    <a:pt x="2" y="68"/>
                  </a:cubicBezTo>
                  <a:cubicBezTo>
                    <a:pt x="12" y="46"/>
                    <a:pt x="13" y="27"/>
                    <a:pt x="11" y="5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32" y="5"/>
                    <a:pt x="132" y="5"/>
                    <a:pt x="132" y="5"/>
                  </a:cubicBezTo>
                  <a:cubicBezTo>
                    <a:pt x="132" y="19"/>
                    <a:pt x="136" y="51"/>
                    <a:pt x="141" y="69"/>
                  </a:cubicBezTo>
                  <a:lnTo>
                    <a:pt x="143" y="74"/>
                  </a:lnTo>
                  <a:close/>
                  <a:moveTo>
                    <a:pt x="12" y="66"/>
                  </a:moveTo>
                  <a:cubicBezTo>
                    <a:pt x="132" y="66"/>
                    <a:pt x="132" y="66"/>
                    <a:pt x="132" y="66"/>
                  </a:cubicBezTo>
                  <a:cubicBezTo>
                    <a:pt x="127" y="48"/>
                    <a:pt x="124" y="23"/>
                    <a:pt x="124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1" y="28"/>
                    <a:pt x="20" y="46"/>
                    <a:pt x="12" y="66"/>
                  </a:cubicBez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Freeform 17">
              <a:extLst>
                <a:ext uri="{FF2B5EF4-FFF2-40B4-BE49-F238E27FC236}">
                  <a16:creationId xmlns="" xmlns:a16="http://schemas.microsoft.com/office/drawing/2014/main" id="{AD1AC55A-B279-4E74-9B0D-F0FADB2D58B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68989" y="4333883"/>
              <a:ext cx="3378071" cy="2073551"/>
            </a:xfrm>
            <a:custGeom>
              <a:avLst/>
              <a:gdLst>
                <a:gd name="T0" fmla="*/ 232 w 689"/>
                <a:gd name="T1" fmla="*/ 423 h 423"/>
                <a:gd name="T2" fmla="*/ 31 w 689"/>
                <a:gd name="T3" fmla="*/ 421 h 423"/>
                <a:gd name="T4" fmla="*/ 10 w 689"/>
                <a:gd name="T5" fmla="*/ 395 h 423"/>
                <a:gd name="T6" fmla="*/ 7 w 689"/>
                <a:gd name="T7" fmla="*/ 317 h 423"/>
                <a:gd name="T8" fmla="*/ 6 w 689"/>
                <a:gd name="T9" fmla="*/ 23 h 423"/>
                <a:gd name="T10" fmla="*/ 30 w 689"/>
                <a:gd name="T11" fmla="*/ 0 h 423"/>
                <a:gd name="T12" fmla="*/ 31 w 689"/>
                <a:gd name="T13" fmla="*/ 0 h 423"/>
                <a:gd name="T14" fmla="*/ 657 w 689"/>
                <a:gd name="T15" fmla="*/ 1 h 423"/>
                <a:gd name="T16" fmla="*/ 681 w 689"/>
                <a:gd name="T17" fmla="*/ 25 h 423"/>
                <a:gd name="T18" fmla="*/ 683 w 689"/>
                <a:gd name="T19" fmla="*/ 89 h 423"/>
                <a:gd name="T20" fmla="*/ 679 w 689"/>
                <a:gd name="T21" fmla="*/ 361 h 423"/>
                <a:gd name="T22" fmla="*/ 678 w 689"/>
                <a:gd name="T23" fmla="*/ 372 h 423"/>
                <a:gd name="T24" fmla="*/ 653 w 689"/>
                <a:gd name="T25" fmla="*/ 419 h 423"/>
                <a:gd name="T26" fmla="*/ 232 w 689"/>
                <a:gd name="T27" fmla="*/ 423 h 423"/>
                <a:gd name="T28" fmla="*/ 30 w 689"/>
                <a:gd name="T29" fmla="*/ 7 h 423"/>
                <a:gd name="T30" fmla="*/ 12 w 689"/>
                <a:gd name="T31" fmla="*/ 23 h 423"/>
                <a:gd name="T32" fmla="*/ 14 w 689"/>
                <a:gd name="T33" fmla="*/ 317 h 423"/>
                <a:gd name="T34" fmla="*/ 16 w 689"/>
                <a:gd name="T35" fmla="*/ 395 h 423"/>
                <a:gd name="T36" fmla="*/ 34 w 689"/>
                <a:gd name="T37" fmla="*/ 414 h 423"/>
                <a:gd name="T38" fmla="*/ 651 w 689"/>
                <a:gd name="T39" fmla="*/ 412 h 423"/>
                <a:gd name="T40" fmla="*/ 672 w 689"/>
                <a:gd name="T41" fmla="*/ 372 h 423"/>
                <a:gd name="T42" fmla="*/ 672 w 689"/>
                <a:gd name="T43" fmla="*/ 360 h 423"/>
                <a:gd name="T44" fmla="*/ 677 w 689"/>
                <a:gd name="T45" fmla="*/ 89 h 423"/>
                <a:gd name="T46" fmla="*/ 675 w 689"/>
                <a:gd name="T47" fmla="*/ 25 h 423"/>
                <a:gd name="T48" fmla="*/ 657 w 689"/>
                <a:gd name="T49" fmla="*/ 7 h 423"/>
                <a:gd name="T50" fmla="*/ 31 w 689"/>
                <a:gd name="T51" fmla="*/ 7 h 423"/>
                <a:gd name="T52" fmla="*/ 30 w 689"/>
                <a:gd name="T53" fmla="*/ 7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89" h="423">
                  <a:moveTo>
                    <a:pt x="232" y="423"/>
                  </a:moveTo>
                  <a:cubicBezTo>
                    <a:pt x="123" y="423"/>
                    <a:pt x="35" y="422"/>
                    <a:pt x="31" y="421"/>
                  </a:cubicBezTo>
                  <a:cubicBezTo>
                    <a:pt x="22" y="417"/>
                    <a:pt x="10" y="405"/>
                    <a:pt x="10" y="395"/>
                  </a:cubicBezTo>
                  <a:cubicBezTo>
                    <a:pt x="9" y="376"/>
                    <a:pt x="8" y="349"/>
                    <a:pt x="7" y="317"/>
                  </a:cubicBezTo>
                  <a:cubicBezTo>
                    <a:pt x="5" y="223"/>
                    <a:pt x="0" y="94"/>
                    <a:pt x="6" y="23"/>
                  </a:cubicBezTo>
                  <a:cubicBezTo>
                    <a:pt x="7" y="10"/>
                    <a:pt x="17" y="0"/>
                    <a:pt x="30" y="0"/>
                  </a:cubicBezTo>
                  <a:cubicBezTo>
                    <a:pt x="30" y="0"/>
                    <a:pt x="31" y="0"/>
                    <a:pt x="31" y="0"/>
                  </a:cubicBezTo>
                  <a:cubicBezTo>
                    <a:pt x="657" y="1"/>
                    <a:pt x="657" y="1"/>
                    <a:pt x="657" y="1"/>
                  </a:cubicBezTo>
                  <a:cubicBezTo>
                    <a:pt x="670" y="1"/>
                    <a:pt x="681" y="12"/>
                    <a:pt x="681" y="25"/>
                  </a:cubicBezTo>
                  <a:cubicBezTo>
                    <a:pt x="682" y="46"/>
                    <a:pt x="683" y="67"/>
                    <a:pt x="683" y="89"/>
                  </a:cubicBezTo>
                  <a:cubicBezTo>
                    <a:pt x="686" y="179"/>
                    <a:pt x="689" y="273"/>
                    <a:pt x="679" y="361"/>
                  </a:cubicBezTo>
                  <a:cubicBezTo>
                    <a:pt x="679" y="365"/>
                    <a:pt x="678" y="368"/>
                    <a:pt x="678" y="372"/>
                  </a:cubicBezTo>
                  <a:cubicBezTo>
                    <a:pt x="677" y="391"/>
                    <a:pt x="676" y="414"/>
                    <a:pt x="653" y="419"/>
                  </a:cubicBezTo>
                  <a:cubicBezTo>
                    <a:pt x="641" y="421"/>
                    <a:pt x="409" y="423"/>
                    <a:pt x="232" y="423"/>
                  </a:cubicBezTo>
                  <a:close/>
                  <a:moveTo>
                    <a:pt x="30" y="7"/>
                  </a:moveTo>
                  <a:cubicBezTo>
                    <a:pt x="21" y="7"/>
                    <a:pt x="13" y="14"/>
                    <a:pt x="12" y="23"/>
                  </a:cubicBezTo>
                  <a:cubicBezTo>
                    <a:pt x="7" y="94"/>
                    <a:pt x="11" y="223"/>
                    <a:pt x="14" y="317"/>
                  </a:cubicBezTo>
                  <a:cubicBezTo>
                    <a:pt x="15" y="348"/>
                    <a:pt x="16" y="375"/>
                    <a:pt x="16" y="395"/>
                  </a:cubicBezTo>
                  <a:cubicBezTo>
                    <a:pt x="16" y="401"/>
                    <a:pt x="26" y="412"/>
                    <a:pt x="34" y="414"/>
                  </a:cubicBezTo>
                  <a:cubicBezTo>
                    <a:pt x="47" y="417"/>
                    <a:pt x="636" y="415"/>
                    <a:pt x="651" y="412"/>
                  </a:cubicBezTo>
                  <a:cubicBezTo>
                    <a:pt x="670" y="409"/>
                    <a:pt x="671" y="390"/>
                    <a:pt x="672" y="372"/>
                  </a:cubicBezTo>
                  <a:cubicBezTo>
                    <a:pt x="672" y="368"/>
                    <a:pt x="672" y="364"/>
                    <a:pt x="672" y="360"/>
                  </a:cubicBezTo>
                  <a:cubicBezTo>
                    <a:pt x="682" y="272"/>
                    <a:pt x="679" y="179"/>
                    <a:pt x="677" y="89"/>
                  </a:cubicBezTo>
                  <a:cubicBezTo>
                    <a:pt x="676" y="67"/>
                    <a:pt x="675" y="46"/>
                    <a:pt x="675" y="25"/>
                  </a:cubicBezTo>
                  <a:cubicBezTo>
                    <a:pt x="674" y="15"/>
                    <a:pt x="667" y="8"/>
                    <a:pt x="657" y="7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7"/>
                    <a:pt x="30" y="7"/>
                    <a:pt x="30" y="7"/>
                  </a:cubicBez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Freeform 18">
              <a:extLst>
                <a:ext uri="{FF2B5EF4-FFF2-40B4-BE49-F238E27FC236}">
                  <a16:creationId xmlns="" xmlns:a16="http://schemas.microsoft.com/office/drawing/2014/main" id="{01EFD5D2-92AB-4F04-9FFB-A70686FCDED9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7503" y="4437679"/>
              <a:ext cx="3172839" cy="1710267"/>
            </a:xfrm>
            <a:custGeom>
              <a:avLst/>
              <a:gdLst>
                <a:gd name="T0" fmla="*/ 618 w 647"/>
                <a:gd name="T1" fmla="*/ 1 h 349"/>
                <a:gd name="T2" fmla="*/ 27 w 647"/>
                <a:gd name="T3" fmla="*/ 1 h 349"/>
                <a:gd name="T4" fmla="*/ 7 w 647"/>
                <a:gd name="T5" fmla="*/ 17 h 349"/>
                <a:gd name="T6" fmla="*/ 11 w 647"/>
                <a:gd name="T7" fmla="*/ 327 h 349"/>
                <a:gd name="T8" fmla="*/ 29 w 647"/>
                <a:gd name="T9" fmla="*/ 346 h 349"/>
                <a:gd name="T10" fmla="*/ 613 w 647"/>
                <a:gd name="T11" fmla="*/ 344 h 349"/>
                <a:gd name="T12" fmla="*/ 635 w 647"/>
                <a:gd name="T13" fmla="*/ 299 h 349"/>
                <a:gd name="T14" fmla="*/ 637 w 647"/>
                <a:gd name="T15" fmla="*/ 19 h 349"/>
                <a:gd name="T16" fmla="*/ 618 w 647"/>
                <a:gd name="T17" fmla="*/ 1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7" h="349">
                  <a:moveTo>
                    <a:pt x="618" y="1"/>
                  </a:moveTo>
                  <a:cubicBezTo>
                    <a:pt x="27" y="1"/>
                    <a:pt x="27" y="1"/>
                    <a:pt x="27" y="1"/>
                  </a:cubicBezTo>
                  <a:cubicBezTo>
                    <a:pt x="17" y="0"/>
                    <a:pt x="8" y="8"/>
                    <a:pt x="7" y="17"/>
                  </a:cubicBezTo>
                  <a:cubicBezTo>
                    <a:pt x="0" y="96"/>
                    <a:pt x="9" y="261"/>
                    <a:pt x="11" y="327"/>
                  </a:cubicBezTo>
                  <a:cubicBezTo>
                    <a:pt x="11" y="334"/>
                    <a:pt x="21" y="344"/>
                    <a:pt x="29" y="346"/>
                  </a:cubicBezTo>
                  <a:cubicBezTo>
                    <a:pt x="38" y="349"/>
                    <a:pt x="599" y="347"/>
                    <a:pt x="613" y="344"/>
                  </a:cubicBezTo>
                  <a:cubicBezTo>
                    <a:pt x="637" y="340"/>
                    <a:pt x="633" y="315"/>
                    <a:pt x="635" y="299"/>
                  </a:cubicBezTo>
                  <a:cubicBezTo>
                    <a:pt x="647" y="207"/>
                    <a:pt x="640" y="108"/>
                    <a:pt x="637" y="19"/>
                  </a:cubicBezTo>
                  <a:cubicBezTo>
                    <a:pt x="637" y="9"/>
                    <a:pt x="628" y="2"/>
                    <a:pt x="618" y="1"/>
                  </a:cubicBezTo>
                  <a:close/>
                </a:path>
              </a:pathLst>
            </a:custGeom>
            <a:solidFill>
              <a:srgbClr val="B6D0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Freeform 19">
              <a:extLst>
                <a:ext uri="{FF2B5EF4-FFF2-40B4-BE49-F238E27FC236}">
                  <a16:creationId xmlns="" xmlns:a16="http://schemas.microsoft.com/office/drawing/2014/main" id="{A55B6C46-8885-4FC0-9551-78C6879754A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83354" y="6685795"/>
              <a:ext cx="1349341" cy="153334"/>
            </a:xfrm>
            <a:custGeom>
              <a:avLst/>
              <a:gdLst>
                <a:gd name="T0" fmla="*/ 260 w 275"/>
                <a:gd name="T1" fmla="*/ 31 h 31"/>
                <a:gd name="T2" fmla="*/ 15 w 275"/>
                <a:gd name="T3" fmla="*/ 31 h 31"/>
                <a:gd name="T4" fmla="*/ 0 w 275"/>
                <a:gd name="T5" fmla="*/ 16 h 31"/>
                <a:gd name="T6" fmla="*/ 15 w 275"/>
                <a:gd name="T7" fmla="*/ 0 h 31"/>
                <a:gd name="T8" fmla="*/ 260 w 275"/>
                <a:gd name="T9" fmla="*/ 0 h 31"/>
                <a:gd name="T10" fmla="*/ 275 w 275"/>
                <a:gd name="T11" fmla="*/ 16 h 31"/>
                <a:gd name="T12" fmla="*/ 260 w 275"/>
                <a:gd name="T13" fmla="*/ 31 h 31"/>
                <a:gd name="T14" fmla="*/ 15 w 275"/>
                <a:gd name="T15" fmla="*/ 7 h 31"/>
                <a:gd name="T16" fmla="*/ 7 w 275"/>
                <a:gd name="T17" fmla="*/ 16 h 31"/>
                <a:gd name="T18" fmla="*/ 15 w 275"/>
                <a:gd name="T19" fmla="*/ 24 h 31"/>
                <a:gd name="T20" fmla="*/ 260 w 275"/>
                <a:gd name="T21" fmla="*/ 24 h 31"/>
                <a:gd name="T22" fmla="*/ 269 w 275"/>
                <a:gd name="T23" fmla="*/ 16 h 31"/>
                <a:gd name="T24" fmla="*/ 260 w 275"/>
                <a:gd name="T25" fmla="*/ 7 h 31"/>
                <a:gd name="T26" fmla="*/ 15 w 275"/>
                <a:gd name="T27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75" h="31">
                  <a:moveTo>
                    <a:pt x="260" y="31"/>
                  </a:moveTo>
                  <a:cubicBezTo>
                    <a:pt x="15" y="31"/>
                    <a:pt x="15" y="31"/>
                    <a:pt x="15" y="31"/>
                  </a:cubicBezTo>
                  <a:cubicBezTo>
                    <a:pt x="5" y="31"/>
                    <a:pt x="0" y="23"/>
                    <a:pt x="0" y="16"/>
                  </a:cubicBezTo>
                  <a:cubicBezTo>
                    <a:pt x="0" y="8"/>
                    <a:pt x="5" y="0"/>
                    <a:pt x="15" y="0"/>
                  </a:cubicBezTo>
                  <a:cubicBezTo>
                    <a:pt x="260" y="0"/>
                    <a:pt x="260" y="0"/>
                    <a:pt x="260" y="0"/>
                  </a:cubicBezTo>
                  <a:cubicBezTo>
                    <a:pt x="270" y="0"/>
                    <a:pt x="275" y="8"/>
                    <a:pt x="275" y="16"/>
                  </a:cubicBezTo>
                  <a:cubicBezTo>
                    <a:pt x="275" y="23"/>
                    <a:pt x="270" y="31"/>
                    <a:pt x="260" y="31"/>
                  </a:cubicBezTo>
                  <a:close/>
                  <a:moveTo>
                    <a:pt x="15" y="7"/>
                  </a:moveTo>
                  <a:cubicBezTo>
                    <a:pt x="8" y="7"/>
                    <a:pt x="7" y="12"/>
                    <a:pt x="7" y="16"/>
                  </a:cubicBezTo>
                  <a:cubicBezTo>
                    <a:pt x="7" y="19"/>
                    <a:pt x="8" y="24"/>
                    <a:pt x="15" y="24"/>
                  </a:cubicBezTo>
                  <a:cubicBezTo>
                    <a:pt x="260" y="24"/>
                    <a:pt x="260" y="24"/>
                    <a:pt x="260" y="24"/>
                  </a:cubicBezTo>
                  <a:cubicBezTo>
                    <a:pt x="267" y="24"/>
                    <a:pt x="269" y="19"/>
                    <a:pt x="269" y="16"/>
                  </a:cubicBezTo>
                  <a:cubicBezTo>
                    <a:pt x="269" y="12"/>
                    <a:pt x="267" y="7"/>
                    <a:pt x="260" y="7"/>
                  </a:cubicBezTo>
                  <a:lnTo>
                    <a:pt x="15" y="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Freeform 20">
              <a:extLst>
                <a:ext uri="{FF2B5EF4-FFF2-40B4-BE49-F238E27FC236}">
                  <a16:creationId xmlns="" xmlns:a16="http://schemas.microsoft.com/office/drawing/2014/main" id="{D128D416-D5A7-411E-B456-8358587154E2}"/>
                </a:ext>
              </a:extLst>
            </p:cNvPr>
            <p:cNvSpPr>
              <a:spLocks/>
            </p:cNvSpPr>
            <p:nvPr/>
          </p:nvSpPr>
          <p:spPr bwMode="auto">
            <a:xfrm>
              <a:off x="6209606" y="6251741"/>
              <a:ext cx="9436" cy="0"/>
            </a:xfrm>
            <a:custGeom>
              <a:avLst/>
              <a:gdLst>
                <a:gd name="T0" fmla="*/ 2 w 2"/>
                <a:gd name="T1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0" y="0"/>
                    <a:pt x="0" y="0"/>
                    <a:pt x="2" y="0"/>
                  </a:cubicBezTo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Freeform 21">
              <a:extLst>
                <a:ext uri="{FF2B5EF4-FFF2-40B4-BE49-F238E27FC236}">
                  <a16:creationId xmlns="" xmlns:a16="http://schemas.microsoft.com/office/drawing/2014/main" id="{B0611903-2037-42B3-B41F-71E9EAB3E853}"/>
                </a:ext>
              </a:extLst>
            </p:cNvPr>
            <p:cNvSpPr>
              <a:spLocks/>
            </p:cNvSpPr>
            <p:nvPr/>
          </p:nvSpPr>
          <p:spPr bwMode="auto">
            <a:xfrm>
              <a:off x="6164785" y="6206920"/>
              <a:ext cx="108513" cy="82565"/>
            </a:xfrm>
            <a:custGeom>
              <a:avLst/>
              <a:gdLst>
                <a:gd name="T0" fmla="*/ 11 w 22"/>
                <a:gd name="T1" fmla="*/ 17 h 17"/>
                <a:gd name="T2" fmla="*/ 11 w 22"/>
                <a:gd name="T3" fmla="*/ 0 h 17"/>
                <a:gd name="T4" fmla="*/ 11 w 22"/>
                <a:gd name="T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7">
                  <a:moveTo>
                    <a:pt x="11" y="17"/>
                  </a:moveTo>
                  <a:cubicBezTo>
                    <a:pt x="22" y="17"/>
                    <a:pt x="22" y="0"/>
                    <a:pt x="11" y="0"/>
                  </a:cubicBezTo>
                  <a:cubicBezTo>
                    <a:pt x="0" y="0"/>
                    <a:pt x="0" y="17"/>
                    <a:pt x="11" y="17"/>
                  </a:cubicBez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Freeform 22">
              <a:extLst>
                <a:ext uri="{FF2B5EF4-FFF2-40B4-BE49-F238E27FC236}">
                  <a16:creationId xmlns="" xmlns:a16="http://schemas.microsoft.com/office/drawing/2014/main" id="{3106D305-8549-455A-8599-79A2BEF4530A}"/>
                </a:ext>
              </a:extLst>
            </p:cNvPr>
            <p:cNvSpPr>
              <a:spLocks/>
            </p:cNvSpPr>
            <p:nvPr/>
          </p:nvSpPr>
          <p:spPr bwMode="auto">
            <a:xfrm>
              <a:off x="6381812" y="6251741"/>
              <a:ext cx="4718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1" y="0"/>
                  </a:cubicBezTo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Freeform 23">
              <a:extLst>
                <a:ext uri="{FF2B5EF4-FFF2-40B4-BE49-F238E27FC236}">
                  <a16:creationId xmlns="" xmlns:a16="http://schemas.microsoft.com/office/drawing/2014/main" id="{14956C0D-F15A-47F5-A512-C50368ED39C3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2273" y="6206920"/>
              <a:ext cx="108513" cy="82565"/>
            </a:xfrm>
            <a:custGeom>
              <a:avLst/>
              <a:gdLst>
                <a:gd name="T0" fmla="*/ 11 w 22"/>
                <a:gd name="T1" fmla="*/ 17 h 17"/>
                <a:gd name="T2" fmla="*/ 11 w 22"/>
                <a:gd name="T3" fmla="*/ 0 h 17"/>
                <a:gd name="T4" fmla="*/ 11 w 22"/>
                <a:gd name="T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7">
                  <a:moveTo>
                    <a:pt x="11" y="17"/>
                  </a:moveTo>
                  <a:cubicBezTo>
                    <a:pt x="22" y="17"/>
                    <a:pt x="22" y="0"/>
                    <a:pt x="11" y="0"/>
                  </a:cubicBezTo>
                  <a:cubicBezTo>
                    <a:pt x="0" y="0"/>
                    <a:pt x="0" y="17"/>
                    <a:pt x="11" y="17"/>
                  </a:cubicBez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Freeform 24">
              <a:extLst>
                <a:ext uri="{FF2B5EF4-FFF2-40B4-BE49-F238E27FC236}">
                  <a16:creationId xmlns="" xmlns:a16="http://schemas.microsoft.com/office/drawing/2014/main" id="{3D94CA02-EB36-454F-A5CF-06149E638123}"/>
                </a:ext>
              </a:extLst>
            </p:cNvPr>
            <p:cNvSpPr>
              <a:spLocks/>
            </p:cNvSpPr>
            <p:nvPr/>
          </p:nvSpPr>
          <p:spPr bwMode="auto">
            <a:xfrm>
              <a:off x="6546941" y="6251741"/>
              <a:ext cx="11795" cy="0"/>
            </a:xfrm>
            <a:custGeom>
              <a:avLst/>
              <a:gdLst>
                <a:gd name="T0" fmla="*/ 2 w 2"/>
                <a:gd name="T1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0" y="0"/>
                    <a:pt x="0" y="0"/>
                    <a:pt x="2" y="0"/>
                  </a:cubicBezTo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Freeform 25">
              <a:extLst>
                <a:ext uri="{FF2B5EF4-FFF2-40B4-BE49-F238E27FC236}">
                  <a16:creationId xmlns="" xmlns:a16="http://schemas.microsoft.com/office/drawing/2014/main" id="{C024616F-72B5-48CD-95D0-92E86260DBED}"/>
                </a:ext>
              </a:extLst>
            </p:cNvPr>
            <p:cNvSpPr>
              <a:spLocks/>
            </p:cNvSpPr>
            <p:nvPr/>
          </p:nvSpPr>
          <p:spPr bwMode="auto">
            <a:xfrm>
              <a:off x="6504479" y="6206920"/>
              <a:ext cx="108513" cy="82565"/>
            </a:xfrm>
            <a:custGeom>
              <a:avLst/>
              <a:gdLst>
                <a:gd name="T0" fmla="*/ 11 w 22"/>
                <a:gd name="T1" fmla="*/ 17 h 17"/>
                <a:gd name="T2" fmla="*/ 11 w 22"/>
                <a:gd name="T3" fmla="*/ 0 h 17"/>
                <a:gd name="T4" fmla="*/ 11 w 22"/>
                <a:gd name="T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7">
                  <a:moveTo>
                    <a:pt x="11" y="17"/>
                  </a:moveTo>
                  <a:cubicBezTo>
                    <a:pt x="22" y="17"/>
                    <a:pt x="22" y="0"/>
                    <a:pt x="11" y="0"/>
                  </a:cubicBezTo>
                  <a:cubicBezTo>
                    <a:pt x="0" y="0"/>
                    <a:pt x="0" y="17"/>
                    <a:pt x="11" y="17"/>
                  </a:cubicBez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Freeform 26">
              <a:extLst>
                <a:ext uri="{FF2B5EF4-FFF2-40B4-BE49-F238E27FC236}">
                  <a16:creationId xmlns="" xmlns:a16="http://schemas.microsoft.com/office/drawing/2014/main" id="{D74F3319-C42B-4789-8A90-FC2BEB28F597}"/>
                </a:ext>
              </a:extLst>
            </p:cNvPr>
            <p:cNvSpPr>
              <a:spLocks/>
            </p:cNvSpPr>
            <p:nvPr/>
          </p:nvSpPr>
          <p:spPr bwMode="auto">
            <a:xfrm>
              <a:off x="7655665" y="4397576"/>
              <a:ext cx="4718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1" y="0"/>
                  </a:cubicBezTo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Freeform 27">
              <a:extLst>
                <a:ext uri="{FF2B5EF4-FFF2-40B4-BE49-F238E27FC236}">
                  <a16:creationId xmlns="" xmlns:a16="http://schemas.microsoft.com/office/drawing/2014/main" id="{F9D9BB91-39ED-40C1-BC77-3DF3F996656B}"/>
                </a:ext>
              </a:extLst>
            </p:cNvPr>
            <p:cNvSpPr>
              <a:spLocks/>
            </p:cNvSpPr>
            <p:nvPr/>
          </p:nvSpPr>
          <p:spPr bwMode="auto">
            <a:xfrm>
              <a:off x="7632076" y="4378704"/>
              <a:ext cx="54257" cy="40103"/>
            </a:xfrm>
            <a:custGeom>
              <a:avLst/>
              <a:gdLst>
                <a:gd name="T0" fmla="*/ 6 w 11"/>
                <a:gd name="T1" fmla="*/ 8 h 8"/>
                <a:gd name="T2" fmla="*/ 6 w 11"/>
                <a:gd name="T3" fmla="*/ 0 h 8"/>
                <a:gd name="T4" fmla="*/ 6 w 11"/>
                <a:gd name="T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8">
                  <a:moveTo>
                    <a:pt x="6" y="8"/>
                  </a:moveTo>
                  <a:cubicBezTo>
                    <a:pt x="11" y="8"/>
                    <a:pt x="11" y="0"/>
                    <a:pt x="6" y="0"/>
                  </a:cubicBezTo>
                  <a:cubicBezTo>
                    <a:pt x="0" y="0"/>
                    <a:pt x="0" y="8"/>
                    <a:pt x="6" y="8"/>
                  </a:cubicBez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Freeform 28">
              <a:extLst>
                <a:ext uri="{FF2B5EF4-FFF2-40B4-BE49-F238E27FC236}">
                  <a16:creationId xmlns="" xmlns:a16="http://schemas.microsoft.com/office/drawing/2014/main" id="{94AAA17D-7692-415F-929A-09F1F185D83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42144" y="6235228"/>
              <a:ext cx="412823" cy="526054"/>
            </a:xfrm>
            <a:custGeom>
              <a:avLst/>
              <a:gdLst>
                <a:gd name="T0" fmla="*/ 175 w 175"/>
                <a:gd name="T1" fmla="*/ 223 h 223"/>
                <a:gd name="T2" fmla="*/ 0 w 175"/>
                <a:gd name="T3" fmla="*/ 223 h 223"/>
                <a:gd name="T4" fmla="*/ 67 w 175"/>
                <a:gd name="T5" fmla="*/ 0 h 223"/>
                <a:gd name="T6" fmla="*/ 108 w 175"/>
                <a:gd name="T7" fmla="*/ 0 h 223"/>
                <a:gd name="T8" fmla="*/ 175 w 175"/>
                <a:gd name="T9" fmla="*/ 223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5" h="223">
                  <a:moveTo>
                    <a:pt x="175" y="223"/>
                  </a:moveTo>
                  <a:lnTo>
                    <a:pt x="0" y="223"/>
                  </a:lnTo>
                  <a:lnTo>
                    <a:pt x="67" y="0"/>
                  </a:lnTo>
                  <a:lnTo>
                    <a:pt x="108" y="0"/>
                  </a:lnTo>
                  <a:lnTo>
                    <a:pt x="175" y="223"/>
                  </a:lnTo>
                  <a:close/>
                </a:path>
              </a:pathLst>
            </a:custGeom>
            <a:solidFill>
              <a:srgbClr val="B6D0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" name="Rectangle 29">
              <a:extLst>
                <a:ext uri="{FF2B5EF4-FFF2-40B4-BE49-F238E27FC236}">
                  <a16:creationId xmlns="" xmlns:a16="http://schemas.microsoft.com/office/drawing/2014/main" id="{D90D0524-7A0F-467B-98B5-AD1AA0FD44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09118" y="6761282"/>
              <a:ext cx="478875" cy="56616"/>
            </a:xfrm>
            <a:prstGeom prst="rect">
              <a:avLst/>
            </a:prstGeom>
            <a:solidFill>
              <a:srgbClr val="B6D0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" name="Freeform 30">
              <a:extLst>
                <a:ext uri="{FF2B5EF4-FFF2-40B4-BE49-F238E27FC236}">
                  <a16:creationId xmlns="" xmlns:a16="http://schemas.microsoft.com/office/drawing/2014/main" id="{CB304756-1266-4F8D-9E89-35914C78EA5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42144" y="6626820"/>
              <a:ext cx="412823" cy="134462"/>
            </a:xfrm>
            <a:custGeom>
              <a:avLst/>
              <a:gdLst>
                <a:gd name="T0" fmla="*/ 17 w 175"/>
                <a:gd name="T1" fmla="*/ 0 h 57"/>
                <a:gd name="T2" fmla="*/ 0 w 175"/>
                <a:gd name="T3" fmla="*/ 57 h 57"/>
                <a:gd name="T4" fmla="*/ 175 w 175"/>
                <a:gd name="T5" fmla="*/ 57 h 57"/>
                <a:gd name="T6" fmla="*/ 158 w 175"/>
                <a:gd name="T7" fmla="*/ 0 h 57"/>
                <a:gd name="T8" fmla="*/ 17 w 175"/>
                <a:gd name="T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5" h="57">
                  <a:moveTo>
                    <a:pt x="17" y="0"/>
                  </a:moveTo>
                  <a:lnTo>
                    <a:pt x="0" y="57"/>
                  </a:lnTo>
                  <a:lnTo>
                    <a:pt x="175" y="57"/>
                  </a:lnTo>
                  <a:lnTo>
                    <a:pt x="158" y="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" name="Freeform 31">
              <a:extLst>
                <a:ext uri="{FF2B5EF4-FFF2-40B4-BE49-F238E27FC236}">
                  <a16:creationId xmlns="" xmlns:a16="http://schemas.microsoft.com/office/drawing/2014/main" id="{9D0A9345-9C61-4A9A-946E-0D60FF022DE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19991" y="6362613"/>
              <a:ext cx="257130" cy="132103"/>
            </a:xfrm>
            <a:custGeom>
              <a:avLst/>
              <a:gdLst>
                <a:gd name="T0" fmla="*/ 0 w 109"/>
                <a:gd name="T1" fmla="*/ 56 h 56"/>
                <a:gd name="T2" fmla="*/ 109 w 109"/>
                <a:gd name="T3" fmla="*/ 56 h 56"/>
                <a:gd name="T4" fmla="*/ 92 w 109"/>
                <a:gd name="T5" fmla="*/ 0 h 56"/>
                <a:gd name="T6" fmla="*/ 17 w 109"/>
                <a:gd name="T7" fmla="*/ 0 h 56"/>
                <a:gd name="T8" fmla="*/ 0 w 109"/>
                <a:gd name="T9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56">
                  <a:moveTo>
                    <a:pt x="0" y="56"/>
                  </a:moveTo>
                  <a:lnTo>
                    <a:pt x="109" y="56"/>
                  </a:lnTo>
                  <a:lnTo>
                    <a:pt x="92" y="0"/>
                  </a:lnTo>
                  <a:lnTo>
                    <a:pt x="17" y="0"/>
                  </a:lnTo>
                  <a:lnTo>
                    <a:pt x="0" y="56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" name="Freeform 32">
              <a:extLst>
                <a:ext uri="{FF2B5EF4-FFF2-40B4-BE49-F238E27FC236}">
                  <a16:creationId xmlns="" xmlns:a16="http://schemas.microsoft.com/office/drawing/2014/main" id="{AB36B6E6-1A61-464A-918F-3B46B4C719C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128095" y="6147945"/>
              <a:ext cx="853954" cy="665235"/>
            </a:xfrm>
            <a:custGeom>
              <a:avLst/>
              <a:gdLst>
                <a:gd name="T0" fmla="*/ 42 w 362"/>
                <a:gd name="T1" fmla="*/ 282 h 282"/>
                <a:gd name="T2" fmla="*/ 81 w 362"/>
                <a:gd name="T3" fmla="*/ 282 h 282"/>
                <a:gd name="T4" fmla="*/ 81 w 362"/>
                <a:gd name="T5" fmla="*/ 131 h 282"/>
                <a:gd name="T6" fmla="*/ 281 w 362"/>
                <a:gd name="T7" fmla="*/ 131 h 282"/>
                <a:gd name="T8" fmla="*/ 281 w 362"/>
                <a:gd name="T9" fmla="*/ 282 h 282"/>
                <a:gd name="T10" fmla="*/ 320 w 362"/>
                <a:gd name="T11" fmla="*/ 282 h 282"/>
                <a:gd name="T12" fmla="*/ 320 w 362"/>
                <a:gd name="T13" fmla="*/ 131 h 282"/>
                <a:gd name="T14" fmla="*/ 362 w 362"/>
                <a:gd name="T15" fmla="*/ 131 h 282"/>
                <a:gd name="T16" fmla="*/ 362 w 362"/>
                <a:gd name="T17" fmla="*/ 10 h 282"/>
                <a:gd name="T18" fmla="*/ 328 w 362"/>
                <a:gd name="T19" fmla="*/ 10 h 282"/>
                <a:gd name="T20" fmla="*/ 328 w 362"/>
                <a:gd name="T21" fmla="*/ 0 h 282"/>
                <a:gd name="T22" fmla="*/ 270 w 362"/>
                <a:gd name="T23" fmla="*/ 0 h 282"/>
                <a:gd name="T24" fmla="*/ 270 w 362"/>
                <a:gd name="T25" fmla="*/ 10 h 282"/>
                <a:gd name="T26" fmla="*/ 94 w 362"/>
                <a:gd name="T27" fmla="*/ 10 h 282"/>
                <a:gd name="T28" fmla="*/ 94 w 362"/>
                <a:gd name="T29" fmla="*/ 0 h 282"/>
                <a:gd name="T30" fmla="*/ 37 w 362"/>
                <a:gd name="T31" fmla="*/ 0 h 282"/>
                <a:gd name="T32" fmla="*/ 37 w 362"/>
                <a:gd name="T33" fmla="*/ 10 h 282"/>
                <a:gd name="T34" fmla="*/ 0 w 362"/>
                <a:gd name="T35" fmla="*/ 10 h 282"/>
                <a:gd name="T36" fmla="*/ 0 w 362"/>
                <a:gd name="T37" fmla="*/ 131 h 282"/>
                <a:gd name="T38" fmla="*/ 42 w 362"/>
                <a:gd name="T39" fmla="*/ 131 h 282"/>
                <a:gd name="T40" fmla="*/ 42 w 362"/>
                <a:gd name="T41" fmla="*/ 282 h 282"/>
                <a:gd name="T42" fmla="*/ 349 w 362"/>
                <a:gd name="T43" fmla="*/ 23 h 282"/>
                <a:gd name="T44" fmla="*/ 349 w 362"/>
                <a:gd name="T45" fmla="*/ 25 h 282"/>
                <a:gd name="T46" fmla="*/ 324 w 362"/>
                <a:gd name="T47" fmla="*/ 118 h 282"/>
                <a:gd name="T48" fmla="*/ 281 w 362"/>
                <a:gd name="T49" fmla="*/ 118 h 282"/>
                <a:gd name="T50" fmla="*/ 306 w 362"/>
                <a:gd name="T51" fmla="*/ 23 h 282"/>
                <a:gd name="T52" fmla="*/ 349 w 362"/>
                <a:gd name="T53" fmla="*/ 23 h 282"/>
                <a:gd name="T54" fmla="*/ 237 w 362"/>
                <a:gd name="T55" fmla="*/ 118 h 282"/>
                <a:gd name="T56" fmla="*/ 193 w 362"/>
                <a:gd name="T57" fmla="*/ 118 h 282"/>
                <a:gd name="T58" fmla="*/ 218 w 362"/>
                <a:gd name="T59" fmla="*/ 23 h 282"/>
                <a:gd name="T60" fmla="*/ 260 w 362"/>
                <a:gd name="T61" fmla="*/ 23 h 282"/>
                <a:gd name="T62" fmla="*/ 237 w 362"/>
                <a:gd name="T63" fmla="*/ 118 h 282"/>
                <a:gd name="T64" fmla="*/ 148 w 362"/>
                <a:gd name="T65" fmla="*/ 118 h 282"/>
                <a:gd name="T66" fmla="*/ 106 w 362"/>
                <a:gd name="T67" fmla="*/ 118 h 282"/>
                <a:gd name="T68" fmla="*/ 129 w 362"/>
                <a:gd name="T69" fmla="*/ 23 h 282"/>
                <a:gd name="T70" fmla="*/ 173 w 362"/>
                <a:gd name="T71" fmla="*/ 23 h 282"/>
                <a:gd name="T72" fmla="*/ 148 w 362"/>
                <a:gd name="T73" fmla="*/ 118 h 282"/>
                <a:gd name="T74" fmla="*/ 42 w 362"/>
                <a:gd name="T75" fmla="*/ 23 h 282"/>
                <a:gd name="T76" fmla="*/ 85 w 362"/>
                <a:gd name="T77" fmla="*/ 23 h 282"/>
                <a:gd name="T78" fmla="*/ 60 w 362"/>
                <a:gd name="T79" fmla="*/ 118 h 282"/>
                <a:gd name="T80" fmla="*/ 19 w 362"/>
                <a:gd name="T81" fmla="*/ 118 h 282"/>
                <a:gd name="T82" fmla="*/ 42 w 362"/>
                <a:gd name="T83" fmla="*/ 23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62" h="282">
                  <a:moveTo>
                    <a:pt x="42" y="282"/>
                  </a:moveTo>
                  <a:lnTo>
                    <a:pt x="81" y="282"/>
                  </a:lnTo>
                  <a:lnTo>
                    <a:pt x="81" y="131"/>
                  </a:lnTo>
                  <a:lnTo>
                    <a:pt x="281" y="131"/>
                  </a:lnTo>
                  <a:lnTo>
                    <a:pt x="281" y="282"/>
                  </a:lnTo>
                  <a:lnTo>
                    <a:pt x="320" y="282"/>
                  </a:lnTo>
                  <a:lnTo>
                    <a:pt x="320" y="131"/>
                  </a:lnTo>
                  <a:lnTo>
                    <a:pt x="362" y="131"/>
                  </a:lnTo>
                  <a:lnTo>
                    <a:pt x="362" y="10"/>
                  </a:lnTo>
                  <a:lnTo>
                    <a:pt x="328" y="10"/>
                  </a:lnTo>
                  <a:lnTo>
                    <a:pt x="328" y="0"/>
                  </a:lnTo>
                  <a:lnTo>
                    <a:pt x="270" y="0"/>
                  </a:lnTo>
                  <a:lnTo>
                    <a:pt x="270" y="10"/>
                  </a:lnTo>
                  <a:lnTo>
                    <a:pt x="94" y="10"/>
                  </a:lnTo>
                  <a:lnTo>
                    <a:pt x="94" y="0"/>
                  </a:lnTo>
                  <a:lnTo>
                    <a:pt x="37" y="0"/>
                  </a:lnTo>
                  <a:lnTo>
                    <a:pt x="37" y="10"/>
                  </a:lnTo>
                  <a:lnTo>
                    <a:pt x="0" y="10"/>
                  </a:lnTo>
                  <a:lnTo>
                    <a:pt x="0" y="131"/>
                  </a:lnTo>
                  <a:lnTo>
                    <a:pt x="42" y="131"/>
                  </a:lnTo>
                  <a:lnTo>
                    <a:pt x="42" y="282"/>
                  </a:lnTo>
                  <a:close/>
                  <a:moveTo>
                    <a:pt x="349" y="23"/>
                  </a:moveTo>
                  <a:lnTo>
                    <a:pt x="349" y="25"/>
                  </a:lnTo>
                  <a:lnTo>
                    <a:pt x="324" y="118"/>
                  </a:lnTo>
                  <a:lnTo>
                    <a:pt x="281" y="118"/>
                  </a:lnTo>
                  <a:lnTo>
                    <a:pt x="306" y="23"/>
                  </a:lnTo>
                  <a:lnTo>
                    <a:pt x="349" y="23"/>
                  </a:lnTo>
                  <a:close/>
                  <a:moveTo>
                    <a:pt x="237" y="118"/>
                  </a:moveTo>
                  <a:lnTo>
                    <a:pt x="193" y="118"/>
                  </a:lnTo>
                  <a:lnTo>
                    <a:pt x="218" y="23"/>
                  </a:lnTo>
                  <a:lnTo>
                    <a:pt x="260" y="23"/>
                  </a:lnTo>
                  <a:lnTo>
                    <a:pt x="237" y="118"/>
                  </a:lnTo>
                  <a:close/>
                  <a:moveTo>
                    <a:pt x="148" y="118"/>
                  </a:moveTo>
                  <a:lnTo>
                    <a:pt x="106" y="118"/>
                  </a:lnTo>
                  <a:lnTo>
                    <a:pt x="129" y="23"/>
                  </a:lnTo>
                  <a:lnTo>
                    <a:pt x="173" y="23"/>
                  </a:lnTo>
                  <a:lnTo>
                    <a:pt x="148" y="118"/>
                  </a:lnTo>
                  <a:close/>
                  <a:moveTo>
                    <a:pt x="42" y="23"/>
                  </a:moveTo>
                  <a:lnTo>
                    <a:pt x="85" y="23"/>
                  </a:lnTo>
                  <a:lnTo>
                    <a:pt x="60" y="118"/>
                  </a:lnTo>
                  <a:lnTo>
                    <a:pt x="19" y="118"/>
                  </a:lnTo>
                  <a:lnTo>
                    <a:pt x="42" y="23"/>
                  </a:lnTo>
                  <a:close/>
                </a:path>
              </a:pathLst>
            </a:custGeom>
            <a:solidFill>
              <a:srgbClr val="B6D0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" name="Freeform 33">
              <a:extLst>
                <a:ext uri="{FF2B5EF4-FFF2-40B4-BE49-F238E27FC236}">
                  <a16:creationId xmlns="" xmlns:a16="http://schemas.microsoft.com/office/drawing/2014/main" id="{1155D574-6368-4FDD-B75E-B5A904D3BAA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82735" y="2894900"/>
              <a:ext cx="500105" cy="493029"/>
            </a:xfrm>
            <a:custGeom>
              <a:avLst/>
              <a:gdLst>
                <a:gd name="T0" fmla="*/ 90 w 102"/>
                <a:gd name="T1" fmla="*/ 84 h 101"/>
                <a:gd name="T2" fmla="*/ 85 w 102"/>
                <a:gd name="T3" fmla="*/ 75 h 101"/>
                <a:gd name="T4" fmla="*/ 88 w 102"/>
                <a:gd name="T5" fmla="*/ 60 h 101"/>
                <a:gd name="T6" fmla="*/ 99 w 102"/>
                <a:gd name="T7" fmla="*/ 57 h 101"/>
                <a:gd name="T8" fmla="*/ 102 w 102"/>
                <a:gd name="T9" fmla="*/ 47 h 101"/>
                <a:gd name="T10" fmla="*/ 92 w 102"/>
                <a:gd name="T11" fmla="*/ 44 h 101"/>
                <a:gd name="T12" fmla="*/ 84 w 102"/>
                <a:gd name="T13" fmla="*/ 31 h 101"/>
                <a:gd name="T14" fmla="*/ 90 w 102"/>
                <a:gd name="T15" fmla="*/ 22 h 101"/>
                <a:gd name="T16" fmla="*/ 84 w 102"/>
                <a:gd name="T17" fmla="*/ 12 h 101"/>
                <a:gd name="T18" fmla="*/ 75 w 102"/>
                <a:gd name="T19" fmla="*/ 17 h 101"/>
                <a:gd name="T20" fmla="*/ 61 w 102"/>
                <a:gd name="T21" fmla="*/ 13 h 101"/>
                <a:gd name="T22" fmla="*/ 58 w 102"/>
                <a:gd name="T23" fmla="*/ 3 h 101"/>
                <a:gd name="T24" fmla="*/ 47 w 102"/>
                <a:gd name="T25" fmla="*/ 0 h 101"/>
                <a:gd name="T26" fmla="*/ 44 w 102"/>
                <a:gd name="T27" fmla="*/ 10 h 101"/>
                <a:gd name="T28" fmla="*/ 32 w 102"/>
                <a:gd name="T29" fmla="*/ 17 h 101"/>
                <a:gd name="T30" fmla="*/ 22 w 102"/>
                <a:gd name="T31" fmla="*/ 12 h 101"/>
                <a:gd name="T32" fmla="*/ 12 w 102"/>
                <a:gd name="T33" fmla="*/ 17 h 101"/>
                <a:gd name="T34" fmla="*/ 17 w 102"/>
                <a:gd name="T35" fmla="*/ 26 h 101"/>
                <a:gd name="T36" fmla="*/ 14 w 102"/>
                <a:gd name="T37" fmla="*/ 41 h 101"/>
                <a:gd name="T38" fmla="*/ 3 w 102"/>
                <a:gd name="T39" fmla="*/ 44 h 101"/>
                <a:gd name="T40" fmla="*/ 0 w 102"/>
                <a:gd name="T41" fmla="*/ 55 h 101"/>
                <a:gd name="T42" fmla="*/ 10 w 102"/>
                <a:gd name="T43" fmla="*/ 57 h 101"/>
                <a:gd name="T44" fmla="*/ 18 w 102"/>
                <a:gd name="T45" fmla="*/ 70 h 101"/>
                <a:gd name="T46" fmla="*/ 12 w 102"/>
                <a:gd name="T47" fmla="*/ 79 h 101"/>
                <a:gd name="T48" fmla="*/ 18 w 102"/>
                <a:gd name="T49" fmla="*/ 89 h 101"/>
                <a:gd name="T50" fmla="*/ 27 w 102"/>
                <a:gd name="T51" fmla="*/ 84 h 101"/>
                <a:gd name="T52" fmla="*/ 41 w 102"/>
                <a:gd name="T53" fmla="*/ 88 h 101"/>
                <a:gd name="T54" fmla="*/ 44 w 102"/>
                <a:gd name="T55" fmla="*/ 98 h 101"/>
                <a:gd name="T56" fmla="*/ 55 w 102"/>
                <a:gd name="T57" fmla="*/ 101 h 101"/>
                <a:gd name="T58" fmla="*/ 58 w 102"/>
                <a:gd name="T59" fmla="*/ 91 h 101"/>
                <a:gd name="T60" fmla="*/ 71 w 102"/>
                <a:gd name="T61" fmla="*/ 84 h 101"/>
                <a:gd name="T62" fmla="*/ 80 w 102"/>
                <a:gd name="T63" fmla="*/ 89 h 101"/>
                <a:gd name="T64" fmla="*/ 51 w 102"/>
                <a:gd name="T65" fmla="*/ 74 h 101"/>
                <a:gd name="T66" fmla="*/ 51 w 102"/>
                <a:gd name="T67" fmla="*/ 27 h 101"/>
                <a:gd name="T68" fmla="*/ 51 w 102"/>
                <a:gd name="T69" fmla="*/ 7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2" h="101">
                  <a:moveTo>
                    <a:pt x="84" y="89"/>
                  </a:moveTo>
                  <a:cubicBezTo>
                    <a:pt x="90" y="84"/>
                    <a:pt x="90" y="84"/>
                    <a:pt x="90" y="84"/>
                  </a:cubicBezTo>
                  <a:cubicBezTo>
                    <a:pt x="91" y="82"/>
                    <a:pt x="91" y="81"/>
                    <a:pt x="90" y="79"/>
                  </a:cubicBezTo>
                  <a:cubicBezTo>
                    <a:pt x="85" y="75"/>
                    <a:pt x="85" y="75"/>
                    <a:pt x="85" y="75"/>
                  </a:cubicBezTo>
                  <a:cubicBezTo>
                    <a:pt x="84" y="73"/>
                    <a:pt x="83" y="71"/>
                    <a:pt x="84" y="70"/>
                  </a:cubicBezTo>
                  <a:cubicBezTo>
                    <a:pt x="88" y="60"/>
                    <a:pt x="88" y="60"/>
                    <a:pt x="88" y="60"/>
                  </a:cubicBezTo>
                  <a:cubicBezTo>
                    <a:pt x="89" y="59"/>
                    <a:pt x="90" y="57"/>
                    <a:pt x="92" y="57"/>
                  </a:cubicBezTo>
                  <a:cubicBezTo>
                    <a:pt x="99" y="57"/>
                    <a:pt x="99" y="57"/>
                    <a:pt x="99" y="57"/>
                  </a:cubicBezTo>
                  <a:cubicBezTo>
                    <a:pt x="101" y="57"/>
                    <a:pt x="102" y="56"/>
                    <a:pt x="102" y="55"/>
                  </a:cubicBezTo>
                  <a:cubicBezTo>
                    <a:pt x="102" y="47"/>
                    <a:pt x="102" y="47"/>
                    <a:pt x="102" y="47"/>
                  </a:cubicBezTo>
                  <a:cubicBezTo>
                    <a:pt x="102" y="45"/>
                    <a:pt x="101" y="44"/>
                    <a:pt x="99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0" y="44"/>
                    <a:pt x="89" y="42"/>
                    <a:pt x="88" y="41"/>
                  </a:cubicBezTo>
                  <a:cubicBezTo>
                    <a:pt x="84" y="31"/>
                    <a:pt x="84" y="31"/>
                    <a:pt x="84" y="31"/>
                  </a:cubicBezTo>
                  <a:cubicBezTo>
                    <a:pt x="83" y="30"/>
                    <a:pt x="84" y="28"/>
                    <a:pt x="85" y="26"/>
                  </a:cubicBezTo>
                  <a:cubicBezTo>
                    <a:pt x="90" y="22"/>
                    <a:pt x="90" y="22"/>
                    <a:pt x="90" y="22"/>
                  </a:cubicBezTo>
                  <a:cubicBezTo>
                    <a:pt x="91" y="20"/>
                    <a:pt x="91" y="19"/>
                    <a:pt x="90" y="17"/>
                  </a:cubicBezTo>
                  <a:cubicBezTo>
                    <a:pt x="84" y="12"/>
                    <a:pt x="84" y="12"/>
                    <a:pt x="84" y="12"/>
                  </a:cubicBezTo>
                  <a:cubicBezTo>
                    <a:pt x="83" y="11"/>
                    <a:pt x="81" y="11"/>
                    <a:pt x="80" y="12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4" y="18"/>
                    <a:pt x="72" y="18"/>
                    <a:pt x="71" y="17"/>
                  </a:cubicBezTo>
                  <a:cubicBezTo>
                    <a:pt x="61" y="13"/>
                    <a:pt x="61" y="13"/>
                    <a:pt x="61" y="13"/>
                  </a:cubicBezTo>
                  <a:cubicBezTo>
                    <a:pt x="59" y="13"/>
                    <a:pt x="58" y="11"/>
                    <a:pt x="58" y="10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58" y="1"/>
                    <a:pt x="57" y="0"/>
                    <a:pt x="55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6" y="0"/>
                    <a:pt x="44" y="1"/>
                    <a:pt x="44" y="3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1"/>
                    <a:pt x="43" y="13"/>
                    <a:pt x="41" y="13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0" y="18"/>
                    <a:pt x="28" y="18"/>
                    <a:pt x="27" y="17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1" y="11"/>
                    <a:pt x="19" y="11"/>
                    <a:pt x="18" y="12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1" y="19"/>
                    <a:pt x="11" y="20"/>
                    <a:pt x="12" y="22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28"/>
                    <a:pt x="19" y="30"/>
                    <a:pt x="18" y="31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42"/>
                    <a:pt x="12" y="44"/>
                    <a:pt x="10" y="44"/>
                  </a:cubicBezTo>
                  <a:cubicBezTo>
                    <a:pt x="3" y="44"/>
                    <a:pt x="3" y="44"/>
                    <a:pt x="3" y="44"/>
                  </a:cubicBezTo>
                  <a:cubicBezTo>
                    <a:pt x="2" y="44"/>
                    <a:pt x="0" y="45"/>
                    <a:pt x="0" y="47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6"/>
                    <a:pt x="2" y="57"/>
                    <a:pt x="3" y="57"/>
                  </a:cubicBezTo>
                  <a:cubicBezTo>
                    <a:pt x="10" y="57"/>
                    <a:pt x="10" y="57"/>
                    <a:pt x="10" y="57"/>
                  </a:cubicBezTo>
                  <a:cubicBezTo>
                    <a:pt x="12" y="57"/>
                    <a:pt x="14" y="59"/>
                    <a:pt x="14" y="60"/>
                  </a:cubicBezTo>
                  <a:cubicBezTo>
                    <a:pt x="18" y="70"/>
                    <a:pt x="18" y="70"/>
                    <a:pt x="18" y="70"/>
                  </a:cubicBezTo>
                  <a:cubicBezTo>
                    <a:pt x="19" y="71"/>
                    <a:pt x="18" y="73"/>
                    <a:pt x="17" y="75"/>
                  </a:cubicBezTo>
                  <a:cubicBezTo>
                    <a:pt x="12" y="79"/>
                    <a:pt x="12" y="79"/>
                    <a:pt x="12" y="79"/>
                  </a:cubicBezTo>
                  <a:cubicBezTo>
                    <a:pt x="11" y="81"/>
                    <a:pt x="11" y="82"/>
                    <a:pt x="12" y="84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19" y="90"/>
                    <a:pt x="21" y="90"/>
                    <a:pt x="22" y="89"/>
                  </a:cubicBezTo>
                  <a:cubicBezTo>
                    <a:pt x="27" y="84"/>
                    <a:pt x="27" y="84"/>
                    <a:pt x="27" y="84"/>
                  </a:cubicBezTo>
                  <a:cubicBezTo>
                    <a:pt x="28" y="83"/>
                    <a:pt x="30" y="83"/>
                    <a:pt x="32" y="84"/>
                  </a:cubicBezTo>
                  <a:cubicBezTo>
                    <a:pt x="41" y="88"/>
                    <a:pt x="41" y="88"/>
                    <a:pt x="41" y="88"/>
                  </a:cubicBezTo>
                  <a:cubicBezTo>
                    <a:pt x="43" y="88"/>
                    <a:pt x="44" y="90"/>
                    <a:pt x="44" y="91"/>
                  </a:cubicBezTo>
                  <a:cubicBezTo>
                    <a:pt x="44" y="98"/>
                    <a:pt x="44" y="98"/>
                    <a:pt x="44" y="98"/>
                  </a:cubicBezTo>
                  <a:cubicBezTo>
                    <a:pt x="44" y="100"/>
                    <a:pt x="46" y="101"/>
                    <a:pt x="47" y="101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7" y="101"/>
                    <a:pt x="58" y="100"/>
                    <a:pt x="58" y="98"/>
                  </a:cubicBezTo>
                  <a:cubicBezTo>
                    <a:pt x="58" y="91"/>
                    <a:pt x="58" y="91"/>
                    <a:pt x="58" y="91"/>
                  </a:cubicBezTo>
                  <a:cubicBezTo>
                    <a:pt x="58" y="90"/>
                    <a:pt x="59" y="88"/>
                    <a:pt x="61" y="88"/>
                  </a:cubicBezTo>
                  <a:cubicBezTo>
                    <a:pt x="71" y="84"/>
                    <a:pt x="71" y="84"/>
                    <a:pt x="71" y="84"/>
                  </a:cubicBezTo>
                  <a:cubicBezTo>
                    <a:pt x="72" y="83"/>
                    <a:pt x="74" y="83"/>
                    <a:pt x="75" y="84"/>
                  </a:cubicBezTo>
                  <a:cubicBezTo>
                    <a:pt x="80" y="89"/>
                    <a:pt x="80" y="89"/>
                    <a:pt x="80" y="89"/>
                  </a:cubicBezTo>
                  <a:cubicBezTo>
                    <a:pt x="81" y="90"/>
                    <a:pt x="83" y="90"/>
                    <a:pt x="84" y="89"/>
                  </a:cubicBezTo>
                  <a:close/>
                  <a:moveTo>
                    <a:pt x="51" y="74"/>
                  </a:moveTo>
                  <a:cubicBezTo>
                    <a:pt x="38" y="74"/>
                    <a:pt x="28" y="63"/>
                    <a:pt x="28" y="51"/>
                  </a:cubicBezTo>
                  <a:cubicBezTo>
                    <a:pt x="28" y="38"/>
                    <a:pt x="38" y="27"/>
                    <a:pt x="51" y="27"/>
                  </a:cubicBezTo>
                  <a:cubicBezTo>
                    <a:pt x="64" y="27"/>
                    <a:pt x="74" y="38"/>
                    <a:pt x="74" y="51"/>
                  </a:cubicBezTo>
                  <a:cubicBezTo>
                    <a:pt x="74" y="63"/>
                    <a:pt x="64" y="74"/>
                    <a:pt x="51" y="74"/>
                  </a:cubicBezTo>
                  <a:close/>
                </a:path>
              </a:pathLst>
            </a:custGeom>
            <a:solidFill>
              <a:srgbClr val="B6D0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" name="Freeform 34">
              <a:extLst>
                <a:ext uri="{FF2B5EF4-FFF2-40B4-BE49-F238E27FC236}">
                  <a16:creationId xmlns="" xmlns:a16="http://schemas.microsoft.com/office/drawing/2014/main" id="{AEB3362F-0C0D-4055-9F6E-C38E2D0A707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55455" y="3319518"/>
              <a:ext cx="304309" cy="304310"/>
            </a:xfrm>
            <a:custGeom>
              <a:avLst/>
              <a:gdLst>
                <a:gd name="T0" fmla="*/ 61 w 62"/>
                <a:gd name="T1" fmla="*/ 19 h 62"/>
                <a:gd name="T2" fmla="*/ 54 w 62"/>
                <a:gd name="T3" fmla="*/ 20 h 62"/>
                <a:gd name="T4" fmla="*/ 47 w 62"/>
                <a:gd name="T5" fmla="*/ 13 h 62"/>
                <a:gd name="T6" fmla="*/ 49 w 62"/>
                <a:gd name="T7" fmla="*/ 7 h 62"/>
                <a:gd name="T8" fmla="*/ 44 w 62"/>
                <a:gd name="T9" fmla="*/ 2 h 62"/>
                <a:gd name="T10" fmla="*/ 39 w 62"/>
                <a:gd name="T11" fmla="*/ 7 h 62"/>
                <a:gd name="T12" fmla="*/ 30 w 62"/>
                <a:gd name="T13" fmla="*/ 7 h 62"/>
                <a:gd name="T14" fmla="*/ 27 w 62"/>
                <a:gd name="T15" fmla="*/ 1 h 62"/>
                <a:gd name="T16" fmla="*/ 20 w 62"/>
                <a:gd name="T17" fmla="*/ 2 h 62"/>
                <a:gd name="T18" fmla="*/ 20 w 62"/>
                <a:gd name="T19" fmla="*/ 8 h 62"/>
                <a:gd name="T20" fmla="*/ 14 w 62"/>
                <a:gd name="T21" fmla="*/ 15 h 62"/>
                <a:gd name="T22" fmla="*/ 7 w 62"/>
                <a:gd name="T23" fmla="*/ 13 h 62"/>
                <a:gd name="T24" fmla="*/ 2 w 62"/>
                <a:gd name="T25" fmla="*/ 18 h 62"/>
                <a:gd name="T26" fmla="*/ 7 w 62"/>
                <a:gd name="T27" fmla="*/ 23 h 62"/>
                <a:gd name="T28" fmla="*/ 7 w 62"/>
                <a:gd name="T29" fmla="*/ 32 h 62"/>
                <a:gd name="T30" fmla="*/ 2 w 62"/>
                <a:gd name="T31" fmla="*/ 35 h 62"/>
                <a:gd name="T32" fmla="*/ 2 w 62"/>
                <a:gd name="T33" fmla="*/ 42 h 62"/>
                <a:gd name="T34" fmla="*/ 8 w 62"/>
                <a:gd name="T35" fmla="*/ 42 h 62"/>
                <a:gd name="T36" fmla="*/ 15 w 62"/>
                <a:gd name="T37" fmla="*/ 48 h 62"/>
                <a:gd name="T38" fmla="*/ 13 w 62"/>
                <a:gd name="T39" fmla="*/ 55 h 62"/>
                <a:gd name="T40" fmla="*/ 19 w 62"/>
                <a:gd name="T41" fmla="*/ 60 h 62"/>
                <a:gd name="T42" fmla="*/ 23 w 62"/>
                <a:gd name="T43" fmla="*/ 55 h 62"/>
                <a:gd name="T44" fmla="*/ 32 w 62"/>
                <a:gd name="T45" fmla="*/ 55 h 62"/>
                <a:gd name="T46" fmla="*/ 36 w 62"/>
                <a:gd name="T47" fmla="*/ 61 h 62"/>
                <a:gd name="T48" fmla="*/ 43 w 62"/>
                <a:gd name="T49" fmla="*/ 60 h 62"/>
                <a:gd name="T50" fmla="*/ 43 w 62"/>
                <a:gd name="T51" fmla="*/ 54 h 62"/>
                <a:gd name="T52" fmla="*/ 49 w 62"/>
                <a:gd name="T53" fmla="*/ 47 h 62"/>
                <a:gd name="T54" fmla="*/ 55 w 62"/>
                <a:gd name="T55" fmla="*/ 49 h 62"/>
                <a:gd name="T56" fmla="*/ 60 w 62"/>
                <a:gd name="T57" fmla="*/ 44 h 62"/>
                <a:gd name="T58" fmla="*/ 56 w 62"/>
                <a:gd name="T59" fmla="*/ 39 h 62"/>
                <a:gd name="T60" fmla="*/ 55 w 62"/>
                <a:gd name="T61" fmla="*/ 30 h 62"/>
                <a:gd name="T62" fmla="*/ 61 w 62"/>
                <a:gd name="T63" fmla="*/ 26 h 62"/>
                <a:gd name="T64" fmla="*/ 44 w 62"/>
                <a:gd name="T65" fmla="*/ 38 h 62"/>
                <a:gd name="T66" fmla="*/ 18 w 62"/>
                <a:gd name="T67" fmla="*/ 24 h 62"/>
                <a:gd name="T68" fmla="*/ 44 w 62"/>
                <a:gd name="T69" fmla="*/ 3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2" h="62">
                  <a:moveTo>
                    <a:pt x="62" y="24"/>
                  </a:moveTo>
                  <a:cubicBezTo>
                    <a:pt x="61" y="19"/>
                    <a:pt x="61" y="19"/>
                    <a:pt x="61" y="19"/>
                  </a:cubicBezTo>
                  <a:cubicBezTo>
                    <a:pt x="60" y="19"/>
                    <a:pt x="59" y="18"/>
                    <a:pt x="58" y="18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3" y="20"/>
                    <a:pt x="52" y="19"/>
                    <a:pt x="51" y="19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47" y="13"/>
                    <a:pt x="46" y="12"/>
                    <a:pt x="47" y="11"/>
                  </a:cubicBezTo>
                  <a:cubicBezTo>
                    <a:pt x="49" y="7"/>
                    <a:pt x="49" y="7"/>
                    <a:pt x="49" y="7"/>
                  </a:cubicBezTo>
                  <a:cubicBezTo>
                    <a:pt x="49" y="6"/>
                    <a:pt x="49" y="5"/>
                    <a:pt x="48" y="4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3" y="2"/>
                    <a:pt x="42" y="2"/>
                    <a:pt x="41" y="3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39" y="7"/>
                    <a:pt x="38" y="8"/>
                    <a:pt x="37" y="8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29" y="7"/>
                    <a:pt x="28" y="6"/>
                    <a:pt x="28" y="5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6" y="0"/>
                    <a:pt x="25" y="0"/>
                    <a:pt x="24" y="0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19" y="2"/>
                    <a:pt x="18" y="3"/>
                    <a:pt x="19" y="4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9"/>
                    <a:pt x="20" y="10"/>
                    <a:pt x="19" y="11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3" y="15"/>
                    <a:pt x="12" y="16"/>
                    <a:pt x="11" y="15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6" y="13"/>
                    <a:pt x="5" y="13"/>
                    <a:pt x="5" y="14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9"/>
                    <a:pt x="2" y="20"/>
                    <a:pt x="3" y="21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8" y="23"/>
                    <a:pt x="8" y="24"/>
                    <a:pt x="8" y="25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7" y="33"/>
                    <a:pt x="7" y="34"/>
                    <a:pt x="6" y="34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1" y="36"/>
                    <a:pt x="0" y="37"/>
                    <a:pt x="0" y="38"/>
                  </a:cubicBezTo>
                  <a:cubicBezTo>
                    <a:pt x="2" y="42"/>
                    <a:pt x="2" y="42"/>
                    <a:pt x="2" y="42"/>
                  </a:cubicBezTo>
                  <a:cubicBezTo>
                    <a:pt x="2" y="43"/>
                    <a:pt x="3" y="44"/>
                    <a:pt x="4" y="44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9" y="42"/>
                    <a:pt x="10" y="43"/>
                    <a:pt x="11" y="43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6" y="49"/>
                    <a:pt x="16" y="50"/>
                    <a:pt x="15" y="51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3" y="56"/>
                    <a:pt x="13" y="57"/>
                    <a:pt x="14" y="57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19" y="60"/>
                    <a:pt x="21" y="60"/>
                    <a:pt x="21" y="59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3" y="54"/>
                    <a:pt x="25" y="54"/>
                    <a:pt x="26" y="54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3" y="55"/>
                    <a:pt x="34" y="55"/>
                    <a:pt x="34" y="56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36" y="61"/>
                    <a:pt x="37" y="62"/>
                    <a:pt x="38" y="62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44" y="60"/>
                    <a:pt x="44" y="59"/>
                    <a:pt x="44" y="58"/>
                  </a:cubicBezTo>
                  <a:cubicBezTo>
                    <a:pt x="43" y="54"/>
                    <a:pt x="43" y="54"/>
                    <a:pt x="43" y="54"/>
                  </a:cubicBezTo>
                  <a:cubicBezTo>
                    <a:pt x="42" y="53"/>
                    <a:pt x="43" y="52"/>
                    <a:pt x="44" y="51"/>
                  </a:cubicBezTo>
                  <a:cubicBezTo>
                    <a:pt x="49" y="47"/>
                    <a:pt x="49" y="47"/>
                    <a:pt x="49" y="47"/>
                  </a:cubicBezTo>
                  <a:cubicBezTo>
                    <a:pt x="49" y="46"/>
                    <a:pt x="51" y="46"/>
                    <a:pt x="52" y="47"/>
                  </a:cubicBezTo>
                  <a:cubicBezTo>
                    <a:pt x="55" y="49"/>
                    <a:pt x="55" y="49"/>
                    <a:pt x="55" y="49"/>
                  </a:cubicBezTo>
                  <a:cubicBezTo>
                    <a:pt x="56" y="49"/>
                    <a:pt x="57" y="49"/>
                    <a:pt x="58" y="48"/>
                  </a:cubicBezTo>
                  <a:cubicBezTo>
                    <a:pt x="60" y="44"/>
                    <a:pt x="60" y="44"/>
                    <a:pt x="60" y="44"/>
                  </a:cubicBezTo>
                  <a:cubicBezTo>
                    <a:pt x="61" y="43"/>
                    <a:pt x="60" y="42"/>
                    <a:pt x="59" y="41"/>
                  </a:cubicBezTo>
                  <a:cubicBezTo>
                    <a:pt x="56" y="39"/>
                    <a:pt x="56" y="39"/>
                    <a:pt x="56" y="39"/>
                  </a:cubicBezTo>
                  <a:cubicBezTo>
                    <a:pt x="55" y="39"/>
                    <a:pt x="54" y="37"/>
                    <a:pt x="54" y="37"/>
                  </a:cubicBezTo>
                  <a:cubicBezTo>
                    <a:pt x="55" y="30"/>
                    <a:pt x="55" y="30"/>
                    <a:pt x="55" y="30"/>
                  </a:cubicBezTo>
                  <a:cubicBezTo>
                    <a:pt x="55" y="29"/>
                    <a:pt x="56" y="28"/>
                    <a:pt x="57" y="28"/>
                  </a:cubicBezTo>
                  <a:cubicBezTo>
                    <a:pt x="61" y="26"/>
                    <a:pt x="61" y="26"/>
                    <a:pt x="61" y="26"/>
                  </a:cubicBezTo>
                  <a:cubicBezTo>
                    <a:pt x="62" y="26"/>
                    <a:pt x="62" y="25"/>
                    <a:pt x="62" y="24"/>
                  </a:cubicBezTo>
                  <a:close/>
                  <a:moveTo>
                    <a:pt x="44" y="38"/>
                  </a:moveTo>
                  <a:cubicBezTo>
                    <a:pt x="40" y="45"/>
                    <a:pt x="31" y="47"/>
                    <a:pt x="24" y="44"/>
                  </a:cubicBezTo>
                  <a:cubicBezTo>
                    <a:pt x="17" y="40"/>
                    <a:pt x="15" y="31"/>
                    <a:pt x="18" y="24"/>
                  </a:cubicBezTo>
                  <a:cubicBezTo>
                    <a:pt x="22" y="17"/>
                    <a:pt x="31" y="14"/>
                    <a:pt x="38" y="18"/>
                  </a:cubicBezTo>
                  <a:cubicBezTo>
                    <a:pt x="45" y="22"/>
                    <a:pt x="48" y="31"/>
                    <a:pt x="44" y="38"/>
                  </a:cubicBezTo>
                  <a:close/>
                </a:path>
              </a:pathLst>
            </a:custGeom>
            <a:solidFill>
              <a:srgbClr val="B6D0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" name="Freeform 35">
              <a:extLst>
                <a:ext uri="{FF2B5EF4-FFF2-40B4-BE49-F238E27FC236}">
                  <a16:creationId xmlns="" xmlns:a16="http://schemas.microsoft.com/office/drawing/2014/main" id="{6EBED1BF-270C-4AD5-AB52-A742DEDF4540}"/>
                </a:ext>
              </a:extLst>
            </p:cNvPr>
            <p:cNvSpPr>
              <a:spLocks/>
            </p:cNvSpPr>
            <p:nvPr/>
          </p:nvSpPr>
          <p:spPr bwMode="auto">
            <a:xfrm>
              <a:off x="7455151" y="3845572"/>
              <a:ext cx="681747" cy="37744"/>
            </a:xfrm>
            <a:custGeom>
              <a:avLst/>
              <a:gdLst>
                <a:gd name="T0" fmla="*/ 135 w 139"/>
                <a:gd name="T1" fmla="*/ 8 h 8"/>
                <a:gd name="T2" fmla="*/ 4 w 139"/>
                <a:gd name="T3" fmla="*/ 8 h 8"/>
                <a:gd name="T4" fmla="*/ 0 w 139"/>
                <a:gd name="T5" fmla="*/ 4 h 8"/>
                <a:gd name="T6" fmla="*/ 4 w 139"/>
                <a:gd name="T7" fmla="*/ 0 h 8"/>
                <a:gd name="T8" fmla="*/ 135 w 139"/>
                <a:gd name="T9" fmla="*/ 0 h 8"/>
                <a:gd name="T10" fmla="*/ 139 w 139"/>
                <a:gd name="T11" fmla="*/ 4 h 8"/>
                <a:gd name="T12" fmla="*/ 135 w 139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8">
                  <a:moveTo>
                    <a:pt x="135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37" y="0"/>
                    <a:pt x="139" y="2"/>
                    <a:pt x="139" y="4"/>
                  </a:cubicBezTo>
                  <a:cubicBezTo>
                    <a:pt x="139" y="6"/>
                    <a:pt x="137" y="8"/>
                    <a:pt x="135" y="8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Freeform 36">
              <a:extLst>
                <a:ext uri="{FF2B5EF4-FFF2-40B4-BE49-F238E27FC236}">
                  <a16:creationId xmlns="" xmlns:a16="http://schemas.microsoft.com/office/drawing/2014/main" id="{6282356A-FFB1-4593-8AEC-39F612CE6CDF}"/>
                </a:ext>
              </a:extLst>
            </p:cNvPr>
            <p:cNvSpPr>
              <a:spLocks/>
            </p:cNvSpPr>
            <p:nvPr/>
          </p:nvSpPr>
          <p:spPr bwMode="auto">
            <a:xfrm>
              <a:off x="5759039" y="4133369"/>
              <a:ext cx="1073339" cy="44821"/>
            </a:xfrm>
            <a:custGeom>
              <a:avLst/>
              <a:gdLst>
                <a:gd name="T0" fmla="*/ 215 w 219"/>
                <a:gd name="T1" fmla="*/ 9 h 9"/>
                <a:gd name="T2" fmla="*/ 4 w 219"/>
                <a:gd name="T3" fmla="*/ 9 h 9"/>
                <a:gd name="T4" fmla="*/ 0 w 219"/>
                <a:gd name="T5" fmla="*/ 4 h 9"/>
                <a:gd name="T6" fmla="*/ 4 w 219"/>
                <a:gd name="T7" fmla="*/ 0 h 9"/>
                <a:gd name="T8" fmla="*/ 215 w 219"/>
                <a:gd name="T9" fmla="*/ 0 h 9"/>
                <a:gd name="T10" fmla="*/ 219 w 219"/>
                <a:gd name="T11" fmla="*/ 4 h 9"/>
                <a:gd name="T12" fmla="*/ 215 w 219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9" h="9">
                  <a:moveTo>
                    <a:pt x="215" y="9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15" y="0"/>
                    <a:pt x="215" y="0"/>
                    <a:pt x="215" y="0"/>
                  </a:cubicBezTo>
                  <a:cubicBezTo>
                    <a:pt x="217" y="0"/>
                    <a:pt x="219" y="2"/>
                    <a:pt x="219" y="4"/>
                  </a:cubicBezTo>
                  <a:cubicBezTo>
                    <a:pt x="219" y="7"/>
                    <a:pt x="217" y="9"/>
                    <a:pt x="215" y="9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Freeform 37">
              <a:extLst>
                <a:ext uri="{FF2B5EF4-FFF2-40B4-BE49-F238E27FC236}">
                  <a16:creationId xmlns="" xmlns:a16="http://schemas.microsoft.com/office/drawing/2014/main" id="{27A4F1A4-977D-42C9-9E68-F456FF64498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10555" y="4683013"/>
              <a:ext cx="1075698" cy="42462"/>
            </a:xfrm>
            <a:custGeom>
              <a:avLst/>
              <a:gdLst>
                <a:gd name="T0" fmla="*/ 215 w 219"/>
                <a:gd name="T1" fmla="*/ 9 h 9"/>
                <a:gd name="T2" fmla="*/ 4 w 219"/>
                <a:gd name="T3" fmla="*/ 9 h 9"/>
                <a:gd name="T4" fmla="*/ 0 w 219"/>
                <a:gd name="T5" fmla="*/ 5 h 9"/>
                <a:gd name="T6" fmla="*/ 4 w 219"/>
                <a:gd name="T7" fmla="*/ 0 h 9"/>
                <a:gd name="T8" fmla="*/ 215 w 219"/>
                <a:gd name="T9" fmla="*/ 0 h 9"/>
                <a:gd name="T10" fmla="*/ 219 w 219"/>
                <a:gd name="T11" fmla="*/ 5 h 9"/>
                <a:gd name="T12" fmla="*/ 215 w 219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9" h="9">
                  <a:moveTo>
                    <a:pt x="215" y="9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15" y="0"/>
                    <a:pt x="215" y="0"/>
                    <a:pt x="215" y="0"/>
                  </a:cubicBezTo>
                  <a:cubicBezTo>
                    <a:pt x="217" y="0"/>
                    <a:pt x="219" y="2"/>
                    <a:pt x="219" y="5"/>
                  </a:cubicBezTo>
                  <a:cubicBezTo>
                    <a:pt x="219" y="7"/>
                    <a:pt x="217" y="9"/>
                    <a:pt x="215" y="9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" name="Freeform 38">
              <a:extLst>
                <a:ext uri="{FF2B5EF4-FFF2-40B4-BE49-F238E27FC236}">
                  <a16:creationId xmlns="" xmlns:a16="http://schemas.microsoft.com/office/drawing/2014/main" id="{CACA6602-42C6-482B-8B95-E75D74C82673}"/>
                </a:ext>
              </a:extLst>
            </p:cNvPr>
            <p:cNvSpPr>
              <a:spLocks/>
            </p:cNvSpPr>
            <p:nvPr/>
          </p:nvSpPr>
          <p:spPr bwMode="auto">
            <a:xfrm>
              <a:off x="189103" y="6817898"/>
              <a:ext cx="11782880" cy="40103"/>
            </a:xfrm>
            <a:custGeom>
              <a:avLst/>
              <a:gdLst>
                <a:gd name="T0" fmla="*/ 1598 w 1602"/>
                <a:gd name="T1" fmla="*/ 8 h 8"/>
                <a:gd name="T2" fmla="*/ 4 w 1602"/>
                <a:gd name="T3" fmla="*/ 8 h 8"/>
                <a:gd name="T4" fmla="*/ 0 w 1602"/>
                <a:gd name="T5" fmla="*/ 4 h 8"/>
                <a:gd name="T6" fmla="*/ 4 w 1602"/>
                <a:gd name="T7" fmla="*/ 0 h 8"/>
                <a:gd name="T8" fmla="*/ 1598 w 1602"/>
                <a:gd name="T9" fmla="*/ 0 h 8"/>
                <a:gd name="T10" fmla="*/ 1602 w 1602"/>
                <a:gd name="T11" fmla="*/ 4 h 8"/>
                <a:gd name="T12" fmla="*/ 1598 w 1602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02" h="8">
                  <a:moveTo>
                    <a:pt x="1598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598" y="0"/>
                    <a:pt x="1598" y="0"/>
                    <a:pt x="1598" y="0"/>
                  </a:cubicBezTo>
                  <a:cubicBezTo>
                    <a:pt x="1600" y="0"/>
                    <a:pt x="1602" y="2"/>
                    <a:pt x="1602" y="4"/>
                  </a:cubicBezTo>
                  <a:cubicBezTo>
                    <a:pt x="1602" y="6"/>
                    <a:pt x="1600" y="8"/>
                    <a:pt x="1598" y="8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Freeform 39">
              <a:extLst>
                <a:ext uri="{FF2B5EF4-FFF2-40B4-BE49-F238E27FC236}">
                  <a16:creationId xmlns="" xmlns:a16="http://schemas.microsoft.com/office/drawing/2014/main" id="{73B3EB92-B851-4FA3-9CE0-1521E255562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90853" y="3628545"/>
              <a:ext cx="495387" cy="476516"/>
            </a:xfrm>
            <a:custGeom>
              <a:avLst/>
              <a:gdLst>
                <a:gd name="T0" fmla="*/ 64 w 101"/>
                <a:gd name="T1" fmla="*/ 0 h 97"/>
                <a:gd name="T2" fmla="*/ 41 w 101"/>
                <a:gd name="T3" fmla="*/ 10 h 97"/>
                <a:gd name="T4" fmla="*/ 35 w 101"/>
                <a:gd name="T5" fmla="*/ 51 h 97"/>
                <a:gd name="T6" fmla="*/ 36 w 101"/>
                <a:gd name="T7" fmla="*/ 52 h 97"/>
                <a:gd name="T8" fmla="*/ 2 w 101"/>
                <a:gd name="T9" fmla="*/ 85 h 97"/>
                <a:gd name="T10" fmla="*/ 0 w 101"/>
                <a:gd name="T11" fmla="*/ 89 h 97"/>
                <a:gd name="T12" fmla="*/ 3 w 101"/>
                <a:gd name="T13" fmla="*/ 94 h 97"/>
                <a:gd name="T14" fmla="*/ 9 w 101"/>
                <a:gd name="T15" fmla="*/ 97 h 97"/>
                <a:gd name="T16" fmla="*/ 13 w 101"/>
                <a:gd name="T17" fmla="*/ 96 h 97"/>
                <a:gd name="T18" fmla="*/ 46 w 101"/>
                <a:gd name="T19" fmla="*/ 62 h 97"/>
                <a:gd name="T20" fmla="*/ 47 w 101"/>
                <a:gd name="T21" fmla="*/ 63 h 97"/>
                <a:gd name="T22" fmla="*/ 64 w 101"/>
                <a:gd name="T23" fmla="*/ 67 h 97"/>
                <a:gd name="T24" fmla="*/ 88 w 101"/>
                <a:gd name="T25" fmla="*/ 57 h 97"/>
                <a:gd name="T26" fmla="*/ 88 w 101"/>
                <a:gd name="T27" fmla="*/ 10 h 97"/>
                <a:gd name="T28" fmla="*/ 64 w 101"/>
                <a:gd name="T29" fmla="*/ 0 h 97"/>
                <a:gd name="T30" fmla="*/ 64 w 101"/>
                <a:gd name="T31" fmla="*/ 57 h 97"/>
                <a:gd name="T32" fmla="*/ 41 w 101"/>
                <a:gd name="T33" fmla="*/ 34 h 97"/>
                <a:gd name="T34" fmla="*/ 64 w 101"/>
                <a:gd name="T35" fmla="*/ 10 h 97"/>
                <a:gd name="T36" fmla="*/ 64 w 101"/>
                <a:gd name="T37" fmla="*/ 10 h 97"/>
                <a:gd name="T38" fmla="*/ 88 w 101"/>
                <a:gd name="T39" fmla="*/ 34 h 97"/>
                <a:gd name="T40" fmla="*/ 64 w 101"/>
                <a:gd name="T41" fmla="*/ 5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1" h="97">
                  <a:moveTo>
                    <a:pt x="64" y="0"/>
                  </a:moveTo>
                  <a:cubicBezTo>
                    <a:pt x="55" y="0"/>
                    <a:pt x="47" y="4"/>
                    <a:pt x="41" y="10"/>
                  </a:cubicBezTo>
                  <a:cubicBezTo>
                    <a:pt x="30" y="21"/>
                    <a:pt x="28" y="37"/>
                    <a:pt x="35" y="51"/>
                  </a:cubicBezTo>
                  <a:cubicBezTo>
                    <a:pt x="36" y="52"/>
                    <a:pt x="36" y="52"/>
                    <a:pt x="36" y="52"/>
                  </a:cubicBezTo>
                  <a:cubicBezTo>
                    <a:pt x="2" y="85"/>
                    <a:pt x="2" y="85"/>
                    <a:pt x="2" y="85"/>
                  </a:cubicBezTo>
                  <a:cubicBezTo>
                    <a:pt x="2" y="85"/>
                    <a:pt x="0" y="87"/>
                    <a:pt x="0" y="89"/>
                  </a:cubicBezTo>
                  <a:cubicBezTo>
                    <a:pt x="0" y="91"/>
                    <a:pt x="1" y="93"/>
                    <a:pt x="3" y="94"/>
                  </a:cubicBezTo>
                  <a:cubicBezTo>
                    <a:pt x="5" y="96"/>
                    <a:pt x="7" y="97"/>
                    <a:pt x="9" y="97"/>
                  </a:cubicBezTo>
                  <a:cubicBezTo>
                    <a:pt x="11" y="97"/>
                    <a:pt x="13" y="96"/>
                    <a:pt x="13" y="96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47" y="63"/>
                    <a:pt x="47" y="63"/>
                    <a:pt x="47" y="63"/>
                  </a:cubicBezTo>
                  <a:cubicBezTo>
                    <a:pt x="52" y="66"/>
                    <a:pt x="58" y="67"/>
                    <a:pt x="64" y="67"/>
                  </a:cubicBezTo>
                  <a:cubicBezTo>
                    <a:pt x="73" y="67"/>
                    <a:pt x="82" y="64"/>
                    <a:pt x="88" y="57"/>
                  </a:cubicBezTo>
                  <a:cubicBezTo>
                    <a:pt x="101" y="44"/>
                    <a:pt x="101" y="23"/>
                    <a:pt x="88" y="10"/>
                  </a:cubicBezTo>
                  <a:cubicBezTo>
                    <a:pt x="82" y="4"/>
                    <a:pt x="73" y="0"/>
                    <a:pt x="64" y="0"/>
                  </a:cubicBezTo>
                  <a:close/>
                  <a:moveTo>
                    <a:pt x="64" y="57"/>
                  </a:moveTo>
                  <a:cubicBezTo>
                    <a:pt x="51" y="57"/>
                    <a:pt x="41" y="47"/>
                    <a:pt x="41" y="34"/>
                  </a:cubicBezTo>
                  <a:cubicBezTo>
                    <a:pt x="41" y="21"/>
                    <a:pt x="51" y="10"/>
                    <a:pt x="64" y="10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77" y="10"/>
                    <a:pt x="88" y="21"/>
                    <a:pt x="88" y="34"/>
                  </a:cubicBezTo>
                  <a:cubicBezTo>
                    <a:pt x="88" y="47"/>
                    <a:pt x="77" y="57"/>
                    <a:pt x="64" y="57"/>
                  </a:cubicBezTo>
                  <a:close/>
                </a:path>
              </a:pathLst>
            </a:custGeom>
            <a:solidFill>
              <a:srgbClr val="B6D0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Rectangle 40">
              <a:extLst>
                <a:ext uri="{FF2B5EF4-FFF2-40B4-BE49-F238E27FC236}">
                  <a16:creationId xmlns="" xmlns:a16="http://schemas.microsoft.com/office/drawing/2014/main" id="{C46022A6-CB7C-4406-B591-91BC41265E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45623" y="3786598"/>
              <a:ext cx="117949" cy="33026"/>
            </a:xfrm>
            <a:prstGeom prst="rect">
              <a:avLst/>
            </a:prstGeom>
            <a:solidFill>
              <a:srgbClr val="B6D0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Freeform 41">
              <a:extLst>
                <a:ext uri="{FF2B5EF4-FFF2-40B4-BE49-F238E27FC236}">
                  <a16:creationId xmlns="" xmlns:a16="http://schemas.microsoft.com/office/drawing/2014/main" id="{89E59265-AB7B-49D3-9F88-CDFE4279BB5D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0273" y="5211427"/>
              <a:ext cx="37744" cy="1606471"/>
            </a:xfrm>
            <a:custGeom>
              <a:avLst/>
              <a:gdLst>
                <a:gd name="T0" fmla="*/ 4 w 8"/>
                <a:gd name="T1" fmla="*/ 328 h 328"/>
                <a:gd name="T2" fmla="*/ 0 w 8"/>
                <a:gd name="T3" fmla="*/ 324 h 328"/>
                <a:gd name="T4" fmla="*/ 0 w 8"/>
                <a:gd name="T5" fmla="*/ 5 h 328"/>
                <a:gd name="T6" fmla="*/ 4 w 8"/>
                <a:gd name="T7" fmla="*/ 0 h 328"/>
                <a:gd name="T8" fmla="*/ 8 w 8"/>
                <a:gd name="T9" fmla="*/ 5 h 328"/>
                <a:gd name="T10" fmla="*/ 8 w 8"/>
                <a:gd name="T11" fmla="*/ 324 h 328"/>
                <a:gd name="T12" fmla="*/ 4 w 8"/>
                <a:gd name="T13" fmla="*/ 328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328">
                  <a:moveTo>
                    <a:pt x="4" y="328"/>
                  </a:moveTo>
                  <a:cubicBezTo>
                    <a:pt x="2" y="328"/>
                    <a:pt x="0" y="326"/>
                    <a:pt x="0" y="32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8" y="2"/>
                    <a:pt x="8" y="5"/>
                  </a:cubicBezTo>
                  <a:cubicBezTo>
                    <a:pt x="8" y="324"/>
                    <a:pt x="8" y="324"/>
                    <a:pt x="8" y="324"/>
                  </a:cubicBezTo>
                  <a:cubicBezTo>
                    <a:pt x="8" y="326"/>
                    <a:pt x="6" y="328"/>
                    <a:pt x="4" y="328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Freeform 42">
              <a:extLst>
                <a:ext uri="{FF2B5EF4-FFF2-40B4-BE49-F238E27FC236}">
                  <a16:creationId xmlns="" xmlns:a16="http://schemas.microsoft.com/office/drawing/2014/main" id="{3844328F-3C27-4027-9464-A163C4B361E6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1198" y="5211427"/>
              <a:ext cx="40103" cy="1606471"/>
            </a:xfrm>
            <a:custGeom>
              <a:avLst/>
              <a:gdLst>
                <a:gd name="T0" fmla="*/ 4 w 8"/>
                <a:gd name="T1" fmla="*/ 328 h 328"/>
                <a:gd name="T2" fmla="*/ 0 w 8"/>
                <a:gd name="T3" fmla="*/ 324 h 328"/>
                <a:gd name="T4" fmla="*/ 0 w 8"/>
                <a:gd name="T5" fmla="*/ 5 h 328"/>
                <a:gd name="T6" fmla="*/ 4 w 8"/>
                <a:gd name="T7" fmla="*/ 0 h 328"/>
                <a:gd name="T8" fmla="*/ 8 w 8"/>
                <a:gd name="T9" fmla="*/ 5 h 328"/>
                <a:gd name="T10" fmla="*/ 8 w 8"/>
                <a:gd name="T11" fmla="*/ 324 h 328"/>
                <a:gd name="T12" fmla="*/ 4 w 8"/>
                <a:gd name="T13" fmla="*/ 328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328">
                  <a:moveTo>
                    <a:pt x="4" y="328"/>
                  </a:moveTo>
                  <a:cubicBezTo>
                    <a:pt x="2" y="328"/>
                    <a:pt x="0" y="326"/>
                    <a:pt x="0" y="32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8" y="2"/>
                    <a:pt x="8" y="5"/>
                  </a:cubicBezTo>
                  <a:cubicBezTo>
                    <a:pt x="8" y="324"/>
                    <a:pt x="8" y="324"/>
                    <a:pt x="8" y="324"/>
                  </a:cubicBezTo>
                  <a:cubicBezTo>
                    <a:pt x="8" y="326"/>
                    <a:pt x="7" y="328"/>
                    <a:pt x="4" y="328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Freeform 43">
              <a:extLst>
                <a:ext uri="{FF2B5EF4-FFF2-40B4-BE49-F238E27FC236}">
                  <a16:creationId xmlns="" xmlns:a16="http://schemas.microsoft.com/office/drawing/2014/main" id="{7C880766-C24C-45D9-AE5F-710C6891EEB6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0273" y="5319940"/>
              <a:ext cx="401028" cy="44821"/>
            </a:xfrm>
            <a:custGeom>
              <a:avLst/>
              <a:gdLst>
                <a:gd name="T0" fmla="*/ 78 w 82"/>
                <a:gd name="T1" fmla="*/ 9 h 9"/>
                <a:gd name="T2" fmla="*/ 4 w 82"/>
                <a:gd name="T3" fmla="*/ 9 h 9"/>
                <a:gd name="T4" fmla="*/ 0 w 82"/>
                <a:gd name="T5" fmla="*/ 4 h 9"/>
                <a:gd name="T6" fmla="*/ 4 w 82"/>
                <a:gd name="T7" fmla="*/ 0 h 9"/>
                <a:gd name="T8" fmla="*/ 78 w 82"/>
                <a:gd name="T9" fmla="*/ 0 h 9"/>
                <a:gd name="T10" fmla="*/ 82 w 82"/>
                <a:gd name="T11" fmla="*/ 4 h 9"/>
                <a:gd name="T12" fmla="*/ 78 w 82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9">
                  <a:moveTo>
                    <a:pt x="78" y="9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1" y="0"/>
                    <a:pt x="82" y="2"/>
                    <a:pt x="82" y="4"/>
                  </a:cubicBezTo>
                  <a:cubicBezTo>
                    <a:pt x="82" y="7"/>
                    <a:pt x="81" y="9"/>
                    <a:pt x="78" y="9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Freeform 44">
              <a:extLst>
                <a:ext uri="{FF2B5EF4-FFF2-40B4-BE49-F238E27FC236}">
                  <a16:creationId xmlns="" xmlns:a16="http://schemas.microsoft.com/office/drawing/2014/main" id="{858477EC-E4F3-42DC-A53D-A2A2AA574073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0273" y="5501582"/>
              <a:ext cx="401028" cy="37744"/>
            </a:xfrm>
            <a:custGeom>
              <a:avLst/>
              <a:gdLst>
                <a:gd name="T0" fmla="*/ 78 w 82"/>
                <a:gd name="T1" fmla="*/ 8 h 8"/>
                <a:gd name="T2" fmla="*/ 4 w 82"/>
                <a:gd name="T3" fmla="*/ 8 h 8"/>
                <a:gd name="T4" fmla="*/ 0 w 82"/>
                <a:gd name="T5" fmla="*/ 4 h 8"/>
                <a:gd name="T6" fmla="*/ 4 w 82"/>
                <a:gd name="T7" fmla="*/ 0 h 8"/>
                <a:gd name="T8" fmla="*/ 78 w 82"/>
                <a:gd name="T9" fmla="*/ 0 h 8"/>
                <a:gd name="T10" fmla="*/ 82 w 82"/>
                <a:gd name="T11" fmla="*/ 4 h 8"/>
                <a:gd name="T12" fmla="*/ 78 w 82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8">
                  <a:moveTo>
                    <a:pt x="78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1" y="0"/>
                    <a:pt x="82" y="2"/>
                    <a:pt x="82" y="4"/>
                  </a:cubicBezTo>
                  <a:cubicBezTo>
                    <a:pt x="82" y="6"/>
                    <a:pt x="81" y="8"/>
                    <a:pt x="78" y="8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Freeform 45">
              <a:extLst>
                <a:ext uri="{FF2B5EF4-FFF2-40B4-BE49-F238E27FC236}">
                  <a16:creationId xmlns="" xmlns:a16="http://schemas.microsoft.com/office/drawing/2014/main" id="{0498491A-6B7A-4BAF-A549-A98A9D48666B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0273" y="5676148"/>
              <a:ext cx="401028" cy="44821"/>
            </a:xfrm>
            <a:custGeom>
              <a:avLst/>
              <a:gdLst>
                <a:gd name="T0" fmla="*/ 78 w 82"/>
                <a:gd name="T1" fmla="*/ 9 h 9"/>
                <a:gd name="T2" fmla="*/ 4 w 82"/>
                <a:gd name="T3" fmla="*/ 9 h 9"/>
                <a:gd name="T4" fmla="*/ 0 w 82"/>
                <a:gd name="T5" fmla="*/ 4 h 9"/>
                <a:gd name="T6" fmla="*/ 4 w 82"/>
                <a:gd name="T7" fmla="*/ 0 h 9"/>
                <a:gd name="T8" fmla="*/ 78 w 82"/>
                <a:gd name="T9" fmla="*/ 0 h 9"/>
                <a:gd name="T10" fmla="*/ 82 w 82"/>
                <a:gd name="T11" fmla="*/ 4 h 9"/>
                <a:gd name="T12" fmla="*/ 78 w 82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9">
                  <a:moveTo>
                    <a:pt x="78" y="9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1" y="0"/>
                    <a:pt x="82" y="2"/>
                    <a:pt x="82" y="4"/>
                  </a:cubicBezTo>
                  <a:cubicBezTo>
                    <a:pt x="82" y="7"/>
                    <a:pt x="81" y="9"/>
                    <a:pt x="78" y="9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Freeform 46">
              <a:extLst>
                <a:ext uri="{FF2B5EF4-FFF2-40B4-BE49-F238E27FC236}">
                  <a16:creationId xmlns="" xmlns:a16="http://schemas.microsoft.com/office/drawing/2014/main" id="{34E7348A-C5E2-46CF-B101-C6B6B594BBC4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0273" y="5857790"/>
              <a:ext cx="401028" cy="40103"/>
            </a:xfrm>
            <a:custGeom>
              <a:avLst/>
              <a:gdLst>
                <a:gd name="T0" fmla="*/ 78 w 82"/>
                <a:gd name="T1" fmla="*/ 8 h 8"/>
                <a:gd name="T2" fmla="*/ 4 w 82"/>
                <a:gd name="T3" fmla="*/ 8 h 8"/>
                <a:gd name="T4" fmla="*/ 0 w 82"/>
                <a:gd name="T5" fmla="*/ 4 h 8"/>
                <a:gd name="T6" fmla="*/ 4 w 82"/>
                <a:gd name="T7" fmla="*/ 0 h 8"/>
                <a:gd name="T8" fmla="*/ 78 w 82"/>
                <a:gd name="T9" fmla="*/ 0 h 8"/>
                <a:gd name="T10" fmla="*/ 82 w 82"/>
                <a:gd name="T11" fmla="*/ 4 h 8"/>
                <a:gd name="T12" fmla="*/ 78 w 82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8">
                  <a:moveTo>
                    <a:pt x="78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1" y="0"/>
                    <a:pt x="82" y="2"/>
                    <a:pt x="82" y="4"/>
                  </a:cubicBezTo>
                  <a:cubicBezTo>
                    <a:pt x="82" y="6"/>
                    <a:pt x="81" y="8"/>
                    <a:pt x="78" y="8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Freeform 47">
              <a:extLst>
                <a:ext uri="{FF2B5EF4-FFF2-40B4-BE49-F238E27FC236}">
                  <a16:creationId xmlns="" xmlns:a16="http://schemas.microsoft.com/office/drawing/2014/main" id="{BF6A1C14-8EA2-4FAE-AFA1-F45A338CC6FE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0273" y="6034714"/>
              <a:ext cx="401028" cy="44821"/>
            </a:xfrm>
            <a:custGeom>
              <a:avLst/>
              <a:gdLst>
                <a:gd name="T0" fmla="*/ 78 w 82"/>
                <a:gd name="T1" fmla="*/ 9 h 9"/>
                <a:gd name="T2" fmla="*/ 4 w 82"/>
                <a:gd name="T3" fmla="*/ 9 h 9"/>
                <a:gd name="T4" fmla="*/ 0 w 82"/>
                <a:gd name="T5" fmla="*/ 4 h 9"/>
                <a:gd name="T6" fmla="*/ 4 w 82"/>
                <a:gd name="T7" fmla="*/ 0 h 9"/>
                <a:gd name="T8" fmla="*/ 78 w 82"/>
                <a:gd name="T9" fmla="*/ 0 h 9"/>
                <a:gd name="T10" fmla="*/ 82 w 82"/>
                <a:gd name="T11" fmla="*/ 4 h 9"/>
                <a:gd name="T12" fmla="*/ 78 w 82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9">
                  <a:moveTo>
                    <a:pt x="78" y="9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1" y="0"/>
                    <a:pt x="82" y="2"/>
                    <a:pt x="82" y="4"/>
                  </a:cubicBezTo>
                  <a:cubicBezTo>
                    <a:pt x="82" y="7"/>
                    <a:pt x="81" y="9"/>
                    <a:pt x="78" y="9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Freeform 48">
              <a:extLst>
                <a:ext uri="{FF2B5EF4-FFF2-40B4-BE49-F238E27FC236}">
                  <a16:creationId xmlns="" xmlns:a16="http://schemas.microsoft.com/office/drawing/2014/main" id="{C433D2DC-C179-48E2-A9B9-5E7E65232747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0273" y="6216356"/>
              <a:ext cx="401028" cy="40103"/>
            </a:xfrm>
            <a:custGeom>
              <a:avLst/>
              <a:gdLst>
                <a:gd name="T0" fmla="*/ 78 w 82"/>
                <a:gd name="T1" fmla="*/ 8 h 8"/>
                <a:gd name="T2" fmla="*/ 4 w 82"/>
                <a:gd name="T3" fmla="*/ 8 h 8"/>
                <a:gd name="T4" fmla="*/ 0 w 82"/>
                <a:gd name="T5" fmla="*/ 4 h 8"/>
                <a:gd name="T6" fmla="*/ 4 w 82"/>
                <a:gd name="T7" fmla="*/ 0 h 8"/>
                <a:gd name="T8" fmla="*/ 78 w 82"/>
                <a:gd name="T9" fmla="*/ 0 h 8"/>
                <a:gd name="T10" fmla="*/ 82 w 82"/>
                <a:gd name="T11" fmla="*/ 4 h 8"/>
                <a:gd name="T12" fmla="*/ 78 w 82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8">
                  <a:moveTo>
                    <a:pt x="78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1" y="0"/>
                    <a:pt x="82" y="2"/>
                    <a:pt x="82" y="4"/>
                  </a:cubicBezTo>
                  <a:cubicBezTo>
                    <a:pt x="82" y="6"/>
                    <a:pt x="81" y="8"/>
                    <a:pt x="78" y="8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" name="Freeform 49">
              <a:extLst>
                <a:ext uri="{FF2B5EF4-FFF2-40B4-BE49-F238E27FC236}">
                  <a16:creationId xmlns="" xmlns:a16="http://schemas.microsoft.com/office/drawing/2014/main" id="{EF392994-FC1C-47F3-8726-005E7E7287E6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0273" y="6393280"/>
              <a:ext cx="401028" cy="42462"/>
            </a:xfrm>
            <a:custGeom>
              <a:avLst/>
              <a:gdLst>
                <a:gd name="T0" fmla="*/ 78 w 82"/>
                <a:gd name="T1" fmla="*/ 9 h 9"/>
                <a:gd name="T2" fmla="*/ 4 w 82"/>
                <a:gd name="T3" fmla="*/ 9 h 9"/>
                <a:gd name="T4" fmla="*/ 0 w 82"/>
                <a:gd name="T5" fmla="*/ 4 h 9"/>
                <a:gd name="T6" fmla="*/ 4 w 82"/>
                <a:gd name="T7" fmla="*/ 0 h 9"/>
                <a:gd name="T8" fmla="*/ 78 w 82"/>
                <a:gd name="T9" fmla="*/ 0 h 9"/>
                <a:gd name="T10" fmla="*/ 82 w 82"/>
                <a:gd name="T11" fmla="*/ 4 h 9"/>
                <a:gd name="T12" fmla="*/ 78 w 82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9">
                  <a:moveTo>
                    <a:pt x="78" y="9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1" y="0"/>
                    <a:pt x="82" y="2"/>
                    <a:pt x="82" y="4"/>
                  </a:cubicBezTo>
                  <a:cubicBezTo>
                    <a:pt x="82" y="7"/>
                    <a:pt x="81" y="9"/>
                    <a:pt x="78" y="9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Freeform 50">
              <a:extLst>
                <a:ext uri="{FF2B5EF4-FFF2-40B4-BE49-F238E27FC236}">
                  <a16:creationId xmlns="" xmlns:a16="http://schemas.microsoft.com/office/drawing/2014/main" id="{85C1F0FB-EB14-46EF-B1DB-F63E4319ADBE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0273" y="6574922"/>
              <a:ext cx="401028" cy="37744"/>
            </a:xfrm>
            <a:custGeom>
              <a:avLst/>
              <a:gdLst>
                <a:gd name="T0" fmla="*/ 78 w 82"/>
                <a:gd name="T1" fmla="*/ 8 h 8"/>
                <a:gd name="T2" fmla="*/ 4 w 82"/>
                <a:gd name="T3" fmla="*/ 8 h 8"/>
                <a:gd name="T4" fmla="*/ 0 w 82"/>
                <a:gd name="T5" fmla="*/ 4 h 8"/>
                <a:gd name="T6" fmla="*/ 4 w 82"/>
                <a:gd name="T7" fmla="*/ 0 h 8"/>
                <a:gd name="T8" fmla="*/ 78 w 82"/>
                <a:gd name="T9" fmla="*/ 0 h 8"/>
                <a:gd name="T10" fmla="*/ 82 w 82"/>
                <a:gd name="T11" fmla="*/ 4 h 8"/>
                <a:gd name="T12" fmla="*/ 78 w 82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8">
                  <a:moveTo>
                    <a:pt x="78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1" y="0"/>
                    <a:pt x="82" y="2"/>
                    <a:pt x="82" y="4"/>
                  </a:cubicBezTo>
                  <a:cubicBezTo>
                    <a:pt x="82" y="6"/>
                    <a:pt x="81" y="8"/>
                    <a:pt x="78" y="8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Freeform 51">
              <a:extLst>
                <a:ext uri="{FF2B5EF4-FFF2-40B4-BE49-F238E27FC236}">
                  <a16:creationId xmlns="" xmlns:a16="http://schemas.microsoft.com/office/drawing/2014/main" id="{8316D775-78D8-4C9D-B355-F591AB294AA0}"/>
                </a:ext>
              </a:extLst>
            </p:cNvPr>
            <p:cNvSpPr>
              <a:spLocks/>
            </p:cNvSpPr>
            <p:nvPr/>
          </p:nvSpPr>
          <p:spPr bwMode="auto">
            <a:xfrm>
              <a:off x="5744885" y="5192555"/>
              <a:ext cx="37744" cy="117949"/>
            </a:xfrm>
            <a:custGeom>
              <a:avLst/>
              <a:gdLst>
                <a:gd name="T0" fmla="*/ 4 w 8"/>
                <a:gd name="T1" fmla="*/ 24 h 24"/>
                <a:gd name="T2" fmla="*/ 0 w 8"/>
                <a:gd name="T3" fmla="*/ 20 h 24"/>
                <a:gd name="T4" fmla="*/ 0 w 8"/>
                <a:gd name="T5" fmla="*/ 4 h 24"/>
                <a:gd name="T6" fmla="*/ 4 w 8"/>
                <a:gd name="T7" fmla="*/ 0 h 24"/>
                <a:gd name="T8" fmla="*/ 8 w 8"/>
                <a:gd name="T9" fmla="*/ 4 h 24"/>
                <a:gd name="T10" fmla="*/ 8 w 8"/>
                <a:gd name="T11" fmla="*/ 20 h 24"/>
                <a:gd name="T12" fmla="*/ 4 w 8"/>
                <a:gd name="T1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24">
                  <a:moveTo>
                    <a:pt x="4" y="24"/>
                  </a:moveTo>
                  <a:cubicBezTo>
                    <a:pt x="2" y="24"/>
                    <a:pt x="0" y="22"/>
                    <a:pt x="0" y="2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2"/>
                    <a:pt x="6" y="24"/>
                    <a:pt x="4" y="24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" name="Freeform 52">
              <a:extLst>
                <a:ext uri="{FF2B5EF4-FFF2-40B4-BE49-F238E27FC236}">
                  <a16:creationId xmlns="" xmlns:a16="http://schemas.microsoft.com/office/drawing/2014/main" id="{FCBF4B6F-DBD8-41E1-ACF0-9087FC790F99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4783" y="5230299"/>
              <a:ext cx="117949" cy="40103"/>
            </a:xfrm>
            <a:custGeom>
              <a:avLst/>
              <a:gdLst>
                <a:gd name="T0" fmla="*/ 20 w 24"/>
                <a:gd name="T1" fmla="*/ 8 h 8"/>
                <a:gd name="T2" fmla="*/ 4 w 24"/>
                <a:gd name="T3" fmla="*/ 8 h 8"/>
                <a:gd name="T4" fmla="*/ 0 w 24"/>
                <a:gd name="T5" fmla="*/ 4 h 8"/>
                <a:gd name="T6" fmla="*/ 4 w 24"/>
                <a:gd name="T7" fmla="*/ 0 h 8"/>
                <a:gd name="T8" fmla="*/ 20 w 24"/>
                <a:gd name="T9" fmla="*/ 0 h 8"/>
                <a:gd name="T10" fmla="*/ 24 w 24"/>
                <a:gd name="T11" fmla="*/ 4 h 8"/>
                <a:gd name="T12" fmla="*/ 20 w 24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8">
                  <a:moveTo>
                    <a:pt x="20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2" y="0"/>
                    <a:pt x="24" y="2"/>
                    <a:pt x="24" y="4"/>
                  </a:cubicBezTo>
                  <a:cubicBezTo>
                    <a:pt x="24" y="6"/>
                    <a:pt x="22" y="8"/>
                    <a:pt x="20" y="8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" name="Freeform 53">
              <a:extLst>
                <a:ext uri="{FF2B5EF4-FFF2-40B4-BE49-F238E27FC236}">
                  <a16:creationId xmlns="" xmlns:a16="http://schemas.microsoft.com/office/drawing/2014/main" id="{7D06C59A-DA62-4C02-A6E9-B75D51406B26}"/>
                </a:ext>
              </a:extLst>
            </p:cNvPr>
            <p:cNvSpPr>
              <a:spLocks/>
            </p:cNvSpPr>
            <p:nvPr/>
          </p:nvSpPr>
          <p:spPr bwMode="auto">
            <a:xfrm>
              <a:off x="7573101" y="2359409"/>
              <a:ext cx="40103" cy="117949"/>
            </a:xfrm>
            <a:custGeom>
              <a:avLst/>
              <a:gdLst>
                <a:gd name="T0" fmla="*/ 4 w 8"/>
                <a:gd name="T1" fmla="*/ 24 h 24"/>
                <a:gd name="T2" fmla="*/ 0 w 8"/>
                <a:gd name="T3" fmla="*/ 20 h 24"/>
                <a:gd name="T4" fmla="*/ 0 w 8"/>
                <a:gd name="T5" fmla="*/ 4 h 24"/>
                <a:gd name="T6" fmla="*/ 4 w 8"/>
                <a:gd name="T7" fmla="*/ 0 h 24"/>
                <a:gd name="T8" fmla="*/ 8 w 8"/>
                <a:gd name="T9" fmla="*/ 4 h 24"/>
                <a:gd name="T10" fmla="*/ 8 w 8"/>
                <a:gd name="T11" fmla="*/ 20 h 24"/>
                <a:gd name="T12" fmla="*/ 4 w 8"/>
                <a:gd name="T1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24">
                  <a:moveTo>
                    <a:pt x="4" y="24"/>
                  </a:moveTo>
                  <a:cubicBezTo>
                    <a:pt x="2" y="24"/>
                    <a:pt x="0" y="23"/>
                    <a:pt x="0" y="2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3"/>
                    <a:pt x="6" y="24"/>
                    <a:pt x="4" y="24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" name="Freeform 54">
              <a:extLst>
                <a:ext uri="{FF2B5EF4-FFF2-40B4-BE49-F238E27FC236}">
                  <a16:creationId xmlns="" xmlns:a16="http://schemas.microsoft.com/office/drawing/2014/main" id="{E6C6D7FB-D8C7-4E06-8587-7FF93F92399C}"/>
                </a:ext>
              </a:extLst>
            </p:cNvPr>
            <p:cNvSpPr>
              <a:spLocks/>
            </p:cNvSpPr>
            <p:nvPr/>
          </p:nvSpPr>
          <p:spPr bwMode="auto">
            <a:xfrm>
              <a:off x="7532998" y="2399512"/>
              <a:ext cx="117949" cy="37744"/>
            </a:xfrm>
            <a:custGeom>
              <a:avLst/>
              <a:gdLst>
                <a:gd name="T0" fmla="*/ 20 w 24"/>
                <a:gd name="T1" fmla="*/ 8 h 8"/>
                <a:gd name="T2" fmla="*/ 4 w 24"/>
                <a:gd name="T3" fmla="*/ 8 h 8"/>
                <a:gd name="T4" fmla="*/ 0 w 24"/>
                <a:gd name="T5" fmla="*/ 4 h 8"/>
                <a:gd name="T6" fmla="*/ 4 w 24"/>
                <a:gd name="T7" fmla="*/ 0 h 8"/>
                <a:gd name="T8" fmla="*/ 20 w 24"/>
                <a:gd name="T9" fmla="*/ 0 h 8"/>
                <a:gd name="T10" fmla="*/ 24 w 24"/>
                <a:gd name="T11" fmla="*/ 4 h 8"/>
                <a:gd name="T12" fmla="*/ 20 w 24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8">
                  <a:moveTo>
                    <a:pt x="20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2" y="0"/>
                    <a:pt x="24" y="2"/>
                    <a:pt x="24" y="4"/>
                  </a:cubicBezTo>
                  <a:cubicBezTo>
                    <a:pt x="24" y="6"/>
                    <a:pt x="22" y="8"/>
                    <a:pt x="20" y="8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" name="Freeform 55">
              <a:extLst>
                <a:ext uri="{FF2B5EF4-FFF2-40B4-BE49-F238E27FC236}">
                  <a16:creationId xmlns="" xmlns:a16="http://schemas.microsoft.com/office/drawing/2014/main" id="{D8AA50C1-8ABD-4F11-8572-DFD6FF4950DB}"/>
                </a:ext>
              </a:extLst>
            </p:cNvPr>
            <p:cNvSpPr>
              <a:spLocks/>
            </p:cNvSpPr>
            <p:nvPr/>
          </p:nvSpPr>
          <p:spPr bwMode="auto">
            <a:xfrm>
              <a:off x="8136899" y="6511230"/>
              <a:ext cx="117949" cy="68411"/>
            </a:xfrm>
            <a:custGeom>
              <a:avLst/>
              <a:gdLst>
                <a:gd name="T0" fmla="*/ 20 w 24"/>
                <a:gd name="T1" fmla="*/ 14 h 14"/>
                <a:gd name="T2" fmla="*/ 19 w 24"/>
                <a:gd name="T3" fmla="*/ 13 h 14"/>
                <a:gd name="T4" fmla="*/ 3 w 24"/>
                <a:gd name="T5" fmla="*/ 9 h 14"/>
                <a:gd name="T6" fmla="*/ 0 w 24"/>
                <a:gd name="T7" fmla="*/ 4 h 14"/>
                <a:gd name="T8" fmla="*/ 5 w 24"/>
                <a:gd name="T9" fmla="*/ 1 h 14"/>
                <a:gd name="T10" fmla="*/ 21 w 24"/>
                <a:gd name="T11" fmla="*/ 6 h 14"/>
                <a:gd name="T12" fmla="*/ 24 w 24"/>
                <a:gd name="T13" fmla="*/ 11 h 14"/>
                <a:gd name="T14" fmla="*/ 20 w 24"/>
                <a:gd name="T1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14">
                  <a:moveTo>
                    <a:pt x="20" y="14"/>
                  </a:moveTo>
                  <a:cubicBezTo>
                    <a:pt x="19" y="14"/>
                    <a:pt x="19" y="14"/>
                    <a:pt x="19" y="13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1" y="2"/>
                    <a:pt x="3" y="0"/>
                    <a:pt x="5" y="1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3" y="6"/>
                    <a:pt x="24" y="8"/>
                    <a:pt x="24" y="11"/>
                  </a:cubicBezTo>
                  <a:cubicBezTo>
                    <a:pt x="23" y="12"/>
                    <a:pt x="22" y="14"/>
                    <a:pt x="20" y="14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" name="Freeform 56">
              <a:extLst>
                <a:ext uri="{FF2B5EF4-FFF2-40B4-BE49-F238E27FC236}">
                  <a16:creationId xmlns="" xmlns:a16="http://schemas.microsoft.com/office/drawing/2014/main" id="{1CAFA58E-F5F4-4E62-A64C-6A833232F0DF}"/>
                </a:ext>
              </a:extLst>
            </p:cNvPr>
            <p:cNvSpPr>
              <a:spLocks/>
            </p:cNvSpPr>
            <p:nvPr/>
          </p:nvSpPr>
          <p:spPr bwMode="auto">
            <a:xfrm>
              <a:off x="8160489" y="6485281"/>
              <a:ext cx="68411" cy="117949"/>
            </a:xfrm>
            <a:custGeom>
              <a:avLst/>
              <a:gdLst>
                <a:gd name="T0" fmla="*/ 5 w 14"/>
                <a:gd name="T1" fmla="*/ 24 h 24"/>
                <a:gd name="T2" fmla="*/ 4 w 14"/>
                <a:gd name="T3" fmla="*/ 24 h 24"/>
                <a:gd name="T4" fmla="*/ 1 w 14"/>
                <a:gd name="T5" fmla="*/ 19 h 24"/>
                <a:gd name="T6" fmla="*/ 5 w 14"/>
                <a:gd name="T7" fmla="*/ 3 h 24"/>
                <a:gd name="T8" fmla="*/ 10 w 14"/>
                <a:gd name="T9" fmla="*/ 1 h 24"/>
                <a:gd name="T10" fmla="*/ 13 w 14"/>
                <a:gd name="T11" fmla="*/ 6 h 24"/>
                <a:gd name="T12" fmla="*/ 9 w 14"/>
                <a:gd name="T13" fmla="*/ 21 h 24"/>
                <a:gd name="T14" fmla="*/ 5 w 14"/>
                <a:gd name="T1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24">
                  <a:moveTo>
                    <a:pt x="5" y="24"/>
                  </a:moveTo>
                  <a:cubicBezTo>
                    <a:pt x="4" y="24"/>
                    <a:pt x="4" y="24"/>
                    <a:pt x="4" y="24"/>
                  </a:cubicBezTo>
                  <a:cubicBezTo>
                    <a:pt x="1" y="23"/>
                    <a:pt x="0" y="21"/>
                    <a:pt x="1" y="19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6" y="1"/>
                    <a:pt x="8" y="0"/>
                    <a:pt x="10" y="1"/>
                  </a:cubicBezTo>
                  <a:cubicBezTo>
                    <a:pt x="13" y="1"/>
                    <a:pt x="14" y="3"/>
                    <a:pt x="13" y="6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3"/>
                    <a:pt x="7" y="24"/>
                    <a:pt x="5" y="24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" name="Freeform 57">
              <a:extLst>
                <a:ext uri="{FF2B5EF4-FFF2-40B4-BE49-F238E27FC236}">
                  <a16:creationId xmlns="" xmlns:a16="http://schemas.microsoft.com/office/drawing/2014/main" id="{8307C72A-96CB-426C-8B8A-50217864863F}"/>
                </a:ext>
              </a:extLst>
            </p:cNvPr>
            <p:cNvSpPr>
              <a:spLocks/>
            </p:cNvSpPr>
            <p:nvPr/>
          </p:nvSpPr>
          <p:spPr bwMode="auto">
            <a:xfrm>
              <a:off x="7735871" y="4123933"/>
              <a:ext cx="120308" cy="63693"/>
            </a:xfrm>
            <a:custGeom>
              <a:avLst/>
              <a:gdLst>
                <a:gd name="T0" fmla="*/ 20 w 25"/>
                <a:gd name="T1" fmla="*/ 13 h 13"/>
                <a:gd name="T2" fmla="*/ 19 w 25"/>
                <a:gd name="T3" fmla="*/ 13 h 13"/>
                <a:gd name="T4" fmla="*/ 3 w 25"/>
                <a:gd name="T5" fmla="*/ 8 h 13"/>
                <a:gd name="T6" fmla="*/ 1 w 25"/>
                <a:gd name="T7" fmla="*/ 3 h 13"/>
                <a:gd name="T8" fmla="*/ 6 w 25"/>
                <a:gd name="T9" fmla="*/ 0 h 13"/>
                <a:gd name="T10" fmla="*/ 21 w 25"/>
                <a:gd name="T11" fmla="*/ 5 h 13"/>
                <a:gd name="T12" fmla="*/ 24 w 25"/>
                <a:gd name="T13" fmla="*/ 10 h 13"/>
                <a:gd name="T14" fmla="*/ 20 w 25"/>
                <a:gd name="T1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13">
                  <a:moveTo>
                    <a:pt x="20" y="13"/>
                  </a:moveTo>
                  <a:cubicBezTo>
                    <a:pt x="20" y="13"/>
                    <a:pt x="19" y="13"/>
                    <a:pt x="19" y="13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8"/>
                    <a:pt x="0" y="5"/>
                    <a:pt x="1" y="3"/>
                  </a:cubicBezTo>
                  <a:cubicBezTo>
                    <a:pt x="1" y="1"/>
                    <a:pt x="4" y="0"/>
                    <a:pt x="6" y="0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3" y="5"/>
                    <a:pt x="25" y="8"/>
                    <a:pt x="24" y="10"/>
                  </a:cubicBezTo>
                  <a:cubicBezTo>
                    <a:pt x="24" y="12"/>
                    <a:pt x="22" y="13"/>
                    <a:pt x="20" y="13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" name="Freeform 58">
              <a:extLst>
                <a:ext uri="{FF2B5EF4-FFF2-40B4-BE49-F238E27FC236}">
                  <a16:creationId xmlns="" xmlns:a16="http://schemas.microsoft.com/office/drawing/2014/main" id="{BC49EEA0-348A-4958-AAE9-3A96EF07B0EE}"/>
                </a:ext>
              </a:extLst>
            </p:cNvPr>
            <p:cNvSpPr>
              <a:spLocks/>
            </p:cNvSpPr>
            <p:nvPr/>
          </p:nvSpPr>
          <p:spPr bwMode="auto">
            <a:xfrm>
              <a:off x="7764179" y="4093266"/>
              <a:ext cx="63693" cy="117949"/>
            </a:xfrm>
            <a:custGeom>
              <a:avLst/>
              <a:gdLst>
                <a:gd name="T0" fmla="*/ 4 w 13"/>
                <a:gd name="T1" fmla="*/ 24 h 24"/>
                <a:gd name="T2" fmla="*/ 3 w 13"/>
                <a:gd name="T3" fmla="*/ 24 h 24"/>
                <a:gd name="T4" fmla="*/ 0 w 13"/>
                <a:gd name="T5" fmla="*/ 19 h 24"/>
                <a:gd name="T6" fmla="*/ 5 w 13"/>
                <a:gd name="T7" fmla="*/ 4 h 24"/>
                <a:gd name="T8" fmla="*/ 10 w 13"/>
                <a:gd name="T9" fmla="*/ 1 h 24"/>
                <a:gd name="T10" fmla="*/ 13 w 13"/>
                <a:gd name="T11" fmla="*/ 6 h 24"/>
                <a:gd name="T12" fmla="*/ 8 w 13"/>
                <a:gd name="T13" fmla="*/ 21 h 24"/>
                <a:gd name="T14" fmla="*/ 4 w 13"/>
                <a:gd name="T1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24">
                  <a:moveTo>
                    <a:pt x="4" y="24"/>
                  </a:moveTo>
                  <a:cubicBezTo>
                    <a:pt x="4" y="24"/>
                    <a:pt x="3" y="24"/>
                    <a:pt x="3" y="24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1"/>
                    <a:pt x="8" y="0"/>
                    <a:pt x="10" y="1"/>
                  </a:cubicBezTo>
                  <a:cubicBezTo>
                    <a:pt x="12" y="1"/>
                    <a:pt x="13" y="4"/>
                    <a:pt x="13" y="6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3"/>
                    <a:pt x="6" y="24"/>
                    <a:pt x="4" y="24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" name="Oval 59">
              <a:extLst>
                <a:ext uri="{FF2B5EF4-FFF2-40B4-BE49-F238E27FC236}">
                  <a16:creationId xmlns="" xmlns:a16="http://schemas.microsoft.com/office/drawing/2014/main" id="{7E21E34C-9EFD-4EBC-B7FA-F312135DB1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99972" y="3154389"/>
              <a:ext cx="563798" cy="568516"/>
            </a:xfrm>
            <a:prstGeom prst="ellipse">
              <a:avLst/>
            </a:prstGeom>
            <a:solidFill>
              <a:srgbClr val="B6D0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" name="Oval 60">
              <a:extLst>
                <a:ext uri="{FF2B5EF4-FFF2-40B4-BE49-F238E27FC236}">
                  <a16:creationId xmlns="" xmlns:a16="http://schemas.microsoft.com/office/drawing/2014/main" id="{ACC0A906-A730-4E0C-9E8E-73F76CA2A4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68383" y="3227517"/>
              <a:ext cx="422259" cy="4199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" name="Freeform 61">
              <a:extLst>
                <a:ext uri="{FF2B5EF4-FFF2-40B4-BE49-F238E27FC236}">
                  <a16:creationId xmlns="" xmlns:a16="http://schemas.microsoft.com/office/drawing/2014/main" id="{0DF3AC8E-F931-402A-B26A-2BD940618E6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58947" y="3218081"/>
              <a:ext cx="441131" cy="441131"/>
            </a:xfrm>
            <a:custGeom>
              <a:avLst/>
              <a:gdLst>
                <a:gd name="T0" fmla="*/ 45 w 90"/>
                <a:gd name="T1" fmla="*/ 90 h 90"/>
                <a:gd name="T2" fmla="*/ 0 w 90"/>
                <a:gd name="T3" fmla="*/ 45 h 90"/>
                <a:gd name="T4" fmla="*/ 45 w 90"/>
                <a:gd name="T5" fmla="*/ 0 h 90"/>
                <a:gd name="T6" fmla="*/ 90 w 90"/>
                <a:gd name="T7" fmla="*/ 45 h 90"/>
                <a:gd name="T8" fmla="*/ 45 w 90"/>
                <a:gd name="T9" fmla="*/ 90 h 90"/>
                <a:gd name="T10" fmla="*/ 45 w 90"/>
                <a:gd name="T11" fmla="*/ 3 h 90"/>
                <a:gd name="T12" fmla="*/ 4 w 90"/>
                <a:gd name="T13" fmla="*/ 45 h 90"/>
                <a:gd name="T14" fmla="*/ 45 w 90"/>
                <a:gd name="T15" fmla="*/ 86 h 90"/>
                <a:gd name="T16" fmla="*/ 87 w 90"/>
                <a:gd name="T17" fmla="*/ 45 h 90"/>
                <a:gd name="T18" fmla="*/ 45 w 90"/>
                <a:gd name="T19" fmla="*/ 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0" h="90">
                  <a:moveTo>
                    <a:pt x="45" y="90"/>
                  </a:moveTo>
                  <a:cubicBezTo>
                    <a:pt x="21" y="90"/>
                    <a:pt x="0" y="70"/>
                    <a:pt x="0" y="45"/>
                  </a:cubicBezTo>
                  <a:cubicBezTo>
                    <a:pt x="0" y="20"/>
                    <a:pt x="21" y="0"/>
                    <a:pt x="45" y="0"/>
                  </a:cubicBezTo>
                  <a:cubicBezTo>
                    <a:pt x="70" y="0"/>
                    <a:pt x="90" y="20"/>
                    <a:pt x="90" y="45"/>
                  </a:cubicBezTo>
                  <a:cubicBezTo>
                    <a:pt x="90" y="70"/>
                    <a:pt x="70" y="90"/>
                    <a:pt x="45" y="90"/>
                  </a:cubicBezTo>
                  <a:close/>
                  <a:moveTo>
                    <a:pt x="45" y="3"/>
                  </a:moveTo>
                  <a:cubicBezTo>
                    <a:pt x="22" y="3"/>
                    <a:pt x="4" y="22"/>
                    <a:pt x="4" y="45"/>
                  </a:cubicBezTo>
                  <a:cubicBezTo>
                    <a:pt x="4" y="68"/>
                    <a:pt x="22" y="86"/>
                    <a:pt x="45" y="86"/>
                  </a:cubicBezTo>
                  <a:cubicBezTo>
                    <a:pt x="68" y="86"/>
                    <a:pt x="87" y="68"/>
                    <a:pt x="87" y="45"/>
                  </a:cubicBezTo>
                  <a:cubicBezTo>
                    <a:pt x="87" y="22"/>
                    <a:pt x="68" y="3"/>
                    <a:pt x="45" y="3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" name="Freeform 62">
              <a:extLst>
                <a:ext uri="{FF2B5EF4-FFF2-40B4-BE49-F238E27FC236}">
                  <a16:creationId xmlns="" xmlns:a16="http://schemas.microsoft.com/office/drawing/2014/main" id="{9BC85230-5B24-48D0-AABE-3F31701CA1D9}"/>
                </a:ext>
              </a:extLst>
            </p:cNvPr>
            <p:cNvSpPr>
              <a:spLocks/>
            </p:cNvSpPr>
            <p:nvPr/>
          </p:nvSpPr>
          <p:spPr bwMode="auto">
            <a:xfrm>
              <a:off x="7773615" y="3319518"/>
              <a:ext cx="14154" cy="127385"/>
            </a:xfrm>
            <a:custGeom>
              <a:avLst/>
              <a:gdLst>
                <a:gd name="T0" fmla="*/ 1 w 3"/>
                <a:gd name="T1" fmla="*/ 26 h 26"/>
                <a:gd name="T2" fmla="*/ 0 w 3"/>
                <a:gd name="T3" fmla="*/ 24 h 26"/>
                <a:gd name="T4" fmla="*/ 0 w 3"/>
                <a:gd name="T5" fmla="*/ 2 h 26"/>
                <a:gd name="T6" fmla="*/ 1 w 3"/>
                <a:gd name="T7" fmla="*/ 0 h 26"/>
                <a:gd name="T8" fmla="*/ 3 w 3"/>
                <a:gd name="T9" fmla="*/ 2 h 26"/>
                <a:gd name="T10" fmla="*/ 3 w 3"/>
                <a:gd name="T11" fmla="*/ 24 h 26"/>
                <a:gd name="T12" fmla="*/ 1 w 3"/>
                <a:gd name="T1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6">
                  <a:moveTo>
                    <a:pt x="1" y="26"/>
                  </a:moveTo>
                  <a:cubicBezTo>
                    <a:pt x="0" y="26"/>
                    <a:pt x="0" y="25"/>
                    <a:pt x="0" y="2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2" y="0"/>
                    <a:pt x="3" y="1"/>
                    <a:pt x="3" y="2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2" y="26"/>
                    <a:pt x="1" y="26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" name="Freeform 63">
              <a:extLst>
                <a:ext uri="{FF2B5EF4-FFF2-40B4-BE49-F238E27FC236}">
                  <a16:creationId xmlns="" xmlns:a16="http://schemas.microsoft.com/office/drawing/2014/main" id="{15F3F089-576B-4E2A-B356-1640812AD2AC}"/>
                </a:ext>
              </a:extLst>
            </p:cNvPr>
            <p:cNvSpPr>
              <a:spLocks/>
            </p:cNvSpPr>
            <p:nvPr/>
          </p:nvSpPr>
          <p:spPr bwMode="auto">
            <a:xfrm>
              <a:off x="7773615" y="3428031"/>
              <a:ext cx="141539" cy="18872"/>
            </a:xfrm>
            <a:custGeom>
              <a:avLst/>
              <a:gdLst>
                <a:gd name="T0" fmla="*/ 27 w 29"/>
                <a:gd name="T1" fmla="*/ 4 h 4"/>
                <a:gd name="T2" fmla="*/ 1 w 29"/>
                <a:gd name="T3" fmla="*/ 4 h 4"/>
                <a:gd name="T4" fmla="*/ 0 w 29"/>
                <a:gd name="T5" fmla="*/ 2 h 4"/>
                <a:gd name="T6" fmla="*/ 1 w 29"/>
                <a:gd name="T7" fmla="*/ 0 h 4"/>
                <a:gd name="T8" fmla="*/ 27 w 29"/>
                <a:gd name="T9" fmla="*/ 0 h 4"/>
                <a:gd name="T10" fmla="*/ 29 w 29"/>
                <a:gd name="T11" fmla="*/ 2 h 4"/>
                <a:gd name="T12" fmla="*/ 27 w 29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4">
                  <a:moveTo>
                    <a:pt x="27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8" y="0"/>
                    <a:pt x="29" y="1"/>
                    <a:pt x="29" y="2"/>
                  </a:cubicBezTo>
                  <a:cubicBezTo>
                    <a:pt x="29" y="3"/>
                    <a:pt x="28" y="4"/>
                    <a:pt x="27" y="4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" name="Oval 64">
              <a:extLst>
                <a:ext uri="{FF2B5EF4-FFF2-40B4-BE49-F238E27FC236}">
                  <a16:creationId xmlns="" xmlns:a16="http://schemas.microsoft.com/office/drawing/2014/main" id="{AA9D387A-4453-45ED-A45A-E0BDC261A5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73615" y="3241671"/>
              <a:ext cx="14154" cy="14154"/>
            </a:xfrm>
            <a:prstGeom prst="ellipse">
              <a:avLst/>
            </a:pr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" name="Freeform 65">
              <a:extLst>
                <a:ext uri="{FF2B5EF4-FFF2-40B4-BE49-F238E27FC236}">
                  <a16:creationId xmlns="" xmlns:a16="http://schemas.microsoft.com/office/drawing/2014/main" id="{B8B05BA8-FE0A-4E66-A4F6-E46897CEF813}"/>
                </a:ext>
              </a:extLst>
            </p:cNvPr>
            <p:cNvSpPr>
              <a:spLocks/>
            </p:cNvSpPr>
            <p:nvPr/>
          </p:nvSpPr>
          <p:spPr bwMode="auto">
            <a:xfrm>
              <a:off x="7901000" y="3295928"/>
              <a:ext cx="21231" cy="18872"/>
            </a:xfrm>
            <a:custGeom>
              <a:avLst/>
              <a:gdLst>
                <a:gd name="T0" fmla="*/ 4 w 4"/>
                <a:gd name="T1" fmla="*/ 3 h 4"/>
                <a:gd name="T2" fmla="*/ 1 w 4"/>
                <a:gd name="T3" fmla="*/ 3 h 4"/>
                <a:gd name="T4" fmla="*/ 1 w 4"/>
                <a:gd name="T5" fmla="*/ 1 h 4"/>
                <a:gd name="T6" fmla="*/ 4 w 4"/>
                <a:gd name="T7" fmla="*/ 1 h 4"/>
                <a:gd name="T8" fmla="*/ 4 w 4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4" y="3"/>
                  </a:moveTo>
                  <a:cubicBezTo>
                    <a:pt x="3" y="4"/>
                    <a:pt x="2" y="4"/>
                    <a:pt x="1" y="3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4" y="2"/>
                    <a:pt x="4" y="3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" name="Oval 66">
              <a:extLst>
                <a:ext uri="{FF2B5EF4-FFF2-40B4-BE49-F238E27FC236}">
                  <a16:creationId xmlns="" xmlns:a16="http://schemas.microsoft.com/office/drawing/2014/main" id="{14C19005-ADE6-4888-8E5B-70430791D3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59975" y="3428031"/>
              <a:ext cx="14154" cy="18872"/>
            </a:xfrm>
            <a:prstGeom prst="ellipse">
              <a:avLst/>
            </a:pr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3" name="Freeform 67">
              <a:extLst>
                <a:ext uri="{FF2B5EF4-FFF2-40B4-BE49-F238E27FC236}">
                  <a16:creationId xmlns="" xmlns:a16="http://schemas.microsoft.com/office/drawing/2014/main" id="{983AF7DF-AE08-4866-A10B-115B4ABC4508}"/>
                </a:ext>
              </a:extLst>
            </p:cNvPr>
            <p:cNvSpPr>
              <a:spLocks/>
            </p:cNvSpPr>
            <p:nvPr/>
          </p:nvSpPr>
          <p:spPr bwMode="auto">
            <a:xfrm>
              <a:off x="7901000" y="3560135"/>
              <a:ext cx="21231" cy="18872"/>
            </a:xfrm>
            <a:custGeom>
              <a:avLst/>
              <a:gdLst>
                <a:gd name="T0" fmla="*/ 1 w 4"/>
                <a:gd name="T1" fmla="*/ 3 h 4"/>
                <a:gd name="T2" fmla="*/ 1 w 4"/>
                <a:gd name="T3" fmla="*/ 1 h 4"/>
                <a:gd name="T4" fmla="*/ 4 w 4"/>
                <a:gd name="T5" fmla="*/ 1 h 4"/>
                <a:gd name="T6" fmla="*/ 4 w 4"/>
                <a:gd name="T7" fmla="*/ 3 h 4"/>
                <a:gd name="T8" fmla="*/ 1 w 4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1" y="3"/>
                  </a:moveTo>
                  <a:cubicBezTo>
                    <a:pt x="0" y="3"/>
                    <a:pt x="0" y="1"/>
                    <a:pt x="1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4" y="3"/>
                    <a:pt x="4" y="3"/>
                  </a:cubicBezTo>
                  <a:cubicBezTo>
                    <a:pt x="3" y="4"/>
                    <a:pt x="2" y="4"/>
                    <a:pt x="1" y="3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4" name="Oval 68">
              <a:extLst>
                <a:ext uri="{FF2B5EF4-FFF2-40B4-BE49-F238E27FC236}">
                  <a16:creationId xmlns="" xmlns:a16="http://schemas.microsoft.com/office/drawing/2014/main" id="{538D4D62-4F15-48F0-A946-2FAFD7BD12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73615" y="3614391"/>
              <a:ext cx="14154" cy="18872"/>
            </a:xfrm>
            <a:prstGeom prst="ellipse">
              <a:avLst/>
            </a:pr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5" name="Freeform 69">
              <a:extLst>
                <a:ext uri="{FF2B5EF4-FFF2-40B4-BE49-F238E27FC236}">
                  <a16:creationId xmlns="" xmlns:a16="http://schemas.microsoft.com/office/drawing/2014/main" id="{762CFFDD-CB01-4243-A61B-2DD8A9837F3E}"/>
                </a:ext>
              </a:extLst>
            </p:cNvPr>
            <p:cNvSpPr>
              <a:spLocks/>
            </p:cNvSpPr>
            <p:nvPr/>
          </p:nvSpPr>
          <p:spPr bwMode="auto">
            <a:xfrm>
              <a:off x="7636794" y="3560135"/>
              <a:ext cx="18872" cy="18872"/>
            </a:xfrm>
            <a:custGeom>
              <a:avLst/>
              <a:gdLst>
                <a:gd name="T0" fmla="*/ 1 w 4"/>
                <a:gd name="T1" fmla="*/ 1 h 4"/>
                <a:gd name="T2" fmla="*/ 3 w 4"/>
                <a:gd name="T3" fmla="*/ 1 h 4"/>
                <a:gd name="T4" fmla="*/ 3 w 4"/>
                <a:gd name="T5" fmla="*/ 3 h 4"/>
                <a:gd name="T6" fmla="*/ 1 w 4"/>
                <a:gd name="T7" fmla="*/ 3 h 4"/>
                <a:gd name="T8" fmla="*/ 1 w 4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1" y="1"/>
                  </a:moveTo>
                  <a:cubicBezTo>
                    <a:pt x="2" y="0"/>
                    <a:pt x="3" y="0"/>
                    <a:pt x="3" y="1"/>
                  </a:cubicBezTo>
                  <a:cubicBezTo>
                    <a:pt x="4" y="1"/>
                    <a:pt x="4" y="3"/>
                    <a:pt x="3" y="3"/>
                  </a:cubicBezTo>
                  <a:cubicBezTo>
                    <a:pt x="3" y="4"/>
                    <a:pt x="2" y="4"/>
                    <a:pt x="1" y="3"/>
                  </a:cubicBezTo>
                  <a:cubicBezTo>
                    <a:pt x="0" y="3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6" name="Oval 70">
              <a:extLst>
                <a:ext uri="{FF2B5EF4-FFF2-40B4-BE49-F238E27FC236}">
                  <a16:creationId xmlns="" xmlns:a16="http://schemas.microsoft.com/office/drawing/2014/main" id="{D53C83A7-2FB5-4376-9A22-CBBA1CAE80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82537" y="3428031"/>
              <a:ext cx="18872" cy="18872"/>
            </a:xfrm>
            <a:prstGeom prst="ellipse">
              <a:avLst/>
            </a:pr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7" name="Freeform 71">
              <a:extLst>
                <a:ext uri="{FF2B5EF4-FFF2-40B4-BE49-F238E27FC236}">
                  <a16:creationId xmlns="" xmlns:a16="http://schemas.microsoft.com/office/drawing/2014/main" id="{C29B797F-D0D2-4F35-AC11-3DCAB3C7A735}"/>
                </a:ext>
              </a:extLst>
            </p:cNvPr>
            <p:cNvSpPr>
              <a:spLocks/>
            </p:cNvSpPr>
            <p:nvPr/>
          </p:nvSpPr>
          <p:spPr bwMode="auto">
            <a:xfrm>
              <a:off x="7636794" y="3295928"/>
              <a:ext cx="18872" cy="18872"/>
            </a:xfrm>
            <a:custGeom>
              <a:avLst/>
              <a:gdLst>
                <a:gd name="T0" fmla="*/ 3 w 4"/>
                <a:gd name="T1" fmla="*/ 1 h 4"/>
                <a:gd name="T2" fmla="*/ 3 w 4"/>
                <a:gd name="T3" fmla="*/ 3 h 4"/>
                <a:gd name="T4" fmla="*/ 1 w 4"/>
                <a:gd name="T5" fmla="*/ 3 h 4"/>
                <a:gd name="T6" fmla="*/ 1 w 4"/>
                <a:gd name="T7" fmla="*/ 1 h 4"/>
                <a:gd name="T8" fmla="*/ 3 w 4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3" y="1"/>
                  </a:moveTo>
                  <a:cubicBezTo>
                    <a:pt x="4" y="1"/>
                    <a:pt x="4" y="2"/>
                    <a:pt x="3" y="3"/>
                  </a:cubicBezTo>
                  <a:cubicBezTo>
                    <a:pt x="3" y="4"/>
                    <a:pt x="2" y="4"/>
                    <a:pt x="1" y="3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2" y="0"/>
                    <a:pt x="3" y="0"/>
                    <a:pt x="3" y="1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8" name="Freeform 72">
              <a:extLst>
                <a:ext uri="{FF2B5EF4-FFF2-40B4-BE49-F238E27FC236}">
                  <a16:creationId xmlns="" xmlns:a16="http://schemas.microsoft.com/office/drawing/2014/main" id="{ADD6E223-2E8E-40A8-96C3-B4DF4485C0E8}"/>
                </a:ext>
              </a:extLst>
            </p:cNvPr>
            <p:cNvSpPr>
              <a:spLocks/>
            </p:cNvSpPr>
            <p:nvPr/>
          </p:nvSpPr>
          <p:spPr bwMode="auto">
            <a:xfrm>
              <a:off x="8068488" y="3314800"/>
              <a:ext cx="132103" cy="14154"/>
            </a:xfrm>
            <a:custGeom>
              <a:avLst/>
              <a:gdLst>
                <a:gd name="T0" fmla="*/ 26 w 27"/>
                <a:gd name="T1" fmla="*/ 3 h 3"/>
                <a:gd name="T2" fmla="*/ 1 w 27"/>
                <a:gd name="T3" fmla="*/ 3 h 3"/>
                <a:gd name="T4" fmla="*/ 0 w 27"/>
                <a:gd name="T5" fmla="*/ 1 h 3"/>
                <a:gd name="T6" fmla="*/ 1 w 27"/>
                <a:gd name="T7" fmla="*/ 0 h 3"/>
                <a:gd name="T8" fmla="*/ 26 w 27"/>
                <a:gd name="T9" fmla="*/ 0 h 3"/>
                <a:gd name="T10" fmla="*/ 27 w 27"/>
                <a:gd name="T11" fmla="*/ 1 h 3"/>
                <a:gd name="T12" fmla="*/ 26 w 27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3">
                  <a:moveTo>
                    <a:pt x="26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7" y="0"/>
                    <a:pt x="27" y="1"/>
                  </a:cubicBezTo>
                  <a:cubicBezTo>
                    <a:pt x="27" y="2"/>
                    <a:pt x="26" y="3"/>
                    <a:pt x="26" y="3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9" name="Freeform 73">
              <a:extLst>
                <a:ext uri="{FF2B5EF4-FFF2-40B4-BE49-F238E27FC236}">
                  <a16:creationId xmlns="" xmlns:a16="http://schemas.microsoft.com/office/drawing/2014/main" id="{58A8168C-0D9E-4E82-BD53-7598B6CD49CC}"/>
                </a:ext>
              </a:extLst>
            </p:cNvPr>
            <p:cNvSpPr>
              <a:spLocks/>
            </p:cNvSpPr>
            <p:nvPr/>
          </p:nvSpPr>
          <p:spPr bwMode="auto">
            <a:xfrm>
              <a:off x="8068488" y="3545981"/>
              <a:ext cx="132103" cy="14154"/>
            </a:xfrm>
            <a:custGeom>
              <a:avLst/>
              <a:gdLst>
                <a:gd name="T0" fmla="*/ 26 w 27"/>
                <a:gd name="T1" fmla="*/ 3 h 3"/>
                <a:gd name="T2" fmla="*/ 1 w 27"/>
                <a:gd name="T3" fmla="*/ 3 h 3"/>
                <a:gd name="T4" fmla="*/ 0 w 27"/>
                <a:gd name="T5" fmla="*/ 2 h 3"/>
                <a:gd name="T6" fmla="*/ 1 w 27"/>
                <a:gd name="T7" fmla="*/ 0 h 3"/>
                <a:gd name="T8" fmla="*/ 26 w 27"/>
                <a:gd name="T9" fmla="*/ 0 h 3"/>
                <a:gd name="T10" fmla="*/ 27 w 27"/>
                <a:gd name="T11" fmla="*/ 2 h 3"/>
                <a:gd name="T12" fmla="*/ 26 w 27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3">
                  <a:moveTo>
                    <a:pt x="26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7" y="1"/>
                    <a:pt x="27" y="2"/>
                  </a:cubicBezTo>
                  <a:cubicBezTo>
                    <a:pt x="27" y="2"/>
                    <a:pt x="26" y="3"/>
                    <a:pt x="26" y="3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" name="Freeform 74">
              <a:extLst>
                <a:ext uri="{FF2B5EF4-FFF2-40B4-BE49-F238E27FC236}">
                  <a16:creationId xmlns="" xmlns:a16="http://schemas.microsoft.com/office/drawing/2014/main" id="{6F453A27-BD91-48E5-9A4A-A8CE4F20F2A4}"/>
                </a:ext>
              </a:extLst>
            </p:cNvPr>
            <p:cNvSpPr>
              <a:spLocks/>
            </p:cNvSpPr>
            <p:nvPr/>
          </p:nvSpPr>
          <p:spPr bwMode="auto">
            <a:xfrm>
              <a:off x="8113309" y="3428031"/>
              <a:ext cx="233540" cy="18872"/>
            </a:xfrm>
            <a:custGeom>
              <a:avLst/>
              <a:gdLst>
                <a:gd name="T0" fmla="*/ 47 w 48"/>
                <a:gd name="T1" fmla="*/ 4 h 4"/>
                <a:gd name="T2" fmla="*/ 1 w 48"/>
                <a:gd name="T3" fmla="*/ 4 h 4"/>
                <a:gd name="T4" fmla="*/ 0 w 48"/>
                <a:gd name="T5" fmla="*/ 2 h 4"/>
                <a:gd name="T6" fmla="*/ 1 w 48"/>
                <a:gd name="T7" fmla="*/ 0 h 4"/>
                <a:gd name="T8" fmla="*/ 47 w 48"/>
                <a:gd name="T9" fmla="*/ 0 h 4"/>
                <a:gd name="T10" fmla="*/ 48 w 48"/>
                <a:gd name="T11" fmla="*/ 2 h 4"/>
                <a:gd name="T12" fmla="*/ 47 w 48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4">
                  <a:moveTo>
                    <a:pt x="47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8" y="0"/>
                    <a:pt x="48" y="1"/>
                    <a:pt x="48" y="2"/>
                  </a:cubicBezTo>
                  <a:cubicBezTo>
                    <a:pt x="48" y="3"/>
                    <a:pt x="48" y="4"/>
                    <a:pt x="47" y="4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1" name="Rectangle 75">
              <a:extLst>
                <a:ext uri="{FF2B5EF4-FFF2-40B4-BE49-F238E27FC236}">
                  <a16:creationId xmlns="" xmlns:a16="http://schemas.microsoft.com/office/drawing/2014/main" id="{5B91C0FC-A055-4157-9E09-8ADFC09385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96902" y="6494717"/>
              <a:ext cx="127385" cy="13210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2" name="Freeform 76">
              <a:extLst>
                <a:ext uri="{FF2B5EF4-FFF2-40B4-BE49-F238E27FC236}">
                  <a16:creationId xmlns="" xmlns:a16="http://schemas.microsoft.com/office/drawing/2014/main" id="{BC12BB27-2F83-47D8-A2CE-6635DBD8DC2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87466" y="6485281"/>
              <a:ext cx="153334" cy="153334"/>
            </a:xfrm>
            <a:custGeom>
              <a:avLst/>
              <a:gdLst>
                <a:gd name="T0" fmla="*/ 65 w 65"/>
                <a:gd name="T1" fmla="*/ 65 h 65"/>
                <a:gd name="T2" fmla="*/ 0 w 65"/>
                <a:gd name="T3" fmla="*/ 65 h 65"/>
                <a:gd name="T4" fmla="*/ 0 w 65"/>
                <a:gd name="T5" fmla="*/ 0 h 65"/>
                <a:gd name="T6" fmla="*/ 65 w 65"/>
                <a:gd name="T7" fmla="*/ 0 h 65"/>
                <a:gd name="T8" fmla="*/ 65 w 65"/>
                <a:gd name="T9" fmla="*/ 65 h 65"/>
                <a:gd name="T10" fmla="*/ 9 w 65"/>
                <a:gd name="T11" fmla="*/ 56 h 65"/>
                <a:gd name="T12" fmla="*/ 54 w 65"/>
                <a:gd name="T13" fmla="*/ 56 h 65"/>
                <a:gd name="T14" fmla="*/ 54 w 65"/>
                <a:gd name="T15" fmla="*/ 9 h 65"/>
                <a:gd name="T16" fmla="*/ 9 w 65"/>
                <a:gd name="T17" fmla="*/ 9 h 65"/>
                <a:gd name="T18" fmla="*/ 9 w 65"/>
                <a:gd name="T19" fmla="*/ 56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5" h="65">
                  <a:moveTo>
                    <a:pt x="65" y="65"/>
                  </a:moveTo>
                  <a:lnTo>
                    <a:pt x="0" y="65"/>
                  </a:lnTo>
                  <a:lnTo>
                    <a:pt x="0" y="0"/>
                  </a:lnTo>
                  <a:lnTo>
                    <a:pt x="65" y="0"/>
                  </a:lnTo>
                  <a:lnTo>
                    <a:pt x="65" y="65"/>
                  </a:lnTo>
                  <a:close/>
                  <a:moveTo>
                    <a:pt x="9" y="56"/>
                  </a:moveTo>
                  <a:lnTo>
                    <a:pt x="54" y="56"/>
                  </a:lnTo>
                  <a:lnTo>
                    <a:pt x="54" y="9"/>
                  </a:lnTo>
                  <a:lnTo>
                    <a:pt x="9" y="9"/>
                  </a:lnTo>
                  <a:lnTo>
                    <a:pt x="9" y="56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3" name="Freeform 77">
              <a:extLst>
                <a:ext uri="{FF2B5EF4-FFF2-40B4-BE49-F238E27FC236}">
                  <a16:creationId xmlns="" xmlns:a16="http://schemas.microsoft.com/office/drawing/2014/main" id="{9025E467-2502-4CC0-B8AB-5D4EB132ABDC}"/>
                </a:ext>
              </a:extLst>
            </p:cNvPr>
            <p:cNvSpPr>
              <a:spLocks/>
            </p:cNvSpPr>
            <p:nvPr/>
          </p:nvSpPr>
          <p:spPr bwMode="auto">
            <a:xfrm>
              <a:off x="8764390" y="6511230"/>
              <a:ext cx="136821" cy="14154"/>
            </a:xfrm>
            <a:custGeom>
              <a:avLst/>
              <a:gdLst>
                <a:gd name="T0" fmla="*/ 26 w 28"/>
                <a:gd name="T1" fmla="*/ 3 h 3"/>
                <a:gd name="T2" fmla="*/ 2 w 28"/>
                <a:gd name="T3" fmla="*/ 3 h 3"/>
                <a:gd name="T4" fmla="*/ 0 w 28"/>
                <a:gd name="T5" fmla="*/ 1 h 3"/>
                <a:gd name="T6" fmla="*/ 2 w 28"/>
                <a:gd name="T7" fmla="*/ 0 h 3"/>
                <a:gd name="T8" fmla="*/ 26 w 28"/>
                <a:gd name="T9" fmla="*/ 0 h 3"/>
                <a:gd name="T10" fmla="*/ 28 w 28"/>
                <a:gd name="T11" fmla="*/ 1 h 3"/>
                <a:gd name="T12" fmla="*/ 26 w 28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3">
                  <a:moveTo>
                    <a:pt x="26" y="3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7" y="0"/>
                    <a:pt x="28" y="0"/>
                    <a:pt x="28" y="1"/>
                  </a:cubicBezTo>
                  <a:cubicBezTo>
                    <a:pt x="28" y="2"/>
                    <a:pt x="27" y="3"/>
                    <a:pt x="26" y="3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4" name="Freeform 78">
              <a:extLst>
                <a:ext uri="{FF2B5EF4-FFF2-40B4-BE49-F238E27FC236}">
                  <a16:creationId xmlns="" xmlns:a16="http://schemas.microsoft.com/office/drawing/2014/main" id="{8519F7EA-4682-4153-8EB3-E51C58467230}"/>
                </a:ext>
              </a:extLst>
            </p:cNvPr>
            <p:cNvSpPr>
              <a:spLocks/>
            </p:cNvSpPr>
            <p:nvPr/>
          </p:nvSpPr>
          <p:spPr bwMode="auto">
            <a:xfrm>
              <a:off x="8764390" y="6598512"/>
              <a:ext cx="186360" cy="14154"/>
            </a:xfrm>
            <a:custGeom>
              <a:avLst/>
              <a:gdLst>
                <a:gd name="T0" fmla="*/ 35 w 38"/>
                <a:gd name="T1" fmla="*/ 3 h 3"/>
                <a:gd name="T2" fmla="*/ 3 w 38"/>
                <a:gd name="T3" fmla="*/ 3 h 3"/>
                <a:gd name="T4" fmla="*/ 0 w 38"/>
                <a:gd name="T5" fmla="*/ 2 h 3"/>
                <a:gd name="T6" fmla="*/ 3 w 38"/>
                <a:gd name="T7" fmla="*/ 0 h 3"/>
                <a:gd name="T8" fmla="*/ 35 w 38"/>
                <a:gd name="T9" fmla="*/ 0 h 3"/>
                <a:gd name="T10" fmla="*/ 38 w 38"/>
                <a:gd name="T11" fmla="*/ 2 h 3"/>
                <a:gd name="T12" fmla="*/ 35 w 38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3">
                  <a:moveTo>
                    <a:pt x="35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7" y="0"/>
                    <a:pt x="38" y="1"/>
                    <a:pt x="38" y="2"/>
                  </a:cubicBezTo>
                  <a:cubicBezTo>
                    <a:pt x="38" y="3"/>
                    <a:pt x="37" y="3"/>
                    <a:pt x="35" y="3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5" name="Freeform 79">
              <a:extLst>
                <a:ext uri="{FF2B5EF4-FFF2-40B4-BE49-F238E27FC236}">
                  <a16:creationId xmlns="" xmlns:a16="http://schemas.microsoft.com/office/drawing/2014/main" id="{4DDC4E9C-A1BD-4E47-9979-BAAD24433941}"/>
                </a:ext>
              </a:extLst>
            </p:cNvPr>
            <p:cNvSpPr>
              <a:spLocks/>
            </p:cNvSpPr>
            <p:nvPr/>
          </p:nvSpPr>
          <p:spPr bwMode="auto">
            <a:xfrm>
              <a:off x="8764390" y="6548973"/>
              <a:ext cx="240617" cy="21231"/>
            </a:xfrm>
            <a:custGeom>
              <a:avLst/>
              <a:gdLst>
                <a:gd name="T0" fmla="*/ 47 w 49"/>
                <a:gd name="T1" fmla="*/ 4 h 4"/>
                <a:gd name="T2" fmla="*/ 2 w 49"/>
                <a:gd name="T3" fmla="*/ 4 h 4"/>
                <a:gd name="T4" fmla="*/ 0 w 49"/>
                <a:gd name="T5" fmla="*/ 2 h 4"/>
                <a:gd name="T6" fmla="*/ 2 w 49"/>
                <a:gd name="T7" fmla="*/ 0 h 4"/>
                <a:gd name="T8" fmla="*/ 47 w 49"/>
                <a:gd name="T9" fmla="*/ 0 h 4"/>
                <a:gd name="T10" fmla="*/ 49 w 49"/>
                <a:gd name="T11" fmla="*/ 2 h 4"/>
                <a:gd name="T12" fmla="*/ 47 w 49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4">
                  <a:moveTo>
                    <a:pt x="47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8" y="0"/>
                    <a:pt x="49" y="1"/>
                    <a:pt x="49" y="2"/>
                  </a:cubicBezTo>
                  <a:cubicBezTo>
                    <a:pt x="49" y="3"/>
                    <a:pt x="48" y="4"/>
                    <a:pt x="47" y="4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6" name="Rectangle 80">
              <a:extLst>
                <a:ext uri="{FF2B5EF4-FFF2-40B4-BE49-F238E27FC236}">
                  <a16:creationId xmlns="" xmlns:a16="http://schemas.microsoft.com/office/drawing/2014/main" id="{A1474D1C-79F7-419C-9577-84556885E3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18936" y="4574500"/>
              <a:ext cx="132103" cy="13210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" name="Freeform 81">
              <a:extLst>
                <a:ext uri="{FF2B5EF4-FFF2-40B4-BE49-F238E27FC236}">
                  <a16:creationId xmlns="" xmlns:a16="http://schemas.microsoft.com/office/drawing/2014/main" id="{225F124A-9117-4F53-B012-B6E79BF6D37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09500" y="4565064"/>
              <a:ext cx="150975" cy="150975"/>
            </a:xfrm>
            <a:custGeom>
              <a:avLst/>
              <a:gdLst>
                <a:gd name="T0" fmla="*/ 64 w 64"/>
                <a:gd name="T1" fmla="*/ 64 h 64"/>
                <a:gd name="T2" fmla="*/ 0 w 64"/>
                <a:gd name="T3" fmla="*/ 64 h 64"/>
                <a:gd name="T4" fmla="*/ 0 w 64"/>
                <a:gd name="T5" fmla="*/ 0 h 64"/>
                <a:gd name="T6" fmla="*/ 64 w 64"/>
                <a:gd name="T7" fmla="*/ 0 h 64"/>
                <a:gd name="T8" fmla="*/ 64 w 64"/>
                <a:gd name="T9" fmla="*/ 64 h 64"/>
                <a:gd name="T10" fmla="*/ 8 w 64"/>
                <a:gd name="T11" fmla="*/ 54 h 64"/>
                <a:gd name="T12" fmla="*/ 56 w 64"/>
                <a:gd name="T13" fmla="*/ 54 h 64"/>
                <a:gd name="T14" fmla="*/ 56 w 64"/>
                <a:gd name="T15" fmla="*/ 8 h 64"/>
                <a:gd name="T16" fmla="*/ 8 w 64"/>
                <a:gd name="T17" fmla="*/ 8 h 64"/>
                <a:gd name="T18" fmla="*/ 8 w 64"/>
                <a:gd name="T19" fmla="*/ 5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64">
                  <a:moveTo>
                    <a:pt x="64" y="64"/>
                  </a:moveTo>
                  <a:lnTo>
                    <a:pt x="0" y="64"/>
                  </a:lnTo>
                  <a:lnTo>
                    <a:pt x="0" y="0"/>
                  </a:lnTo>
                  <a:lnTo>
                    <a:pt x="64" y="0"/>
                  </a:lnTo>
                  <a:lnTo>
                    <a:pt x="64" y="64"/>
                  </a:lnTo>
                  <a:close/>
                  <a:moveTo>
                    <a:pt x="8" y="54"/>
                  </a:moveTo>
                  <a:lnTo>
                    <a:pt x="56" y="54"/>
                  </a:lnTo>
                  <a:lnTo>
                    <a:pt x="56" y="8"/>
                  </a:lnTo>
                  <a:lnTo>
                    <a:pt x="8" y="8"/>
                  </a:lnTo>
                  <a:lnTo>
                    <a:pt x="8" y="54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" name="Freeform 82">
              <a:extLst>
                <a:ext uri="{FF2B5EF4-FFF2-40B4-BE49-F238E27FC236}">
                  <a16:creationId xmlns="" xmlns:a16="http://schemas.microsoft.com/office/drawing/2014/main" id="{81A35831-4331-4D5E-97EB-4E15EAC62942}"/>
                </a:ext>
              </a:extLst>
            </p:cNvPr>
            <p:cNvSpPr>
              <a:spLocks/>
            </p:cNvSpPr>
            <p:nvPr/>
          </p:nvSpPr>
          <p:spPr bwMode="auto">
            <a:xfrm>
              <a:off x="5542012" y="4583936"/>
              <a:ext cx="139180" cy="21231"/>
            </a:xfrm>
            <a:custGeom>
              <a:avLst/>
              <a:gdLst>
                <a:gd name="T0" fmla="*/ 2 w 28"/>
                <a:gd name="T1" fmla="*/ 4 h 4"/>
                <a:gd name="T2" fmla="*/ 26 w 28"/>
                <a:gd name="T3" fmla="*/ 4 h 4"/>
                <a:gd name="T4" fmla="*/ 28 w 28"/>
                <a:gd name="T5" fmla="*/ 2 h 4"/>
                <a:gd name="T6" fmla="*/ 26 w 28"/>
                <a:gd name="T7" fmla="*/ 0 h 4"/>
                <a:gd name="T8" fmla="*/ 2 w 28"/>
                <a:gd name="T9" fmla="*/ 0 h 4"/>
                <a:gd name="T10" fmla="*/ 0 w 28"/>
                <a:gd name="T11" fmla="*/ 2 h 4"/>
                <a:gd name="T12" fmla="*/ 2 w 28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4">
                  <a:moveTo>
                    <a:pt x="2" y="4"/>
                  </a:moveTo>
                  <a:cubicBezTo>
                    <a:pt x="26" y="4"/>
                    <a:pt x="26" y="4"/>
                    <a:pt x="26" y="4"/>
                  </a:cubicBezTo>
                  <a:cubicBezTo>
                    <a:pt x="27" y="4"/>
                    <a:pt x="28" y="3"/>
                    <a:pt x="28" y="2"/>
                  </a:cubicBezTo>
                  <a:cubicBezTo>
                    <a:pt x="28" y="1"/>
                    <a:pt x="27" y="0"/>
                    <a:pt x="2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" name="Freeform 83">
              <a:extLst>
                <a:ext uri="{FF2B5EF4-FFF2-40B4-BE49-F238E27FC236}">
                  <a16:creationId xmlns="" xmlns:a16="http://schemas.microsoft.com/office/drawing/2014/main" id="{FEBE8C1F-E724-48C2-8F5D-ECE5251F8897}"/>
                </a:ext>
              </a:extLst>
            </p:cNvPr>
            <p:cNvSpPr>
              <a:spLocks/>
            </p:cNvSpPr>
            <p:nvPr/>
          </p:nvSpPr>
          <p:spPr bwMode="auto">
            <a:xfrm>
              <a:off x="5499551" y="4678295"/>
              <a:ext cx="181642" cy="14154"/>
            </a:xfrm>
            <a:custGeom>
              <a:avLst/>
              <a:gdLst>
                <a:gd name="T0" fmla="*/ 2 w 37"/>
                <a:gd name="T1" fmla="*/ 3 h 3"/>
                <a:gd name="T2" fmla="*/ 35 w 37"/>
                <a:gd name="T3" fmla="*/ 3 h 3"/>
                <a:gd name="T4" fmla="*/ 37 w 37"/>
                <a:gd name="T5" fmla="*/ 1 h 3"/>
                <a:gd name="T6" fmla="*/ 35 w 37"/>
                <a:gd name="T7" fmla="*/ 0 h 3"/>
                <a:gd name="T8" fmla="*/ 2 w 37"/>
                <a:gd name="T9" fmla="*/ 0 h 3"/>
                <a:gd name="T10" fmla="*/ 0 w 37"/>
                <a:gd name="T11" fmla="*/ 1 h 3"/>
                <a:gd name="T12" fmla="*/ 2 w 37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3">
                  <a:moveTo>
                    <a:pt x="2" y="3"/>
                  </a:moveTo>
                  <a:cubicBezTo>
                    <a:pt x="35" y="3"/>
                    <a:pt x="35" y="3"/>
                    <a:pt x="35" y="3"/>
                  </a:cubicBezTo>
                  <a:cubicBezTo>
                    <a:pt x="36" y="3"/>
                    <a:pt x="37" y="2"/>
                    <a:pt x="37" y="1"/>
                  </a:cubicBezTo>
                  <a:cubicBezTo>
                    <a:pt x="37" y="0"/>
                    <a:pt x="36" y="0"/>
                    <a:pt x="35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1" y="3"/>
                    <a:pt x="2" y="3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0" name="Freeform 84">
              <a:extLst>
                <a:ext uri="{FF2B5EF4-FFF2-40B4-BE49-F238E27FC236}">
                  <a16:creationId xmlns="" xmlns:a16="http://schemas.microsoft.com/office/drawing/2014/main" id="{1B5AD307-6A0B-4F38-8017-69BC20750578}"/>
                </a:ext>
              </a:extLst>
            </p:cNvPr>
            <p:cNvSpPr>
              <a:spLocks/>
            </p:cNvSpPr>
            <p:nvPr/>
          </p:nvSpPr>
          <p:spPr bwMode="auto">
            <a:xfrm>
              <a:off x="5440576" y="4628757"/>
              <a:ext cx="240617" cy="14154"/>
            </a:xfrm>
            <a:custGeom>
              <a:avLst/>
              <a:gdLst>
                <a:gd name="T0" fmla="*/ 2 w 49"/>
                <a:gd name="T1" fmla="*/ 3 h 3"/>
                <a:gd name="T2" fmla="*/ 47 w 49"/>
                <a:gd name="T3" fmla="*/ 3 h 3"/>
                <a:gd name="T4" fmla="*/ 49 w 49"/>
                <a:gd name="T5" fmla="*/ 2 h 3"/>
                <a:gd name="T6" fmla="*/ 47 w 49"/>
                <a:gd name="T7" fmla="*/ 0 h 3"/>
                <a:gd name="T8" fmla="*/ 2 w 49"/>
                <a:gd name="T9" fmla="*/ 0 h 3"/>
                <a:gd name="T10" fmla="*/ 0 w 49"/>
                <a:gd name="T11" fmla="*/ 2 h 3"/>
                <a:gd name="T12" fmla="*/ 2 w 49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3">
                  <a:moveTo>
                    <a:pt x="2" y="3"/>
                  </a:moveTo>
                  <a:cubicBezTo>
                    <a:pt x="47" y="3"/>
                    <a:pt x="47" y="3"/>
                    <a:pt x="47" y="3"/>
                  </a:cubicBezTo>
                  <a:cubicBezTo>
                    <a:pt x="48" y="3"/>
                    <a:pt x="49" y="3"/>
                    <a:pt x="49" y="2"/>
                  </a:cubicBezTo>
                  <a:cubicBezTo>
                    <a:pt x="49" y="1"/>
                    <a:pt x="48" y="0"/>
                    <a:pt x="47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3"/>
                    <a:pt x="2" y="3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1" name="Rectangle 85">
              <a:extLst>
                <a:ext uri="{FF2B5EF4-FFF2-40B4-BE49-F238E27FC236}">
                  <a16:creationId xmlns="" xmlns:a16="http://schemas.microsoft.com/office/drawing/2014/main" id="{E93951B2-298B-45B4-BCAF-281CC1BA5C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15062" y="5065170"/>
              <a:ext cx="40103" cy="1748011"/>
            </a:xfrm>
            <a:prstGeom prst="rect">
              <a:avLst/>
            </a:prstGeom>
            <a:solidFill>
              <a:srgbClr val="3F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" name="Freeform 86">
              <a:extLst>
                <a:ext uri="{FF2B5EF4-FFF2-40B4-BE49-F238E27FC236}">
                  <a16:creationId xmlns="" xmlns:a16="http://schemas.microsoft.com/office/drawing/2014/main" id="{2AC83552-C5F2-4685-96C7-217AAF23594B}"/>
                </a:ext>
              </a:extLst>
            </p:cNvPr>
            <p:cNvSpPr>
              <a:spLocks/>
            </p:cNvSpPr>
            <p:nvPr/>
          </p:nvSpPr>
          <p:spPr bwMode="auto">
            <a:xfrm>
              <a:off x="9613625" y="4874091"/>
              <a:ext cx="250053" cy="401028"/>
            </a:xfrm>
            <a:custGeom>
              <a:avLst/>
              <a:gdLst>
                <a:gd name="T0" fmla="*/ 26 w 51"/>
                <a:gd name="T1" fmla="*/ 82 h 82"/>
                <a:gd name="T2" fmla="*/ 24 w 51"/>
                <a:gd name="T3" fmla="*/ 82 h 82"/>
                <a:gd name="T4" fmla="*/ 0 w 51"/>
                <a:gd name="T5" fmla="*/ 58 h 82"/>
                <a:gd name="T6" fmla="*/ 0 w 51"/>
                <a:gd name="T7" fmla="*/ 25 h 82"/>
                <a:gd name="T8" fmla="*/ 24 w 51"/>
                <a:gd name="T9" fmla="*/ 0 h 82"/>
                <a:gd name="T10" fmla="*/ 26 w 51"/>
                <a:gd name="T11" fmla="*/ 0 h 82"/>
                <a:gd name="T12" fmla="*/ 51 w 51"/>
                <a:gd name="T13" fmla="*/ 25 h 82"/>
                <a:gd name="T14" fmla="*/ 51 w 51"/>
                <a:gd name="T15" fmla="*/ 58 h 82"/>
                <a:gd name="T16" fmla="*/ 26 w 51"/>
                <a:gd name="T17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82">
                  <a:moveTo>
                    <a:pt x="26" y="82"/>
                  </a:moveTo>
                  <a:cubicBezTo>
                    <a:pt x="24" y="82"/>
                    <a:pt x="24" y="82"/>
                    <a:pt x="24" y="82"/>
                  </a:cubicBezTo>
                  <a:cubicBezTo>
                    <a:pt x="11" y="82"/>
                    <a:pt x="0" y="71"/>
                    <a:pt x="0" y="58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1"/>
                    <a:pt x="11" y="0"/>
                    <a:pt x="24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40" y="0"/>
                    <a:pt x="51" y="11"/>
                    <a:pt x="51" y="25"/>
                  </a:cubicBezTo>
                  <a:cubicBezTo>
                    <a:pt x="51" y="58"/>
                    <a:pt x="51" y="58"/>
                    <a:pt x="51" y="58"/>
                  </a:cubicBezTo>
                  <a:cubicBezTo>
                    <a:pt x="51" y="71"/>
                    <a:pt x="40" y="82"/>
                    <a:pt x="26" y="82"/>
                  </a:cubicBezTo>
                  <a:close/>
                </a:path>
              </a:pathLst>
            </a:custGeom>
            <a:solidFill>
              <a:srgbClr val="B6D0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3" name="Freeform 87">
              <a:extLst>
                <a:ext uri="{FF2B5EF4-FFF2-40B4-BE49-F238E27FC236}">
                  <a16:creationId xmlns="" xmlns:a16="http://schemas.microsoft.com/office/drawing/2014/main" id="{30E297FA-8CF6-4B3F-BC63-D9A4FAE78633}"/>
                </a:ext>
              </a:extLst>
            </p:cNvPr>
            <p:cNvSpPr>
              <a:spLocks/>
            </p:cNvSpPr>
            <p:nvPr/>
          </p:nvSpPr>
          <p:spPr bwMode="auto">
            <a:xfrm>
              <a:off x="9891986" y="5143016"/>
              <a:ext cx="63693" cy="23590"/>
            </a:xfrm>
            <a:custGeom>
              <a:avLst/>
              <a:gdLst>
                <a:gd name="T0" fmla="*/ 2 w 13"/>
                <a:gd name="T1" fmla="*/ 4 h 5"/>
                <a:gd name="T2" fmla="*/ 10 w 13"/>
                <a:gd name="T3" fmla="*/ 5 h 5"/>
                <a:gd name="T4" fmla="*/ 11 w 13"/>
                <a:gd name="T5" fmla="*/ 2 h 5"/>
                <a:gd name="T6" fmla="*/ 2 w 13"/>
                <a:gd name="T7" fmla="*/ 1 h 5"/>
                <a:gd name="T8" fmla="*/ 2 w 13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5">
                  <a:moveTo>
                    <a:pt x="2" y="4"/>
                  </a:moveTo>
                  <a:cubicBezTo>
                    <a:pt x="5" y="4"/>
                    <a:pt x="7" y="5"/>
                    <a:pt x="10" y="5"/>
                  </a:cubicBezTo>
                  <a:cubicBezTo>
                    <a:pt x="12" y="5"/>
                    <a:pt x="13" y="2"/>
                    <a:pt x="11" y="2"/>
                  </a:cubicBezTo>
                  <a:cubicBezTo>
                    <a:pt x="8" y="2"/>
                    <a:pt x="5" y="1"/>
                    <a:pt x="2" y="1"/>
                  </a:cubicBezTo>
                  <a:cubicBezTo>
                    <a:pt x="0" y="0"/>
                    <a:pt x="0" y="3"/>
                    <a:pt x="2" y="4"/>
                  </a:cubicBezTo>
                  <a:close/>
                </a:path>
              </a:pathLst>
            </a:custGeom>
            <a:solidFill>
              <a:srgbClr val="3F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4" name="Freeform 88">
              <a:extLst>
                <a:ext uri="{FF2B5EF4-FFF2-40B4-BE49-F238E27FC236}">
                  <a16:creationId xmlns="" xmlns:a16="http://schemas.microsoft.com/office/drawing/2014/main" id="{17495687-E70E-495D-B9DB-F4931C81142A}"/>
                </a:ext>
              </a:extLst>
            </p:cNvPr>
            <p:cNvSpPr>
              <a:spLocks/>
            </p:cNvSpPr>
            <p:nvPr/>
          </p:nvSpPr>
          <p:spPr bwMode="auto">
            <a:xfrm>
              <a:off x="9882550" y="5051016"/>
              <a:ext cx="58975" cy="18872"/>
            </a:xfrm>
            <a:custGeom>
              <a:avLst/>
              <a:gdLst>
                <a:gd name="T0" fmla="*/ 3 w 12"/>
                <a:gd name="T1" fmla="*/ 4 h 4"/>
                <a:gd name="T2" fmla="*/ 10 w 12"/>
                <a:gd name="T3" fmla="*/ 3 h 4"/>
                <a:gd name="T4" fmla="*/ 10 w 12"/>
                <a:gd name="T5" fmla="*/ 0 h 4"/>
                <a:gd name="T6" fmla="*/ 2 w 12"/>
                <a:gd name="T7" fmla="*/ 1 h 4"/>
                <a:gd name="T8" fmla="*/ 3 w 12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4">
                  <a:moveTo>
                    <a:pt x="3" y="4"/>
                  </a:moveTo>
                  <a:cubicBezTo>
                    <a:pt x="6" y="3"/>
                    <a:pt x="8" y="3"/>
                    <a:pt x="10" y="3"/>
                  </a:cubicBezTo>
                  <a:cubicBezTo>
                    <a:pt x="12" y="4"/>
                    <a:pt x="12" y="0"/>
                    <a:pt x="10" y="0"/>
                  </a:cubicBezTo>
                  <a:cubicBezTo>
                    <a:pt x="8" y="0"/>
                    <a:pt x="5" y="0"/>
                    <a:pt x="2" y="1"/>
                  </a:cubicBezTo>
                  <a:cubicBezTo>
                    <a:pt x="0" y="1"/>
                    <a:pt x="1" y="4"/>
                    <a:pt x="3" y="4"/>
                  </a:cubicBezTo>
                  <a:close/>
                </a:path>
              </a:pathLst>
            </a:custGeom>
            <a:solidFill>
              <a:srgbClr val="3F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5" name="Freeform 89">
              <a:extLst>
                <a:ext uri="{FF2B5EF4-FFF2-40B4-BE49-F238E27FC236}">
                  <a16:creationId xmlns="" xmlns:a16="http://schemas.microsoft.com/office/drawing/2014/main" id="{824B557F-6CAC-4C0F-8EDB-2639C7CC829E}"/>
                </a:ext>
              </a:extLst>
            </p:cNvPr>
            <p:cNvSpPr>
              <a:spLocks/>
            </p:cNvSpPr>
            <p:nvPr/>
          </p:nvSpPr>
          <p:spPr bwMode="auto">
            <a:xfrm>
              <a:off x="9882550" y="4951938"/>
              <a:ext cx="54257" cy="35385"/>
            </a:xfrm>
            <a:custGeom>
              <a:avLst/>
              <a:gdLst>
                <a:gd name="T0" fmla="*/ 2 w 11"/>
                <a:gd name="T1" fmla="*/ 6 h 7"/>
                <a:gd name="T2" fmla="*/ 9 w 11"/>
                <a:gd name="T3" fmla="*/ 4 h 7"/>
                <a:gd name="T4" fmla="*/ 8 w 11"/>
                <a:gd name="T5" fmla="*/ 1 h 7"/>
                <a:gd name="T6" fmla="*/ 2 w 11"/>
                <a:gd name="T7" fmla="*/ 3 h 7"/>
                <a:gd name="T8" fmla="*/ 2 w 11"/>
                <a:gd name="T9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7">
                  <a:moveTo>
                    <a:pt x="2" y="6"/>
                  </a:moveTo>
                  <a:cubicBezTo>
                    <a:pt x="5" y="5"/>
                    <a:pt x="7" y="4"/>
                    <a:pt x="9" y="4"/>
                  </a:cubicBezTo>
                  <a:cubicBezTo>
                    <a:pt x="11" y="3"/>
                    <a:pt x="10" y="0"/>
                    <a:pt x="8" y="1"/>
                  </a:cubicBezTo>
                  <a:cubicBezTo>
                    <a:pt x="6" y="1"/>
                    <a:pt x="4" y="2"/>
                    <a:pt x="2" y="3"/>
                  </a:cubicBezTo>
                  <a:cubicBezTo>
                    <a:pt x="0" y="4"/>
                    <a:pt x="0" y="7"/>
                    <a:pt x="2" y="6"/>
                  </a:cubicBezTo>
                  <a:close/>
                </a:path>
              </a:pathLst>
            </a:custGeom>
            <a:solidFill>
              <a:srgbClr val="3F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" name="Freeform 90">
              <a:extLst>
                <a:ext uri="{FF2B5EF4-FFF2-40B4-BE49-F238E27FC236}">
                  <a16:creationId xmlns="" xmlns:a16="http://schemas.microsoft.com/office/drawing/2014/main" id="{69F3EDE7-4819-4A79-99E9-313C8FE7999A}"/>
                </a:ext>
              </a:extLst>
            </p:cNvPr>
            <p:cNvSpPr>
              <a:spLocks/>
            </p:cNvSpPr>
            <p:nvPr/>
          </p:nvSpPr>
          <p:spPr bwMode="auto">
            <a:xfrm>
              <a:off x="9505112" y="5147734"/>
              <a:ext cx="58975" cy="30667"/>
            </a:xfrm>
            <a:custGeom>
              <a:avLst/>
              <a:gdLst>
                <a:gd name="T0" fmla="*/ 3 w 12"/>
                <a:gd name="T1" fmla="*/ 5 h 6"/>
                <a:gd name="T2" fmla="*/ 10 w 12"/>
                <a:gd name="T3" fmla="*/ 4 h 6"/>
                <a:gd name="T4" fmla="*/ 9 w 12"/>
                <a:gd name="T5" fmla="*/ 1 h 6"/>
                <a:gd name="T6" fmla="*/ 2 w 12"/>
                <a:gd name="T7" fmla="*/ 2 h 6"/>
                <a:gd name="T8" fmla="*/ 3 w 12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6">
                  <a:moveTo>
                    <a:pt x="3" y="5"/>
                  </a:moveTo>
                  <a:cubicBezTo>
                    <a:pt x="5" y="5"/>
                    <a:pt x="8" y="5"/>
                    <a:pt x="10" y="4"/>
                  </a:cubicBezTo>
                  <a:cubicBezTo>
                    <a:pt x="12" y="3"/>
                    <a:pt x="11" y="0"/>
                    <a:pt x="9" y="1"/>
                  </a:cubicBezTo>
                  <a:cubicBezTo>
                    <a:pt x="7" y="2"/>
                    <a:pt x="5" y="2"/>
                    <a:pt x="2" y="2"/>
                  </a:cubicBezTo>
                  <a:cubicBezTo>
                    <a:pt x="0" y="3"/>
                    <a:pt x="1" y="6"/>
                    <a:pt x="3" y="5"/>
                  </a:cubicBezTo>
                  <a:close/>
                </a:path>
              </a:pathLst>
            </a:custGeom>
            <a:solidFill>
              <a:srgbClr val="3F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7" name="Freeform 91">
              <a:extLst>
                <a:ext uri="{FF2B5EF4-FFF2-40B4-BE49-F238E27FC236}">
                  <a16:creationId xmlns="" xmlns:a16="http://schemas.microsoft.com/office/drawing/2014/main" id="{E0B3E589-282D-4B47-A884-5D47946E0A4F}"/>
                </a:ext>
              </a:extLst>
            </p:cNvPr>
            <p:cNvSpPr>
              <a:spLocks/>
            </p:cNvSpPr>
            <p:nvPr/>
          </p:nvSpPr>
          <p:spPr bwMode="auto">
            <a:xfrm>
              <a:off x="9490958" y="5051016"/>
              <a:ext cx="63693" cy="23590"/>
            </a:xfrm>
            <a:custGeom>
              <a:avLst/>
              <a:gdLst>
                <a:gd name="T0" fmla="*/ 2 w 13"/>
                <a:gd name="T1" fmla="*/ 3 h 5"/>
                <a:gd name="T2" fmla="*/ 10 w 13"/>
                <a:gd name="T3" fmla="*/ 5 h 5"/>
                <a:gd name="T4" fmla="*/ 11 w 13"/>
                <a:gd name="T5" fmla="*/ 2 h 5"/>
                <a:gd name="T6" fmla="*/ 2 w 13"/>
                <a:gd name="T7" fmla="*/ 0 h 5"/>
                <a:gd name="T8" fmla="*/ 2 w 13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5">
                  <a:moveTo>
                    <a:pt x="2" y="3"/>
                  </a:moveTo>
                  <a:cubicBezTo>
                    <a:pt x="5" y="3"/>
                    <a:pt x="8" y="4"/>
                    <a:pt x="10" y="5"/>
                  </a:cubicBezTo>
                  <a:cubicBezTo>
                    <a:pt x="12" y="5"/>
                    <a:pt x="13" y="2"/>
                    <a:pt x="11" y="2"/>
                  </a:cubicBezTo>
                  <a:cubicBezTo>
                    <a:pt x="8" y="1"/>
                    <a:pt x="5" y="0"/>
                    <a:pt x="2" y="0"/>
                  </a:cubicBezTo>
                  <a:cubicBezTo>
                    <a:pt x="0" y="0"/>
                    <a:pt x="0" y="3"/>
                    <a:pt x="2" y="3"/>
                  </a:cubicBezTo>
                  <a:close/>
                </a:path>
              </a:pathLst>
            </a:custGeom>
            <a:solidFill>
              <a:srgbClr val="3F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8" name="Freeform 92">
              <a:extLst>
                <a:ext uri="{FF2B5EF4-FFF2-40B4-BE49-F238E27FC236}">
                  <a16:creationId xmlns="" xmlns:a16="http://schemas.microsoft.com/office/drawing/2014/main" id="{15650CA4-8C14-4EE3-8ADE-E6CB1DEB48EE}"/>
                </a:ext>
              </a:extLst>
            </p:cNvPr>
            <p:cNvSpPr>
              <a:spLocks/>
            </p:cNvSpPr>
            <p:nvPr/>
          </p:nvSpPr>
          <p:spPr bwMode="auto">
            <a:xfrm>
              <a:off x="9505112" y="4923630"/>
              <a:ext cx="54257" cy="33026"/>
            </a:xfrm>
            <a:custGeom>
              <a:avLst/>
              <a:gdLst>
                <a:gd name="T0" fmla="*/ 2 w 11"/>
                <a:gd name="T1" fmla="*/ 4 h 7"/>
                <a:gd name="T2" fmla="*/ 8 w 11"/>
                <a:gd name="T3" fmla="*/ 6 h 7"/>
                <a:gd name="T4" fmla="*/ 9 w 11"/>
                <a:gd name="T5" fmla="*/ 3 h 7"/>
                <a:gd name="T6" fmla="*/ 3 w 11"/>
                <a:gd name="T7" fmla="*/ 1 h 7"/>
                <a:gd name="T8" fmla="*/ 2 w 11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7">
                  <a:moveTo>
                    <a:pt x="2" y="4"/>
                  </a:moveTo>
                  <a:cubicBezTo>
                    <a:pt x="4" y="4"/>
                    <a:pt x="6" y="5"/>
                    <a:pt x="8" y="6"/>
                  </a:cubicBezTo>
                  <a:cubicBezTo>
                    <a:pt x="10" y="7"/>
                    <a:pt x="11" y="4"/>
                    <a:pt x="9" y="3"/>
                  </a:cubicBezTo>
                  <a:cubicBezTo>
                    <a:pt x="7" y="2"/>
                    <a:pt x="5" y="1"/>
                    <a:pt x="3" y="1"/>
                  </a:cubicBezTo>
                  <a:cubicBezTo>
                    <a:pt x="1" y="0"/>
                    <a:pt x="0" y="3"/>
                    <a:pt x="2" y="4"/>
                  </a:cubicBezTo>
                  <a:close/>
                </a:path>
              </a:pathLst>
            </a:custGeom>
            <a:solidFill>
              <a:srgbClr val="3F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9" name="Freeform 93">
              <a:extLst>
                <a:ext uri="{FF2B5EF4-FFF2-40B4-BE49-F238E27FC236}">
                  <a16:creationId xmlns="" xmlns:a16="http://schemas.microsoft.com/office/drawing/2014/main" id="{5DED7559-B84E-4F7D-9CA3-C3623377065A}"/>
                </a:ext>
              </a:extLst>
            </p:cNvPr>
            <p:cNvSpPr>
              <a:spLocks/>
            </p:cNvSpPr>
            <p:nvPr/>
          </p:nvSpPr>
          <p:spPr bwMode="auto">
            <a:xfrm>
              <a:off x="9641933" y="6603230"/>
              <a:ext cx="191078" cy="235899"/>
            </a:xfrm>
            <a:custGeom>
              <a:avLst/>
              <a:gdLst>
                <a:gd name="T0" fmla="*/ 0 w 81"/>
                <a:gd name="T1" fmla="*/ 100 h 100"/>
                <a:gd name="T2" fmla="*/ 11 w 81"/>
                <a:gd name="T3" fmla="*/ 0 h 100"/>
                <a:gd name="T4" fmla="*/ 67 w 81"/>
                <a:gd name="T5" fmla="*/ 0 h 100"/>
                <a:gd name="T6" fmla="*/ 81 w 81"/>
                <a:gd name="T7" fmla="*/ 98 h 100"/>
                <a:gd name="T8" fmla="*/ 0 w 81"/>
                <a:gd name="T9" fmla="*/ 10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100">
                  <a:moveTo>
                    <a:pt x="0" y="100"/>
                  </a:moveTo>
                  <a:lnTo>
                    <a:pt x="11" y="0"/>
                  </a:lnTo>
                  <a:lnTo>
                    <a:pt x="67" y="0"/>
                  </a:lnTo>
                  <a:lnTo>
                    <a:pt x="81" y="98"/>
                  </a:lnTo>
                  <a:lnTo>
                    <a:pt x="0" y="100"/>
                  </a:ln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0" name="Freeform 94">
              <a:extLst>
                <a:ext uri="{FF2B5EF4-FFF2-40B4-BE49-F238E27FC236}">
                  <a16:creationId xmlns="" xmlns:a16="http://schemas.microsoft.com/office/drawing/2014/main" id="{0169842D-0CD5-409E-824C-775771582D1D}"/>
                </a:ext>
              </a:extLst>
            </p:cNvPr>
            <p:cNvSpPr>
              <a:spLocks/>
            </p:cNvSpPr>
            <p:nvPr/>
          </p:nvSpPr>
          <p:spPr bwMode="auto">
            <a:xfrm>
              <a:off x="5405191" y="5584147"/>
              <a:ext cx="514259" cy="823287"/>
            </a:xfrm>
            <a:custGeom>
              <a:avLst/>
              <a:gdLst>
                <a:gd name="T0" fmla="*/ 102 w 105"/>
                <a:gd name="T1" fmla="*/ 28 h 168"/>
                <a:gd name="T2" fmla="*/ 84 w 105"/>
                <a:gd name="T3" fmla="*/ 7 h 168"/>
                <a:gd name="T4" fmla="*/ 65 w 105"/>
                <a:gd name="T5" fmla="*/ 61 h 168"/>
                <a:gd name="T6" fmla="*/ 54 w 105"/>
                <a:gd name="T7" fmla="*/ 36 h 168"/>
                <a:gd name="T8" fmla="*/ 43 w 105"/>
                <a:gd name="T9" fmla="*/ 78 h 168"/>
                <a:gd name="T10" fmla="*/ 42 w 105"/>
                <a:gd name="T11" fmla="*/ 100 h 168"/>
                <a:gd name="T12" fmla="*/ 19 w 105"/>
                <a:gd name="T13" fmla="*/ 54 h 168"/>
                <a:gd name="T14" fmla="*/ 0 w 105"/>
                <a:gd name="T15" fmla="*/ 75 h 168"/>
                <a:gd name="T16" fmla="*/ 20 w 105"/>
                <a:gd name="T17" fmla="*/ 120 h 168"/>
                <a:gd name="T18" fmla="*/ 41 w 105"/>
                <a:gd name="T19" fmla="*/ 125 h 168"/>
                <a:gd name="T20" fmla="*/ 44 w 105"/>
                <a:gd name="T21" fmla="*/ 164 h 168"/>
                <a:gd name="T22" fmla="*/ 44 w 105"/>
                <a:gd name="T23" fmla="*/ 164 h 168"/>
                <a:gd name="T24" fmla="*/ 44 w 105"/>
                <a:gd name="T25" fmla="*/ 164 h 168"/>
                <a:gd name="T26" fmla="*/ 54 w 105"/>
                <a:gd name="T27" fmla="*/ 164 h 168"/>
                <a:gd name="T28" fmla="*/ 54 w 105"/>
                <a:gd name="T29" fmla="*/ 164 h 168"/>
                <a:gd name="T30" fmla="*/ 60 w 105"/>
                <a:gd name="T31" fmla="*/ 164 h 168"/>
                <a:gd name="T32" fmla="*/ 66 w 105"/>
                <a:gd name="T33" fmla="*/ 85 h 168"/>
                <a:gd name="T34" fmla="*/ 88 w 105"/>
                <a:gd name="T35" fmla="*/ 79 h 168"/>
                <a:gd name="T36" fmla="*/ 102 w 105"/>
                <a:gd name="T37" fmla="*/ 2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5" h="168">
                  <a:moveTo>
                    <a:pt x="102" y="28"/>
                  </a:moveTo>
                  <a:cubicBezTo>
                    <a:pt x="101" y="20"/>
                    <a:pt x="96" y="0"/>
                    <a:pt x="84" y="7"/>
                  </a:cubicBezTo>
                  <a:cubicBezTo>
                    <a:pt x="65" y="17"/>
                    <a:pt x="88" y="55"/>
                    <a:pt x="65" y="61"/>
                  </a:cubicBezTo>
                  <a:cubicBezTo>
                    <a:pt x="64" y="46"/>
                    <a:pt x="60" y="36"/>
                    <a:pt x="54" y="36"/>
                  </a:cubicBezTo>
                  <a:cubicBezTo>
                    <a:pt x="39" y="38"/>
                    <a:pt x="43" y="71"/>
                    <a:pt x="43" y="78"/>
                  </a:cubicBezTo>
                  <a:cubicBezTo>
                    <a:pt x="43" y="85"/>
                    <a:pt x="42" y="93"/>
                    <a:pt x="42" y="100"/>
                  </a:cubicBezTo>
                  <a:cubicBezTo>
                    <a:pt x="25" y="103"/>
                    <a:pt x="29" y="60"/>
                    <a:pt x="19" y="54"/>
                  </a:cubicBezTo>
                  <a:cubicBezTo>
                    <a:pt x="3" y="45"/>
                    <a:pt x="0" y="66"/>
                    <a:pt x="0" y="75"/>
                  </a:cubicBezTo>
                  <a:cubicBezTo>
                    <a:pt x="1" y="92"/>
                    <a:pt x="5" y="111"/>
                    <a:pt x="20" y="120"/>
                  </a:cubicBezTo>
                  <a:cubicBezTo>
                    <a:pt x="26" y="123"/>
                    <a:pt x="34" y="126"/>
                    <a:pt x="41" y="125"/>
                  </a:cubicBezTo>
                  <a:cubicBezTo>
                    <a:pt x="41" y="138"/>
                    <a:pt x="42" y="151"/>
                    <a:pt x="44" y="164"/>
                  </a:cubicBezTo>
                  <a:cubicBezTo>
                    <a:pt x="44" y="164"/>
                    <a:pt x="44" y="164"/>
                    <a:pt x="44" y="164"/>
                  </a:cubicBezTo>
                  <a:cubicBezTo>
                    <a:pt x="44" y="164"/>
                    <a:pt x="44" y="164"/>
                    <a:pt x="44" y="164"/>
                  </a:cubicBezTo>
                  <a:cubicBezTo>
                    <a:pt x="54" y="164"/>
                    <a:pt x="54" y="164"/>
                    <a:pt x="54" y="164"/>
                  </a:cubicBezTo>
                  <a:cubicBezTo>
                    <a:pt x="54" y="164"/>
                    <a:pt x="54" y="164"/>
                    <a:pt x="54" y="164"/>
                  </a:cubicBezTo>
                  <a:cubicBezTo>
                    <a:pt x="54" y="168"/>
                    <a:pt x="60" y="168"/>
                    <a:pt x="60" y="164"/>
                  </a:cubicBezTo>
                  <a:cubicBezTo>
                    <a:pt x="60" y="156"/>
                    <a:pt x="65" y="118"/>
                    <a:pt x="66" y="85"/>
                  </a:cubicBezTo>
                  <a:cubicBezTo>
                    <a:pt x="73" y="86"/>
                    <a:pt x="82" y="83"/>
                    <a:pt x="88" y="79"/>
                  </a:cubicBezTo>
                  <a:cubicBezTo>
                    <a:pt x="104" y="67"/>
                    <a:pt x="105" y="46"/>
                    <a:pt x="102" y="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1" name="Freeform 95">
              <a:extLst>
                <a:ext uri="{FF2B5EF4-FFF2-40B4-BE49-F238E27FC236}">
                  <a16:creationId xmlns="" xmlns:a16="http://schemas.microsoft.com/office/drawing/2014/main" id="{90EC4DF0-C85D-40DC-8DF8-DE211A8B3FC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95755" y="5598301"/>
              <a:ext cx="535490" cy="813851"/>
            </a:xfrm>
            <a:custGeom>
              <a:avLst/>
              <a:gdLst>
                <a:gd name="T0" fmla="*/ 56 w 109"/>
                <a:gd name="T1" fmla="*/ 165 h 166"/>
                <a:gd name="T2" fmla="*/ 47 w 109"/>
                <a:gd name="T3" fmla="*/ 162 h 166"/>
                <a:gd name="T4" fmla="*/ 44 w 109"/>
                <a:gd name="T5" fmla="*/ 161 h 166"/>
                <a:gd name="T6" fmla="*/ 22 w 109"/>
                <a:gd name="T7" fmla="*/ 118 h 166"/>
                <a:gd name="T8" fmla="*/ 8 w 109"/>
                <a:gd name="T9" fmla="*/ 48 h 166"/>
                <a:gd name="T10" fmla="*/ 30 w 109"/>
                <a:gd name="T11" fmla="*/ 72 h 166"/>
                <a:gd name="T12" fmla="*/ 43 w 109"/>
                <a:gd name="T13" fmla="*/ 92 h 166"/>
                <a:gd name="T14" fmla="*/ 43 w 109"/>
                <a:gd name="T15" fmla="*/ 70 h 166"/>
                <a:gd name="T16" fmla="*/ 61 w 109"/>
                <a:gd name="T17" fmla="*/ 33 h 166"/>
                <a:gd name="T18" fmla="*/ 76 w 109"/>
                <a:gd name="T19" fmla="*/ 31 h 166"/>
                <a:gd name="T20" fmla="*/ 95 w 109"/>
                <a:gd name="T21" fmla="*/ 2 h 166"/>
                <a:gd name="T22" fmla="*/ 106 w 109"/>
                <a:gd name="T23" fmla="*/ 24 h 166"/>
                <a:gd name="T24" fmla="*/ 69 w 109"/>
                <a:gd name="T25" fmla="*/ 84 h 166"/>
                <a:gd name="T26" fmla="*/ 64 w 109"/>
                <a:gd name="T27" fmla="*/ 161 h 166"/>
                <a:gd name="T28" fmla="*/ 59 w 109"/>
                <a:gd name="T29" fmla="*/ 166 h 166"/>
                <a:gd name="T30" fmla="*/ 57 w 109"/>
                <a:gd name="T31" fmla="*/ 159 h 166"/>
                <a:gd name="T32" fmla="*/ 58 w 109"/>
                <a:gd name="T33" fmla="*/ 162 h 166"/>
                <a:gd name="T34" fmla="*/ 60 w 109"/>
                <a:gd name="T35" fmla="*/ 161 h 166"/>
                <a:gd name="T36" fmla="*/ 66 w 109"/>
                <a:gd name="T37" fmla="*/ 82 h 166"/>
                <a:gd name="T38" fmla="*/ 68 w 109"/>
                <a:gd name="T39" fmla="*/ 80 h 166"/>
                <a:gd name="T40" fmla="*/ 103 w 109"/>
                <a:gd name="T41" fmla="*/ 25 h 166"/>
                <a:gd name="T42" fmla="*/ 93 w 109"/>
                <a:gd name="T43" fmla="*/ 5 h 166"/>
                <a:gd name="T44" fmla="*/ 80 w 109"/>
                <a:gd name="T45" fmla="*/ 31 h 166"/>
                <a:gd name="T46" fmla="*/ 65 w 109"/>
                <a:gd name="T47" fmla="*/ 61 h 166"/>
                <a:gd name="T48" fmla="*/ 59 w 109"/>
                <a:gd name="T49" fmla="*/ 36 h 166"/>
                <a:gd name="T50" fmla="*/ 47 w 109"/>
                <a:gd name="T51" fmla="*/ 70 h 166"/>
                <a:gd name="T52" fmla="*/ 46 w 109"/>
                <a:gd name="T53" fmla="*/ 93 h 166"/>
                <a:gd name="T54" fmla="*/ 44 w 109"/>
                <a:gd name="T55" fmla="*/ 99 h 166"/>
                <a:gd name="T56" fmla="*/ 20 w 109"/>
                <a:gd name="T57" fmla="*/ 53 h 166"/>
                <a:gd name="T58" fmla="*/ 4 w 109"/>
                <a:gd name="T59" fmla="*/ 72 h 166"/>
                <a:gd name="T60" fmla="*/ 43 w 109"/>
                <a:gd name="T61" fmla="*/ 120 h 166"/>
                <a:gd name="T62" fmla="*/ 45 w 109"/>
                <a:gd name="T63" fmla="*/ 122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9" h="166">
                  <a:moveTo>
                    <a:pt x="59" y="166"/>
                  </a:moveTo>
                  <a:cubicBezTo>
                    <a:pt x="58" y="166"/>
                    <a:pt x="57" y="166"/>
                    <a:pt x="56" y="165"/>
                  </a:cubicBezTo>
                  <a:cubicBezTo>
                    <a:pt x="55" y="165"/>
                    <a:pt x="54" y="164"/>
                    <a:pt x="54" y="163"/>
                  </a:cubicBezTo>
                  <a:cubicBezTo>
                    <a:pt x="47" y="162"/>
                    <a:pt x="47" y="162"/>
                    <a:pt x="47" y="162"/>
                  </a:cubicBezTo>
                  <a:cubicBezTo>
                    <a:pt x="45" y="163"/>
                    <a:pt x="45" y="163"/>
                    <a:pt x="45" y="163"/>
                  </a:cubicBezTo>
                  <a:cubicBezTo>
                    <a:pt x="44" y="161"/>
                    <a:pt x="44" y="161"/>
                    <a:pt x="44" y="161"/>
                  </a:cubicBezTo>
                  <a:cubicBezTo>
                    <a:pt x="42" y="150"/>
                    <a:pt x="42" y="139"/>
                    <a:pt x="42" y="124"/>
                  </a:cubicBezTo>
                  <a:cubicBezTo>
                    <a:pt x="34" y="124"/>
                    <a:pt x="26" y="121"/>
                    <a:pt x="22" y="118"/>
                  </a:cubicBezTo>
                  <a:cubicBezTo>
                    <a:pt x="5" y="109"/>
                    <a:pt x="1" y="88"/>
                    <a:pt x="0" y="72"/>
                  </a:cubicBezTo>
                  <a:cubicBezTo>
                    <a:pt x="0" y="66"/>
                    <a:pt x="1" y="53"/>
                    <a:pt x="8" y="48"/>
                  </a:cubicBezTo>
                  <a:cubicBezTo>
                    <a:pt x="12" y="46"/>
                    <a:pt x="16" y="47"/>
                    <a:pt x="22" y="50"/>
                  </a:cubicBezTo>
                  <a:cubicBezTo>
                    <a:pt x="26" y="53"/>
                    <a:pt x="28" y="61"/>
                    <a:pt x="30" y="72"/>
                  </a:cubicBezTo>
                  <a:cubicBezTo>
                    <a:pt x="33" y="86"/>
                    <a:pt x="36" y="96"/>
                    <a:pt x="42" y="96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43" y="87"/>
                    <a:pt x="43" y="81"/>
                    <a:pt x="43" y="75"/>
                  </a:cubicBezTo>
                  <a:cubicBezTo>
                    <a:pt x="43" y="74"/>
                    <a:pt x="43" y="72"/>
                    <a:pt x="43" y="70"/>
                  </a:cubicBezTo>
                  <a:cubicBezTo>
                    <a:pt x="43" y="57"/>
                    <a:pt x="42" y="33"/>
                    <a:pt x="55" y="32"/>
                  </a:cubicBezTo>
                  <a:cubicBezTo>
                    <a:pt x="58" y="31"/>
                    <a:pt x="59" y="32"/>
                    <a:pt x="61" y="33"/>
                  </a:cubicBezTo>
                  <a:cubicBezTo>
                    <a:pt x="65" y="37"/>
                    <a:pt x="67" y="44"/>
                    <a:pt x="69" y="56"/>
                  </a:cubicBezTo>
                  <a:cubicBezTo>
                    <a:pt x="77" y="52"/>
                    <a:pt x="77" y="42"/>
                    <a:pt x="76" y="31"/>
                  </a:cubicBezTo>
                  <a:cubicBezTo>
                    <a:pt x="76" y="19"/>
                    <a:pt x="75" y="7"/>
                    <a:pt x="85" y="2"/>
                  </a:cubicBezTo>
                  <a:cubicBezTo>
                    <a:pt x="89" y="0"/>
                    <a:pt x="92" y="0"/>
                    <a:pt x="95" y="2"/>
                  </a:cubicBezTo>
                  <a:cubicBezTo>
                    <a:pt x="103" y="6"/>
                    <a:pt x="106" y="22"/>
                    <a:pt x="106" y="24"/>
                  </a:cubicBezTo>
                  <a:cubicBezTo>
                    <a:pt x="106" y="24"/>
                    <a:pt x="106" y="24"/>
                    <a:pt x="106" y="24"/>
                  </a:cubicBezTo>
                  <a:cubicBezTo>
                    <a:pt x="108" y="38"/>
                    <a:pt x="109" y="63"/>
                    <a:pt x="91" y="77"/>
                  </a:cubicBezTo>
                  <a:cubicBezTo>
                    <a:pt x="85" y="81"/>
                    <a:pt x="77" y="84"/>
                    <a:pt x="69" y="84"/>
                  </a:cubicBezTo>
                  <a:cubicBezTo>
                    <a:pt x="69" y="105"/>
                    <a:pt x="67" y="129"/>
                    <a:pt x="65" y="145"/>
                  </a:cubicBezTo>
                  <a:cubicBezTo>
                    <a:pt x="64" y="153"/>
                    <a:pt x="64" y="159"/>
                    <a:pt x="64" y="161"/>
                  </a:cubicBezTo>
                  <a:cubicBezTo>
                    <a:pt x="64" y="163"/>
                    <a:pt x="63" y="165"/>
                    <a:pt x="61" y="165"/>
                  </a:cubicBezTo>
                  <a:cubicBezTo>
                    <a:pt x="61" y="166"/>
                    <a:pt x="60" y="166"/>
                    <a:pt x="59" y="166"/>
                  </a:cubicBezTo>
                  <a:close/>
                  <a:moveTo>
                    <a:pt x="48" y="159"/>
                  </a:moveTo>
                  <a:cubicBezTo>
                    <a:pt x="57" y="159"/>
                    <a:pt x="57" y="159"/>
                    <a:pt x="57" y="159"/>
                  </a:cubicBezTo>
                  <a:cubicBezTo>
                    <a:pt x="57" y="161"/>
                    <a:pt x="57" y="161"/>
                    <a:pt x="57" y="161"/>
                  </a:cubicBezTo>
                  <a:cubicBezTo>
                    <a:pt x="57" y="162"/>
                    <a:pt x="58" y="162"/>
                    <a:pt x="58" y="162"/>
                  </a:cubicBezTo>
                  <a:cubicBezTo>
                    <a:pt x="58" y="163"/>
                    <a:pt x="59" y="163"/>
                    <a:pt x="60" y="162"/>
                  </a:cubicBezTo>
                  <a:cubicBezTo>
                    <a:pt x="60" y="162"/>
                    <a:pt x="60" y="162"/>
                    <a:pt x="60" y="161"/>
                  </a:cubicBezTo>
                  <a:cubicBezTo>
                    <a:pt x="60" y="159"/>
                    <a:pt x="61" y="153"/>
                    <a:pt x="62" y="144"/>
                  </a:cubicBezTo>
                  <a:cubicBezTo>
                    <a:pt x="63" y="128"/>
                    <a:pt x="65" y="104"/>
                    <a:pt x="66" y="82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8" y="80"/>
                    <a:pt x="68" y="80"/>
                    <a:pt x="68" y="80"/>
                  </a:cubicBezTo>
                  <a:cubicBezTo>
                    <a:pt x="75" y="81"/>
                    <a:pt x="84" y="78"/>
                    <a:pt x="89" y="74"/>
                  </a:cubicBezTo>
                  <a:cubicBezTo>
                    <a:pt x="106" y="62"/>
                    <a:pt x="105" y="38"/>
                    <a:pt x="103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2" y="19"/>
                    <a:pt x="99" y="8"/>
                    <a:pt x="93" y="5"/>
                  </a:cubicBezTo>
                  <a:cubicBezTo>
                    <a:pt x="91" y="4"/>
                    <a:pt x="89" y="4"/>
                    <a:pt x="87" y="5"/>
                  </a:cubicBezTo>
                  <a:cubicBezTo>
                    <a:pt x="79" y="9"/>
                    <a:pt x="79" y="20"/>
                    <a:pt x="80" y="31"/>
                  </a:cubicBezTo>
                  <a:cubicBezTo>
                    <a:pt x="80" y="43"/>
                    <a:pt x="81" y="56"/>
                    <a:pt x="67" y="60"/>
                  </a:cubicBezTo>
                  <a:cubicBezTo>
                    <a:pt x="65" y="61"/>
                    <a:pt x="65" y="61"/>
                    <a:pt x="65" y="61"/>
                  </a:cubicBezTo>
                  <a:cubicBezTo>
                    <a:pt x="65" y="59"/>
                    <a:pt x="65" y="59"/>
                    <a:pt x="65" y="59"/>
                  </a:cubicBezTo>
                  <a:cubicBezTo>
                    <a:pt x="64" y="43"/>
                    <a:pt x="61" y="38"/>
                    <a:pt x="59" y="36"/>
                  </a:cubicBezTo>
                  <a:cubicBezTo>
                    <a:pt x="58" y="35"/>
                    <a:pt x="57" y="35"/>
                    <a:pt x="56" y="35"/>
                  </a:cubicBezTo>
                  <a:cubicBezTo>
                    <a:pt x="46" y="36"/>
                    <a:pt x="46" y="59"/>
                    <a:pt x="47" y="70"/>
                  </a:cubicBezTo>
                  <a:cubicBezTo>
                    <a:pt x="47" y="72"/>
                    <a:pt x="47" y="74"/>
                    <a:pt x="47" y="75"/>
                  </a:cubicBezTo>
                  <a:cubicBezTo>
                    <a:pt x="47" y="81"/>
                    <a:pt x="46" y="87"/>
                    <a:pt x="46" y="93"/>
                  </a:cubicBezTo>
                  <a:cubicBezTo>
                    <a:pt x="46" y="99"/>
                    <a:pt x="46" y="99"/>
                    <a:pt x="46" y="99"/>
                  </a:cubicBezTo>
                  <a:cubicBezTo>
                    <a:pt x="44" y="99"/>
                    <a:pt x="44" y="99"/>
                    <a:pt x="44" y="99"/>
                  </a:cubicBezTo>
                  <a:cubicBezTo>
                    <a:pt x="33" y="101"/>
                    <a:pt x="30" y="86"/>
                    <a:pt x="27" y="72"/>
                  </a:cubicBezTo>
                  <a:cubicBezTo>
                    <a:pt x="25" y="64"/>
                    <a:pt x="23" y="55"/>
                    <a:pt x="20" y="53"/>
                  </a:cubicBezTo>
                  <a:cubicBezTo>
                    <a:pt x="16" y="50"/>
                    <a:pt x="13" y="50"/>
                    <a:pt x="10" y="51"/>
                  </a:cubicBezTo>
                  <a:cubicBezTo>
                    <a:pt x="5" y="55"/>
                    <a:pt x="4" y="66"/>
                    <a:pt x="4" y="72"/>
                  </a:cubicBezTo>
                  <a:cubicBezTo>
                    <a:pt x="4" y="87"/>
                    <a:pt x="8" y="107"/>
                    <a:pt x="23" y="115"/>
                  </a:cubicBezTo>
                  <a:cubicBezTo>
                    <a:pt x="29" y="118"/>
                    <a:pt x="37" y="121"/>
                    <a:pt x="43" y="120"/>
                  </a:cubicBezTo>
                  <a:cubicBezTo>
                    <a:pt x="45" y="120"/>
                    <a:pt x="45" y="120"/>
                    <a:pt x="45" y="120"/>
                  </a:cubicBezTo>
                  <a:cubicBezTo>
                    <a:pt x="45" y="122"/>
                    <a:pt x="45" y="122"/>
                    <a:pt x="45" y="122"/>
                  </a:cubicBezTo>
                  <a:cubicBezTo>
                    <a:pt x="45" y="137"/>
                    <a:pt x="46" y="149"/>
                    <a:pt x="48" y="159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2" name="Freeform 96">
              <a:extLst>
                <a:ext uri="{FF2B5EF4-FFF2-40B4-BE49-F238E27FC236}">
                  <a16:creationId xmlns="" xmlns:a16="http://schemas.microsoft.com/office/drawing/2014/main" id="{2D566D3C-50A1-4873-B1E9-98D3044A79E2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6883" y="6397998"/>
              <a:ext cx="554362" cy="419900"/>
            </a:xfrm>
            <a:custGeom>
              <a:avLst/>
              <a:gdLst>
                <a:gd name="T0" fmla="*/ 90 w 113"/>
                <a:gd name="T1" fmla="*/ 86 h 86"/>
                <a:gd name="T2" fmla="*/ 23 w 113"/>
                <a:gd name="T3" fmla="*/ 86 h 86"/>
                <a:gd name="T4" fmla="*/ 15 w 113"/>
                <a:gd name="T5" fmla="*/ 80 h 86"/>
                <a:gd name="T6" fmla="*/ 0 w 113"/>
                <a:gd name="T7" fmla="*/ 1 h 86"/>
                <a:gd name="T8" fmla="*/ 7 w 113"/>
                <a:gd name="T9" fmla="*/ 0 h 86"/>
                <a:gd name="T10" fmla="*/ 22 w 113"/>
                <a:gd name="T11" fmla="*/ 79 h 86"/>
                <a:gd name="T12" fmla="*/ 23 w 113"/>
                <a:gd name="T13" fmla="*/ 79 h 86"/>
                <a:gd name="T14" fmla="*/ 90 w 113"/>
                <a:gd name="T15" fmla="*/ 79 h 86"/>
                <a:gd name="T16" fmla="*/ 91 w 113"/>
                <a:gd name="T17" fmla="*/ 79 h 86"/>
                <a:gd name="T18" fmla="*/ 106 w 113"/>
                <a:gd name="T19" fmla="*/ 0 h 86"/>
                <a:gd name="T20" fmla="*/ 113 w 113"/>
                <a:gd name="T21" fmla="*/ 1 h 86"/>
                <a:gd name="T22" fmla="*/ 97 w 113"/>
                <a:gd name="T23" fmla="*/ 80 h 86"/>
                <a:gd name="T24" fmla="*/ 90 w 113"/>
                <a:gd name="T25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3" h="86">
                  <a:moveTo>
                    <a:pt x="90" y="86"/>
                  </a:moveTo>
                  <a:cubicBezTo>
                    <a:pt x="23" y="86"/>
                    <a:pt x="23" y="86"/>
                    <a:pt x="23" y="86"/>
                  </a:cubicBezTo>
                  <a:cubicBezTo>
                    <a:pt x="19" y="86"/>
                    <a:pt x="16" y="83"/>
                    <a:pt x="15" y="8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22" y="79"/>
                    <a:pt x="22" y="79"/>
                    <a:pt x="23" y="79"/>
                  </a:cubicBezTo>
                  <a:cubicBezTo>
                    <a:pt x="90" y="79"/>
                    <a:pt x="90" y="79"/>
                    <a:pt x="90" y="79"/>
                  </a:cubicBezTo>
                  <a:cubicBezTo>
                    <a:pt x="90" y="79"/>
                    <a:pt x="91" y="79"/>
                    <a:pt x="91" y="79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97" y="80"/>
                    <a:pt x="97" y="80"/>
                    <a:pt x="97" y="80"/>
                  </a:cubicBezTo>
                  <a:cubicBezTo>
                    <a:pt x="97" y="83"/>
                    <a:pt x="94" y="86"/>
                    <a:pt x="90" y="86"/>
                  </a:cubicBez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3" name="Freeform 97">
              <a:extLst>
                <a:ext uri="{FF2B5EF4-FFF2-40B4-BE49-F238E27FC236}">
                  <a16:creationId xmlns="" xmlns:a16="http://schemas.microsoft.com/office/drawing/2014/main" id="{24A3BC9F-0E3A-4C62-B7CB-CDC937814131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0370" y="6280049"/>
              <a:ext cx="585029" cy="127385"/>
            </a:xfrm>
            <a:custGeom>
              <a:avLst/>
              <a:gdLst>
                <a:gd name="T0" fmla="*/ 4 w 119"/>
                <a:gd name="T1" fmla="*/ 0 h 26"/>
                <a:gd name="T2" fmla="*/ 116 w 119"/>
                <a:gd name="T3" fmla="*/ 0 h 26"/>
                <a:gd name="T4" fmla="*/ 119 w 119"/>
                <a:gd name="T5" fmla="*/ 5 h 26"/>
                <a:gd name="T6" fmla="*/ 119 w 119"/>
                <a:gd name="T7" fmla="*/ 22 h 26"/>
                <a:gd name="T8" fmla="*/ 116 w 119"/>
                <a:gd name="T9" fmla="*/ 26 h 26"/>
                <a:gd name="T10" fmla="*/ 4 w 119"/>
                <a:gd name="T11" fmla="*/ 26 h 26"/>
                <a:gd name="T12" fmla="*/ 0 w 119"/>
                <a:gd name="T13" fmla="*/ 22 h 26"/>
                <a:gd name="T14" fmla="*/ 0 w 119"/>
                <a:gd name="T15" fmla="*/ 5 h 26"/>
                <a:gd name="T16" fmla="*/ 4 w 119"/>
                <a:gd name="T1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9" h="26">
                  <a:moveTo>
                    <a:pt x="4" y="0"/>
                  </a:moveTo>
                  <a:cubicBezTo>
                    <a:pt x="116" y="0"/>
                    <a:pt x="116" y="0"/>
                    <a:pt x="116" y="0"/>
                  </a:cubicBezTo>
                  <a:cubicBezTo>
                    <a:pt x="118" y="0"/>
                    <a:pt x="119" y="2"/>
                    <a:pt x="119" y="5"/>
                  </a:cubicBezTo>
                  <a:cubicBezTo>
                    <a:pt x="119" y="22"/>
                    <a:pt x="119" y="22"/>
                    <a:pt x="119" y="22"/>
                  </a:cubicBezTo>
                  <a:cubicBezTo>
                    <a:pt x="119" y="24"/>
                    <a:pt x="118" y="26"/>
                    <a:pt x="116" y="2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2" y="26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B6D0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4" name="Freeform 98">
              <a:extLst>
                <a:ext uri="{FF2B5EF4-FFF2-40B4-BE49-F238E27FC236}">
                  <a16:creationId xmlns="" xmlns:a16="http://schemas.microsoft.com/office/drawing/2014/main" id="{03757C95-669E-4E01-87B6-22D4A37B109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55652" y="6270613"/>
              <a:ext cx="599183" cy="146257"/>
            </a:xfrm>
            <a:custGeom>
              <a:avLst/>
              <a:gdLst>
                <a:gd name="T0" fmla="*/ 117 w 122"/>
                <a:gd name="T1" fmla="*/ 30 h 30"/>
                <a:gd name="T2" fmla="*/ 5 w 122"/>
                <a:gd name="T3" fmla="*/ 30 h 30"/>
                <a:gd name="T4" fmla="*/ 0 w 122"/>
                <a:gd name="T5" fmla="*/ 24 h 30"/>
                <a:gd name="T6" fmla="*/ 0 w 122"/>
                <a:gd name="T7" fmla="*/ 7 h 30"/>
                <a:gd name="T8" fmla="*/ 5 w 122"/>
                <a:gd name="T9" fmla="*/ 0 h 30"/>
                <a:gd name="T10" fmla="*/ 117 w 122"/>
                <a:gd name="T11" fmla="*/ 0 h 30"/>
                <a:gd name="T12" fmla="*/ 122 w 122"/>
                <a:gd name="T13" fmla="*/ 7 h 30"/>
                <a:gd name="T14" fmla="*/ 122 w 122"/>
                <a:gd name="T15" fmla="*/ 24 h 30"/>
                <a:gd name="T16" fmla="*/ 117 w 122"/>
                <a:gd name="T17" fmla="*/ 30 h 30"/>
                <a:gd name="T18" fmla="*/ 5 w 122"/>
                <a:gd name="T19" fmla="*/ 4 h 30"/>
                <a:gd name="T20" fmla="*/ 3 w 122"/>
                <a:gd name="T21" fmla="*/ 7 h 30"/>
                <a:gd name="T22" fmla="*/ 3 w 122"/>
                <a:gd name="T23" fmla="*/ 24 h 30"/>
                <a:gd name="T24" fmla="*/ 5 w 122"/>
                <a:gd name="T25" fmla="*/ 27 h 30"/>
                <a:gd name="T26" fmla="*/ 117 w 122"/>
                <a:gd name="T27" fmla="*/ 27 h 30"/>
                <a:gd name="T28" fmla="*/ 119 w 122"/>
                <a:gd name="T29" fmla="*/ 24 h 30"/>
                <a:gd name="T30" fmla="*/ 119 w 122"/>
                <a:gd name="T31" fmla="*/ 7 h 30"/>
                <a:gd name="T32" fmla="*/ 117 w 122"/>
                <a:gd name="T33" fmla="*/ 4 h 30"/>
                <a:gd name="T34" fmla="*/ 5 w 122"/>
                <a:gd name="T35" fmla="*/ 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2" h="30">
                  <a:moveTo>
                    <a:pt x="117" y="30"/>
                  </a:moveTo>
                  <a:cubicBezTo>
                    <a:pt x="5" y="30"/>
                    <a:pt x="5" y="30"/>
                    <a:pt x="5" y="30"/>
                  </a:cubicBezTo>
                  <a:cubicBezTo>
                    <a:pt x="2" y="30"/>
                    <a:pt x="0" y="27"/>
                    <a:pt x="0" y="24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20" y="0"/>
                    <a:pt x="122" y="3"/>
                    <a:pt x="122" y="7"/>
                  </a:cubicBezTo>
                  <a:cubicBezTo>
                    <a:pt x="122" y="24"/>
                    <a:pt x="122" y="24"/>
                    <a:pt x="122" y="24"/>
                  </a:cubicBezTo>
                  <a:cubicBezTo>
                    <a:pt x="122" y="27"/>
                    <a:pt x="120" y="30"/>
                    <a:pt x="117" y="30"/>
                  </a:cubicBezTo>
                  <a:close/>
                  <a:moveTo>
                    <a:pt x="5" y="4"/>
                  </a:moveTo>
                  <a:cubicBezTo>
                    <a:pt x="4" y="4"/>
                    <a:pt x="3" y="5"/>
                    <a:pt x="3" y="7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4" y="27"/>
                    <a:pt x="5" y="27"/>
                  </a:cubicBezTo>
                  <a:cubicBezTo>
                    <a:pt x="117" y="27"/>
                    <a:pt x="117" y="27"/>
                    <a:pt x="117" y="27"/>
                  </a:cubicBezTo>
                  <a:cubicBezTo>
                    <a:pt x="118" y="27"/>
                    <a:pt x="119" y="25"/>
                    <a:pt x="119" y="24"/>
                  </a:cubicBezTo>
                  <a:cubicBezTo>
                    <a:pt x="119" y="7"/>
                    <a:pt x="119" y="7"/>
                    <a:pt x="119" y="7"/>
                  </a:cubicBezTo>
                  <a:cubicBezTo>
                    <a:pt x="119" y="5"/>
                    <a:pt x="118" y="4"/>
                    <a:pt x="117" y="4"/>
                  </a:cubicBezTo>
                  <a:lnTo>
                    <a:pt x="5" y="4"/>
                  </a:ln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5" name="Freeform 99">
              <a:extLst>
                <a:ext uri="{FF2B5EF4-FFF2-40B4-BE49-F238E27FC236}">
                  <a16:creationId xmlns="" xmlns:a16="http://schemas.microsoft.com/office/drawing/2014/main" id="{57985CFE-F4CE-4206-8829-158009E8F37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55652" y="6270613"/>
              <a:ext cx="599183" cy="146257"/>
            </a:xfrm>
            <a:custGeom>
              <a:avLst/>
              <a:gdLst>
                <a:gd name="T0" fmla="*/ 117 w 122"/>
                <a:gd name="T1" fmla="*/ 30 h 30"/>
                <a:gd name="T2" fmla="*/ 5 w 122"/>
                <a:gd name="T3" fmla="*/ 30 h 30"/>
                <a:gd name="T4" fmla="*/ 0 w 122"/>
                <a:gd name="T5" fmla="*/ 24 h 30"/>
                <a:gd name="T6" fmla="*/ 0 w 122"/>
                <a:gd name="T7" fmla="*/ 7 h 30"/>
                <a:gd name="T8" fmla="*/ 5 w 122"/>
                <a:gd name="T9" fmla="*/ 0 h 30"/>
                <a:gd name="T10" fmla="*/ 117 w 122"/>
                <a:gd name="T11" fmla="*/ 0 h 30"/>
                <a:gd name="T12" fmla="*/ 122 w 122"/>
                <a:gd name="T13" fmla="*/ 7 h 30"/>
                <a:gd name="T14" fmla="*/ 122 w 122"/>
                <a:gd name="T15" fmla="*/ 24 h 30"/>
                <a:gd name="T16" fmla="*/ 117 w 122"/>
                <a:gd name="T17" fmla="*/ 30 h 30"/>
                <a:gd name="T18" fmla="*/ 5 w 122"/>
                <a:gd name="T19" fmla="*/ 3 h 30"/>
                <a:gd name="T20" fmla="*/ 3 w 122"/>
                <a:gd name="T21" fmla="*/ 7 h 30"/>
                <a:gd name="T22" fmla="*/ 3 w 122"/>
                <a:gd name="T23" fmla="*/ 24 h 30"/>
                <a:gd name="T24" fmla="*/ 5 w 122"/>
                <a:gd name="T25" fmla="*/ 27 h 30"/>
                <a:gd name="T26" fmla="*/ 117 w 122"/>
                <a:gd name="T27" fmla="*/ 27 h 30"/>
                <a:gd name="T28" fmla="*/ 119 w 122"/>
                <a:gd name="T29" fmla="*/ 24 h 30"/>
                <a:gd name="T30" fmla="*/ 119 w 122"/>
                <a:gd name="T31" fmla="*/ 7 h 30"/>
                <a:gd name="T32" fmla="*/ 117 w 122"/>
                <a:gd name="T33" fmla="*/ 3 h 30"/>
                <a:gd name="T34" fmla="*/ 5 w 122"/>
                <a:gd name="T35" fmla="*/ 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2" h="30">
                  <a:moveTo>
                    <a:pt x="117" y="30"/>
                  </a:moveTo>
                  <a:cubicBezTo>
                    <a:pt x="5" y="30"/>
                    <a:pt x="5" y="30"/>
                    <a:pt x="5" y="30"/>
                  </a:cubicBezTo>
                  <a:cubicBezTo>
                    <a:pt x="2" y="30"/>
                    <a:pt x="0" y="27"/>
                    <a:pt x="0" y="24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20" y="0"/>
                    <a:pt x="122" y="3"/>
                    <a:pt x="122" y="7"/>
                  </a:cubicBezTo>
                  <a:cubicBezTo>
                    <a:pt x="122" y="24"/>
                    <a:pt x="122" y="24"/>
                    <a:pt x="122" y="24"/>
                  </a:cubicBezTo>
                  <a:cubicBezTo>
                    <a:pt x="122" y="27"/>
                    <a:pt x="120" y="30"/>
                    <a:pt x="117" y="30"/>
                  </a:cubicBezTo>
                  <a:close/>
                  <a:moveTo>
                    <a:pt x="5" y="3"/>
                  </a:moveTo>
                  <a:cubicBezTo>
                    <a:pt x="4" y="3"/>
                    <a:pt x="3" y="5"/>
                    <a:pt x="3" y="7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6"/>
                    <a:pt x="4" y="27"/>
                    <a:pt x="5" y="27"/>
                  </a:cubicBezTo>
                  <a:cubicBezTo>
                    <a:pt x="117" y="27"/>
                    <a:pt x="117" y="27"/>
                    <a:pt x="117" y="27"/>
                  </a:cubicBezTo>
                  <a:cubicBezTo>
                    <a:pt x="118" y="27"/>
                    <a:pt x="119" y="26"/>
                    <a:pt x="119" y="24"/>
                  </a:cubicBezTo>
                  <a:cubicBezTo>
                    <a:pt x="119" y="7"/>
                    <a:pt x="119" y="7"/>
                    <a:pt x="119" y="7"/>
                  </a:cubicBezTo>
                  <a:cubicBezTo>
                    <a:pt x="119" y="5"/>
                    <a:pt x="118" y="3"/>
                    <a:pt x="117" y="3"/>
                  </a:cubicBezTo>
                  <a:lnTo>
                    <a:pt x="5" y="3"/>
                  </a:lnTo>
                  <a:close/>
                </a:path>
              </a:pathLst>
            </a:custGeom>
            <a:solidFill>
              <a:srgbClr val="B6D0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6" name="Freeform 100">
              <a:extLst>
                <a:ext uri="{FF2B5EF4-FFF2-40B4-BE49-F238E27FC236}">
                  <a16:creationId xmlns="" xmlns:a16="http://schemas.microsoft.com/office/drawing/2014/main" id="{733C15F2-5DFA-4B6F-9AA8-9D4975F4684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46216" y="6265895"/>
              <a:ext cx="618055" cy="160411"/>
            </a:xfrm>
            <a:custGeom>
              <a:avLst/>
              <a:gdLst>
                <a:gd name="T0" fmla="*/ 119 w 126"/>
                <a:gd name="T1" fmla="*/ 33 h 33"/>
                <a:gd name="T2" fmla="*/ 7 w 126"/>
                <a:gd name="T3" fmla="*/ 33 h 33"/>
                <a:gd name="T4" fmla="*/ 0 w 126"/>
                <a:gd name="T5" fmla="*/ 25 h 33"/>
                <a:gd name="T6" fmla="*/ 0 w 126"/>
                <a:gd name="T7" fmla="*/ 8 h 33"/>
                <a:gd name="T8" fmla="*/ 7 w 126"/>
                <a:gd name="T9" fmla="*/ 0 h 33"/>
                <a:gd name="T10" fmla="*/ 119 w 126"/>
                <a:gd name="T11" fmla="*/ 0 h 33"/>
                <a:gd name="T12" fmla="*/ 126 w 126"/>
                <a:gd name="T13" fmla="*/ 8 h 33"/>
                <a:gd name="T14" fmla="*/ 126 w 126"/>
                <a:gd name="T15" fmla="*/ 25 h 33"/>
                <a:gd name="T16" fmla="*/ 119 w 126"/>
                <a:gd name="T17" fmla="*/ 33 h 33"/>
                <a:gd name="T18" fmla="*/ 7 w 126"/>
                <a:gd name="T19" fmla="*/ 6 h 33"/>
                <a:gd name="T20" fmla="*/ 7 w 126"/>
                <a:gd name="T21" fmla="*/ 8 h 33"/>
                <a:gd name="T22" fmla="*/ 7 w 126"/>
                <a:gd name="T23" fmla="*/ 25 h 33"/>
                <a:gd name="T24" fmla="*/ 7 w 126"/>
                <a:gd name="T25" fmla="*/ 26 h 33"/>
                <a:gd name="T26" fmla="*/ 119 w 126"/>
                <a:gd name="T27" fmla="*/ 26 h 33"/>
                <a:gd name="T28" fmla="*/ 119 w 126"/>
                <a:gd name="T29" fmla="*/ 25 h 33"/>
                <a:gd name="T30" fmla="*/ 119 w 126"/>
                <a:gd name="T31" fmla="*/ 8 h 33"/>
                <a:gd name="T32" fmla="*/ 119 w 126"/>
                <a:gd name="T33" fmla="*/ 6 h 33"/>
                <a:gd name="T34" fmla="*/ 7 w 126"/>
                <a:gd name="T35" fmla="*/ 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6" h="33">
                  <a:moveTo>
                    <a:pt x="119" y="33"/>
                  </a:moveTo>
                  <a:cubicBezTo>
                    <a:pt x="7" y="33"/>
                    <a:pt x="7" y="33"/>
                    <a:pt x="7" y="33"/>
                  </a:cubicBezTo>
                  <a:cubicBezTo>
                    <a:pt x="3" y="33"/>
                    <a:pt x="0" y="29"/>
                    <a:pt x="0" y="2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23" y="0"/>
                    <a:pt x="126" y="3"/>
                    <a:pt x="126" y="8"/>
                  </a:cubicBezTo>
                  <a:cubicBezTo>
                    <a:pt x="126" y="25"/>
                    <a:pt x="126" y="25"/>
                    <a:pt x="126" y="25"/>
                  </a:cubicBezTo>
                  <a:cubicBezTo>
                    <a:pt x="126" y="29"/>
                    <a:pt x="123" y="33"/>
                    <a:pt x="119" y="33"/>
                  </a:cubicBezTo>
                  <a:close/>
                  <a:moveTo>
                    <a:pt x="7" y="6"/>
                  </a:moveTo>
                  <a:cubicBezTo>
                    <a:pt x="7" y="6"/>
                    <a:pt x="7" y="7"/>
                    <a:pt x="7" y="8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119" y="26"/>
                    <a:pt x="119" y="26"/>
                    <a:pt x="119" y="26"/>
                  </a:cubicBezTo>
                  <a:cubicBezTo>
                    <a:pt x="119" y="26"/>
                    <a:pt x="119" y="26"/>
                    <a:pt x="119" y="25"/>
                  </a:cubicBezTo>
                  <a:cubicBezTo>
                    <a:pt x="119" y="8"/>
                    <a:pt x="119" y="8"/>
                    <a:pt x="119" y="8"/>
                  </a:cubicBezTo>
                  <a:cubicBezTo>
                    <a:pt x="119" y="7"/>
                    <a:pt x="119" y="6"/>
                    <a:pt x="119" y="6"/>
                  </a:cubicBezTo>
                  <a:lnTo>
                    <a:pt x="7" y="6"/>
                  </a:ln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7" name="Freeform 101">
              <a:extLst>
                <a:ext uri="{FF2B5EF4-FFF2-40B4-BE49-F238E27FC236}">
                  <a16:creationId xmlns="" xmlns:a16="http://schemas.microsoft.com/office/drawing/2014/main" id="{29EA1BA5-F494-4144-ACAF-80E0936751A7}"/>
                </a:ext>
              </a:extLst>
            </p:cNvPr>
            <p:cNvSpPr>
              <a:spLocks/>
            </p:cNvSpPr>
            <p:nvPr/>
          </p:nvSpPr>
          <p:spPr bwMode="auto">
            <a:xfrm>
              <a:off x="5431140" y="5937995"/>
              <a:ext cx="47180" cy="18872"/>
            </a:xfrm>
            <a:custGeom>
              <a:avLst/>
              <a:gdLst>
                <a:gd name="T0" fmla="*/ 2 w 10"/>
                <a:gd name="T1" fmla="*/ 3 h 4"/>
                <a:gd name="T2" fmla="*/ 8 w 10"/>
                <a:gd name="T3" fmla="*/ 4 h 4"/>
                <a:gd name="T4" fmla="*/ 8 w 10"/>
                <a:gd name="T5" fmla="*/ 1 h 4"/>
                <a:gd name="T6" fmla="*/ 2 w 10"/>
                <a:gd name="T7" fmla="*/ 0 h 4"/>
                <a:gd name="T8" fmla="*/ 2 w 10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4">
                  <a:moveTo>
                    <a:pt x="2" y="3"/>
                  </a:moveTo>
                  <a:cubicBezTo>
                    <a:pt x="4" y="3"/>
                    <a:pt x="6" y="3"/>
                    <a:pt x="8" y="4"/>
                  </a:cubicBezTo>
                  <a:cubicBezTo>
                    <a:pt x="10" y="4"/>
                    <a:pt x="10" y="1"/>
                    <a:pt x="8" y="1"/>
                  </a:cubicBezTo>
                  <a:cubicBezTo>
                    <a:pt x="6" y="0"/>
                    <a:pt x="4" y="0"/>
                    <a:pt x="2" y="0"/>
                  </a:cubicBezTo>
                  <a:cubicBezTo>
                    <a:pt x="0" y="0"/>
                    <a:pt x="0" y="3"/>
                    <a:pt x="2" y="3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8" name="Freeform 102">
              <a:extLst>
                <a:ext uri="{FF2B5EF4-FFF2-40B4-BE49-F238E27FC236}">
                  <a16:creationId xmlns="" xmlns:a16="http://schemas.microsoft.com/office/drawing/2014/main" id="{F3081941-4603-4074-9792-1B2EA7E79EFA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8320" y="5824764"/>
              <a:ext cx="16513" cy="28308"/>
            </a:xfrm>
            <a:custGeom>
              <a:avLst/>
              <a:gdLst>
                <a:gd name="T0" fmla="*/ 0 w 3"/>
                <a:gd name="T1" fmla="*/ 2 h 6"/>
                <a:gd name="T2" fmla="*/ 0 w 3"/>
                <a:gd name="T3" fmla="*/ 4 h 6"/>
                <a:gd name="T4" fmla="*/ 3 w 3"/>
                <a:gd name="T5" fmla="*/ 4 h 6"/>
                <a:gd name="T6" fmla="*/ 3 w 3"/>
                <a:gd name="T7" fmla="*/ 2 h 6"/>
                <a:gd name="T8" fmla="*/ 0 w 3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">
                  <a:moveTo>
                    <a:pt x="0" y="2"/>
                  </a:moveTo>
                  <a:cubicBezTo>
                    <a:pt x="0" y="2"/>
                    <a:pt x="0" y="3"/>
                    <a:pt x="0" y="4"/>
                  </a:cubicBezTo>
                  <a:cubicBezTo>
                    <a:pt x="0" y="6"/>
                    <a:pt x="3" y="6"/>
                    <a:pt x="3" y="4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3" y="0"/>
                    <a:pt x="0" y="0"/>
                    <a:pt x="0" y="2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9" name="Freeform 103">
              <a:extLst>
                <a:ext uri="{FF2B5EF4-FFF2-40B4-BE49-F238E27FC236}">
                  <a16:creationId xmlns="" xmlns:a16="http://schemas.microsoft.com/office/drawing/2014/main" id="{65FB25AE-F41C-4199-B5A4-180508275C43}"/>
                </a:ext>
              </a:extLst>
            </p:cNvPr>
            <p:cNvSpPr>
              <a:spLocks/>
            </p:cNvSpPr>
            <p:nvPr/>
          </p:nvSpPr>
          <p:spPr bwMode="auto">
            <a:xfrm>
              <a:off x="5518422" y="5942713"/>
              <a:ext cx="44821" cy="33026"/>
            </a:xfrm>
            <a:custGeom>
              <a:avLst/>
              <a:gdLst>
                <a:gd name="T0" fmla="*/ 3 w 9"/>
                <a:gd name="T1" fmla="*/ 6 h 7"/>
                <a:gd name="T2" fmla="*/ 7 w 9"/>
                <a:gd name="T3" fmla="*/ 4 h 7"/>
                <a:gd name="T4" fmla="*/ 5 w 9"/>
                <a:gd name="T5" fmla="*/ 1 h 7"/>
                <a:gd name="T6" fmla="*/ 1 w 9"/>
                <a:gd name="T7" fmla="*/ 3 h 7"/>
                <a:gd name="T8" fmla="*/ 3 w 9"/>
                <a:gd name="T9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7">
                  <a:moveTo>
                    <a:pt x="3" y="6"/>
                  </a:moveTo>
                  <a:cubicBezTo>
                    <a:pt x="4" y="5"/>
                    <a:pt x="6" y="5"/>
                    <a:pt x="7" y="4"/>
                  </a:cubicBezTo>
                  <a:cubicBezTo>
                    <a:pt x="9" y="3"/>
                    <a:pt x="7" y="0"/>
                    <a:pt x="5" y="1"/>
                  </a:cubicBezTo>
                  <a:cubicBezTo>
                    <a:pt x="4" y="2"/>
                    <a:pt x="3" y="3"/>
                    <a:pt x="1" y="3"/>
                  </a:cubicBezTo>
                  <a:cubicBezTo>
                    <a:pt x="0" y="4"/>
                    <a:pt x="1" y="7"/>
                    <a:pt x="3" y="6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0" name="Freeform 104">
              <a:extLst>
                <a:ext uri="{FF2B5EF4-FFF2-40B4-BE49-F238E27FC236}">
                  <a16:creationId xmlns="" xmlns:a16="http://schemas.microsoft.com/office/drawing/2014/main" id="{20284F24-2419-453A-BEC0-6D86951A35D5}"/>
                </a:ext>
              </a:extLst>
            </p:cNvPr>
            <p:cNvSpPr>
              <a:spLocks/>
            </p:cNvSpPr>
            <p:nvPr/>
          </p:nvSpPr>
          <p:spPr bwMode="auto">
            <a:xfrm>
              <a:off x="5440576" y="6112561"/>
              <a:ext cx="42462" cy="40103"/>
            </a:xfrm>
            <a:custGeom>
              <a:avLst/>
              <a:gdLst>
                <a:gd name="T0" fmla="*/ 3 w 9"/>
                <a:gd name="T1" fmla="*/ 7 h 8"/>
                <a:gd name="T2" fmla="*/ 8 w 9"/>
                <a:gd name="T3" fmla="*/ 3 h 8"/>
                <a:gd name="T4" fmla="*/ 6 w 9"/>
                <a:gd name="T5" fmla="*/ 1 h 8"/>
                <a:gd name="T6" fmla="*/ 1 w 9"/>
                <a:gd name="T7" fmla="*/ 4 h 8"/>
                <a:gd name="T8" fmla="*/ 3 w 9"/>
                <a:gd name="T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3" y="7"/>
                  </a:moveTo>
                  <a:cubicBezTo>
                    <a:pt x="5" y="6"/>
                    <a:pt x="6" y="5"/>
                    <a:pt x="8" y="3"/>
                  </a:cubicBezTo>
                  <a:cubicBezTo>
                    <a:pt x="9" y="2"/>
                    <a:pt x="8" y="0"/>
                    <a:pt x="6" y="1"/>
                  </a:cubicBezTo>
                  <a:cubicBezTo>
                    <a:pt x="5" y="2"/>
                    <a:pt x="3" y="3"/>
                    <a:pt x="1" y="4"/>
                  </a:cubicBezTo>
                  <a:cubicBezTo>
                    <a:pt x="0" y="5"/>
                    <a:pt x="1" y="8"/>
                    <a:pt x="3" y="7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1" name="Freeform 105">
              <a:extLst>
                <a:ext uri="{FF2B5EF4-FFF2-40B4-BE49-F238E27FC236}">
                  <a16:creationId xmlns="" xmlns:a16="http://schemas.microsoft.com/office/drawing/2014/main" id="{63508CB6-735F-4D84-A65C-65CA15ABD5CA}"/>
                </a:ext>
              </a:extLst>
            </p:cNvPr>
            <p:cNvSpPr>
              <a:spLocks/>
            </p:cNvSpPr>
            <p:nvPr/>
          </p:nvSpPr>
          <p:spPr bwMode="auto">
            <a:xfrm>
              <a:off x="5386319" y="5994611"/>
              <a:ext cx="37744" cy="30667"/>
            </a:xfrm>
            <a:custGeom>
              <a:avLst/>
              <a:gdLst>
                <a:gd name="T0" fmla="*/ 2 w 8"/>
                <a:gd name="T1" fmla="*/ 4 h 6"/>
                <a:gd name="T2" fmla="*/ 6 w 8"/>
                <a:gd name="T3" fmla="*/ 5 h 6"/>
                <a:gd name="T4" fmla="*/ 7 w 8"/>
                <a:gd name="T5" fmla="*/ 2 h 6"/>
                <a:gd name="T6" fmla="*/ 3 w 8"/>
                <a:gd name="T7" fmla="*/ 1 h 6"/>
                <a:gd name="T8" fmla="*/ 2 w 8"/>
                <a:gd name="T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2" y="4"/>
                  </a:moveTo>
                  <a:cubicBezTo>
                    <a:pt x="3" y="5"/>
                    <a:pt x="5" y="5"/>
                    <a:pt x="6" y="5"/>
                  </a:cubicBezTo>
                  <a:cubicBezTo>
                    <a:pt x="8" y="6"/>
                    <a:pt x="8" y="3"/>
                    <a:pt x="7" y="2"/>
                  </a:cubicBezTo>
                  <a:cubicBezTo>
                    <a:pt x="5" y="2"/>
                    <a:pt x="4" y="2"/>
                    <a:pt x="3" y="1"/>
                  </a:cubicBezTo>
                  <a:cubicBezTo>
                    <a:pt x="1" y="0"/>
                    <a:pt x="0" y="3"/>
                    <a:pt x="2" y="4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2" name="Freeform 106">
              <a:extLst>
                <a:ext uri="{FF2B5EF4-FFF2-40B4-BE49-F238E27FC236}">
                  <a16:creationId xmlns="" xmlns:a16="http://schemas.microsoft.com/office/drawing/2014/main" id="{B861AFAA-FBF3-482A-9D55-64FF34F668A0}"/>
                </a:ext>
              </a:extLst>
            </p:cNvPr>
            <p:cNvSpPr>
              <a:spLocks/>
            </p:cNvSpPr>
            <p:nvPr/>
          </p:nvSpPr>
          <p:spPr bwMode="auto">
            <a:xfrm>
              <a:off x="5499551" y="6070099"/>
              <a:ext cx="33026" cy="28308"/>
            </a:xfrm>
            <a:custGeom>
              <a:avLst/>
              <a:gdLst>
                <a:gd name="T0" fmla="*/ 2 w 7"/>
                <a:gd name="T1" fmla="*/ 4 h 6"/>
                <a:gd name="T2" fmla="*/ 4 w 7"/>
                <a:gd name="T3" fmla="*/ 4 h 6"/>
                <a:gd name="T4" fmla="*/ 6 w 7"/>
                <a:gd name="T5" fmla="*/ 2 h 6"/>
                <a:gd name="T6" fmla="*/ 2 w 7"/>
                <a:gd name="T7" fmla="*/ 0 h 6"/>
                <a:gd name="T8" fmla="*/ 2 w 7"/>
                <a:gd name="T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2" y="4"/>
                  </a:moveTo>
                  <a:cubicBezTo>
                    <a:pt x="3" y="4"/>
                    <a:pt x="3" y="4"/>
                    <a:pt x="4" y="4"/>
                  </a:cubicBezTo>
                  <a:cubicBezTo>
                    <a:pt x="5" y="6"/>
                    <a:pt x="7" y="4"/>
                    <a:pt x="6" y="2"/>
                  </a:cubicBezTo>
                  <a:cubicBezTo>
                    <a:pt x="5" y="1"/>
                    <a:pt x="3" y="1"/>
                    <a:pt x="2" y="0"/>
                  </a:cubicBezTo>
                  <a:cubicBezTo>
                    <a:pt x="0" y="0"/>
                    <a:pt x="0" y="3"/>
                    <a:pt x="2" y="4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3" name="Freeform 107">
              <a:extLst>
                <a:ext uri="{FF2B5EF4-FFF2-40B4-BE49-F238E27FC236}">
                  <a16:creationId xmlns="" xmlns:a16="http://schemas.microsoft.com/office/drawing/2014/main" id="{4B654835-7F62-44DB-A3A9-BD030DB14217}"/>
                </a:ext>
              </a:extLst>
            </p:cNvPr>
            <p:cNvSpPr>
              <a:spLocks/>
            </p:cNvSpPr>
            <p:nvPr/>
          </p:nvSpPr>
          <p:spPr bwMode="auto">
            <a:xfrm>
              <a:off x="5537294" y="6147945"/>
              <a:ext cx="25949" cy="49539"/>
            </a:xfrm>
            <a:custGeom>
              <a:avLst/>
              <a:gdLst>
                <a:gd name="T0" fmla="*/ 1 w 5"/>
                <a:gd name="T1" fmla="*/ 2 h 10"/>
                <a:gd name="T2" fmla="*/ 1 w 5"/>
                <a:gd name="T3" fmla="*/ 8 h 10"/>
                <a:gd name="T4" fmla="*/ 4 w 5"/>
                <a:gd name="T5" fmla="*/ 7 h 10"/>
                <a:gd name="T6" fmla="*/ 4 w 5"/>
                <a:gd name="T7" fmla="*/ 3 h 10"/>
                <a:gd name="T8" fmla="*/ 1 w 5"/>
                <a:gd name="T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0">
                  <a:moveTo>
                    <a:pt x="1" y="2"/>
                  </a:moveTo>
                  <a:cubicBezTo>
                    <a:pt x="0" y="4"/>
                    <a:pt x="1" y="6"/>
                    <a:pt x="1" y="8"/>
                  </a:cubicBezTo>
                  <a:cubicBezTo>
                    <a:pt x="2" y="10"/>
                    <a:pt x="5" y="8"/>
                    <a:pt x="4" y="7"/>
                  </a:cubicBezTo>
                  <a:cubicBezTo>
                    <a:pt x="4" y="5"/>
                    <a:pt x="4" y="4"/>
                    <a:pt x="4" y="3"/>
                  </a:cubicBezTo>
                  <a:cubicBezTo>
                    <a:pt x="4" y="1"/>
                    <a:pt x="1" y="0"/>
                    <a:pt x="1" y="2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4" name="Freeform 108">
              <a:extLst>
                <a:ext uri="{FF2B5EF4-FFF2-40B4-BE49-F238E27FC236}">
                  <a16:creationId xmlns="" xmlns:a16="http://schemas.microsoft.com/office/drawing/2014/main" id="{6D4EF99C-D88E-4C73-98C8-D17D17848017}"/>
                </a:ext>
              </a:extLst>
            </p:cNvPr>
            <p:cNvSpPr>
              <a:spLocks/>
            </p:cNvSpPr>
            <p:nvPr/>
          </p:nvSpPr>
          <p:spPr bwMode="auto">
            <a:xfrm>
              <a:off x="5610423" y="6143227"/>
              <a:ext cx="40103" cy="23590"/>
            </a:xfrm>
            <a:custGeom>
              <a:avLst/>
              <a:gdLst>
                <a:gd name="T0" fmla="*/ 2 w 8"/>
                <a:gd name="T1" fmla="*/ 4 h 5"/>
                <a:gd name="T2" fmla="*/ 5 w 8"/>
                <a:gd name="T3" fmla="*/ 4 h 5"/>
                <a:gd name="T4" fmla="*/ 6 w 8"/>
                <a:gd name="T5" fmla="*/ 1 h 5"/>
                <a:gd name="T6" fmla="*/ 3 w 8"/>
                <a:gd name="T7" fmla="*/ 1 h 5"/>
                <a:gd name="T8" fmla="*/ 2 w 8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2" y="4"/>
                  </a:moveTo>
                  <a:cubicBezTo>
                    <a:pt x="3" y="4"/>
                    <a:pt x="4" y="4"/>
                    <a:pt x="5" y="4"/>
                  </a:cubicBezTo>
                  <a:cubicBezTo>
                    <a:pt x="7" y="5"/>
                    <a:pt x="8" y="2"/>
                    <a:pt x="6" y="1"/>
                  </a:cubicBezTo>
                  <a:cubicBezTo>
                    <a:pt x="5" y="1"/>
                    <a:pt x="4" y="1"/>
                    <a:pt x="3" y="1"/>
                  </a:cubicBezTo>
                  <a:cubicBezTo>
                    <a:pt x="1" y="0"/>
                    <a:pt x="0" y="3"/>
                    <a:pt x="2" y="4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5" name="Freeform 109">
              <a:extLst>
                <a:ext uri="{FF2B5EF4-FFF2-40B4-BE49-F238E27FC236}">
                  <a16:creationId xmlns="" xmlns:a16="http://schemas.microsoft.com/office/drawing/2014/main" id="{46F8CDE1-273C-44E4-A852-0590D1D9FA61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9398" y="6001688"/>
              <a:ext cx="30667" cy="37744"/>
            </a:xfrm>
            <a:custGeom>
              <a:avLst/>
              <a:gdLst>
                <a:gd name="T0" fmla="*/ 0 w 6"/>
                <a:gd name="T1" fmla="*/ 2 h 8"/>
                <a:gd name="T2" fmla="*/ 2 w 6"/>
                <a:gd name="T3" fmla="*/ 7 h 8"/>
                <a:gd name="T4" fmla="*/ 4 w 6"/>
                <a:gd name="T5" fmla="*/ 4 h 8"/>
                <a:gd name="T6" fmla="*/ 3 w 6"/>
                <a:gd name="T7" fmla="*/ 2 h 8"/>
                <a:gd name="T8" fmla="*/ 0 w 6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">
                  <a:moveTo>
                    <a:pt x="0" y="2"/>
                  </a:moveTo>
                  <a:cubicBezTo>
                    <a:pt x="0" y="4"/>
                    <a:pt x="0" y="6"/>
                    <a:pt x="2" y="7"/>
                  </a:cubicBezTo>
                  <a:cubicBezTo>
                    <a:pt x="3" y="8"/>
                    <a:pt x="6" y="6"/>
                    <a:pt x="4" y="4"/>
                  </a:cubicBezTo>
                  <a:cubicBezTo>
                    <a:pt x="3" y="4"/>
                    <a:pt x="3" y="3"/>
                    <a:pt x="3" y="2"/>
                  </a:cubicBezTo>
                  <a:cubicBezTo>
                    <a:pt x="3" y="0"/>
                    <a:pt x="0" y="0"/>
                    <a:pt x="0" y="2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6" name="Freeform 110">
              <a:extLst>
                <a:ext uri="{FF2B5EF4-FFF2-40B4-BE49-F238E27FC236}">
                  <a16:creationId xmlns="" xmlns:a16="http://schemas.microsoft.com/office/drawing/2014/main" id="{573F9254-F19D-4F26-A3EA-103BD79B6075}"/>
                </a:ext>
              </a:extLst>
            </p:cNvPr>
            <p:cNvSpPr>
              <a:spLocks/>
            </p:cNvSpPr>
            <p:nvPr/>
          </p:nvSpPr>
          <p:spPr bwMode="auto">
            <a:xfrm>
              <a:off x="5645808" y="5893175"/>
              <a:ext cx="23590" cy="37744"/>
            </a:xfrm>
            <a:custGeom>
              <a:avLst/>
              <a:gdLst>
                <a:gd name="T0" fmla="*/ 1 w 5"/>
                <a:gd name="T1" fmla="*/ 2 h 8"/>
                <a:gd name="T2" fmla="*/ 0 w 5"/>
                <a:gd name="T3" fmla="*/ 6 h 8"/>
                <a:gd name="T4" fmla="*/ 3 w 5"/>
                <a:gd name="T5" fmla="*/ 5 h 8"/>
                <a:gd name="T6" fmla="*/ 4 w 5"/>
                <a:gd name="T7" fmla="*/ 4 h 8"/>
                <a:gd name="T8" fmla="*/ 1 w 5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">
                  <a:moveTo>
                    <a:pt x="1" y="2"/>
                  </a:moveTo>
                  <a:cubicBezTo>
                    <a:pt x="0" y="3"/>
                    <a:pt x="0" y="4"/>
                    <a:pt x="0" y="6"/>
                  </a:cubicBezTo>
                  <a:cubicBezTo>
                    <a:pt x="1" y="8"/>
                    <a:pt x="4" y="7"/>
                    <a:pt x="3" y="5"/>
                  </a:cubicBezTo>
                  <a:cubicBezTo>
                    <a:pt x="3" y="4"/>
                    <a:pt x="3" y="4"/>
                    <a:pt x="4" y="4"/>
                  </a:cubicBezTo>
                  <a:cubicBezTo>
                    <a:pt x="5" y="2"/>
                    <a:pt x="2" y="0"/>
                    <a:pt x="1" y="2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7" name="Freeform 111">
              <a:extLst>
                <a:ext uri="{FF2B5EF4-FFF2-40B4-BE49-F238E27FC236}">
                  <a16:creationId xmlns="" xmlns:a16="http://schemas.microsoft.com/office/drawing/2014/main" id="{DF0DA6BB-612E-4BBA-940E-86BDA1D05E77}"/>
                </a:ext>
              </a:extLst>
            </p:cNvPr>
            <p:cNvSpPr>
              <a:spLocks/>
            </p:cNvSpPr>
            <p:nvPr/>
          </p:nvSpPr>
          <p:spPr bwMode="auto">
            <a:xfrm>
              <a:off x="5733090" y="5937995"/>
              <a:ext cx="16513" cy="33026"/>
            </a:xfrm>
            <a:custGeom>
              <a:avLst/>
              <a:gdLst>
                <a:gd name="T0" fmla="*/ 0 w 3"/>
                <a:gd name="T1" fmla="*/ 2 h 7"/>
                <a:gd name="T2" fmla="*/ 0 w 3"/>
                <a:gd name="T3" fmla="*/ 5 h 7"/>
                <a:gd name="T4" fmla="*/ 3 w 3"/>
                <a:gd name="T5" fmla="*/ 5 h 7"/>
                <a:gd name="T6" fmla="*/ 3 w 3"/>
                <a:gd name="T7" fmla="*/ 2 h 7"/>
                <a:gd name="T8" fmla="*/ 0 w 3"/>
                <a:gd name="T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7">
                  <a:moveTo>
                    <a:pt x="0" y="2"/>
                  </a:moveTo>
                  <a:cubicBezTo>
                    <a:pt x="0" y="3"/>
                    <a:pt x="0" y="4"/>
                    <a:pt x="0" y="5"/>
                  </a:cubicBezTo>
                  <a:cubicBezTo>
                    <a:pt x="0" y="7"/>
                    <a:pt x="3" y="7"/>
                    <a:pt x="3" y="5"/>
                  </a:cubicBezTo>
                  <a:cubicBezTo>
                    <a:pt x="3" y="4"/>
                    <a:pt x="3" y="3"/>
                    <a:pt x="3" y="2"/>
                  </a:cubicBezTo>
                  <a:cubicBezTo>
                    <a:pt x="3" y="0"/>
                    <a:pt x="0" y="0"/>
                    <a:pt x="0" y="2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" name="Freeform 112">
              <a:extLst>
                <a:ext uri="{FF2B5EF4-FFF2-40B4-BE49-F238E27FC236}">
                  <a16:creationId xmlns="" xmlns:a16="http://schemas.microsoft.com/office/drawing/2014/main" id="{3C68C1E4-823E-4258-8598-907BDAAD8381}"/>
                </a:ext>
              </a:extLst>
            </p:cNvPr>
            <p:cNvSpPr>
              <a:spLocks/>
            </p:cNvSpPr>
            <p:nvPr/>
          </p:nvSpPr>
          <p:spPr bwMode="auto">
            <a:xfrm>
              <a:off x="5582115" y="5902611"/>
              <a:ext cx="35385" cy="35385"/>
            </a:xfrm>
            <a:custGeom>
              <a:avLst/>
              <a:gdLst>
                <a:gd name="T0" fmla="*/ 2 w 7"/>
                <a:gd name="T1" fmla="*/ 4 h 7"/>
                <a:gd name="T2" fmla="*/ 4 w 7"/>
                <a:gd name="T3" fmla="*/ 6 h 7"/>
                <a:gd name="T4" fmla="*/ 6 w 7"/>
                <a:gd name="T5" fmla="*/ 3 h 7"/>
                <a:gd name="T6" fmla="*/ 4 w 7"/>
                <a:gd name="T7" fmla="*/ 1 h 7"/>
                <a:gd name="T8" fmla="*/ 2 w 7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2" y="4"/>
                  </a:moveTo>
                  <a:cubicBezTo>
                    <a:pt x="3" y="5"/>
                    <a:pt x="3" y="5"/>
                    <a:pt x="4" y="6"/>
                  </a:cubicBezTo>
                  <a:cubicBezTo>
                    <a:pt x="6" y="7"/>
                    <a:pt x="7" y="4"/>
                    <a:pt x="6" y="3"/>
                  </a:cubicBezTo>
                  <a:cubicBezTo>
                    <a:pt x="5" y="2"/>
                    <a:pt x="4" y="2"/>
                    <a:pt x="4" y="1"/>
                  </a:cubicBezTo>
                  <a:cubicBezTo>
                    <a:pt x="2" y="0"/>
                    <a:pt x="0" y="3"/>
                    <a:pt x="2" y="4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" name="Freeform 113">
              <a:extLst>
                <a:ext uri="{FF2B5EF4-FFF2-40B4-BE49-F238E27FC236}">
                  <a16:creationId xmlns="" xmlns:a16="http://schemas.microsoft.com/office/drawing/2014/main" id="{FE0D0ED9-EF49-4F7F-9248-6F64FE878EE0}"/>
                </a:ext>
              </a:extLst>
            </p:cNvPr>
            <p:cNvSpPr>
              <a:spLocks/>
            </p:cNvSpPr>
            <p:nvPr/>
          </p:nvSpPr>
          <p:spPr bwMode="auto">
            <a:xfrm>
              <a:off x="5610423" y="5779943"/>
              <a:ext cx="30667" cy="40103"/>
            </a:xfrm>
            <a:custGeom>
              <a:avLst/>
              <a:gdLst>
                <a:gd name="T0" fmla="*/ 1 w 6"/>
                <a:gd name="T1" fmla="*/ 3 h 8"/>
                <a:gd name="T2" fmla="*/ 2 w 6"/>
                <a:gd name="T3" fmla="*/ 6 h 8"/>
                <a:gd name="T4" fmla="*/ 5 w 6"/>
                <a:gd name="T5" fmla="*/ 6 h 8"/>
                <a:gd name="T6" fmla="*/ 3 w 6"/>
                <a:gd name="T7" fmla="*/ 1 h 8"/>
                <a:gd name="T8" fmla="*/ 1 w 6"/>
                <a:gd name="T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">
                  <a:moveTo>
                    <a:pt x="1" y="3"/>
                  </a:moveTo>
                  <a:cubicBezTo>
                    <a:pt x="2" y="4"/>
                    <a:pt x="2" y="5"/>
                    <a:pt x="2" y="6"/>
                  </a:cubicBezTo>
                  <a:cubicBezTo>
                    <a:pt x="2" y="8"/>
                    <a:pt x="6" y="8"/>
                    <a:pt x="5" y="6"/>
                  </a:cubicBezTo>
                  <a:cubicBezTo>
                    <a:pt x="5" y="4"/>
                    <a:pt x="5" y="2"/>
                    <a:pt x="3" y="1"/>
                  </a:cubicBezTo>
                  <a:cubicBezTo>
                    <a:pt x="2" y="0"/>
                    <a:pt x="0" y="2"/>
                    <a:pt x="1" y="3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0" name="Freeform 114">
              <a:extLst>
                <a:ext uri="{FF2B5EF4-FFF2-40B4-BE49-F238E27FC236}">
                  <a16:creationId xmlns="" xmlns:a16="http://schemas.microsoft.com/office/drawing/2014/main" id="{A07A68D1-C1E6-47D5-B7D3-D55D829E4E36}"/>
                </a:ext>
              </a:extLst>
            </p:cNvPr>
            <p:cNvSpPr>
              <a:spLocks/>
            </p:cNvSpPr>
            <p:nvPr/>
          </p:nvSpPr>
          <p:spPr bwMode="auto">
            <a:xfrm>
              <a:off x="5655244" y="5739840"/>
              <a:ext cx="14154" cy="40103"/>
            </a:xfrm>
            <a:custGeom>
              <a:avLst/>
              <a:gdLst>
                <a:gd name="T0" fmla="*/ 0 w 3"/>
                <a:gd name="T1" fmla="*/ 2 h 8"/>
                <a:gd name="T2" fmla="*/ 0 w 3"/>
                <a:gd name="T3" fmla="*/ 6 h 8"/>
                <a:gd name="T4" fmla="*/ 3 w 3"/>
                <a:gd name="T5" fmla="*/ 6 h 8"/>
                <a:gd name="T6" fmla="*/ 3 w 3"/>
                <a:gd name="T7" fmla="*/ 2 h 8"/>
                <a:gd name="T8" fmla="*/ 0 w 3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8">
                  <a:moveTo>
                    <a:pt x="0" y="2"/>
                  </a:moveTo>
                  <a:cubicBezTo>
                    <a:pt x="0" y="3"/>
                    <a:pt x="0" y="5"/>
                    <a:pt x="0" y="6"/>
                  </a:cubicBezTo>
                  <a:cubicBezTo>
                    <a:pt x="0" y="8"/>
                    <a:pt x="3" y="8"/>
                    <a:pt x="3" y="6"/>
                  </a:cubicBezTo>
                  <a:cubicBezTo>
                    <a:pt x="3" y="5"/>
                    <a:pt x="3" y="3"/>
                    <a:pt x="3" y="2"/>
                  </a:cubicBezTo>
                  <a:cubicBezTo>
                    <a:pt x="3" y="0"/>
                    <a:pt x="0" y="0"/>
                    <a:pt x="0" y="2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1" name="Freeform 115">
              <a:extLst>
                <a:ext uri="{FF2B5EF4-FFF2-40B4-BE49-F238E27FC236}">
                  <a16:creationId xmlns="" xmlns:a16="http://schemas.microsoft.com/office/drawing/2014/main" id="{49998855-59BF-4DA4-B9A2-6E2A87EA26AF}"/>
                </a:ext>
              </a:extLst>
            </p:cNvPr>
            <p:cNvSpPr>
              <a:spLocks/>
            </p:cNvSpPr>
            <p:nvPr/>
          </p:nvSpPr>
          <p:spPr bwMode="auto">
            <a:xfrm>
              <a:off x="5744885" y="5824764"/>
              <a:ext cx="28308" cy="28308"/>
            </a:xfrm>
            <a:custGeom>
              <a:avLst/>
              <a:gdLst>
                <a:gd name="T0" fmla="*/ 1 w 6"/>
                <a:gd name="T1" fmla="*/ 3 h 6"/>
                <a:gd name="T2" fmla="*/ 3 w 6"/>
                <a:gd name="T3" fmla="*/ 5 h 6"/>
                <a:gd name="T4" fmla="*/ 5 w 6"/>
                <a:gd name="T5" fmla="*/ 2 h 6"/>
                <a:gd name="T6" fmla="*/ 4 w 6"/>
                <a:gd name="T7" fmla="*/ 1 h 6"/>
                <a:gd name="T8" fmla="*/ 1 w 6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1" y="3"/>
                  </a:moveTo>
                  <a:cubicBezTo>
                    <a:pt x="2" y="4"/>
                    <a:pt x="2" y="4"/>
                    <a:pt x="3" y="5"/>
                  </a:cubicBezTo>
                  <a:cubicBezTo>
                    <a:pt x="4" y="6"/>
                    <a:pt x="6" y="4"/>
                    <a:pt x="5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2" y="0"/>
                    <a:pt x="0" y="2"/>
                    <a:pt x="1" y="3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2" name="Freeform 116">
              <a:extLst>
                <a:ext uri="{FF2B5EF4-FFF2-40B4-BE49-F238E27FC236}">
                  <a16:creationId xmlns="" xmlns:a16="http://schemas.microsoft.com/office/drawing/2014/main" id="{E19EBC1C-6AC3-4AD8-B4E9-FD35C1C58CA0}"/>
                </a:ext>
              </a:extLst>
            </p:cNvPr>
            <p:cNvSpPr>
              <a:spLocks/>
            </p:cNvSpPr>
            <p:nvPr/>
          </p:nvSpPr>
          <p:spPr bwMode="auto">
            <a:xfrm>
              <a:off x="5754321" y="5730404"/>
              <a:ext cx="42462" cy="21231"/>
            </a:xfrm>
            <a:custGeom>
              <a:avLst/>
              <a:gdLst>
                <a:gd name="T0" fmla="*/ 2 w 9"/>
                <a:gd name="T1" fmla="*/ 4 h 4"/>
                <a:gd name="T2" fmla="*/ 7 w 9"/>
                <a:gd name="T3" fmla="*/ 4 h 4"/>
                <a:gd name="T4" fmla="*/ 7 w 9"/>
                <a:gd name="T5" fmla="*/ 1 h 4"/>
                <a:gd name="T6" fmla="*/ 2 w 9"/>
                <a:gd name="T7" fmla="*/ 1 h 4"/>
                <a:gd name="T8" fmla="*/ 2 w 9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">
                  <a:moveTo>
                    <a:pt x="2" y="4"/>
                  </a:moveTo>
                  <a:cubicBezTo>
                    <a:pt x="4" y="4"/>
                    <a:pt x="5" y="4"/>
                    <a:pt x="7" y="4"/>
                  </a:cubicBezTo>
                  <a:cubicBezTo>
                    <a:pt x="9" y="4"/>
                    <a:pt x="9" y="1"/>
                    <a:pt x="7" y="1"/>
                  </a:cubicBezTo>
                  <a:cubicBezTo>
                    <a:pt x="5" y="1"/>
                    <a:pt x="4" y="1"/>
                    <a:pt x="2" y="1"/>
                  </a:cubicBezTo>
                  <a:cubicBezTo>
                    <a:pt x="0" y="0"/>
                    <a:pt x="0" y="4"/>
                    <a:pt x="2" y="4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3" name="Freeform 117">
              <a:extLst>
                <a:ext uri="{FF2B5EF4-FFF2-40B4-BE49-F238E27FC236}">
                  <a16:creationId xmlns="" xmlns:a16="http://schemas.microsoft.com/office/drawing/2014/main" id="{2B84F47A-EC72-4D8E-A9E8-42DF5E96E941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7911" y="5607737"/>
              <a:ext cx="40103" cy="40103"/>
            </a:xfrm>
            <a:custGeom>
              <a:avLst/>
              <a:gdLst>
                <a:gd name="T0" fmla="*/ 2 w 8"/>
                <a:gd name="T1" fmla="*/ 4 h 8"/>
                <a:gd name="T2" fmla="*/ 5 w 8"/>
                <a:gd name="T3" fmla="*/ 7 h 8"/>
                <a:gd name="T4" fmla="*/ 7 w 8"/>
                <a:gd name="T5" fmla="*/ 4 h 8"/>
                <a:gd name="T6" fmla="*/ 4 w 8"/>
                <a:gd name="T7" fmla="*/ 2 h 8"/>
                <a:gd name="T8" fmla="*/ 2 w 8"/>
                <a:gd name="T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2" y="4"/>
                  </a:moveTo>
                  <a:cubicBezTo>
                    <a:pt x="3" y="5"/>
                    <a:pt x="4" y="6"/>
                    <a:pt x="5" y="7"/>
                  </a:cubicBezTo>
                  <a:cubicBezTo>
                    <a:pt x="6" y="8"/>
                    <a:pt x="8" y="6"/>
                    <a:pt x="7" y="4"/>
                  </a:cubicBezTo>
                  <a:cubicBezTo>
                    <a:pt x="6" y="3"/>
                    <a:pt x="5" y="2"/>
                    <a:pt x="4" y="2"/>
                  </a:cubicBezTo>
                  <a:cubicBezTo>
                    <a:pt x="3" y="0"/>
                    <a:pt x="0" y="2"/>
                    <a:pt x="2" y="4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4" name="Freeform 118">
              <a:extLst>
                <a:ext uri="{FF2B5EF4-FFF2-40B4-BE49-F238E27FC236}">
                  <a16:creationId xmlns="" xmlns:a16="http://schemas.microsoft.com/office/drawing/2014/main" id="{D706B4F5-C2D9-499D-9297-2A3035B6280A}"/>
                </a:ext>
              </a:extLst>
            </p:cNvPr>
            <p:cNvSpPr>
              <a:spLocks/>
            </p:cNvSpPr>
            <p:nvPr/>
          </p:nvSpPr>
          <p:spPr bwMode="auto">
            <a:xfrm>
              <a:off x="5846322" y="5579429"/>
              <a:ext cx="14154" cy="44821"/>
            </a:xfrm>
            <a:custGeom>
              <a:avLst/>
              <a:gdLst>
                <a:gd name="T0" fmla="*/ 0 w 3"/>
                <a:gd name="T1" fmla="*/ 2 h 9"/>
                <a:gd name="T2" fmla="*/ 0 w 3"/>
                <a:gd name="T3" fmla="*/ 7 h 9"/>
                <a:gd name="T4" fmla="*/ 3 w 3"/>
                <a:gd name="T5" fmla="*/ 7 h 9"/>
                <a:gd name="T6" fmla="*/ 3 w 3"/>
                <a:gd name="T7" fmla="*/ 2 h 9"/>
                <a:gd name="T8" fmla="*/ 0 w 3"/>
                <a:gd name="T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9">
                  <a:moveTo>
                    <a:pt x="0" y="2"/>
                  </a:moveTo>
                  <a:cubicBezTo>
                    <a:pt x="0" y="3"/>
                    <a:pt x="0" y="5"/>
                    <a:pt x="0" y="7"/>
                  </a:cubicBezTo>
                  <a:cubicBezTo>
                    <a:pt x="0" y="9"/>
                    <a:pt x="3" y="9"/>
                    <a:pt x="3" y="7"/>
                  </a:cubicBezTo>
                  <a:cubicBezTo>
                    <a:pt x="3" y="5"/>
                    <a:pt x="3" y="3"/>
                    <a:pt x="3" y="2"/>
                  </a:cubicBezTo>
                  <a:cubicBezTo>
                    <a:pt x="3" y="0"/>
                    <a:pt x="0" y="0"/>
                    <a:pt x="0" y="2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5" name="Freeform 119">
              <a:extLst>
                <a:ext uri="{FF2B5EF4-FFF2-40B4-BE49-F238E27FC236}">
                  <a16:creationId xmlns="" xmlns:a16="http://schemas.microsoft.com/office/drawing/2014/main" id="{133ED4B6-11CD-4AB4-83DD-56D094E8B3F4}"/>
                </a:ext>
              </a:extLst>
            </p:cNvPr>
            <p:cNvSpPr>
              <a:spLocks/>
            </p:cNvSpPr>
            <p:nvPr/>
          </p:nvSpPr>
          <p:spPr bwMode="auto">
            <a:xfrm>
              <a:off x="5855758" y="5706814"/>
              <a:ext cx="30667" cy="33026"/>
            </a:xfrm>
            <a:custGeom>
              <a:avLst/>
              <a:gdLst>
                <a:gd name="T0" fmla="*/ 4 w 6"/>
                <a:gd name="T1" fmla="*/ 5 h 7"/>
                <a:gd name="T2" fmla="*/ 5 w 6"/>
                <a:gd name="T3" fmla="*/ 3 h 7"/>
                <a:gd name="T4" fmla="*/ 2 w 6"/>
                <a:gd name="T5" fmla="*/ 1 h 7"/>
                <a:gd name="T6" fmla="*/ 1 w 6"/>
                <a:gd name="T7" fmla="*/ 3 h 7"/>
                <a:gd name="T8" fmla="*/ 4 w 6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4" y="5"/>
                  </a:moveTo>
                  <a:cubicBezTo>
                    <a:pt x="4" y="4"/>
                    <a:pt x="4" y="3"/>
                    <a:pt x="5" y="3"/>
                  </a:cubicBezTo>
                  <a:cubicBezTo>
                    <a:pt x="6" y="1"/>
                    <a:pt x="3" y="0"/>
                    <a:pt x="2" y="1"/>
                  </a:cubicBezTo>
                  <a:cubicBezTo>
                    <a:pt x="2" y="2"/>
                    <a:pt x="1" y="3"/>
                    <a:pt x="1" y="3"/>
                  </a:cubicBezTo>
                  <a:cubicBezTo>
                    <a:pt x="0" y="5"/>
                    <a:pt x="2" y="7"/>
                    <a:pt x="4" y="5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6" name="Freeform 120">
              <a:extLst>
                <a:ext uri="{FF2B5EF4-FFF2-40B4-BE49-F238E27FC236}">
                  <a16:creationId xmlns="" xmlns:a16="http://schemas.microsoft.com/office/drawing/2014/main" id="{6A8FEDBA-062D-436C-8535-E1F4CAF91133}"/>
                </a:ext>
              </a:extLst>
            </p:cNvPr>
            <p:cNvSpPr>
              <a:spLocks/>
            </p:cNvSpPr>
            <p:nvPr/>
          </p:nvSpPr>
          <p:spPr bwMode="auto">
            <a:xfrm>
              <a:off x="5808578" y="5853072"/>
              <a:ext cx="37744" cy="30667"/>
            </a:xfrm>
            <a:custGeom>
              <a:avLst/>
              <a:gdLst>
                <a:gd name="T0" fmla="*/ 3 w 8"/>
                <a:gd name="T1" fmla="*/ 5 h 6"/>
                <a:gd name="T2" fmla="*/ 6 w 8"/>
                <a:gd name="T3" fmla="*/ 4 h 6"/>
                <a:gd name="T4" fmla="*/ 6 w 8"/>
                <a:gd name="T5" fmla="*/ 1 h 6"/>
                <a:gd name="T6" fmla="*/ 2 w 8"/>
                <a:gd name="T7" fmla="*/ 2 h 6"/>
                <a:gd name="T8" fmla="*/ 3 w 8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3" y="5"/>
                  </a:moveTo>
                  <a:cubicBezTo>
                    <a:pt x="4" y="5"/>
                    <a:pt x="5" y="5"/>
                    <a:pt x="6" y="4"/>
                  </a:cubicBezTo>
                  <a:cubicBezTo>
                    <a:pt x="8" y="3"/>
                    <a:pt x="7" y="0"/>
                    <a:pt x="6" y="1"/>
                  </a:cubicBezTo>
                  <a:cubicBezTo>
                    <a:pt x="4" y="2"/>
                    <a:pt x="3" y="2"/>
                    <a:pt x="2" y="2"/>
                  </a:cubicBezTo>
                  <a:cubicBezTo>
                    <a:pt x="0" y="3"/>
                    <a:pt x="1" y="6"/>
                    <a:pt x="3" y="5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7" name="Freeform 121">
              <a:extLst>
                <a:ext uri="{FF2B5EF4-FFF2-40B4-BE49-F238E27FC236}">
                  <a16:creationId xmlns="" xmlns:a16="http://schemas.microsoft.com/office/drawing/2014/main" id="{ADD2C87E-213F-461F-91A8-9775A8716D36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6989" y="5838918"/>
              <a:ext cx="37744" cy="18872"/>
            </a:xfrm>
            <a:custGeom>
              <a:avLst/>
              <a:gdLst>
                <a:gd name="T0" fmla="*/ 3 w 8"/>
                <a:gd name="T1" fmla="*/ 4 h 4"/>
                <a:gd name="T2" fmla="*/ 6 w 8"/>
                <a:gd name="T3" fmla="*/ 3 h 4"/>
                <a:gd name="T4" fmla="*/ 5 w 8"/>
                <a:gd name="T5" fmla="*/ 0 h 4"/>
                <a:gd name="T6" fmla="*/ 2 w 8"/>
                <a:gd name="T7" fmla="*/ 1 h 4"/>
                <a:gd name="T8" fmla="*/ 3 w 8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">
                  <a:moveTo>
                    <a:pt x="3" y="4"/>
                  </a:moveTo>
                  <a:cubicBezTo>
                    <a:pt x="4" y="4"/>
                    <a:pt x="5" y="4"/>
                    <a:pt x="6" y="3"/>
                  </a:cubicBezTo>
                  <a:cubicBezTo>
                    <a:pt x="8" y="3"/>
                    <a:pt x="7" y="0"/>
                    <a:pt x="5" y="0"/>
                  </a:cubicBezTo>
                  <a:cubicBezTo>
                    <a:pt x="4" y="1"/>
                    <a:pt x="3" y="1"/>
                    <a:pt x="2" y="1"/>
                  </a:cubicBezTo>
                  <a:cubicBezTo>
                    <a:pt x="0" y="1"/>
                    <a:pt x="1" y="4"/>
                    <a:pt x="3" y="4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" name="Freeform 122">
              <a:extLst>
                <a:ext uri="{FF2B5EF4-FFF2-40B4-BE49-F238E27FC236}">
                  <a16:creationId xmlns="" xmlns:a16="http://schemas.microsoft.com/office/drawing/2014/main" id="{1EADABA3-4C21-4DC0-A4A7-C457C48BF0B7}"/>
                </a:ext>
              </a:extLst>
            </p:cNvPr>
            <p:cNvSpPr>
              <a:spLocks/>
            </p:cNvSpPr>
            <p:nvPr/>
          </p:nvSpPr>
          <p:spPr bwMode="auto">
            <a:xfrm>
              <a:off x="5846322" y="5921482"/>
              <a:ext cx="14154" cy="21231"/>
            </a:xfrm>
            <a:custGeom>
              <a:avLst/>
              <a:gdLst>
                <a:gd name="T0" fmla="*/ 0 w 3"/>
                <a:gd name="T1" fmla="*/ 2 h 4"/>
                <a:gd name="T2" fmla="*/ 0 w 3"/>
                <a:gd name="T3" fmla="*/ 2 h 4"/>
                <a:gd name="T4" fmla="*/ 3 w 3"/>
                <a:gd name="T5" fmla="*/ 2 h 4"/>
                <a:gd name="T6" fmla="*/ 3 w 3"/>
                <a:gd name="T7" fmla="*/ 2 h 4"/>
                <a:gd name="T8" fmla="*/ 0 w 3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4"/>
                    <a:pt x="3" y="4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0"/>
                    <a:pt x="0" y="0"/>
                    <a:pt x="0" y="2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" name="Freeform 123">
              <a:extLst>
                <a:ext uri="{FF2B5EF4-FFF2-40B4-BE49-F238E27FC236}">
                  <a16:creationId xmlns="" xmlns:a16="http://schemas.microsoft.com/office/drawing/2014/main" id="{EDD2E1B0-AF50-400B-B06F-C1B73343920E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0065" y="6138509"/>
              <a:ext cx="33026" cy="28308"/>
            </a:xfrm>
            <a:custGeom>
              <a:avLst/>
              <a:gdLst>
                <a:gd name="T0" fmla="*/ 3 w 7"/>
                <a:gd name="T1" fmla="*/ 5 h 6"/>
                <a:gd name="T2" fmla="*/ 5 w 7"/>
                <a:gd name="T3" fmla="*/ 4 h 6"/>
                <a:gd name="T4" fmla="*/ 4 w 7"/>
                <a:gd name="T5" fmla="*/ 1 h 6"/>
                <a:gd name="T6" fmla="*/ 2 w 7"/>
                <a:gd name="T7" fmla="*/ 3 h 6"/>
                <a:gd name="T8" fmla="*/ 3 w 7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3" y="5"/>
                  </a:moveTo>
                  <a:cubicBezTo>
                    <a:pt x="4" y="5"/>
                    <a:pt x="5" y="4"/>
                    <a:pt x="5" y="4"/>
                  </a:cubicBezTo>
                  <a:cubicBezTo>
                    <a:pt x="7" y="3"/>
                    <a:pt x="5" y="0"/>
                    <a:pt x="4" y="1"/>
                  </a:cubicBezTo>
                  <a:cubicBezTo>
                    <a:pt x="3" y="2"/>
                    <a:pt x="2" y="2"/>
                    <a:pt x="2" y="3"/>
                  </a:cubicBezTo>
                  <a:cubicBezTo>
                    <a:pt x="0" y="4"/>
                    <a:pt x="1" y="6"/>
                    <a:pt x="3" y="5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0" name="Freeform 124">
              <a:extLst>
                <a:ext uri="{FF2B5EF4-FFF2-40B4-BE49-F238E27FC236}">
                  <a16:creationId xmlns="" xmlns:a16="http://schemas.microsoft.com/office/drawing/2014/main" id="{FDE04FC8-6605-4EB3-AEE0-7610AB0AE6D1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0629" y="6192766"/>
              <a:ext cx="47180" cy="33026"/>
            </a:xfrm>
            <a:custGeom>
              <a:avLst/>
              <a:gdLst>
                <a:gd name="T0" fmla="*/ 3 w 10"/>
                <a:gd name="T1" fmla="*/ 6 h 7"/>
                <a:gd name="T2" fmla="*/ 8 w 10"/>
                <a:gd name="T3" fmla="*/ 3 h 7"/>
                <a:gd name="T4" fmla="*/ 7 w 10"/>
                <a:gd name="T5" fmla="*/ 0 h 7"/>
                <a:gd name="T6" fmla="*/ 1 w 10"/>
                <a:gd name="T7" fmla="*/ 3 h 7"/>
                <a:gd name="T8" fmla="*/ 3 w 10"/>
                <a:gd name="T9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7">
                  <a:moveTo>
                    <a:pt x="3" y="6"/>
                  </a:moveTo>
                  <a:cubicBezTo>
                    <a:pt x="5" y="4"/>
                    <a:pt x="6" y="4"/>
                    <a:pt x="8" y="3"/>
                  </a:cubicBezTo>
                  <a:cubicBezTo>
                    <a:pt x="10" y="3"/>
                    <a:pt x="9" y="0"/>
                    <a:pt x="7" y="0"/>
                  </a:cubicBezTo>
                  <a:cubicBezTo>
                    <a:pt x="5" y="1"/>
                    <a:pt x="3" y="2"/>
                    <a:pt x="1" y="3"/>
                  </a:cubicBezTo>
                  <a:cubicBezTo>
                    <a:pt x="0" y="5"/>
                    <a:pt x="2" y="7"/>
                    <a:pt x="3" y="6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1" name="Freeform 125">
              <a:extLst>
                <a:ext uri="{FF2B5EF4-FFF2-40B4-BE49-F238E27FC236}">
                  <a16:creationId xmlns="" xmlns:a16="http://schemas.microsoft.com/office/drawing/2014/main" id="{34F0552B-D293-4BE1-8FA0-4653CA2821CC}"/>
                </a:ext>
              </a:extLst>
            </p:cNvPr>
            <p:cNvSpPr>
              <a:spLocks/>
            </p:cNvSpPr>
            <p:nvPr/>
          </p:nvSpPr>
          <p:spPr bwMode="auto">
            <a:xfrm>
              <a:off x="5641090" y="6211638"/>
              <a:ext cx="23590" cy="33026"/>
            </a:xfrm>
            <a:custGeom>
              <a:avLst/>
              <a:gdLst>
                <a:gd name="T0" fmla="*/ 1 w 5"/>
                <a:gd name="T1" fmla="*/ 4 h 7"/>
                <a:gd name="T2" fmla="*/ 1 w 5"/>
                <a:gd name="T3" fmla="*/ 5 h 7"/>
                <a:gd name="T4" fmla="*/ 4 w 5"/>
                <a:gd name="T5" fmla="*/ 3 h 7"/>
                <a:gd name="T6" fmla="*/ 3 w 5"/>
                <a:gd name="T7" fmla="*/ 2 h 7"/>
                <a:gd name="T8" fmla="*/ 1 w 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">
                  <a:moveTo>
                    <a:pt x="1" y="4"/>
                  </a:moveTo>
                  <a:cubicBezTo>
                    <a:pt x="1" y="4"/>
                    <a:pt x="1" y="4"/>
                    <a:pt x="1" y="5"/>
                  </a:cubicBezTo>
                  <a:cubicBezTo>
                    <a:pt x="2" y="7"/>
                    <a:pt x="5" y="5"/>
                    <a:pt x="4" y="3"/>
                  </a:cubicBezTo>
                  <a:cubicBezTo>
                    <a:pt x="4" y="3"/>
                    <a:pt x="3" y="2"/>
                    <a:pt x="3" y="2"/>
                  </a:cubicBezTo>
                  <a:cubicBezTo>
                    <a:pt x="2" y="0"/>
                    <a:pt x="0" y="2"/>
                    <a:pt x="1" y="4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2" name="Freeform 126">
              <a:extLst>
                <a:ext uri="{FF2B5EF4-FFF2-40B4-BE49-F238E27FC236}">
                  <a16:creationId xmlns="" xmlns:a16="http://schemas.microsoft.com/office/drawing/2014/main" id="{C111A367-FB84-48AD-825B-BC4554FEB227}"/>
                </a:ext>
              </a:extLst>
            </p:cNvPr>
            <p:cNvSpPr>
              <a:spLocks/>
            </p:cNvSpPr>
            <p:nvPr/>
          </p:nvSpPr>
          <p:spPr bwMode="auto">
            <a:xfrm>
              <a:off x="5577397" y="6225792"/>
              <a:ext cx="44821" cy="25949"/>
            </a:xfrm>
            <a:custGeom>
              <a:avLst/>
              <a:gdLst>
                <a:gd name="T0" fmla="*/ 2 w 9"/>
                <a:gd name="T1" fmla="*/ 4 h 5"/>
                <a:gd name="T2" fmla="*/ 7 w 9"/>
                <a:gd name="T3" fmla="*/ 5 h 5"/>
                <a:gd name="T4" fmla="*/ 6 w 9"/>
                <a:gd name="T5" fmla="*/ 2 h 5"/>
                <a:gd name="T6" fmla="*/ 3 w 9"/>
                <a:gd name="T7" fmla="*/ 1 h 5"/>
                <a:gd name="T8" fmla="*/ 2 w 9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2" y="4"/>
                  </a:moveTo>
                  <a:cubicBezTo>
                    <a:pt x="3" y="5"/>
                    <a:pt x="5" y="5"/>
                    <a:pt x="7" y="5"/>
                  </a:cubicBezTo>
                  <a:cubicBezTo>
                    <a:pt x="9" y="4"/>
                    <a:pt x="8" y="1"/>
                    <a:pt x="6" y="2"/>
                  </a:cubicBezTo>
                  <a:cubicBezTo>
                    <a:pt x="5" y="2"/>
                    <a:pt x="4" y="2"/>
                    <a:pt x="3" y="1"/>
                  </a:cubicBezTo>
                  <a:cubicBezTo>
                    <a:pt x="1" y="0"/>
                    <a:pt x="0" y="3"/>
                    <a:pt x="2" y="4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3" name="Freeform 127">
              <a:extLst>
                <a:ext uri="{FF2B5EF4-FFF2-40B4-BE49-F238E27FC236}">
                  <a16:creationId xmlns="" xmlns:a16="http://schemas.microsoft.com/office/drawing/2014/main" id="{B2DDA515-810B-46E5-BD25-2862EA06A72A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0065" y="6079535"/>
              <a:ext cx="54257" cy="23590"/>
            </a:xfrm>
            <a:custGeom>
              <a:avLst/>
              <a:gdLst>
                <a:gd name="T0" fmla="*/ 2 w 11"/>
                <a:gd name="T1" fmla="*/ 4 h 5"/>
                <a:gd name="T2" fmla="*/ 9 w 11"/>
                <a:gd name="T3" fmla="*/ 4 h 5"/>
                <a:gd name="T4" fmla="*/ 9 w 11"/>
                <a:gd name="T5" fmla="*/ 0 h 5"/>
                <a:gd name="T6" fmla="*/ 2 w 11"/>
                <a:gd name="T7" fmla="*/ 1 h 5"/>
                <a:gd name="T8" fmla="*/ 2 w 11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">
                  <a:moveTo>
                    <a:pt x="2" y="4"/>
                  </a:moveTo>
                  <a:cubicBezTo>
                    <a:pt x="4" y="4"/>
                    <a:pt x="7" y="4"/>
                    <a:pt x="9" y="4"/>
                  </a:cubicBezTo>
                  <a:cubicBezTo>
                    <a:pt x="11" y="3"/>
                    <a:pt x="11" y="0"/>
                    <a:pt x="9" y="0"/>
                  </a:cubicBezTo>
                  <a:cubicBezTo>
                    <a:pt x="7" y="1"/>
                    <a:pt x="4" y="1"/>
                    <a:pt x="2" y="1"/>
                  </a:cubicBezTo>
                  <a:cubicBezTo>
                    <a:pt x="0" y="2"/>
                    <a:pt x="0" y="5"/>
                    <a:pt x="2" y="4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4" name="Freeform 128">
              <a:extLst>
                <a:ext uri="{FF2B5EF4-FFF2-40B4-BE49-F238E27FC236}">
                  <a16:creationId xmlns="" xmlns:a16="http://schemas.microsoft.com/office/drawing/2014/main" id="{0DBB5C62-C30A-4136-AD9C-E4A09732D9F6}"/>
                </a:ext>
              </a:extLst>
            </p:cNvPr>
            <p:cNvSpPr>
              <a:spLocks/>
            </p:cNvSpPr>
            <p:nvPr/>
          </p:nvSpPr>
          <p:spPr bwMode="auto">
            <a:xfrm>
              <a:off x="7018739" y="4928348"/>
              <a:ext cx="573234" cy="528413"/>
            </a:xfrm>
            <a:custGeom>
              <a:avLst/>
              <a:gdLst>
                <a:gd name="T0" fmla="*/ 12 w 117"/>
                <a:gd name="T1" fmla="*/ 103 h 108"/>
                <a:gd name="T2" fmla="*/ 112 w 117"/>
                <a:gd name="T3" fmla="*/ 12 h 108"/>
                <a:gd name="T4" fmla="*/ 105 w 117"/>
                <a:gd name="T5" fmla="*/ 5 h 108"/>
                <a:gd name="T6" fmla="*/ 5 w 117"/>
                <a:gd name="T7" fmla="*/ 96 h 108"/>
                <a:gd name="T8" fmla="*/ 12 w 117"/>
                <a:gd name="T9" fmla="*/ 10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108">
                  <a:moveTo>
                    <a:pt x="12" y="103"/>
                  </a:moveTo>
                  <a:cubicBezTo>
                    <a:pt x="46" y="73"/>
                    <a:pt x="79" y="43"/>
                    <a:pt x="112" y="12"/>
                  </a:cubicBezTo>
                  <a:cubicBezTo>
                    <a:pt x="117" y="8"/>
                    <a:pt x="110" y="0"/>
                    <a:pt x="105" y="5"/>
                  </a:cubicBezTo>
                  <a:cubicBezTo>
                    <a:pt x="72" y="35"/>
                    <a:pt x="38" y="65"/>
                    <a:pt x="5" y="96"/>
                  </a:cubicBezTo>
                  <a:cubicBezTo>
                    <a:pt x="0" y="100"/>
                    <a:pt x="7" y="108"/>
                    <a:pt x="12" y="103"/>
                  </a:cubicBezTo>
                  <a:close/>
                </a:path>
              </a:pathLst>
            </a:custGeom>
            <a:solidFill>
              <a:srgbClr val="D7E7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5" name="Freeform 129">
              <a:extLst>
                <a:ext uri="{FF2B5EF4-FFF2-40B4-BE49-F238E27FC236}">
                  <a16:creationId xmlns="" xmlns:a16="http://schemas.microsoft.com/office/drawing/2014/main" id="{CBF0287D-3D55-4A40-BE55-2E2CCC92D55B}"/>
                </a:ext>
              </a:extLst>
            </p:cNvPr>
            <p:cNvSpPr>
              <a:spLocks/>
            </p:cNvSpPr>
            <p:nvPr/>
          </p:nvSpPr>
          <p:spPr bwMode="auto">
            <a:xfrm>
              <a:off x="7573101" y="5157170"/>
              <a:ext cx="577952" cy="526054"/>
            </a:xfrm>
            <a:custGeom>
              <a:avLst/>
              <a:gdLst>
                <a:gd name="T0" fmla="*/ 13 w 118"/>
                <a:gd name="T1" fmla="*/ 102 h 107"/>
                <a:gd name="T2" fmla="*/ 113 w 118"/>
                <a:gd name="T3" fmla="*/ 12 h 107"/>
                <a:gd name="T4" fmla="*/ 106 w 118"/>
                <a:gd name="T5" fmla="*/ 4 h 107"/>
                <a:gd name="T6" fmla="*/ 5 w 118"/>
                <a:gd name="T7" fmla="*/ 95 h 107"/>
                <a:gd name="T8" fmla="*/ 13 w 118"/>
                <a:gd name="T9" fmla="*/ 102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107">
                  <a:moveTo>
                    <a:pt x="13" y="102"/>
                  </a:moveTo>
                  <a:cubicBezTo>
                    <a:pt x="46" y="72"/>
                    <a:pt x="80" y="42"/>
                    <a:pt x="113" y="12"/>
                  </a:cubicBezTo>
                  <a:cubicBezTo>
                    <a:pt x="118" y="7"/>
                    <a:pt x="111" y="0"/>
                    <a:pt x="106" y="4"/>
                  </a:cubicBezTo>
                  <a:cubicBezTo>
                    <a:pt x="72" y="34"/>
                    <a:pt x="39" y="65"/>
                    <a:pt x="5" y="95"/>
                  </a:cubicBezTo>
                  <a:cubicBezTo>
                    <a:pt x="0" y="100"/>
                    <a:pt x="8" y="107"/>
                    <a:pt x="13" y="102"/>
                  </a:cubicBezTo>
                  <a:close/>
                </a:path>
              </a:pathLst>
            </a:custGeom>
            <a:solidFill>
              <a:srgbClr val="D7E7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6" name="Freeform 130">
              <a:extLst>
                <a:ext uri="{FF2B5EF4-FFF2-40B4-BE49-F238E27FC236}">
                  <a16:creationId xmlns="" xmlns:a16="http://schemas.microsoft.com/office/drawing/2014/main" id="{BF128F33-9E3A-445B-ABB1-819E725A1618}"/>
                </a:ext>
              </a:extLst>
            </p:cNvPr>
            <p:cNvSpPr>
              <a:spLocks/>
            </p:cNvSpPr>
            <p:nvPr/>
          </p:nvSpPr>
          <p:spPr bwMode="auto">
            <a:xfrm>
              <a:off x="6969200" y="4760860"/>
              <a:ext cx="1118160" cy="1087494"/>
            </a:xfrm>
            <a:custGeom>
              <a:avLst/>
              <a:gdLst>
                <a:gd name="T0" fmla="*/ 12 w 228"/>
                <a:gd name="T1" fmla="*/ 218 h 222"/>
                <a:gd name="T2" fmla="*/ 223 w 228"/>
                <a:gd name="T3" fmla="*/ 12 h 222"/>
                <a:gd name="T4" fmla="*/ 215 w 228"/>
                <a:gd name="T5" fmla="*/ 5 h 222"/>
                <a:gd name="T6" fmla="*/ 5 w 228"/>
                <a:gd name="T7" fmla="*/ 210 h 222"/>
                <a:gd name="T8" fmla="*/ 12 w 228"/>
                <a:gd name="T9" fmla="*/ 218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8" h="222">
                  <a:moveTo>
                    <a:pt x="12" y="218"/>
                  </a:moveTo>
                  <a:cubicBezTo>
                    <a:pt x="82" y="149"/>
                    <a:pt x="153" y="81"/>
                    <a:pt x="223" y="12"/>
                  </a:cubicBezTo>
                  <a:cubicBezTo>
                    <a:pt x="228" y="8"/>
                    <a:pt x="220" y="0"/>
                    <a:pt x="215" y="5"/>
                  </a:cubicBezTo>
                  <a:cubicBezTo>
                    <a:pt x="145" y="73"/>
                    <a:pt x="75" y="142"/>
                    <a:pt x="5" y="210"/>
                  </a:cubicBezTo>
                  <a:cubicBezTo>
                    <a:pt x="0" y="215"/>
                    <a:pt x="7" y="222"/>
                    <a:pt x="12" y="218"/>
                  </a:cubicBezTo>
                  <a:close/>
                </a:path>
              </a:pathLst>
            </a:custGeom>
            <a:solidFill>
              <a:srgbClr val="D7E7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7" name="Rectangle 131">
              <a:extLst>
                <a:ext uri="{FF2B5EF4-FFF2-40B4-BE49-F238E27FC236}">
                  <a16:creationId xmlns="" xmlns:a16="http://schemas.microsoft.com/office/drawing/2014/main" id="{83636451-548D-4002-9B31-C931BE0692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82748" y="2696745"/>
              <a:ext cx="25949" cy="1422470"/>
            </a:xfrm>
            <a:prstGeom prst="rect">
              <a:avLst/>
            </a:pr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" name="Oval 132">
              <a:extLst>
                <a:ext uri="{FF2B5EF4-FFF2-40B4-BE49-F238E27FC236}">
                  <a16:creationId xmlns="" xmlns:a16="http://schemas.microsoft.com/office/drawing/2014/main" id="{C0305A76-2201-4571-81A0-1BD5F4A386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04901" y="4029573"/>
              <a:ext cx="181642" cy="176924"/>
            </a:xfrm>
            <a:prstGeom prst="ellipse">
              <a:avLst/>
            </a:pr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9" name="Freeform 133">
              <a:extLst>
                <a:ext uri="{FF2B5EF4-FFF2-40B4-BE49-F238E27FC236}">
                  <a16:creationId xmlns="" xmlns:a16="http://schemas.microsoft.com/office/drawing/2014/main" id="{97E66B30-108B-49C3-BC91-9762B6B13228}"/>
                </a:ext>
              </a:extLst>
            </p:cNvPr>
            <p:cNvSpPr>
              <a:spLocks/>
            </p:cNvSpPr>
            <p:nvPr/>
          </p:nvSpPr>
          <p:spPr bwMode="auto">
            <a:xfrm>
              <a:off x="8523773" y="4187626"/>
              <a:ext cx="158052" cy="235899"/>
            </a:xfrm>
            <a:custGeom>
              <a:avLst/>
              <a:gdLst>
                <a:gd name="T0" fmla="*/ 15 w 32"/>
                <a:gd name="T1" fmla="*/ 48 h 48"/>
                <a:gd name="T2" fmla="*/ 4 w 32"/>
                <a:gd name="T3" fmla="*/ 43 h 48"/>
                <a:gd name="T4" fmla="*/ 0 w 32"/>
                <a:gd name="T5" fmla="*/ 31 h 48"/>
                <a:gd name="T6" fmla="*/ 2 w 32"/>
                <a:gd name="T7" fmla="*/ 29 h 48"/>
                <a:gd name="T8" fmla="*/ 5 w 32"/>
                <a:gd name="T9" fmla="*/ 31 h 48"/>
                <a:gd name="T10" fmla="*/ 8 w 32"/>
                <a:gd name="T11" fmla="*/ 40 h 48"/>
                <a:gd name="T12" fmla="*/ 15 w 32"/>
                <a:gd name="T13" fmla="*/ 43 h 48"/>
                <a:gd name="T14" fmla="*/ 27 w 32"/>
                <a:gd name="T15" fmla="*/ 30 h 48"/>
                <a:gd name="T16" fmla="*/ 15 w 32"/>
                <a:gd name="T17" fmla="*/ 18 h 48"/>
                <a:gd name="T18" fmla="*/ 13 w 32"/>
                <a:gd name="T19" fmla="*/ 16 h 48"/>
                <a:gd name="T20" fmla="*/ 13 w 32"/>
                <a:gd name="T21" fmla="*/ 2 h 48"/>
                <a:gd name="T22" fmla="*/ 15 w 32"/>
                <a:gd name="T23" fmla="*/ 0 h 48"/>
                <a:gd name="T24" fmla="*/ 17 w 32"/>
                <a:gd name="T25" fmla="*/ 2 h 48"/>
                <a:gd name="T26" fmla="*/ 17 w 32"/>
                <a:gd name="T27" fmla="*/ 13 h 48"/>
                <a:gd name="T28" fmla="*/ 32 w 32"/>
                <a:gd name="T29" fmla="*/ 30 h 48"/>
                <a:gd name="T30" fmla="*/ 15 w 32"/>
                <a:gd name="T31" fmla="*/ 48 h 48"/>
                <a:gd name="T32" fmla="*/ 15 w 32"/>
                <a:gd name="T33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" h="48">
                  <a:moveTo>
                    <a:pt x="15" y="48"/>
                  </a:moveTo>
                  <a:cubicBezTo>
                    <a:pt x="15" y="48"/>
                    <a:pt x="9" y="48"/>
                    <a:pt x="4" y="43"/>
                  </a:cubicBezTo>
                  <a:cubicBezTo>
                    <a:pt x="1" y="40"/>
                    <a:pt x="0" y="36"/>
                    <a:pt x="0" y="31"/>
                  </a:cubicBezTo>
                  <a:cubicBezTo>
                    <a:pt x="0" y="30"/>
                    <a:pt x="1" y="29"/>
                    <a:pt x="2" y="29"/>
                  </a:cubicBezTo>
                  <a:cubicBezTo>
                    <a:pt x="4" y="29"/>
                    <a:pt x="5" y="30"/>
                    <a:pt x="5" y="31"/>
                  </a:cubicBezTo>
                  <a:cubicBezTo>
                    <a:pt x="5" y="35"/>
                    <a:pt x="6" y="38"/>
                    <a:pt x="8" y="40"/>
                  </a:cubicBezTo>
                  <a:cubicBezTo>
                    <a:pt x="11" y="43"/>
                    <a:pt x="15" y="43"/>
                    <a:pt x="15" y="43"/>
                  </a:cubicBezTo>
                  <a:cubicBezTo>
                    <a:pt x="22" y="43"/>
                    <a:pt x="27" y="37"/>
                    <a:pt x="27" y="30"/>
                  </a:cubicBezTo>
                  <a:cubicBezTo>
                    <a:pt x="27" y="24"/>
                    <a:pt x="22" y="18"/>
                    <a:pt x="15" y="18"/>
                  </a:cubicBezTo>
                  <a:cubicBezTo>
                    <a:pt x="14" y="18"/>
                    <a:pt x="13" y="17"/>
                    <a:pt x="13" y="16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1"/>
                    <a:pt x="14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26" y="14"/>
                    <a:pt x="32" y="22"/>
                    <a:pt x="32" y="30"/>
                  </a:cubicBezTo>
                  <a:cubicBezTo>
                    <a:pt x="32" y="40"/>
                    <a:pt x="25" y="48"/>
                    <a:pt x="15" y="48"/>
                  </a:cubicBezTo>
                  <a:cubicBezTo>
                    <a:pt x="15" y="48"/>
                    <a:pt x="15" y="48"/>
                    <a:pt x="15" y="48"/>
                  </a:cubicBez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0" name="Freeform 134">
              <a:extLst>
                <a:ext uri="{FF2B5EF4-FFF2-40B4-BE49-F238E27FC236}">
                  <a16:creationId xmlns="" xmlns:a16="http://schemas.microsoft.com/office/drawing/2014/main" id="{7040963B-3479-49BC-93B3-2027D34FC4DD}"/>
                </a:ext>
              </a:extLst>
            </p:cNvPr>
            <p:cNvSpPr>
              <a:spLocks/>
            </p:cNvSpPr>
            <p:nvPr/>
          </p:nvSpPr>
          <p:spPr bwMode="auto">
            <a:xfrm>
              <a:off x="8113309" y="4383422"/>
              <a:ext cx="514259" cy="92001"/>
            </a:xfrm>
            <a:custGeom>
              <a:avLst/>
              <a:gdLst>
                <a:gd name="T0" fmla="*/ 2 w 105"/>
                <a:gd name="T1" fmla="*/ 19 h 19"/>
                <a:gd name="T2" fmla="*/ 1 w 105"/>
                <a:gd name="T3" fmla="*/ 17 h 19"/>
                <a:gd name="T4" fmla="*/ 2 w 105"/>
                <a:gd name="T5" fmla="*/ 15 h 19"/>
                <a:gd name="T6" fmla="*/ 102 w 105"/>
                <a:gd name="T7" fmla="*/ 0 h 19"/>
                <a:gd name="T8" fmla="*/ 105 w 105"/>
                <a:gd name="T9" fmla="*/ 2 h 19"/>
                <a:gd name="T10" fmla="*/ 103 w 105"/>
                <a:gd name="T11" fmla="*/ 4 h 19"/>
                <a:gd name="T12" fmla="*/ 3 w 105"/>
                <a:gd name="T13" fmla="*/ 19 h 19"/>
                <a:gd name="T14" fmla="*/ 2 w 105"/>
                <a:gd name="T1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5" h="19">
                  <a:moveTo>
                    <a:pt x="2" y="19"/>
                  </a:moveTo>
                  <a:cubicBezTo>
                    <a:pt x="1" y="19"/>
                    <a:pt x="1" y="18"/>
                    <a:pt x="1" y="17"/>
                  </a:cubicBezTo>
                  <a:cubicBezTo>
                    <a:pt x="0" y="16"/>
                    <a:pt x="1" y="15"/>
                    <a:pt x="2" y="15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103" y="0"/>
                    <a:pt x="104" y="1"/>
                    <a:pt x="105" y="2"/>
                  </a:cubicBezTo>
                  <a:cubicBezTo>
                    <a:pt x="105" y="3"/>
                    <a:pt x="104" y="4"/>
                    <a:pt x="103" y="4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2" y="19"/>
                  </a:cubicBez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1" name="Freeform 135">
              <a:extLst>
                <a:ext uri="{FF2B5EF4-FFF2-40B4-BE49-F238E27FC236}">
                  <a16:creationId xmlns="" xmlns:a16="http://schemas.microsoft.com/office/drawing/2014/main" id="{2A95500B-A0CF-4333-8A0F-101BD7878969}"/>
                </a:ext>
              </a:extLst>
            </p:cNvPr>
            <p:cNvSpPr>
              <a:spLocks/>
            </p:cNvSpPr>
            <p:nvPr/>
          </p:nvSpPr>
          <p:spPr bwMode="auto">
            <a:xfrm>
              <a:off x="8601620" y="4383422"/>
              <a:ext cx="471798" cy="254771"/>
            </a:xfrm>
            <a:custGeom>
              <a:avLst/>
              <a:gdLst>
                <a:gd name="T0" fmla="*/ 94 w 96"/>
                <a:gd name="T1" fmla="*/ 52 h 52"/>
                <a:gd name="T2" fmla="*/ 93 w 96"/>
                <a:gd name="T3" fmla="*/ 52 h 52"/>
                <a:gd name="T4" fmla="*/ 1 w 96"/>
                <a:gd name="T5" fmla="*/ 4 h 52"/>
                <a:gd name="T6" fmla="*/ 0 w 96"/>
                <a:gd name="T7" fmla="*/ 1 h 52"/>
                <a:gd name="T8" fmla="*/ 3 w 96"/>
                <a:gd name="T9" fmla="*/ 0 h 52"/>
                <a:gd name="T10" fmla="*/ 95 w 96"/>
                <a:gd name="T11" fmla="*/ 48 h 52"/>
                <a:gd name="T12" fmla="*/ 96 w 96"/>
                <a:gd name="T13" fmla="*/ 51 h 52"/>
                <a:gd name="T14" fmla="*/ 94 w 96"/>
                <a:gd name="T15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6" h="52">
                  <a:moveTo>
                    <a:pt x="94" y="52"/>
                  </a:moveTo>
                  <a:cubicBezTo>
                    <a:pt x="93" y="52"/>
                    <a:pt x="93" y="52"/>
                    <a:pt x="93" y="52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2"/>
                    <a:pt x="0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95" y="48"/>
                    <a:pt x="95" y="48"/>
                    <a:pt x="95" y="48"/>
                  </a:cubicBezTo>
                  <a:cubicBezTo>
                    <a:pt x="96" y="49"/>
                    <a:pt x="96" y="50"/>
                    <a:pt x="96" y="51"/>
                  </a:cubicBezTo>
                  <a:cubicBezTo>
                    <a:pt x="95" y="52"/>
                    <a:pt x="94" y="52"/>
                    <a:pt x="94" y="52"/>
                  </a:cubicBez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2" name="Freeform 136">
              <a:extLst>
                <a:ext uri="{FF2B5EF4-FFF2-40B4-BE49-F238E27FC236}">
                  <a16:creationId xmlns="" xmlns:a16="http://schemas.microsoft.com/office/drawing/2014/main" id="{86CEBC40-372D-443D-B04B-F20B9C3EBFD0}"/>
                </a:ext>
              </a:extLst>
            </p:cNvPr>
            <p:cNvSpPr>
              <a:spLocks/>
            </p:cNvSpPr>
            <p:nvPr/>
          </p:nvSpPr>
          <p:spPr bwMode="auto">
            <a:xfrm>
              <a:off x="7724076" y="4442397"/>
              <a:ext cx="1564009" cy="1146469"/>
            </a:xfrm>
            <a:custGeom>
              <a:avLst/>
              <a:gdLst>
                <a:gd name="T0" fmla="*/ 265 w 319"/>
                <a:gd name="T1" fmla="*/ 231 h 234"/>
                <a:gd name="T2" fmla="*/ 21 w 319"/>
                <a:gd name="T3" fmla="*/ 189 h 234"/>
                <a:gd name="T4" fmla="*/ 2 w 319"/>
                <a:gd name="T5" fmla="*/ 162 h 234"/>
                <a:gd name="T6" fmla="*/ 27 w 319"/>
                <a:gd name="T7" fmla="*/ 21 h 234"/>
                <a:gd name="T8" fmla="*/ 54 w 319"/>
                <a:gd name="T9" fmla="*/ 2 h 234"/>
                <a:gd name="T10" fmla="*/ 297 w 319"/>
                <a:gd name="T11" fmla="*/ 45 h 234"/>
                <a:gd name="T12" fmla="*/ 317 w 319"/>
                <a:gd name="T13" fmla="*/ 72 h 234"/>
                <a:gd name="T14" fmla="*/ 292 w 319"/>
                <a:gd name="T15" fmla="*/ 212 h 234"/>
                <a:gd name="T16" fmla="*/ 265 w 319"/>
                <a:gd name="T17" fmla="*/ 231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9" h="234">
                  <a:moveTo>
                    <a:pt x="265" y="231"/>
                  </a:moveTo>
                  <a:cubicBezTo>
                    <a:pt x="21" y="189"/>
                    <a:pt x="21" y="189"/>
                    <a:pt x="21" y="189"/>
                  </a:cubicBezTo>
                  <a:cubicBezTo>
                    <a:pt x="8" y="187"/>
                    <a:pt x="0" y="175"/>
                    <a:pt x="2" y="162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9" y="9"/>
                    <a:pt x="41" y="0"/>
                    <a:pt x="54" y="2"/>
                  </a:cubicBezTo>
                  <a:cubicBezTo>
                    <a:pt x="297" y="45"/>
                    <a:pt x="297" y="45"/>
                    <a:pt x="297" y="45"/>
                  </a:cubicBezTo>
                  <a:cubicBezTo>
                    <a:pt x="310" y="47"/>
                    <a:pt x="319" y="59"/>
                    <a:pt x="317" y="72"/>
                  </a:cubicBezTo>
                  <a:cubicBezTo>
                    <a:pt x="292" y="212"/>
                    <a:pt x="292" y="212"/>
                    <a:pt x="292" y="212"/>
                  </a:cubicBezTo>
                  <a:cubicBezTo>
                    <a:pt x="290" y="225"/>
                    <a:pt x="278" y="234"/>
                    <a:pt x="265" y="2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3" name="Freeform 137">
              <a:extLst>
                <a:ext uri="{FF2B5EF4-FFF2-40B4-BE49-F238E27FC236}">
                  <a16:creationId xmlns="" xmlns:a16="http://schemas.microsoft.com/office/drawing/2014/main" id="{406BA340-29C4-4BC4-B8B5-EE96C96B6A1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14640" y="4428243"/>
              <a:ext cx="1585240" cy="1165340"/>
            </a:xfrm>
            <a:custGeom>
              <a:avLst/>
              <a:gdLst>
                <a:gd name="T0" fmla="*/ 270 w 323"/>
                <a:gd name="T1" fmla="*/ 238 h 238"/>
                <a:gd name="T2" fmla="*/ 266 w 323"/>
                <a:gd name="T3" fmla="*/ 237 h 238"/>
                <a:gd name="T4" fmla="*/ 24 w 323"/>
                <a:gd name="T5" fmla="*/ 195 h 238"/>
                <a:gd name="T6" fmla="*/ 6 w 323"/>
                <a:gd name="T7" fmla="*/ 184 h 238"/>
                <a:gd name="T8" fmla="*/ 1 w 323"/>
                <a:gd name="T9" fmla="*/ 163 h 238"/>
                <a:gd name="T10" fmla="*/ 25 w 323"/>
                <a:gd name="T11" fmla="*/ 25 h 238"/>
                <a:gd name="T12" fmla="*/ 57 w 323"/>
                <a:gd name="T13" fmla="*/ 2 h 238"/>
                <a:gd name="T14" fmla="*/ 299 w 323"/>
                <a:gd name="T15" fmla="*/ 44 h 238"/>
                <a:gd name="T16" fmla="*/ 317 w 323"/>
                <a:gd name="T17" fmla="*/ 56 h 238"/>
                <a:gd name="T18" fmla="*/ 322 w 323"/>
                <a:gd name="T19" fmla="*/ 76 h 238"/>
                <a:gd name="T20" fmla="*/ 297 w 323"/>
                <a:gd name="T21" fmla="*/ 215 h 238"/>
                <a:gd name="T22" fmla="*/ 270 w 323"/>
                <a:gd name="T23" fmla="*/ 238 h 238"/>
                <a:gd name="T24" fmla="*/ 52 w 323"/>
                <a:gd name="T25" fmla="*/ 8 h 238"/>
                <a:gd name="T26" fmla="*/ 31 w 323"/>
                <a:gd name="T27" fmla="*/ 26 h 238"/>
                <a:gd name="T28" fmla="*/ 7 w 323"/>
                <a:gd name="T29" fmla="*/ 164 h 238"/>
                <a:gd name="T30" fmla="*/ 11 w 323"/>
                <a:gd name="T31" fmla="*/ 180 h 238"/>
                <a:gd name="T32" fmla="*/ 25 w 323"/>
                <a:gd name="T33" fmla="*/ 189 h 238"/>
                <a:gd name="T34" fmla="*/ 267 w 323"/>
                <a:gd name="T35" fmla="*/ 231 h 238"/>
                <a:gd name="T36" fmla="*/ 291 w 323"/>
                <a:gd name="T37" fmla="*/ 214 h 238"/>
                <a:gd name="T38" fmla="*/ 315 w 323"/>
                <a:gd name="T39" fmla="*/ 75 h 238"/>
                <a:gd name="T40" fmla="*/ 312 w 323"/>
                <a:gd name="T41" fmla="*/ 59 h 238"/>
                <a:gd name="T42" fmla="*/ 298 w 323"/>
                <a:gd name="T43" fmla="*/ 51 h 238"/>
                <a:gd name="T44" fmla="*/ 56 w 323"/>
                <a:gd name="T45" fmla="*/ 8 h 238"/>
                <a:gd name="T46" fmla="*/ 52 w 323"/>
                <a:gd name="T47" fmla="*/ 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3" h="238">
                  <a:moveTo>
                    <a:pt x="270" y="238"/>
                  </a:moveTo>
                  <a:cubicBezTo>
                    <a:pt x="269" y="238"/>
                    <a:pt x="267" y="237"/>
                    <a:pt x="266" y="237"/>
                  </a:cubicBezTo>
                  <a:cubicBezTo>
                    <a:pt x="24" y="195"/>
                    <a:pt x="24" y="195"/>
                    <a:pt x="24" y="195"/>
                  </a:cubicBezTo>
                  <a:cubicBezTo>
                    <a:pt x="16" y="194"/>
                    <a:pt x="10" y="190"/>
                    <a:pt x="6" y="184"/>
                  </a:cubicBezTo>
                  <a:cubicBezTo>
                    <a:pt x="2" y="178"/>
                    <a:pt x="0" y="171"/>
                    <a:pt x="1" y="163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8" y="10"/>
                    <a:pt x="42" y="0"/>
                    <a:pt x="57" y="2"/>
                  </a:cubicBezTo>
                  <a:cubicBezTo>
                    <a:pt x="299" y="44"/>
                    <a:pt x="299" y="44"/>
                    <a:pt x="299" y="44"/>
                  </a:cubicBezTo>
                  <a:cubicBezTo>
                    <a:pt x="306" y="46"/>
                    <a:pt x="313" y="50"/>
                    <a:pt x="317" y="56"/>
                  </a:cubicBezTo>
                  <a:cubicBezTo>
                    <a:pt x="321" y="62"/>
                    <a:pt x="323" y="69"/>
                    <a:pt x="322" y="76"/>
                  </a:cubicBezTo>
                  <a:cubicBezTo>
                    <a:pt x="297" y="215"/>
                    <a:pt x="297" y="215"/>
                    <a:pt x="297" y="215"/>
                  </a:cubicBezTo>
                  <a:cubicBezTo>
                    <a:pt x="295" y="228"/>
                    <a:pt x="283" y="238"/>
                    <a:pt x="270" y="238"/>
                  </a:cubicBezTo>
                  <a:close/>
                  <a:moveTo>
                    <a:pt x="52" y="8"/>
                  </a:moveTo>
                  <a:cubicBezTo>
                    <a:pt x="42" y="8"/>
                    <a:pt x="33" y="15"/>
                    <a:pt x="31" y="26"/>
                  </a:cubicBezTo>
                  <a:cubicBezTo>
                    <a:pt x="7" y="164"/>
                    <a:pt x="7" y="164"/>
                    <a:pt x="7" y="164"/>
                  </a:cubicBezTo>
                  <a:cubicBezTo>
                    <a:pt x="6" y="170"/>
                    <a:pt x="8" y="176"/>
                    <a:pt x="11" y="180"/>
                  </a:cubicBezTo>
                  <a:cubicBezTo>
                    <a:pt x="14" y="185"/>
                    <a:pt x="19" y="188"/>
                    <a:pt x="25" y="189"/>
                  </a:cubicBezTo>
                  <a:cubicBezTo>
                    <a:pt x="267" y="231"/>
                    <a:pt x="267" y="231"/>
                    <a:pt x="267" y="231"/>
                  </a:cubicBezTo>
                  <a:cubicBezTo>
                    <a:pt x="278" y="233"/>
                    <a:pt x="289" y="225"/>
                    <a:pt x="291" y="214"/>
                  </a:cubicBezTo>
                  <a:cubicBezTo>
                    <a:pt x="315" y="75"/>
                    <a:pt x="315" y="75"/>
                    <a:pt x="315" y="75"/>
                  </a:cubicBezTo>
                  <a:cubicBezTo>
                    <a:pt x="316" y="70"/>
                    <a:pt x="315" y="64"/>
                    <a:pt x="312" y="59"/>
                  </a:cubicBezTo>
                  <a:cubicBezTo>
                    <a:pt x="309" y="55"/>
                    <a:pt x="304" y="52"/>
                    <a:pt x="298" y="51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55" y="8"/>
                    <a:pt x="54" y="8"/>
                    <a:pt x="52" y="8"/>
                  </a:cubicBez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4" name="Freeform 138">
              <a:extLst>
                <a:ext uri="{FF2B5EF4-FFF2-40B4-BE49-F238E27FC236}">
                  <a16:creationId xmlns="" xmlns:a16="http://schemas.microsoft.com/office/drawing/2014/main" id="{C9512069-F40C-4563-89EA-E7CDAD339E4E}"/>
                </a:ext>
              </a:extLst>
            </p:cNvPr>
            <p:cNvSpPr>
              <a:spLocks/>
            </p:cNvSpPr>
            <p:nvPr/>
          </p:nvSpPr>
          <p:spPr bwMode="auto">
            <a:xfrm>
              <a:off x="7792487" y="4520243"/>
              <a:ext cx="1422470" cy="990775"/>
            </a:xfrm>
            <a:custGeom>
              <a:avLst/>
              <a:gdLst>
                <a:gd name="T0" fmla="*/ 249 w 290"/>
                <a:gd name="T1" fmla="*/ 200 h 202"/>
                <a:gd name="T2" fmla="*/ 14 w 290"/>
                <a:gd name="T3" fmla="*/ 159 h 202"/>
                <a:gd name="T4" fmla="*/ 2 w 290"/>
                <a:gd name="T5" fmla="*/ 142 h 202"/>
                <a:gd name="T6" fmla="*/ 24 w 290"/>
                <a:gd name="T7" fmla="*/ 14 h 202"/>
                <a:gd name="T8" fmla="*/ 41 w 290"/>
                <a:gd name="T9" fmla="*/ 1 h 202"/>
                <a:gd name="T10" fmla="*/ 277 w 290"/>
                <a:gd name="T11" fmla="*/ 42 h 202"/>
                <a:gd name="T12" fmla="*/ 289 w 290"/>
                <a:gd name="T13" fmla="*/ 60 h 202"/>
                <a:gd name="T14" fmla="*/ 267 w 290"/>
                <a:gd name="T15" fmla="*/ 188 h 202"/>
                <a:gd name="T16" fmla="*/ 249 w 290"/>
                <a:gd name="T17" fmla="*/ 20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0" h="202">
                  <a:moveTo>
                    <a:pt x="249" y="200"/>
                  </a:moveTo>
                  <a:cubicBezTo>
                    <a:pt x="14" y="159"/>
                    <a:pt x="14" y="159"/>
                    <a:pt x="14" y="159"/>
                  </a:cubicBezTo>
                  <a:cubicBezTo>
                    <a:pt x="6" y="158"/>
                    <a:pt x="0" y="150"/>
                    <a:pt x="2" y="142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6" y="6"/>
                    <a:pt x="33" y="0"/>
                    <a:pt x="41" y="1"/>
                  </a:cubicBezTo>
                  <a:cubicBezTo>
                    <a:pt x="277" y="42"/>
                    <a:pt x="277" y="42"/>
                    <a:pt x="277" y="42"/>
                  </a:cubicBezTo>
                  <a:cubicBezTo>
                    <a:pt x="285" y="44"/>
                    <a:pt x="290" y="52"/>
                    <a:pt x="289" y="60"/>
                  </a:cubicBezTo>
                  <a:cubicBezTo>
                    <a:pt x="267" y="188"/>
                    <a:pt x="267" y="188"/>
                    <a:pt x="267" y="188"/>
                  </a:cubicBezTo>
                  <a:cubicBezTo>
                    <a:pt x="265" y="196"/>
                    <a:pt x="257" y="202"/>
                    <a:pt x="249" y="200"/>
                  </a:cubicBezTo>
                  <a:close/>
                </a:path>
              </a:pathLst>
            </a:custGeom>
            <a:solidFill>
              <a:srgbClr val="B6D0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5" name="Freeform 139">
              <a:extLst>
                <a:ext uri="{FF2B5EF4-FFF2-40B4-BE49-F238E27FC236}">
                  <a16:creationId xmlns="" xmlns:a16="http://schemas.microsoft.com/office/drawing/2014/main" id="{78FD6BD9-C6D5-4A51-B205-535A806292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83051" y="4506089"/>
              <a:ext cx="1453136" cy="1009647"/>
            </a:xfrm>
            <a:custGeom>
              <a:avLst/>
              <a:gdLst>
                <a:gd name="T0" fmla="*/ 253 w 296"/>
                <a:gd name="T1" fmla="*/ 206 h 206"/>
                <a:gd name="T2" fmla="*/ 250 w 296"/>
                <a:gd name="T3" fmla="*/ 206 h 206"/>
                <a:gd name="T4" fmla="*/ 16 w 296"/>
                <a:gd name="T5" fmla="*/ 165 h 206"/>
                <a:gd name="T6" fmla="*/ 4 w 296"/>
                <a:gd name="T7" fmla="*/ 158 h 206"/>
                <a:gd name="T8" fmla="*/ 1 w 296"/>
                <a:gd name="T9" fmla="*/ 144 h 206"/>
                <a:gd name="T10" fmla="*/ 23 w 296"/>
                <a:gd name="T11" fmla="*/ 17 h 206"/>
                <a:gd name="T12" fmla="*/ 45 w 296"/>
                <a:gd name="T13" fmla="*/ 2 h 206"/>
                <a:gd name="T14" fmla="*/ 279 w 296"/>
                <a:gd name="T15" fmla="*/ 42 h 206"/>
                <a:gd name="T16" fmla="*/ 294 w 296"/>
                <a:gd name="T17" fmla="*/ 64 h 206"/>
                <a:gd name="T18" fmla="*/ 272 w 296"/>
                <a:gd name="T19" fmla="*/ 191 h 206"/>
                <a:gd name="T20" fmla="*/ 264 w 296"/>
                <a:gd name="T21" fmla="*/ 203 h 206"/>
                <a:gd name="T22" fmla="*/ 253 w 296"/>
                <a:gd name="T23" fmla="*/ 206 h 206"/>
                <a:gd name="T24" fmla="*/ 251 w 296"/>
                <a:gd name="T25" fmla="*/ 200 h 206"/>
                <a:gd name="T26" fmla="*/ 261 w 296"/>
                <a:gd name="T27" fmla="*/ 198 h 206"/>
                <a:gd name="T28" fmla="*/ 266 w 296"/>
                <a:gd name="T29" fmla="*/ 190 h 206"/>
                <a:gd name="T30" fmla="*/ 288 w 296"/>
                <a:gd name="T31" fmla="*/ 63 h 206"/>
                <a:gd name="T32" fmla="*/ 278 w 296"/>
                <a:gd name="T33" fmla="*/ 48 h 206"/>
                <a:gd name="T34" fmla="*/ 44 w 296"/>
                <a:gd name="T35" fmla="*/ 8 h 206"/>
                <a:gd name="T36" fmla="*/ 29 w 296"/>
                <a:gd name="T37" fmla="*/ 18 h 206"/>
                <a:gd name="T38" fmla="*/ 7 w 296"/>
                <a:gd name="T39" fmla="*/ 145 h 206"/>
                <a:gd name="T40" fmla="*/ 9 w 296"/>
                <a:gd name="T41" fmla="*/ 154 h 206"/>
                <a:gd name="T42" fmla="*/ 17 w 296"/>
                <a:gd name="T43" fmla="*/ 159 h 206"/>
                <a:gd name="T44" fmla="*/ 251 w 296"/>
                <a:gd name="T45" fmla="*/ 20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96" h="206">
                  <a:moveTo>
                    <a:pt x="253" y="206"/>
                  </a:moveTo>
                  <a:cubicBezTo>
                    <a:pt x="252" y="206"/>
                    <a:pt x="251" y="206"/>
                    <a:pt x="250" y="206"/>
                  </a:cubicBezTo>
                  <a:cubicBezTo>
                    <a:pt x="16" y="165"/>
                    <a:pt x="16" y="165"/>
                    <a:pt x="16" y="165"/>
                  </a:cubicBezTo>
                  <a:cubicBezTo>
                    <a:pt x="11" y="165"/>
                    <a:pt x="7" y="162"/>
                    <a:pt x="4" y="158"/>
                  </a:cubicBezTo>
                  <a:cubicBezTo>
                    <a:pt x="1" y="154"/>
                    <a:pt x="0" y="149"/>
                    <a:pt x="1" y="144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5" y="7"/>
                    <a:pt x="34" y="0"/>
                    <a:pt x="45" y="2"/>
                  </a:cubicBezTo>
                  <a:cubicBezTo>
                    <a:pt x="279" y="42"/>
                    <a:pt x="279" y="42"/>
                    <a:pt x="279" y="42"/>
                  </a:cubicBezTo>
                  <a:cubicBezTo>
                    <a:pt x="289" y="44"/>
                    <a:pt x="296" y="54"/>
                    <a:pt x="294" y="64"/>
                  </a:cubicBezTo>
                  <a:cubicBezTo>
                    <a:pt x="272" y="191"/>
                    <a:pt x="272" y="191"/>
                    <a:pt x="272" y="191"/>
                  </a:cubicBezTo>
                  <a:cubicBezTo>
                    <a:pt x="271" y="196"/>
                    <a:pt x="268" y="200"/>
                    <a:pt x="264" y="203"/>
                  </a:cubicBezTo>
                  <a:cubicBezTo>
                    <a:pt x="261" y="205"/>
                    <a:pt x="257" y="206"/>
                    <a:pt x="253" y="206"/>
                  </a:cubicBezTo>
                  <a:close/>
                  <a:moveTo>
                    <a:pt x="251" y="200"/>
                  </a:moveTo>
                  <a:cubicBezTo>
                    <a:pt x="254" y="200"/>
                    <a:pt x="258" y="200"/>
                    <a:pt x="261" y="198"/>
                  </a:cubicBezTo>
                  <a:cubicBezTo>
                    <a:pt x="263" y="196"/>
                    <a:pt x="265" y="193"/>
                    <a:pt x="266" y="190"/>
                  </a:cubicBezTo>
                  <a:cubicBezTo>
                    <a:pt x="288" y="63"/>
                    <a:pt x="288" y="63"/>
                    <a:pt x="288" y="63"/>
                  </a:cubicBezTo>
                  <a:cubicBezTo>
                    <a:pt x="289" y="56"/>
                    <a:pt x="284" y="49"/>
                    <a:pt x="278" y="4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37" y="6"/>
                    <a:pt x="30" y="11"/>
                    <a:pt x="29" y="18"/>
                  </a:cubicBezTo>
                  <a:cubicBezTo>
                    <a:pt x="7" y="145"/>
                    <a:pt x="7" y="145"/>
                    <a:pt x="7" y="145"/>
                  </a:cubicBezTo>
                  <a:cubicBezTo>
                    <a:pt x="6" y="148"/>
                    <a:pt x="7" y="151"/>
                    <a:pt x="9" y="154"/>
                  </a:cubicBezTo>
                  <a:cubicBezTo>
                    <a:pt x="11" y="157"/>
                    <a:pt x="14" y="159"/>
                    <a:pt x="17" y="159"/>
                  </a:cubicBezTo>
                  <a:lnTo>
                    <a:pt x="251" y="200"/>
                  </a:ln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6" name="Freeform 140">
              <a:extLst>
                <a:ext uri="{FF2B5EF4-FFF2-40B4-BE49-F238E27FC236}">
                  <a16:creationId xmlns="" xmlns:a16="http://schemas.microsoft.com/office/drawing/2014/main" id="{E1BA7744-DF6F-434E-9EE4-DA82DA48768F}"/>
                </a:ext>
              </a:extLst>
            </p:cNvPr>
            <p:cNvSpPr>
              <a:spLocks/>
            </p:cNvSpPr>
            <p:nvPr/>
          </p:nvSpPr>
          <p:spPr bwMode="auto">
            <a:xfrm>
              <a:off x="8469516" y="5133580"/>
              <a:ext cx="462362" cy="351489"/>
            </a:xfrm>
            <a:custGeom>
              <a:avLst/>
              <a:gdLst>
                <a:gd name="T0" fmla="*/ 0 w 196"/>
                <a:gd name="T1" fmla="*/ 116 h 149"/>
                <a:gd name="T2" fmla="*/ 127 w 196"/>
                <a:gd name="T3" fmla="*/ 0 h 149"/>
                <a:gd name="T4" fmla="*/ 196 w 196"/>
                <a:gd name="T5" fmla="*/ 149 h 149"/>
                <a:gd name="T6" fmla="*/ 0 w 196"/>
                <a:gd name="T7" fmla="*/ 116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6" h="149">
                  <a:moveTo>
                    <a:pt x="0" y="116"/>
                  </a:moveTo>
                  <a:lnTo>
                    <a:pt x="127" y="0"/>
                  </a:lnTo>
                  <a:lnTo>
                    <a:pt x="196" y="149"/>
                  </a:lnTo>
                  <a:lnTo>
                    <a:pt x="0" y="1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7" name="Freeform 141">
              <a:extLst>
                <a:ext uri="{FF2B5EF4-FFF2-40B4-BE49-F238E27FC236}">
                  <a16:creationId xmlns="" xmlns:a16="http://schemas.microsoft.com/office/drawing/2014/main" id="{86A4F6A6-3B32-4F49-96A5-FB8DA9B71F9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45926" y="5114708"/>
              <a:ext cx="504823" cy="386874"/>
            </a:xfrm>
            <a:custGeom>
              <a:avLst/>
              <a:gdLst>
                <a:gd name="T0" fmla="*/ 214 w 214"/>
                <a:gd name="T1" fmla="*/ 164 h 164"/>
                <a:gd name="T2" fmla="*/ 0 w 214"/>
                <a:gd name="T3" fmla="*/ 126 h 164"/>
                <a:gd name="T4" fmla="*/ 137 w 214"/>
                <a:gd name="T5" fmla="*/ 0 h 164"/>
                <a:gd name="T6" fmla="*/ 214 w 214"/>
                <a:gd name="T7" fmla="*/ 164 h 164"/>
                <a:gd name="T8" fmla="*/ 19 w 214"/>
                <a:gd name="T9" fmla="*/ 120 h 164"/>
                <a:gd name="T10" fmla="*/ 199 w 214"/>
                <a:gd name="T11" fmla="*/ 151 h 164"/>
                <a:gd name="T12" fmla="*/ 135 w 214"/>
                <a:gd name="T13" fmla="*/ 14 h 164"/>
                <a:gd name="T14" fmla="*/ 19 w 214"/>
                <a:gd name="T15" fmla="*/ 12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4" h="164">
                  <a:moveTo>
                    <a:pt x="214" y="164"/>
                  </a:moveTo>
                  <a:lnTo>
                    <a:pt x="0" y="126"/>
                  </a:lnTo>
                  <a:lnTo>
                    <a:pt x="137" y="0"/>
                  </a:lnTo>
                  <a:lnTo>
                    <a:pt x="214" y="164"/>
                  </a:lnTo>
                  <a:close/>
                  <a:moveTo>
                    <a:pt x="19" y="120"/>
                  </a:moveTo>
                  <a:lnTo>
                    <a:pt x="199" y="151"/>
                  </a:lnTo>
                  <a:lnTo>
                    <a:pt x="135" y="14"/>
                  </a:lnTo>
                  <a:lnTo>
                    <a:pt x="19" y="120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" name="Freeform 142">
              <a:extLst>
                <a:ext uri="{FF2B5EF4-FFF2-40B4-BE49-F238E27FC236}">
                  <a16:creationId xmlns="" xmlns:a16="http://schemas.microsoft.com/office/drawing/2014/main" id="{D2313D64-B28A-43D6-A2D2-D9046324C754}"/>
                </a:ext>
              </a:extLst>
            </p:cNvPr>
            <p:cNvSpPr>
              <a:spLocks/>
            </p:cNvSpPr>
            <p:nvPr/>
          </p:nvSpPr>
          <p:spPr bwMode="auto">
            <a:xfrm>
              <a:off x="7877410" y="4819835"/>
              <a:ext cx="823287" cy="627491"/>
            </a:xfrm>
            <a:custGeom>
              <a:avLst/>
              <a:gdLst>
                <a:gd name="T0" fmla="*/ 0 w 349"/>
                <a:gd name="T1" fmla="*/ 206 h 266"/>
                <a:gd name="T2" fmla="*/ 224 w 349"/>
                <a:gd name="T3" fmla="*/ 0 h 266"/>
                <a:gd name="T4" fmla="*/ 349 w 349"/>
                <a:gd name="T5" fmla="*/ 266 h 266"/>
                <a:gd name="T6" fmla="*/ 0 w 349"/>
                <a:gd name="T7" fmla="*/ 206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9" h="266">
                  <a:moveTo>
                    <a:pt x="0" y="206"/>
                  </a:moveTo>
                  <a:lnTo>
                    <a:pt x="224" y="0"/>
                  </a:lnTo>
                  <a:lnTo>
                    <a:pt x="349" y="266"/>
                  </a:lnTo>
                  <a:lnTo>
                    <a:pt x="0" y="2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" name="Freeform 143">
              <a:extLst>
                <a:ext uri="{FF2B5EF4-FFF2-40B4-BE49-F238E27FC236}">
                  <a16:creationId xmlns="" xmlns:a16="http://schemas.microsoft.com/office/drawing/2014/main" id="{B7BA6925-F755-4A12-8B1D-9A0B726916C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56179" y="4800963"/>
              <a:ext cx="863390" cy="660517"/>
            </a:xfrm>
            <a:custGeom>
              <a:avLst/>
              <a:gdLst>
                <a:gd name="T0" fmla="*/ 366 w 366"/>
                <a:gd name="T1" fmla="*/ 280 h 280"/>
                <a:gd name="T2" fmla="*/ 0 w 366"/>
                <a:gd name="T3" fmla="*/ 216 h 280"/>
                <a:gd name="T4" fmla="*/ 235 w 366"/>
                <a:gd name="T5" fmla="*/ 0 h 280"/>
                <a:gd name="T6" fmla="*/ 366 w 366"/>
                <a:gd name="T7" fmla="*/ 280 h 280"/>
                <a:gd name="T8" fmla="*/ 19 w 366"/>
                <a:gd name="T9" fmla="*/ 209 h 280"/>
                <a:gd name="T10" fmla="*/ 350 w 366"/>
                <a:gd name="T11" fmla="*/ 268 h 280"/>
                <a:gd name="T12" fmla="*/ 233 w 366"/>
                <a:gd name="T13" fmla="*/ 14 h 280"/>
                <a:gd name="T14" fmla="*/ 19 w 366"/>
                <a:gd name="T15" fmla="*/ 209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6" h="280">
                  <a:moveTo>
                    <a:pt x="366" y="280"/>
                  </a:moveTo>
                  <a:lnTo>
                    <a:pt x="0" y="216"/>
                  </a:lnTo>
                  <a:lnTo>
                    <a:pt x="235" y="0"/>
                  </a:lnTo>
                  <a:lnTo>
                    <a:pt x="366" y="280"/>
                  </a:lnTo>
                  <a:close/>
                  <a:moveTo>
                    <a:pt x="19" y="209"/>
                  </a:moveTo>
                  <a:lnTo>
                    <a:pt x="350" y="268"/>
                  </a:lnTo>
                  <a:lnTo>
                    <a:pt x="233" y="14"/>
                  </a:lnTo>
                  <a:lnTo>
                    <a:pt x="19" y="209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0" name="Freeform 144">
              <a:extLst>
                <a:ext uri="{FF2B5EF4-FFF2-40B4-BE49-F238E27FC236}">
                  <a16:creationId xmlns="" xmlns:a16="http://schemas.microsoft.com/office/drawing/2014/main" id="{1D161BDA-6CD3-495D-AE24-0D24C7838396}"/>
                </a:ext>
              </a:extLst>
            </p:cNvPr>
            <p:cNvSpPr>
              <a:spLocks/>
            </p:cNvSpPr>
            <p:nvPr/>
          </p:nvSpPr>
          <p:spPr bwMode="auto">
            <a:xfrm>
              <a:off x="8882339" y="4819835"/>
              <a:ext cx="162770" cy="155693"/>
            </a:xfrm>
            <a:custGeom>
              <a:avLst/>
              <a:gdLst>
                <a:gd name="T0" fmla="*/ 32 w 33"/>
                <a:gd name="T1" fmla="*/ 19 h 32"/>
                <a:gd name="T2" fmla="*/ 14 w 33"/>
                <a:gd name="T3" fmla="*/ 31 h 32"/>
                <a:gd name="T4" fmla="*/ 2 w 33"/>
                <a:gd name="T5" fmla="*/ 14 h 32"/>
                <a:gd name="T6" fmla="*/ 19 w 33"/>
                <a:gd name="T7" fmla="*/ 1 h 32"/>
                <a:gd name="T8" fmla="*/ 32 w 33"/>
                <a:gd name="T9" fmla="*/ 1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2">
                  <a:moveTo>
                    <a:pt x="32" y="19"/>
                  </a:moveTo>
                  <a:cubicBezTo>
                    <a:pt x="30" y="27"/>
                    <a:pt x="22" y="32"/>
                    <a:pt x="14" y="31"/>
                  </a:cubicBezTo>
                  <a:cubicBezTo>
                    <a:pt x="6" y="30"/>
                    <a:pt x="0" y="22"/>
                    <a:pt x="2" y="14"/>
                  </a:cubicBezTo>
                  <a:cubicBezTo>
                    <a:pt x="3" y="5"/>
                    <a:pt x="11" y="0"/>
                    <a:pt x="19" y="1"/>
                  </a:cubicBezTo>
                  <a:cubicBezTo>
                    <a:pt x="27" y="3"/>
                    <a:pt x="33" y="10"/>
                    <a:pt x="32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1" name="Freeform 145">
              <a:extLst>
                <a:ext uri="{FF2B5EF4-FFF2-40B4-BE49-F238E27FC236}">
                  <a16:creationId xmlns="" xmlns:a16="http://schemas.microsoft.com/office/drawing/2014/main" id="{74137AD4-C15D-48E0-97F9-17B6ECCF668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72903" y="4810399"/>
              <a:ext cx="176924" cy="169847"/>
            </a:xfrm>
            <a:custGeom>
              <a:avLst/>
              <a:gdLst>
                <a:gd name="T0" fmla="*/ 19 w 36"/>
                <a:gd name="T1" fmla="*/ 35 h 35"/>
                <a:gd name="T2" fmla="*/ 16 w 36"/>
                <a:gd name="T3" fmla="*/ 35 h 35"/>
                <a:gd name="T4" fmla="*/ 2 w 36"/>
                <a:gd name="T5" fmla="*/ 15 h 35"/>
                <a:gd name="T6" fmla="*/ 9 w 36"/>
                <a:gd name="T7" fmla="*/ 4 h 35"/>
                <a:gd name="T8" fmla="*/ 22 w 36"/>
                <a:gd name="T9" fmla="*/ 1 h 35"/>
                <a:gd name="T10" fmla="*/ 33 w 36"/>
                <a:gd name="T11" fmla="*/ 8 h 35"/>
                <a:gd name="T12" fmla="*/ 36 w 36"/>
                <a:gd name="T13" fmla="*/ 21 h 35"/>
                <a:gd name="T14" fmla="*/ 29 w 36"/>
                <a:gd name="T15" fmla="*/ 32 h 35"/>
                <a:gd name="T16" fmla="*/ 19 w 36"/>
                <a:gd name="T17" fmla="*/ 35 h 35"/>
                <a:gd name="T18" fmla="*/ 19 w 36"/>
                <a:gd name="T19" fmla="*/ 5 h 35"/>
                <a:gd name="T20" fmla="*/ 11 w 36"/>
                <a:gd name="T21" fmla="*/ 7 h 35"/>
                <a:gd name="T22" fmla="*/ 6 w 36"/>
                <a:gd name="T23" fmla="*/ 16 h 35"/>
                <a:gd name="T24" fmla="*/ 8 w 36"/>
                <a:gd name="T25" fmla="*/ 26 h 35"/>
                <a:gd name="T26" fmla="*/ 16 w 36"/>
                <a:gd name="T27" fmla="*/ 31 h 35"/>
                <a:gd name="T28" fmla="*/ 26 w 36"/>
                <a:gd name="T29" fmla="*/ 29 h 35"/>
                <a:gd name="T30" fmla="*/ 31 w 36"/>
                <a:gd name="T31" fmla="*/ 20 h 35"/>
                <a:gd name="T32" fmla="*/ 31 w 36"/>
                <a:gd name="T33" fmla="*/ 20 h 35"/>
                <a:gd name="T34" fmla="*/ 21 w 36"/>
                <a:gd name="T35" fmla="*/ 5 h 35"/>
                <a:gd name="T36" fmla="*/ 19 w 36"/>
                <a:gd name="T37" fmla="*/ 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6" h="35">
                  <a:moveTo>
                    <a:pt x="19" y="35"/>
                  </a:moveTo>
                  <a:cubicBezTo>
                    <a:pt x="18" y="35"/>
                    <a:pt x="17" y="35"/>
                    <a:pt x="16" y="35"/>
                  </a:cubicBezTo>
                  <a:cubicBezTo>
                    <a:pt x="6" y="33"/>
                    <a:pt x="0" y="24"/>
                    <a:pt x="2" y="15"/>
                  </a:cubicBezTo>
                  <a:cubicBezTo>
                    <a:pt x="3" y="11"/>
                    <a:pt x="5" y="7"/>
                    <a:pt x="9" y="4"/>
                  </a:cubicBezTo>
                  <a:cubicBezTo>
                    <a:pt x="13" y="1"/>
                    <a:pt x="17" y="0"/>
                    <a:pt x="22" y="1"/>
                  </a:cubicBezTo>
                  <a:cubicBezTo>
                    <a:pt x="26" y="2"/>
                    <a:pt x="30" y="4"/>
                    <a:pt x="33" y="8"/>
                  </a:cubicBezTo>
                  <a:cubicBezTo>
                    <a:pt x="35" y="12"/>
                    <a:pt x="36" y="17"/>
                    <a:pt x="36" y="21"/>
                  </a:cubicBezTo>
                  <a:cubicBezTo>
                    <a:pt x="35" y="26"/>
                    <a:pt x="32" y="29"/>
                    <a:pt x="29" y="32"/>
                  </a:cubicBezTo>
                  <a:cubicBezTo>
                    <a:pt x="26" y="34"/>
                    <a:pt x="22" y="35"/>
                    <a:pt x="19" y="35"/>
                  </a:cubicBezTo>
                  <a:close/>
                  <a:moveTo>
                    <a:pt x="19" y="5"/>
                  </a:moveTo>
                  <a:cubicBezTo>
                    <a:pt x="16" y="5"/>
                    <a:pt x="13" y="6"/>
                    <a:pt x="11" y="7"/>
                  </a:cubicBezTo>
                  <a:cubicBezTo>
                    <a:pt x="8" y="9"/>
                    <a:pt x="6" y="12"/>
                    <a:pt x="6" y="16"/>
                  </a:cubicBezTo>
                  <a:cubicBezTo>
                    <a:pt x="5" y="19"/>
                    <a:pt x="6" y="23"/>
                    <a:pt x="8" y="26"/>
                  </a:cubicBezTo>
                  <a:cubicBezTo>
                    <a:pt x="10" y="28"/>
                    <a:pt x="13" y="30"/>
                    <a:pt x="16" y="31"/>
                  </a:cubicBezTo>
                  <a:cubicBezTo>
                    <a:pt x="20" y="32"/>
                    <a:pt x="23" y="31"/>
                    <a:pt x="26" y="29"/>
                  </a:cubicBezTo>
                  <a:cubicBezTo>
                    <a:pt x="29" y="27"/>
                    <a:pt x="31" y="24"/>
                    <a:pt x="31" y="20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3" y="13"/>
                    <a:pt x="28" y="7"/>
                    <a:pt x="21" y="5"/>
                  </a:cubicBezTo>
                  <a:cubicBezTo>
                    <a:pt x="20" y="5"/>
                    <a:pt x="19" y="5"/>
                    <a:pt x="19" y="5"/>
                  </a:cubicBez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2" name="Freeform 147">
              <a:extLst>
                <a:ext uri="{FF2B5EF4-FFF2-40B4-BE49-F238E27FC236}">
                  <a16:creationId xmlns="" xmlns:a16="http://schemas.microsoft.com/office/drawing/2014/main" id="{EE456B8D-F2AB-473B-90D7-B1439EE842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09013" y="1918279"/>
              <a:ext cx="368002" cy="3253046"/>
            </a:xfrm>
            <a:custGeom>
              <a:avLst/>
              <a:gdLst>
                <a:gd name="T0" fmla="*/ 156 w 156"/>
                <a:gd name="T1" fmla="*/ 1379 h 1379"/>
                <a:gd name="T2" fmla="*/ 0 w 156"/>
                <a:gd name="T3" fmla="*/ 1379 h 1379"/>
                <a:gd name="T4" fmla="*/ 0 w 156"/>
                <a:gd name="T5" fmla="*/ 0 h 1379"/>
                <a:gd name="T6" fmla="*/ 156 w 156"/>
                <a:gd name="T7" fmla="*/ 0 h 1379"/>
                <a:gd name="T8" fmla="*/ 156 w 156"/>
                <a:gd name="T9" fmla="*/ 1379 h 1379"/>
                <a:gd name="T10" fmla="*/ 14 w 156"/>
                <a:gd name="T11" fmla="*/ 1363 h 1379"/>
                <a:gd name="T12" fmla="*/ 139 w 156"/>
                <a:gd name="T13" fmla="*/ 1363 h 1379"/>
                <a:gd name="T14" fmla="*/ 139 w 156"/>
                <a:gd name="T15" fmla="*/ 17 h 1379"/>
                <a:gd name="T16" fmla="*/ 14 w 156"/>
                <a:gd name="T17" fmla="*/ 17 h 1379"/>
                <a:gd name="T18" fmla="*/ 14 w 156"/>
                <a:gd name="T19" fmla="*/ 1363 h 1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6" h="1379">
                  <a:moveTo>
                    <a:pt x="156" y="1379"/>
                  </a:moveTo>
                  <a:lnTo>
                    <a:pt x="0" y="1379"/>
                  </a:lnTo>
                  <a:lnTo>
                    <a:pt x="0" y="0"/>
                  </a:lnTo>
                  <a:lnTo>
                    <a:pt x="156" y="0"/>
                  </a:lnTo>
                  <a:lnTo>
                    <a:pt x="156" y="1379"/>
                  </a:lnTo>
                  <a:close/>
                  <a:moveTo>
                    <a:pt x="14" y="1363"/>
                  </a:moveTo>
                  <a:lnTo>
                    <a:pt x="139" y="1363"/>
                  </a:lnTo>
                  <a:lnTo>
                    <a:pt x="139" y="17"/>
                  </a:lnTo>
                  <a:lnTo>
                    <a:pt x="14" y="17"/>
                  </a:lnTo>
                  <a:lnTo>
                    <a:pt x="14" y="1363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3" name="Freeform 148">
              <a:extLst>
                <a:ext uri="{FF2B5EF4-FFF2-40B4-BE49-F238E27FC236}">
                  <a16:creationId xmlns="" xmlns:a16="http://schemas.microsoft.com/office/drawing/2014/main" id="{3ACB72B2-8DD6-4955-B9F3-339448C991F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13731" y="1918279"/>
              <a:ext cx="356207" cy="358566"/>
            </a:xfrm>
            <a:custGeom>
              <a:avLst/>
              <a:gdLst>
                <a:gd name="T0" fmla="*/ 151 w 151"/>
                <a:gd name="T1" fmla="*/ 152 h 152"/>
                <a:gd name="T2" fmla="*/ 0 w 151"/>
                <a:gd name="T3" fmla="*/ 152 h 152"/>
                <a:gd name="T4" fmla="*/ 0 w 151"/>
                <a:gd name="T5" fmla="*/ 0 h 152"/>
                <a:gd name="T6" fmla="*/ 151 w 151"/>
                <a:gd name="T7" fmla="*/ 0 h 152"/>
                <a:gd name="T8" fmla="*/ 151 w 151"/>
                <a:gd name="T9" fmla="*/ 152 h 152"/>
                <a:gd name="T10" fmla="*/ 14 w 151"/>
                <a:gd name="T11" fmla="*/ 137 h 152"/>
                <a:gd name="T12" fmla="*/ 135 w 151"/>
                <a:gd name="T13" fmla="*/ 137 h 152"/>
                <a:gd name="T14" fmla="*/ 135 w 151"/>
                <a:gd name="T15" fmla="*/ 15 h 152"/>
                <a:gd name="T16" fmla="*/ 14 w 151"/>
                <a:gd name="T17" fmla="*/ 15 h 152"/>
                <a:gd name="T18" fmla="*/ 14 w 151"/>
                <a:gd name="T19" fmla="*/ 137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152">
                  <a:moveTo>
                    <a:pt x="151" y="152"/>
                  </a:moveTo>
                  <a:lnTo>
                    <a:pt x="0" y="152"/>
                  </a:lnTo>
                  <a:lnTo>
                    <a:pt x="0" y="0"/>
                  </a:lnTo>
                  <a:lnTo>
                    <a:pt x="151" y="0"/>
                  </a:lnTo>
                  <a:lnTo>
                    <a:pt x="151" y="152"/>
                  </a:lnTo>
                  <a:close/>
                  <a:moveTo>
                    <a:pt x="14" y="137"/>
                  </a:moveTo>
                  <a:lnTo>
                    <a:pt x="135" y="137"/>
                  </a:lnTo>
                  <a:lnTo>
                    <a:pt x="135" y="15"/>
                  </a:lnTo>
                  <a:lnTo>
                    <a:pt x="14" y="15"/>
                  </a:lnTo>
                  <a:lnTo>
                    <a:pt x="14" y="13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4" name="Freeform 149">
              <a:extLst>
                <a:ext uri="{FF2B5EF4-FFF2-40B4-BE49-F238E27FC236}">
                  <a16:creationId xmlns="" xmlns:a16="http://schemas.microsoft.com/office/drawing/2014/main" id="{E594C0FB-A0F8-4676-B1AC-B79B6918B2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1922996"/>
              <a:ext cx="346771" cy="349130"/>
            </a:xfrm>
            <a:custGeom>
              <a:avLst/>
              <a:gdLst>
                <a:gd name="T0" fmla="*/ 135 w 147"/>
                <a:gd name="T1" fmla="*/ 148 h 148"/>
                <a:gd name="T2" fmla="*/ 0 w 147"/>
                <a:gd name="T3" fmla="*/ 11 h 148"/>
                <a:gd name="T4" fmla="*/ 10 w 147"/>
                <a:gd name="T5" fmla="*/ 0 h 148"/>
                <a:gd name="T6" fmla="*/ 147 w 147"/>
                <a:gd name="T7" fmla="*/ 137 h 148"/>
                <a:gd name="T8" fmla="*/ 135 w 147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8">
                  <a:moveTo>
                    <a:pt x="135" y="148"/>
                  </a:moveTo>
                  <a:lnTo>
                    <a:pt x="0" y="11"/>
                  </a:lnTo>
                  <a:lnTo>
                    <a:pt x="10" y="0"/>
                  </a:lnTo>
                  <a:lnTo>
                    <a:pt x="147" y="137"/>
                  </a:lnTo>
                  <a:lnTo>
                    <a:pt x="135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5" name="Freeform 150">
              <a:extLst>
                <a:ext uri="{FF2B5EF4-FFF2-40B4-BE49-F238E27FC236}">
                  <a16:creationId xmlns="" xmlns:a16="http://schemas.microsoft.com/office/drawing/2014/main" id="{FC124158-1166-4FE0-8A75-7B321D05A67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1922996"/>
              <a:ext cx="346771" cy="349130"/>
            </a:xfrm>
            <a:custGeom>
              <a:avLst/>
              <a:gdLst>
                <a:gd name="T0" fmla="*/ 10 w 147"/>
                <a:gd name="T1" fmla="*/ 148 h 148"/>
                <a:gd name="T2" fmla="*/ 0 w 147"/>
                <a:gd name="T3" fmla="*/ 137 h 148"/>
                <a:gd name="T4" fmla="*/ 135 w 147"/>
                <a:gd name="T5" fmla="*/ 0 h 148"/>
                <a:gd name="T6" fmla="*/ 147 w 147"/>
                <a:gd name="T7" fmla="*/ 11 h 148"/>
                <a:gd name="T8" fmla="*/ 10 w 147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8">
                  <a:moveTo>
                    <a:pt x="10" y="148"/>
                  </a:moveTo>
                  <a:lnTo>
                    <a:pt x="0" y="137"/>
                  </a:lnTo>
                  <a:lnTo>
                    <a:pt x="135" y="0"/>
                  </a:lnTo>
                  <a:lnTo>
                    <a:pt x="147" y="11"/>
                  </a:lnTo>
                  <a:lnTo>
                    <a:pt x="10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6" name="Freeform 151">
              <a:extLst>
                <a:ext uri="{FF2B5EF4-FFF2-40B4-BE49-F238E27FC236}">
                  <a16:creationId xmlns="" xmlns:a16="http://schemas.microsoft.com/office/drawing/2014/main" id="{9778C12C-97CB-40EE-ACE6-6C826F141AB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13731" y="2241460"/>
              <a:ext cx="356207" cy="358566"/>
            </a:xfrm>
            <a:custGeom>
              <a:avLst/>
              <a:gdLst>
                <a:gd name="T0" fmla="*/ 151 w 151"/>
                <a:gd name="T1" fmla="*/ 152 h 152"/>
                <a:gd name="T2" fmla="*/ 0 w 151"/>
                <a:gd name="T3" fmla="*/ 152 h 152"/>
                <a:gd name="T4" fmla="*/ 0 w 151"/>
                <a:gd name="T5" fmla="*/ 0 h 152"/>
                <a:gd name="T6" fmla="*/ 151 w 151"/>
                <a:gd name="T7" fmla="*/ 0 h 152"/>
                <a:gd name="T8" fmla="*/ 151 w 151"/>
                <a:gd name="T9" fmla="*/ 152 h 152"/>
                <a:gd name="T10" fmla="*/ 14 w 151"/>
                <a:gd name="T11" fmla="*/ 135 h 152"/>
                <a:gd name="T12" fmla="*/ 135 w 151"/>
                <a:gd name="T13" fmla="*/ 135 h 152"/>
                <a:gd name="T14" fmla="*/ 135 w 151"/>
                <a:gd name="T15" fmla="*/ 15 h 152"/>
                <a:gd name="T16" fmla="*/ 14 w 151"/>
                <a:gd name="T17" fmla="*/ 15 h 152"/>
                <a:gd name="T18" fmla="*/ 14 w 151"/>
                <a:gd name="T19" fmla="*/ 135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152">
                  <a:moveTo>
                    <a:pt x="151" y="152"/>
                  </a:moveTo>
                  <a:lnTo>
                    <a:pt x="0" y="152"/>
                  </a:lnTo>
                  <a:lnTo>
                    <a:pt x="0" y="0"/>
                  </a:lnTo>
                  <a:lnTo>
                    <a:pt x="151" y="0"/>
                  </a:lnTo>
                  <a:lnTo>
                    <a:pt x="151" y="152"/>
                  </a:lnTo>
                  <a:close/>
                  <a:moveTo>
                    <a:pt x="14" y="135"/>
                  </a:moveTo>
                  <a:lnTo>
                    <a:pt x="135" y="135"/>
                  </a:lnTo>
                  <a:lnTo>
                    <a:pt x="135" y="15"/>
                  </a:lnTo>
                  <a:lnTo>
                    <a:pt x="14" y="15"/>
                  </a:lnTo>
                  <a:lnTo>
                    <a:pt x="14" y="135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7" name="Freeform 152">
              <a:extLst>
                <a:ext uri="{FF2B5EF4-FFF2-40B4-BE49-F238E27FC236}">
                  <a16:creationId xmlns="" xmlns:a16="http://schemas.microsoft.com/office/drawing/2014/main" id="{B7FA813C-4FB2-42E5-9263-BB09D01C784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2246178"/>
              <a:ext cx="346771" cy="349130"/>
            </a:xfrm>
            <a:custGeom>
              <a:avLst/>
              <a:gdLst>
                <a:gd name="T0" fmla="*/ 135 w 147"/>
                <a:gd name="T1" fmla="*/ 148 h 148"/>
                <a:gd name="T2" fmla="*/ 0 w 147"/>
                <a:gd name="T3" fmla="*/ 11 h 148"/>
                <a:gd name="T4" fmla="*/ 10 w 147"/>
                <a:gd name="T5" fmla="*/ 0 h 148"/>
                <a:gd name="T6" fmla="*/ 147 w 147"/>
                <a:gd name="T7" fmla="*/ 135 h 148"/>
                <a:gd name="T8" fmla="*/ 135 w 147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8">
                  <a:moveTo>
                    <a:pt x="135" y="148"/>
                  </a:moveTo>
                  <a:lnTo>
                    <a:pt x="0" y="11"/>
                  </a:lnTo>
                  <a:lnTo>
                    <a:pt x="10" y="0"/>
                  </a:lnTo>
                  <a:lnTo>
                    <a:pt x="147" y="135"/>
                  </a:lnTo>
                  <a:lnTo>
                    <a:pt x="135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8" name="Freeform 153">
              <a:extLst>
                <a:ext uri="{FF2B5EF4-FFF2-40B4-BE49-F238E27FC236}">
                  <a16:creationId xmlns="" xmlns:a16="http://schemas.microsoft.com/office/drawing/2014/main" id="{B59D9397-32F9-4CC0-B014-3ACBCF0259A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2246178"/>
              <a:ext cx="346771" cy="349130"/>
            </a:xfrm>
            <a:custGeom>
              <a:avLst/>
              <a:gdLst>
                <a:gd name="T0" fmla="*/ 10 w 147"/>
                <a:gd name="T1" fmla="*/ 148 h 148"/>
                <a:gd name="T2" fmla="*/ 0 w 147"/>
                <a:gd name="T3" fmla="*/ 135 h 148"/>
                <a:gd name="T4" fmla="*/ 135 w 147"/>
                <a:gd name="T5" fmla="*/ 0 h 148"/>
                <a:gd name="T6" fmla="*/ 147 w 147"/>
                <a:gd name="T7" fmla="*/ 11 h 148"/>
                <a:gd name="T8" fmla="*/ 10 w 147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8">
                  <a:moveTo>
                    <a:pt x="10" y="148"/>
                  </a:moveTo>
                  <a:lnTo>
                    <a:pt x="0" y="135"/>
                  </a:lnTo>
                  <a:lnTo>
                    <a:pt x="135" y="0"/>
                  </a:lnTo>
                  <a:lnTo>
                    <a:pt x="147" y="11"/>
                  </a:lnTo>
                  <a:lnTo>
                    <a:pt x="10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" name="Freeform 154">
              <a:extLst>
                <a:ext uri="{FF2B5EF4-FFF2-40B4-BE49-F238E27FC236}">
                  <a16:creationId xmlns="" xmlns:a16="http://schemas.microsoft.com/office/drawing/2014/main" id="{C0594989-E72F-4D1F-9115-6E844E0BC8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13731" y="2559923"/>
              <a:ext cx="356207" cy="358566"/>
            </a:xfrm>
            <a:custGeom>
              <a:avLst/>
              <a:gdLst>
                <a:gd name="T0" fmla="*/ 151 w 151"/>
                <a:gd name="T1" fmla="*/ 152 h 152"/>
                <a:gd name="T2" fmla="*/ 0 w 151"/>
                <a:gd name="T3" fmla="*/ 152 h 152"/>
                <a:gd name="T4" fmla="*/ 0 w 151"/>
                <a:gd name="T5" fmla="*/ 0 h 152"/>
                <a:gd name="T6" fmla="*/ 151 w 151"/>
                <a:gd name="T7" fmla="*/ 0 h 152"/>
                <a:gd name="T8" fmla="*/ 151 w 151"/>
                <a:gd name="T9" fmla="*/ 152 h 152"/>
                <a:gd name="T10" fmla="*/ 14 w 151"/>
                <a:gd name="T11" fmla="*/ 137 h 152"/>
                <a:gd name="T12" fmla="*/ 135 w 151"/>
                <a:gd name="T13" fmla="*/ 137 h 152"/>
                <a:gd name="T14" fmla="*/ 135 w 151"/>
                <a:gd name="T15" fmla="*/ 17 h 152"/>
                <a:gd name="T16" fmla="*/ 14 w 151"/>
                <a:gd name="T17" fmla="*/ 17 h 152"/>
                <a:gd name="T18" fmla="*/ 14 w 151"/>
                <a:gd name="T19" fmla="*/ 137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152">
                  <a:moveTo>
                    <a:pt x="151" y="152"/>
                  </a:moveTo>
                  <a:lnTo>
                    <a:pt x="0" y="152"/>
                  </a:lnTo>
                  <a:lnTo>
                    <a:pt x="0" y="0"/>
                  </a:lnTo>
                  <a:lnTo>
                    <a:pt x="151" y="0"/>
                  </a:lnTo>
                  <a:lnTo>
                    <a:pt x="151" y="152"/>
                  </a:lnTo>
                  <a:close/>
                  <a:moveTo>
                    <a:pt x="14" y="137"/>
                  </a:moveTo>
                  <a:lnTo>
                    <a:pt x="135" y="137"/>
                  </a:lnTo>
                  <a:lnTo>
                    <a:pt x="135" y="17"/>
                  </a:lnTo>
                  <a:lnTo>
                    <a:pt x="14" y="17"/>
                  </a:lnTo>
                  <a:lnTo>
                    <a:pt x="14" y="13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" name="Freeform 155">
              <a:extLst>
                <a:ext uri="{FF2B5EF4-FFF2-40B4-BE49-F238E27FC236}">
                  <a16:creationId xmlns="" xmlns:a16="http://schemas.microsoft.com/office/drawing/2014/main" id="{7311FC0D-DAED-48E6-9FB2-6AF625D037B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2564641"/>
              <a:ext cx="346771" cy="349130"/>
            </a:xfrm>
            <a:custGeom>
              <a:avLst/>
              <a:gdLst>
                <a:gd name="T0" fmla="*/ 135 w 147"/>
                <a:gd name="T1" fmla="*/ 148 h 148"/>
                <a:gd name="T2" fmla="*/ 0 w 147"/>
                <a:gd name="T3" fmla="*/ 13 h 148"/>
                <a:gd name="T4" fmla="*/ 10 w 147"/>
                <a:gd name="T5" fmla="*/ 0 h 148"/>
                <a:gd name="T6" fmla="*/ 147 w 147"/>
                <a:gd name="T7" fmla="*/ 137 h 148"/>
                <a:gd name="T8" fmla="*/ 135 w 147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8">
                  <a:moveTo>
                    <a:pt x="135" y="148"/>
                  </a:moveTo>
                  <a:lnTo>
                    <a:pt x="0" y="13"/>
                  </a:lnTo>
                  <a:lnTo>
                    <a:pt x="10" y="0"/>
                  </a:lnTo>
                  <a:lnTo>
                    <a:pt x="147" y="137"/>
                  </a:lnTo>
                  <a:lnTo>
                    <a:pt x="135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1" name="Freeform 156">
              <a:extLst>
                <a:ext uri="{FF2B5EF4-FFF2-40B4-BE49-F238E27FC236}">
                  <a16:creationId xmlns="" xmlns:a16="http://schemas.microsoft.com/office/drawing/2014/main" id="{6A7883F6-B86C-44FD-BF75-6EE781746B0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2564641"/>
              <a:ext cx="346771" cy="349130"/>
            </a:xfrm>
            <a:custGeom>
              <a:avLst/>
              <a:gdLst>
                <a:gd name="T0" fmla="*/ 10 w 147"/>
                <a:gd name="T1" fmla="*/ 148 h 148"/>
                <a:gd name="T2" fmla="*/ 0 w 147"/>
                <a:gd name="T3" fmla="*/ 137 h 148"/>
                <a:gd name="T4" fmla="*/ 135 w 147"/>
                <a:gd name="T5" fmla="*/ 0 h 148"/>
                <a:gd name="T6" fmla="*/ 147 w 147"/>
                <a:gd name="T7" fmla="*/ 13 h 148"/>
                <a:gd name="T8" fmla="*/ 10 w 147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8">
                  <a:moveTo>
                    <a:pt x="10" y="148"/>
                  </a:moveTo>
                  <a:lnTo>
                    <a:pt x="0" y="137"/>
                  </a:lnTo>
                  <a:lnTo>
                    <a:pt x="135" y="0"/>
                  </a:lnTo>
                  <a:lnTo>
                    <a:pt x="147" y="13"/>
                  </a:lnTo>
                  <a:lnTo>
                    <a:pt x="10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2" name="Freeform 157">
              <a:extLst>
                <a:ext uri="{FF2B5EF4-FFF2-40B4-BE49-F238E27FC236}">
                  <a16:creationId xmlns="" xmlns:a16="http://schemas.microsoft.com/office/drawing/2014/main" id="{8C55E58E-7FD7-4C82-83BE-36B61A17909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13731" y="2883105"/>
              <a:ext cx="356207" cy="358566"/>
            </a:xfrm>
            <a:custGeom>
              <a:avLst/>
              <a:gdLst>
                <a:gd name="T0" fmla="*/ 151 w 151"/>
                <a:gd name="T1" fmla="*/ 152 h 152"/>
                <a:gd name="T2" fmla="*/ 0 w 151"/>
                <a:gd name="T3" fmla="*/ 152 h 152"/>
                <a:gd name="T4" fmla="*/ 0 w 151"/>
                <a:gd name="T5" fmla="*/ 0 h 152"/>
                <a:gd name="T6" fmla="*/ 151 w 151"/>
                <a:gd name="T7" fmla="*/ 0 h 152"/>
                <a:gd name="T8" fmla="*/ 151 w 151"/>
                <a:gd name="T9" fmla="*/ 152 h 152"/>
                <a:gd name="T10" fmla="*/ 14 w 151"/>
                <a:gd name="T11" fmla="*/ 137 h 152"/>
                <a:gd name="T12" fmla="*/ 135 w 151"/>
                <a:gd name="T13" fmla="*/ 137 h 152"/>
                <a:gd name="T14" fmla="*/ 135 w 151"/>
                <a:gd name="T15" fmla="*/ 15 h 152"/>
                <a:gd name="T16" fmla="*/ 14 w 151"/>
                <a:gd name="T17" fmla="*/ 15 h 152"/>
                <a:gd name="T18" fmla="*/ 14 w 151"/>
                <a:gd name="T19" fmla="*/ 137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152">
                  <a:moveTo>
                    <a:pt x="151" y="152"/>
                  </a:moveTo>
                  <a:lnTo>
                    <a:pt x="0" y="152"/>
                  </a:lnTo>
                  <a:lnTo>
                    <a:pt x="0" y="0"/>
                  </a:lnTo>
                  <a:lnTo>
                    <a:pt x="151" y="0"/>
                  </a:lnTo>
                  <a:lnTo>
                    <a:pt x="151" y="152"/>
                  </a:lnTo>
                  <a:close/>
                  <a:moveTo>
                    <a:pt x="14" y="137"/>
                  </a:moveTo>
                  <a:lnTo>
                    <a:pt x="135" y="137"/>
                  </a:lnTo>
                  <a:lnTo>
                    <a:pt x="135" y="15"/>
                  </a:lnTo>
                  <a:lnTo>
                    <a:pt x="14" y="15"/>
                  </a:lnTo>
                  <a:lnTo>
                    <a:pt x="14" y="13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3" name="Freeform 158">
              <a:extLst>
                <a:ext uri="{FF2B5EF4-FFF2-40B4-BE49-F238E27FC236}">
                  <a16:creationId xmlns="" xmlns:a16="http://schemas.microsoft.com/office/drawing/2014/main" id="{F561768D-ED13-4E21-AE01-F88D0A877AA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2887823"/>
              <a:ext cx="346771" cy="349130"/>
            </a:xfrm>
            <a:custGeom>
              <a:avLst/>
              <a:gdLst>
                <a:gd name="T0" fmla="*/ 135 w 147"/>
                <a:gd name="T1" fmla="*/ 148 h 148"/>
                <a:gd name="T2" fmla="*/ 0 w 147"/>
                <a:gd name="T3" fmla="*/ 11 h 148"/>
                <a:gd name="T4" fmla="*/ 10 w 147"/>
                <a:gd name="T5" fmla="*/ 0 h 148"/>
                <a:gd name="T6" fmla="*/ 147 w 147"/>
                <a:gd name="T7" fmla="*/ 138 h 148"/>
                <a:gd name="T8" fmla="*/ 135 w 147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8">
                  <a:moveTo>
                    <a:pt x="135" y="148"/>
                  </a:moveTo>
                  <a:lnTo>
                    <a:pt x="0" y="11"/>
                  </a:lnTo>
                  <a:lnTo>
                    <a:pt x="10" y="0"/>
                  </a:lnTo>
                  <a:lnTo>
                    <a:pt x="147" y="138"/>
                  </a:lnTo>
                  <a:lnTo>
                    <a:pt x="135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4" name="Freeform 159">
              <a:extLst>
                <a:ext uri="{FF2B5EF4-FFF2-40B4-BE49-F238E27FC236}">
                  <a16:creationId xmlns="" xmlns:a16="http://schemas.microsoft.com/office/drawing/2014/main" id="{E9682EB0-4068-43A9-AD07-2BECB550BCB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2887823"/>
              <a:ext cx="346771" cy="349130"/>
            </a:xfrm>
            <a:custGeom>
              <a:avLst/>
              <a:gdLst>
                <a:gd name="T0" fmla="*/ 10 w 147"/>
                <a:gd name="T1" fmla="*/ 148 h 148"/>
                <a:gd name="T2" fmla="*/ 0 w 147"/>
                <a:gd name="T3" fmla="*/ 138 h 148"/>
                <a:gd name="T4" fmla="*/ 135 w 147"/>
                <a:gd name="T5" fmla="*/ 0 h 148"/>
                <a:gd name="T6" fmla="*/ 147 w 147"/>
                <a:gd name="T7" fmla="*/ 11 h 148"/>
                <a:gd name="T8" fmla="*/ 10 w 147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8">
                  <a:moveTo>
                    <a:pt x="10" y="148"/>
                  </a:moveTo>
                  <a:lnTo>
                    <a:pt x="0" y="138"/>
                  </a:lnTo>
                  <a:lnTo>
                    <a:pt x="135" y="0"/>
                  </a:lnTo>
                  <a:lnTo>
                    <a:pt x="147" y="11"/>
                  </a:lnTo>
                  <a:lnTo>
                    <a:pt x="10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5" name="Freeform 160">
              <a:extLst>
                <a:ext uri="{FF2B5EF4-FFF2-40B4-BE49-F238E27FC236}">
                  <a16:creationId xmlns="" xmlns:a16="http://schemas.microsoft.com/office/drawing/2014/main" id="{B602E592-25E8-4534-95AD-63C28D50E7C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13731" y="3206286"/>
              <a:ext cx="356207" cy="358566"/>
            </a:xfrm>
            <a:custGeom>
              <a:avLst/>
              <a:gdLst>
                <a:gd name="T0" fmla="*/ 151 w 151"/>
                <a:gd name="T1" fmla="*/ 152 h 152"/>
                <a:gd name="T2" fmla="*/ 0 w 151"/>
                <a:gd name="T3" fmla="*/ 152 h 152"/>
                <a:gd name="T4" fmla="*/ 0 w 151"/>
                <a:gd name="T5" fmla="*/ 0 h 152"/>
                <a:gd name="T6" fmla="*/ 151 w 151"/>
                <a:gd name="T7" fmla="*/ 0 h 152"/>
                <a:gd name="T8" fmla="*/ 151 w 151"/>
                <a:gd name="T9" fmla="*/ 152 h 152"/>
                <a:gd name="T10" fmla="*/ 14 w 151"/>
                <a:gd name="T11" fmla="*/ 135 h 152"/>
                <a:gd name="T12" fmla="*/ 135 w 151"/>
                <a:gd name="T13" fmla="*/ 135 h 152"/>
                <a:gd name="T14" fmla="*/ 135 w 151"/>
                <a:gd name="T15" fmla="*/ 15 h 152"/>
                <a:gd name="T16" fmla="*/ 14 w 151"/>
                <a:gd name="T17" fmla="*/ 15 h 152"/>
                <a:gd name="T18" fmla="*/ 14 w 151"/>
                <a:gd name="T19" fmla="*/ 135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152">
                  <a:moveTo>
                    <a:pt x="151" y="152"/>
                  </a:moveTo>
                  <a:lnTo>
                    <a:pt x="0" y="152"/>
                  </a:lnTo>
                  <a:lnTo>
                    <a:pt x="0" y="0"/>
                  </a:lnTo>
                  <a:lnTo>
                    <a:pt x="151" y="0"/>
                  </a:lnTo>
                  <a:lnTo>
                    <a:pt x="151" y="152"/>
                  </a:lnTo>
                  <a:close/>
                  <a:moveTo>
                    <a:pt x="14" y="135"/>
                  </a:moveTo>
                  <a:lnTo>
                    <a:pt x="135" y="135"/>
                  </a:lnTo>
                  <a:lnTo>
                    <a:pt x="135" y="15"/>
                  </a:lnTo>
                  <a:lnTo>
                    <a:pt x="14" y="15"/>
                  </a:lnTo>
                  <a:lnTo>
                    <a:pt x="14" y="135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6" name="Freeform 161">
              <a:extLst>
                <a:ext uri="{FF2B5EF4-FFF2-40B4-BE49-F238E27FC236}">
                  <a16:creationId xmlns="" xmlns:a16="http://schemas.microsoft.com/office/drawing/2014/main" id="{2140BBC2-3D60-4B86-9DF6-99A93D08D59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3213363"/>
              <a:ext cx="346771" cy="346771"/>
            </a:xfrm>
            <a:custGeom>
              <a:avLst/>
              <a:gdLst>
                <a:gd name="T0" fmla="*/ 135 w 147"/>
                <a:gd name="T1" fmla="*/ 147 h 147"/>
                <a:gd name="T2" fmla="*/ 0 w 147"/>
                <a:gd name="T3" fmla="*/ 10 h 147"/>
                <a:gd name="T4" fmla="*/ 10 w 147"/>
                <a:gd name="T5" fmla="*/ 0 h 147"/>
                <a:gd name="T6" fmla="*/ 147 w 147"/>
                <a:gd name="T7" fmla="*/ 135 h 147"/>
                <a:gd name="T8" fmla="*/ 135 w 147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7">
                  <a:moveTo>
                    <a:pt x="135" y="147"/>
                  </a:moveTo>
                  <a:lnTo>
                    <a:pt x="0" y="10"/>
                  </a:lnTo>
                  <a:lnTo>
                    <a:pt x="10" y="0"/>
                  </a:lnTo>
                  <a:lnTo>
                    <a:pt x="147" y="135"/>
                  </a:lnTo>
                  <a:lnTo>
                    <a:pt x="135" y="14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7" name="Freeform 162">
              <a:extLst>
                <a:ext uri="{FF2B5EF4-FFF2-40B4-BE49-F238E27FC236}">
                  <a16:creationId xmlns="" xmlns:a16="http://schemas.microsoft.com/office/drawing/2014/main" id="{A7F9DAB3-1EAA-4094-88D0-EE3E140B0EE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3213363"/>
              <a:ext cx="346771" cy="346771"/>
            </a:xfrm>
            <a:custGeom>
              <a:avLst/>
              <a:gdLst>
                <a:gd name="T0" fmla="*/ 10 w 147"/>
                <a:gd name="T1" fmla="*/ 147 h 147"/>
                <a:gd name="T2" fmla="*/ 0 w 147"/>
                <a:gd name="T3" fmla="*/ 135 h 147"/>
                <a:gd name="T4" fmla="*/ 135 w 147"/>
                <a:gd name="T5" fmla="*/ 0 h 147"/>
                <a:gd name="T6" fmla="*/ 147 w 147"/>
                <a:gd name="T7" fmla="*/ 10 h 147"/>
                <a:gd name="T8" fmla="*/ 10 w 147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7">
                  <a:moveTo>
                    <a:pt x="10" y="147"/>
                  </a:moveTo>
                  <a:lnTo>
                    <a:pt x="0" y="135"/>
                  </a:lnTo>
                  <a:lnTo>
                    <a:pt x="135" y="0"/>
                  </a:lnTo>
                  <a:lnTo>
                    <a:pt x="147" y="10"/>
                  </a:lnTo>
                  <a:lnTo>
                    <a:pt x="10" y="14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8" name="Freeform 163">
              <a:extLst>
                <a:ext uri="{FF2B5EF4-FFF2-40B4-BE49-F238E27FC236}">
                  <a16:creationId xmlns="" xmlns:a16="http://schemas.microsoft.com/office/drawing/2014/main" id="{AD8B3CE3-7AF1-4834-87E1-CF458F95D7D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13731" y="3524750"/>
              <a:ext cx="356207" cy="358566"/>
            </a:xfrm>
            <a:custGeom>
              <a:avLst/>
              <a:gdLst>
                <a:gd name="T0" fmla="*/ 151 w 151"/>
                <a:gd name="T1" fmla="*/ 152 h 152"/>
                <a:gd name="T2" fmla="*/ 0 w 151"/>
                <a:gd name="T3" fmla="*/ 152 h 152"/>
                <a:gd name="T4" fmla="*/ 0 w 151"/>
                <a:gd name="T5" fmla="*/ 0 h 152"/>
                <a:gd name="T6" fmla="*/ 151 w 151"/>
                <a:gd name="T7" fmla="*/ 0 h 152"/>
                <a:gd name="T8" fmla="*/ 151 w 151"/>
                <a:gd name="T9" fmla="*/ 152 h 152"/>
                <a:gd name="T10" fmla="*/ 14 w 151"/>
                <a:gd name="T11" fmla="*/ 138 h 152"/>
                <a:gd name="T12" fmla="*/ 135 w 151"/>
                <a:gd name="T13" fmla="*/ 138 h 152"/>
                <a:gd name="T14" fmla="*/ 135 w 151"/>
                <a:gd name="T15" fmla="*/ 17 h 152"/>
                <a:gd name="T16" fmla="*/ 14 w 151"/>
                <a:gd name="T17" fmla="*/ 17 h 152"/>
                <a:gd name="T18" fmla="*/ 14 w 151"/>
                <a:gd name="T19" fmla="*/ 138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152">
                  <a:moveTo>
                    <a:pt x="151" y="152"/>
                  </a:moveTo>
                  <a:lnTo>
                    <a:pt x="0" y="152"/>
                  </a:lnTo>
                  <a:lnTo>
                    <a:pt x="0" y="0"/>
                  </a:lnTo>
                  <a:lnTo>
                    <a:pt x="151" y="0"/>
                  </a:lnTo>
                  <a:lnTo>
                    <a:pt x="151" y="152"/>
                  </a:lnTo>
                  <a:close/>
                  <a:moveTo>
                    <a:pt x="14" y="138"/>
                  </a:moveTo>
                  <a:lnTo>
                    <a:pt x="135" y="138"/>
                  </a:lnTo>
                  <a:lnTo>
                    <a:pt x="135" y="17"/>
                  </a:lnTo>
                  <a:lnTo>
                    <a:pt x="14" y="17"/>
                  </a:lnTo>
                  <a:lnTo>
                    <a:pt x="14" y="13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" name="Freeform 164">
              <a:extLst>
                <a:ext uri="{FF2B5EF4-FFF2-40B4-BE49-F238E27FC236}">
                  <a16:creationId xmlns="" xmlns:a16="http://schemas.microsoft.com/office/drawing/2014/main" id="{F26B1540-A213-49A4-ACBF-2984A7B38EE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3531827"/>
              <a:ext cx="346771" cy="346771"/>
            </a:xfrm>
            <a:custGeom>
              <a:avLst/>
              <a:gdLst>
                <a:gd name="T0" fmla="*/ 135 w 147"/>
                <a:gd name="T1" fmla="*/ 147 h 147"/>
                <a:gd name="T2" fmla="*/ 0 w 147"/>
                <a:gd name="T3" fmla="*/ 12 h 147"/>
                <a:gd name="T4" fmla="*/ 10 w 147"/>
                <a:gd name="T5" fmla="*/ 0 h 147"/>
                <a:gd name="T6" fmla="*/ 147 w 147"/>
                <a:gd name="T7" fmla="*/ 137 h 147"/>
                <a:gd name="T8" fmla="*/ 135 w 147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7">
                  <a:moveTo>
                    <a:pt x="135" y="147"/>
                  </a:moveTo>
                  <a:lnTo>
                    <a:pt x="0" y="12"/>
                  </a:lnTo>
                  <a:lnTo>
                    <a:pt x="10" y="0"/>
                  </a:lnTo>
                  <a:lnTo>
                    <a:pt x="147" y="137"/>
                  </a:lnTo>
                  <a:lnTo>
                    <a:pt x="135" y="14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0" name="Freeform 165">
              <a:extLst>
                <a:ext uri="{FF2B5EF4-FFF2-40B4-BE49-F238E27FC236}">
                  <a16:creationId xmlns="" xmlns:a16="http://schemas.microsoft.com/office/drawing/2014/main" id="{E3995BD3-CA29-4DBE-BBB2-2D36389E4DE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3531827"/>
              <a:ext cx="346771" cy="346771"/>
            </a:xfrm>
            <a:custGeom>
              <a:avLst/>
              <a:gdLst>
                <a:gd name="T0" fmla="*/ 10 w 147"/>
                <a:gd name="T1" fmla="*/ 147 h 147"/>
                <a:gd name="T2" fmla="*/ 0 w 147"/>
                <a:gd name="T3" fmla="*/ 137 h 147"/>
                <a:gd name="T4" fmla="*/ 135 w 147"/>
                <a:gd name="T5" fmla="*/ 0 h 147"/>
                <a:gd name="T6" fmla="*/ 147 w 147"/>
                <a:gd name="T7" fmla="*/ 12 h 147"/>
                <a:gd name="T8" fmla="*/ 10 w 147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7">
                  <a:moveTo>
                    <a:pt x="10" y="147"/>
                  </a:moveTo>
                  <a:lnTo>
                    <a:pt x="0" y="137"/>
                  </a:lnTo>
                  <a:lnTo>
                    <a:pt x="135" y="0"/>
                  </a:lnTo>
                  <a:lnTo>
                    <a:pt x="147" y="12"/>
                  </a:lnTo>
                  <a:lnTo>
                    <a:pt x="10" y="14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1" name="Freeform 166">
              <a:extLst>
                <a:ext uri="{FF2B5EF4-FFF2-40B4-BE49-F238E27FC236}">
                  <a16:creationId xmlns="" xmlns:a16="http://schemas.microsoft.com/office/drawing/2014/main" id="{757F1FF0-A343-49A0-9245-AEEEEA922A7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13731" y="3850290"/>
              <a:ext cx="356207" cy="356207"/>
            </a:xfrm>
            <a:custGeom>
              <a:avLst/>
              <a:gdLst>
                <a:gd name="T0" fmla="*/ 151 w 151"/>
                <a:gd name="T1" fmla="*/ 151 h 151"/>
                <a:gd name="T2" fmla="*/ 0 w 151"/>
                <a:gd name="T3" fmla="*/ 151 h 151"/>
                <a:gd name="T4" fmla="*/ 0 w 151"/>
                <a:gd name="T5" fmla="*/ 0 h 151"/>
                <a:gd name="T6" fmla="*/ 151 w 151"/>
                <a:gd name="T7" fmla="*/ 0 h 151"/>
                <a:gd name="T8" fmla="*/ 151 w 151"/>
                <a:gd name="T9" fmla="*/ 151 h 151"/>
                <a:gd name="T10" fmla="*/ 14 w 151"/>
                <a:gd name="T11" fmla="*/ 137 h 151"/>
                <a:gd name="T12" fmla="*/ 135 w 151"/>
                <a:gd name="T13" fmla="*/ 137 h 151"/>
                <a:gd name="T14" fmla="*/ 135 w 151"/>
                <a:gd name="T15" fmla="*/ 14 h 151"/>
                <a:gd name="T16" fmla="*/ 14 w 151"/>
                <a:gd name="T17" fmla="*/ 14 h 151"/>
                <a:gd name="T18" fmla="*/ 14 w 151"/>
                <a:gd name="T19" fmla="*/ 13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151">
                  <a:moveTo>
                    <a:pt x="151" y="151"/>
                  </a:moveTo>
                  <a:lnTo>
                    <a:pt x="0" y="151"/>
                  </a:lnTo>
                  <a:lnTo>
                    <a:pt x="0" y="0"/>
                  </a:lnTo>
                  <a:lnTo>
                    <a:pt x="151" y="0"/>
                  </a:lnTo>
                  <a:lnTo>
                    <a:pt x="151" y="151"/>
                  </a:lnTo>
                  <a:close/>
                  <a:moveTo>
                    <a:pt x="14" y="137"/>
                  </a:moveTo>
                  <a:lnTo>
                    <a:pt x="135" y="137"/>
                  </a:lnTo>
                  <a:lnTo>
                    <a:pt x="135" y="14"/>
                  </a:lnTo>
                  <a:lnTo>
                    <a:pt x="14" y="14"/>
                  </a:lnTo>
                  <a:lnTo>
                    <a:pt x="14" y="13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2" name="Freeform 167">
              <a:extLst>
                <a:ext uri="{FF2B5EF4-FFF2-40B4-BE49-F238E27FC236}">
                  <a16:creationId xmlns="" xmlns:a16="http://schemas.microsoft.com/office/drawing/2014/main" id="{5C8102CF-5ED4-4BB4-AC34-781C6E80F24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3855008"/>
              <a:ext cx="346771" cy="346771"/>
            </a:xfrm>
            <a:custGeom>
              <a:avLst/>
              <a:gdLst>
                <a:gd name="T0" fmla="*/ 135 w 147"/>
                <a:gd name="T1" fmla="*/ 147 h 147"/>
                <a:gd name="T2" fmla="*/ 0 w 147"/>
                <a:gd name="T3" fmla="*/ 10 h 147"/>
                <a:gd name="T4" fmla="*/ 10 w 147"/>
                <a:gd name="T5" fmla="*/ 0 h 147"/>
                <a:gd name="T6" fmla="*/ 147 w 147"/>
                <a:gd name="T7" fmla="*/ 137 h 147"/>
                <a:gd name="T8" fmla="*/ 135 w 147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7">
                  <a:moveTo>
                    <a:pt x="135" y="147"/>
                  </a:moveTo>
                  <a:lnTo>
                    <a:pt x="0" y="10"/>
                  </a:lnTo>
                  <a:lnTo>
                    <a:pt x="10" y="0"/>
                  </a:lnTo>
                  <a:lnTo>
                    <a:pt x="147" y="137"/>
                  </a:lnTo>
                  <a:lnTo>
                    <a:pt x="135" y="14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3" name="Freeform 168">
              <a:extLst>
                <a:ext uri="{FF2B5EF4-FFF2-40B4-BE49-F238E27FC236}">
                  <a16:creationId xmlns="" xmlns:a16="http://schemas.microsoft.com/office/drawing/2014/main" id="{7F7A4137-AC81-45DE-B212-CCAA4682353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3855008"/>
              <a:ext cx="346771" cy="346771"/>
            </a:xfrm>
            <a:custGeom>
              <a:avLst/>
              <a:gdLst>
                <a:gd name="T0" fmla="*/ 10 w 147"/>
                <a:gd name="T1" fmla="*/ 147 h 147"/>
                <a:gd name="T2" fmla="*/ 0 w 147"/>
                <a:gd name="T3" fmla="*/ 137 h 147"/>
                <a:gd name="T4" fmla="*/ 135 w 147"/>
                <a:gd name="T5" fmla="*/ 0 h 147"/>
                <a:gd name="T6" fmla="*/ 147 w 147"/>
                <a:gd name="T7" fmla="*/ 10 h 147"/>
                <a:gd name="T8" fmla="*/ 10 w 147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7">
                  <a:moveTo>
                    <a:pt x="10" y="147"/>
                  </a:moveTo>
                  <a:lnTo>
                    <a:pt x="0" y="137"/>
                  </a:lnTo>
                  <a:lnTo>
                    <a:pt x="135" y="0"/>
                  </a:lnTo>
                  <a:lnTo>
                    <a:pt x="147" y="10"/>
                  </a:lnTo>
                  <a:lnTo>
                    <a:pt x="10" y="14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4" name="Freeform 169">
              <a:extLst>
                <a:ext uri="{FF2B5EF4-FFF2-40B4-BE49-F238E27FC236}">
                  <a16:creationId xmlns="" xmlns:a16="http://schemas.microsoft.com/office/drawing/2014/main" id="{59845C66-C94B-417E-93C3-57850E6E3ED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13731" y="4173472"/>
              <a:ext cx="356207" cy="356207"/>
            </a:xfrm>
            <a:custGeom>
              <a:avLst/>
              <a:gdLst>
                <a:gd name="T0" fmla="*/ 151 w 151"/>
                <a:gd name="T1" fmla="*/ 151 h 151"/>
                <a:gd name="T2" fmla="*/ 0 w 151"/>
                <a:gd name="T3" fmla="*/ 151 h 151"/>
                <a:gd name="T4" fmla="*/ 0 w 151"/>
                <a:gd name="T5" fmla="*/ 0 h 151"/>
                <a:gd name="T6" fmla="*/ 151 w 151"/>
                <a:gd name="T7" fmla="*/ 0 h 151"/>
                <a:gd name="T8" fmla="*/ 151 w 151"/>
                <a:gd name="T9" fmla="*/ 151 h 151"/>
                <a:gd name="T10" fmla="*/ 14 w 151"/>
                <a:gd name="T11" fmla="*/ 135 h 151"/>
                <a:gd name="T12" fmla="*/ 135 w 151"/>
                <a:gd name="T13" fmla="*/ 135 h 151"/>
                <a:gd name="T14" fmla="*/ 135 w 151"/>
                <a:gd name="T15" fmla="*/ 14 h 151"/>
                <a:gd name="T16" fmla="*/ 14 w 151"/>
                <a:gd name="T17" fmla="*/ 14 h 151"/>
                <a:gd name="T18" fmla="*/ 14 w 151"/>
                <a:gd name="T19" fmla="*/ 135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151">
                  <a:moveTo>
                    <a:pt x="151" y="151"/>
                  </a:moveTo>
                  <a:lnTo>
                    <a:pt x="0" y="151"/>
                  </a:lnTo>
                  <a:lnTo>
                    <a:pt x="0" y="0"/>
                  </a:lnTo>
                  <a:lnTo>
                    <a:pt x="151" y="0"/>
                  </a:lnTo>
                  <a:lnTo>
                    <a:pt x="151" y="151"/>
                  </a:lnTo>
                  <a:close/>
                  <a:moveTo>
                    <a:pt x="14" y="135"/>
                  </a:moveTo>
                  <a:lnTo>
                    <a:pt x="135" y="135"/>
                  </a:lnTo>
                  <a:lnTo>
                    <a:pt x="135" y="14"/>
                  </a:lnTo>
                  <a:lnTo>
                    <a:pt x="14" y="14"/>
                  </a:lnTo>
                  <a:lnTo>
                    <a:pt x="14" y="135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5" name="Freeform 170">
              <a:extLst>
                <a:ext uri="{FF2B5EF4-FFF2-40B4-BE49-F238E27FC236}">
                  <a16:creationId xmlns="" xmlns:a16="http://schemas.microsoft.com/office/drawing/2014/main" id="{5B32E016-CBE7-467B-A00E-6B09B49D305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4178190"/>
              <a:ext cx="346771" cy="346771"/>
            </a:xfrm>
            <a:custGeom>
              <a:avLst/>
              <a:gdLst>
                <a:gd name="T0" fmla="*/ 135 w 147"/>
                <a:gd name="T1" fmla="*/ 147 h 147"/>
                <a:gd name="T2" fmla="*/ 0 w 147"/>
                <a:gd name="T3" fmla="*/ 10 h 147"/>
                <a:gd name="T4" fmla="*/ 10 w 147"/>
                <a:gd name="T5" fmla="*/ 0 h 147"/>
                <a:gd name="T6" fmla="*/ 147 w 147"/>
                <a:gd name="T7" fmla="*/ 135 h 147"/>
                <a:gd name="T8" fmla="*/ 135 w 147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7">
                  <a:moveTo>
                    <a:pt x="135" y="147"/>
                  </a:moveTo>
                  <a:lnTo>
                    <a:pt x="0" y="10"/>
                  </a:lnTo>
                  <a:lnTo>
                    <a:pt x="10" y="0"/>
                  </a:lnTo>
                  <a:lnTo>
                    <a:pt x="147" y="135"/>
                  </a:lnTo>
                  <a:lnTo>
                    <a:pt x="135" y="14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6" name="Freeform 171">
              <a:extLst>
                <a:ext uri="{FF2B5EF4-FFF2-40B4-BE49-F238E27FC236}">
                  <a16:creationId xmlns="" xmlns:a16="http://schemas.microsoft.com/office/drawing/2014/main" id="{FE923712-5455-4A4C-A043-73E44BFA416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4178190"/>
              <a:ext cx="346771" cy="346771"/>
            </a:xfrm>
            <a:custGeom>
              <a:avLst/>
              <a:gdLst>
                <a:gd name="T0" fmla="*/ 10 w 147"/>
                <a:gd name="T1" fmla="*/ 147 h 147"/>
                <a:gd name="T2" fmla="*/ 0 w 147"/>
                <a:gd name="T3" fmla="*/ 135 h 147"/>
                <a:gd name="T4" fmla="*/ 135 w 147"/>
                <a:gd name="T5" fmla="*/ 0 h 147"/>
                <a:gd name="T6" fmla="*/ 147 w 147"/>
                <a:gd name="T7" fmla="*/ 10 h 147"/>
                <a:gd name="T8" fmla="*/ 10 w 147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7">
                  <a:moveTo>
                    <a:pt x="10" y="147"/>
                  </a:moveTo>
                  <a:lnTo>
                    <a:pt x="0" y="135"/>
                  </a:lnTo>
                  <a:lnTo>
                    <a:pt x="135" y="0"/>
                  </a:lnTo>
                  <a:lnTo>
                    <a:pt x="147" y="10"/>
                  </a:lnTo>
                  <a:lnTo>
                    <a:pt x="10" y="14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7" name="Freeform 172">
              <a:extLst>
                <a:ext uri="{FF2B5EF4-FFF2-40B4-BE49-F238E27FC236}">
                  <a16:creationId xmlns="" xmlns:a16="http://schemas.microsoft.com/office/drawing/2014/main" id="{CE11E77F-2545-42ED-864A-0D35CD190A3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13731" y="4491935"/>
              <a:ext cx="356207" cy="356207"/>
            </a:xfrm>
            <a:custGeom>
              <a:avLst/>
              <a:gdLst>
                <a:gd name="T0" fmla="*/ 151 w 151"/>
                <a:gd name="T1" fmla="*/ 151 h 151"/>
                <a:gd name="T2" fmla="*/ 0 w 151"/>
                <a:gd name="T3" fmla="*/ 151 h 151"/>
                <a:gd name="T4" fmla="*/ 0 w 151"/>
                <a:gd name="T5" fmla="*/ 0 h 151"/>
                <a:gd name="T6" fmla="*/ 151 w 151"/>
                <a:gd name="T7" fmla="*/ 0 h 151"/>
                <a:gd name="T8" fmla="*/ 151 w 151"/>
                <a:gd name="T9" fmla="*/ 151 h 151"/>
                <a:gd name="T10" fmla="*/ 14 w 151"/>
                <a:gd name="T11" fmla="*/ 137 h 151"/>
                <a:gd name="T12" fmla="*/ 135 w 151"/>
                <a:gd name="T13" fmla="*/ 137 h 151"/>
                <a:gd name="T14" fmla="*/ 135 w 151"/>
                <a:gd name="T15" fmla="*/ 16 h 151"/>
                <a:gd name="T16" fmla="*/ 14 w 151"/>
                <a:gd name="T17" fmla="*/ 16 h 151"/>
                <a:gd name="T18" fmla="*/ 14 w 151"/>
                <a:gd name="T19" fmla="*/ 13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151">
                  <a:moveTo>
                    <a:pt x="151" y="151"/>
                  </a:moveTo>
                  <a:lnTo>
                    <a:pt x="0" y="151"/>
                  </a:lnTo>
                  <a:lnTo>
                    <a:pt x="0" y="0"/>
                  </a:lnTo>
                  <a:lnTo>
                    <a:pt x="151" y="0"/>
                  </a:lnTo>
                  <a:lnTo>
                    <a:pt x="151" y="151"/>
                  </a:lnTo>
                  <a:close/>
                  <a:moveTo>
                    <a:pt x="14" y="137"/>
                  </a:moveTo>
                  <a:lnTo>
                    <a:pt x="135" y="137"/>
                  </a:lnTo>
                  <a:lnTo>
                    <a:pt x="135" y="16"/>
                  </a:lnTo>
                  <a:lnTo>
                    <a:pt x="14" y="16"/>
                  </a:lnTo>
                  <a:lnTo>
                    <a:pt x="14" y="13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8" name="Freeform 173">
              <a:extLst>
                <a:ext uri="{FF2B5EF4-FFF2-40B4-BE49-F238E27FC236}">
                  <a16:creationId xmlns="" xmlns:a16="http://schemas.microsoft.com/office/drawing/2014/main" id="{FFF55849-18ED-42C9-9E01-135E349E97E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4496653"/>
              <a:ext cx="346771" cy="346771"/>
            </a:xfrm>
            <a:custGeom>
              <a:avLst/>
              <a:gdLst>
                <a:gd name="T0" fmla="*/ 135 w 147"/>
                <a:gd name="T1" fmla="*/ 147 h 147"/>
                <a:gd name="T2" fmla="*/ 0 w 147"/>
                <a:gd name="T3" fmla="*/ 12 h 147"/>
                <a:gd name="T4" fmla="*/ 10 w 147"/>
                <a:gd name="T5" fmla="*/ 0 h 147"/>
                <a:gd name="T6" fmla="*/ 147 w 147"/>
                <a:gd name="T7" fmla="*/ 137 h 147"/>
                <a:gd name="T8" fmla="*/ 135 w 147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7">
                  <a:moveTo>
                    <a:pt x="135" y="147"/>
                  </a:moveTo>
                  <a:lnTo>
                    <a:pt x="0" y="12"/>
                  </a:lnTo>
                  <a:lnTo>
                    <a:pt x="10" y="0"/>
                  </a:lnTo>
                  <a:lnTo>
                    <a:pt x="147" y="137"/>
                  </a:lnTo>
                  <a:lnTo>
                    <a:pt x="135" y="14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9" name="Freeform 174">
              <a:extLst>
                <a:ext uri="{FF2B5EF4-FFF2-40B4-BE49-F238E27FC236}">
                  <a16:creationId xmlns="" xmlns:a16="http://schemas.microsoft.com/office/drawing/2014/main" id="{5A4A1542-E99A-4D69-BC08-23C7D83CF84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4496653"/>
              <a:ext cx="346771" cy="346771"/>
            </a:xfrm>
            <a:custGeom>
              <a:avLst/>
              <a:gdLst>
                <a:gd name="T0" fmla="*/ 10 w 147"/>
                <a:gd name="T1" fmla="*/ 147 h 147"/>
                <a:gd name="T2" fmla="*/ 0 w 147"/>
                <a:gd name="T3" fmla="*/ 137 h 147"/>
                <a:gd name="T4" fmla="*/ 135 w 147"/>
                <a:gd name="T5" fmla="*/ 0 h 147"/>
                <a:gd name="T6" fmla="*/ 147 w 147"/>
                <a:gd name="T7" fmla="*/ 12 h 147"/>
                <a:gd name="T8" fmla="*/ 10 w 147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7">
                  <a:moveTo>
                    <a:pt x="10" y="147"/>
                  </a:moveTo>
                  <a:lnTo>
                    <a:pt x="0" y="137"/>
                  </a:lnTo>
                  <a:lnTo>
                    <a:pt x="135" y="0"/>
                  </a:lnTo>
                  <a:lnTo>
                    <a:pt x="147" y="12"/>
                  </a:lnTo>
                  <a:lnTo>
                    <a:pt x="10" y="14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0" name="Freeform 175">
              <a:extLst>
                <a:ext uri="{FF2B5EF4-FFF2-40B4-BE49-F238E27FC236}">
                  <a16:creationId xmlns="" xmlns:a16="http://schemas.microsoft.com/office/drawing/2014/main" id="{73C82FFF-0515-43BD-A68B-F585E7B6249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13731" y="4815117"/>
              <a:ext cx="356207" cy="356207"/>
            </a:xfrm>
            <a:custGeom>
              <a:avLst/>
              <a:gdLst>
                <a:gd name="T0" fmla="*/ 151 w 151"/>
                <a:gd name="T1" fmla="*/ 151 h 151"/>
                <a:gd name="T2" fmla="*/ 0 w 151"/>
                <a:gd name="T3" fmla="*/ 151 h 151"/>
                <a:gd name="T4" fmla="*/ 0 w 151"/>
                <a:gd name="T5" fmla="*/ 0 h 151"/>
                <a:gd name="T6" fmla="*/ 151 w 151"/>
                <a:gd name="T7" fmla="*/ 0 h 151"/>
                <a:gd name="T8" fmla="*/ 151 w 151"/>
                <a:gd name="T9" fmla="*/ 151 h 151"/>
                <a:gd name="T10" fmla="*/ 14 w 151"/>
                <a:gd name="T11" fmla="*/ 135 h 151"/>
                <a:gd name="T12" fmla="*/ 135 w 151"/>
                <a:gd name="T13" fmla="*/ 135 h 151"/>
                <a:gd name="T14" fmla="*/ 135 w 151"/>
                <a:gd name="T15" fmla="*/ 14 h 151"/>
                <a:gd name="T16" fmla="*/ 14 w 151"/>
                <a:gd name="T17" fmla="*/ 14 h 151"/>
                <a:gd name="T18" fmla="*/ 14 w 151"/>
                <a:gd name="T19" fmla="*/ 135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151">
                  <a:moveTo>
                    <a:pt x="151" y="151"/>
                  </a:moveTo>
                  <a:lnTo>
                    <a:pt x="0" y="151"/>
                  </a:lnTo>
                  <a:lnTo>
                    <a:pt x="0" y="0"/>
                  </a:lnTo>
                  <a:lnTo>
                    <a:pt x="151" y="0"/>
                  </a:lnTo>
                  <a:lnTo>
                    <a:pt x="151" y="151"/>
                  </a:lnTo>
                  <a:close/>
                  <a:moveTo>
                    <a:pt x="14" y="135"/>
                  </a:moveTo>
                  <a:lnTo>
                    <a:pt x="135" y="135"/>
                  </a:lnTo>
                  <a:lnTo>
                    <a:pt x="135" y="14"/>
                  </a:lnTo>
                  <a:lnTo>
                    <a:pt x="14" y="14"/>
                  </a:lnTo>
                  <a:lnTo>
                    <a:pt x="14" y="135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1" name="Freeform 176">
              <a:extLst>
                <a:ext uri="{FF2B5EF4-FFF2-40B4-BE49-F238E27FC236}">
                  <a16:creationId xmlns="" xmlns:a16="http://schemas.microsoft.com/office/drawing/2014/main" id="{BFE75407-1229-4DF8-A740-CA2CB419AB4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4819835"/>
              <a:ext cx="346771" cy="346771"/>
            </a:xfrm>
            <a:custGeom>
              <a:avLst/>
              <a:gdLst>
                <a:gd name="T0" fmla="*/ 135 w 147"/>
                <a:gd name="T1" fmla="*/ 147 h 147"/>
                <a:gd name="T2" fmla="*/ 0 w 147"/>
                <a:gd name="T3" fmla="*/ 10 h 147"/>
                <a:gd name="T4" fmla="*/ 10 w 147"/>
                <a:gd name="T5" fmla="*/ 0 h 147"/>
                <a:gd name="T6" fmla="*/ 147 w 147"/>
                <a:gd name="T7" fmla="*/ 137 h 147"/>
                <a:gd name="T8" fmla="*/ 135 w 147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7">
                  <a:moveTo>
                    <a:pt x="135" y="147"/>
                  </a:moveTo>
                  <a:lnTo>
                    <a:pt x="0" y="10"/>
                  </a:lnTo>
                  <a:lnTo>
                    <a:pt x="10" y="0"/>
                  </a:lnTo>
                  <a:lnTo>
                    <a:pt x="147" y="137"/>
                  </a:lnTo>
                  <a:lnTo>
                    <a:pt x="135" y="14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2" name="Freeform 177">
              <a:extLst>
                <a:ext uri="{FF2B5EF4-FFF2-40B4-BE49-F238E27FC236}">
                  <a16:creationId xmlns="" xmlns:a16="http://schemas.microsoft.com/office/drawing/2014/main" id="{0710C9DA-3C6C-4B47-9662-EA159F3B33A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4819835"/>
              <a:ext cx="346771" cy="346771"/>
            </a:xfrm>
            <a:custGeom>
              <a:avLst/>
              <a:gdLst>
                <a:gd name="T0" fmla="*/ 10 w 147"/>
                <a:gd name="T1" fmla="*/ 147 h 147"/>
                <a:gd name="T2" fmla="*/ 0 w 147"/>
                <a:gd name="T3" fmla="*/ 137 h 147"/>
                <a:gd name="T4" fmla="*/ 135 w 147"/>
                <a:gd name="T5" fmla="*/ 0 h 147"/>
                <a:gd name="T6" fmla="*/ 147 w 147"/>
                <a:gd name="T7" fmla="*/ 10 h 147"/>
                <a:gd name="T8" fmla="*/ 10 w 147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7">
                  <a:moveTo>
                    <a:pt x="10" y="147"/>
                  </a:moveTo>
                  <a:lnTo>
                    <a:pt x="0" y="137"/>
                  </a:lnTo>
                  <a:lnTo>
                    <a:pt x="135" y="0"/>
                  </a:lnTo>
                  <a:lnTo>
                    <a:pt x="147" y="10"/>
                  </a:lnTo>
                  <a:lnTo>
                    <a:pt x="10" y="14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3" name="Freeform 178">
              <a:extLst>
                <a:ext uri="{FF2B5EF4-FFF2-40B4-BE49-F238E27FC236}">
                  <a16:creationId xmlns="" xmlns:a16="http://schemas.microsoft.com/office/drawing/2014/main" id="{92A6A8F8-0D33-4F33-8A58-68E394A013E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750657" y="2236742"/>
              <a:ext cx="358566" cy="358566"/>
            </a:xfrm>
            <a:custGeom>
              <a:avLst/>
              <a:gdLst>
                <a:gd name="T0" fmla="*/ 152 w 152"/>
                <a:gd name="T1" fmla="*/ 152 h 152"/>
                <a:gd name="T2" fmla="*/ 0 w 152"/>
                <a:gd name="T3" fmla="*/ 152 h 152"/>
                <a:gd name="T4" fmla="*/ 0 w 152"/>
                <a:gd name="T5" fmla="*/ 0 h 152"/>
                <a:gd name="T6" fmla="*/ 152 w 152"/>
                <a:gd name="T7" fmla="*/ 0 h 152"/>
                <a:gd name="T8" fmla="*/ 152 w 152"/>
                <a:gd name="T9" fmla="*/ 152 h 152"/>
                <a:gd name="T10" fmla="*/ 17 w 152"/>
                <a:gd name="T11" fmla="*/ 135 h 152"/>
                <a:gd name="T12" fmla="*/ 137 w 152"/>
                <a:gd name="T13" fmla="*/ 135 h 152"/>
                <a:gd name="T14" fmla="*/ 137 w 152"/>
                <a:gd name="T15" fmla="*/ 15 h 152"/>
                <a:gd name="T16" fmla="*/ 17 w 152"/>
                <a:gd name="T17" fmla="*/ 15 h 152"/>
                <a:gd name="T18" fmla="*/ 17 w 152"/>
                <a:gd name="T19" fmla="*/ 135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2" h="152">
                  <a:moveTo>
                    <a:pt x="152" y="152"/>
                  </a:moveTo>
                  <a:lnTo>
                    <a:pt x="0" y="152"/>
                  </a:lnTo>
                  <a:lnTo>
                    <a:pt x="0" y="0"/>
                  </a:lnTo>
                  <a:lnTo>
                    <a:pt x="152" y="0"/>
                  </a:lnTo>
                  <a:lnTo>
                    <a:pt x="152" y="152"/>
                  </a:lnTo>
                  <a:close/>
                  <a:moveTo>
                    <a:pt x="17" y="135"/>
                  </a:moveTo>
                  <a:lnTo>
                    <a:pt x="137" y="135"/>
                  </a:lnTo>
                  <a:lnTo>
                    <a:pt x="137" y="15"/>
                  </a:lnTo>
                  <a:lnTo>
                    <a:pt x="17" y="15"/>
                  </a:lnTo>
                  <a:lnTo>
                    <a:pt x="17" y="135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4" name="Freeform 179">
              <a:extLst>
                <a:ext uri="{FF2B5EF4-FFF2-40B4-BE49-F238E27FC236}">
                  <a16:creationId xmlns="" xmlns:a16="http://schemas.microsoft.com/office/drawing/2014/main" id="{F4C58807-2907-4B46-B303-9B69924B8EC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55375" y="2241460"/>
              <a:ext cx="349130" cy="349130"/>
            </a:xfrm>
            <a:custGeom>
              <a:avLst/>
              <a:gdLst>
                <a:gd name="T0" fmla="*/ 12 w 148"/>
                <a:gd name="T1" fmla="*/ 148 h 148"/>
                <a:gd name="T2" fmla="*/ 0 w 148"/>
                <a:gd name="T3" fmla="*/ 135 h 148"/>
                <a:gd name="T4" fmla="*/ 137 w 148"/>
                <a:gd name="T5" fmla="*/ 0 h 148"/>
                <a:gd name="T6" fmla="*/ 148 w 148"/>
                <a:gd name="T7" fmla="*/ 11 h 148"/>
                <a:gd name="T8" fmla="*/ 12 w 148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148">
                  <a:moveTo>
                    <a:pt x="12" y="148"/>
                  </a:moveTo>
                  <a:lnTo>
                    <a:pt x="0" y="135"/>
                  </a:lnTo>
                  <a:lnTo>
                    <a:pt x="137" y="0"/>
                  </a:lnTo>
                  <a:lnTo>
                    <a:pt x="148" y="11"/>
                  </a:lnTo>
                  <a:lnTo>
                    <a:pt x="12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5" name="Freeform 180">
              <a:extLst>
                <a:ext uri="{FF2B5EF4-FFF2-40B4-BE49-F238E27FC236}">
                  <a16:creationId xmlns="" xmlns:a16="http://schemas.microsoft.com/office/drawing/2014/main" id="{7A14237C-DD0F-4FEB-8221-199F4EC6F1B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55375" y="2241460"/>
              <a:ext cx="349130" cy="349130"/>
            </a:xfrm>
            <a:custGeom>
              <a:avLst/>
              <a:gdLst>
                <a:gd name="T0" fmla="*/ 137 w 148"/>
                <a:gd name="T1" fmla="*/ 148 h 148"/>
                <a:gd name="T2" fmla="*/ 0 w 148"/>
                <a:gd name="T3" fmla="*/ 11 h 148"/>
                <a:gd name="T4" fmla="*/ 12 w 148"/>
                <a:gd name="T5" fmla="*/ 0 h 148"/>
                <a:gd name="T6" fmla="*/ 148 w 148"/>
                <a:gd name="T7" fmla="*/ 135 h 148"/>
                <a:gd name="T8" fmla="*/ 137 w 148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148">
                  <a:moveTo>
                    <a:pt x="137" y="148"/>
                  </a:moveTo>
                  <a:lnTo>
                    <a:pt x="0" y="11"/>
                  </a:lnTo>
                  <a:lnTo>
                    <a:pt x="12" y="0"/>
                  </a:lnTo>
                  <a:lnTo>
                    <a:pt x="148" y="135"/>
                  </a:lnTo>
                  <a:lnTo>
                    <a:pt x="137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6" name="Freeform 181">
              <a:extLst>
                <a:ext uri="{FF2B5EF4-FFF2-40B4-BE49-F238E27FC236}">
                  <a16:creationId xmlns="" xmlns:a16="http://schemas.microsoft.com/office/drawing/2014/main" id="{386B6D9C-92CC-4F89-A5A0-FB5ABAE091B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432194" y="2236742"/>
              <a:ext cx="358566" cy="358566"/>
            </a:xfrm>
            <a:custGeom>
              <a:avLst/>
              <a:gdLst>
                <a:gd name="T0" fmla="*/ 152 w 152"/>
                <a:gd name="T1" fmla="*/ 152 h 152"/>
                <a:gd name="T2" fmla="*/ 0 w 152"/>
                <a:gd name="T3" fmla="*/ 152 h 152"/>
                <a:gd name="T4" fmla="*/ 0 w 152"/>
                <a:gd name="T5" fmla="*/ 0 h 152"/>
                <a:gd name="T6" fmla="*/ 152 w 152"/>
                <a:gd name="T7" fmla="*/ 0 h 152"/>
                <a:gd name="T8" fmla="*/ 152 w 152"/>
                <a:gd name="T9" fmla="*/ 152 h 152"/>
                <a:gd name="T10" fmla="*/ 14 w 152"/>
                <a:gd name="T11" fmla="*/ 135 h 152"/>
                <a:gd name="T12" fmla="*/ 135 w 152"/>
                <a:gd name="T13" fmla="*/ 135 h 152"/>
                <a:gd name="T14" fmla="*/ 135 w 152"/>
                <a:gd name="T15" fmla="*/ 15 h 152"/>
                <a:gd name="T16" fmla="*/ 14 w 152"/>
                <a:gd name="T17" fmla="*/ 15 h 152"/>
                <a:gd name="T18" fmla="*/ 14 w 152"/>
                <a:gd name="T19" fmla="*/ 135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2" h="152">
                  <a:moveTo>
                    <a:pt x="152" y="152"/>
                  </a:moveTo>
                  <a:lnTo>
                    <a:pt x="0" y="152"/>
                  </a:lnTo>
                  <a:lnTo>
                    <a:pt x="0" y="0"/>
                  </a:lnTo>
                  <a:lnTo>
                    <a:pt x="152" y="0"/>
                  </a:lnTo>
                  <a:lnTo>
                    <a:pt x="152" y="152"/>
                  </a:lnTo>
                  <a:close/>
                  <a:moveTo>
                    <a:pt x="14" y="135"/>
                  </a:moveTo>
                  <a:lnTo>
                    <a:pt x="135" y="135"/>
                  </a:lnTo>
                  <a:lnTo>
                    <a:pt x="135" y="15"/>
                  </a:lnTo>
                  <a:lnTo>
                    <a:pt x="14" y="15"/>
                  </a:lnTo>
                  <a:lnTo>
                    <a:pt x="14" y="135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7" name="Freeform 182">
              <a:extLst>
                <a:ext uri="{FF2B5EF4-FFF2-40B4-BE49-F238E27FC236}">
                  <a16:creationId xmlns="" xmlns:a16="http://schemas.microsoft.com/office/drawing/2014/main" id="{D3872DBD-8E3E-4097-8358-06069320BED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36912" y="2241460"/>
              <a:ext cx="346771" cy="349130"/>
            </a:xfrm>
            <a:custGeom>
              <a:avLst/>
              <a:gdLst>
                <a:gd name="T0" fmla="*/ 10 w 147"/>
                <a:gd name="T1" fmla="*/ 148 h 148"/>
                <a:gd name="T2" fmla="*/ 0 w 147"/>
                <a:gd name="T3" fmla="*/ 135 h 148"/>
                <a:gd name="T4" fmla="*/ 135 w 147"/>
                <a:gd name="T5" fmla="*/ 0 h 148"/>
                <a:gd name="T6" fmla="*/ 147 w 147"/>
                <a:gd name="T7" fmla="*/ 11 h 148"/>
                <a:gd name="T8" fmla="*/ 10 w 147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8">
                  <a:moveTo>
                    <a:pt x="10" y="148"/>
                  </a:moveTo>
                  <a:lnTo>
                    <a:pt x="0" y="135"/>
                  </a:lnTo>
                  <a:lnTo>
                    <a:pt x="135" y="0"/>
                  </a:lnTo>
                  <a:lnTo>
                    <a:pt x="147" y="11"/>
                  </a:lnTo>
                  <a:lnTo>
                    <a:pt x="10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8" name="Freeform 183">
              <a:extLst>
                <a:ext uri="{FF2B5EF4-FFF2-40B4-BE49-F238E27FC236}">
                  <a16:creationId xmlns="" xmlns:a16="http://schemas.microsoft.com/office/drawing/2014/main" id="{D86E6AFD-4DA0-435A-AA61-C1F67299B5D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36912" y="2241460"/>
              <a:ext cx="346771" cy="349130"/>
            </a:xfrm>
            <a:custGeom>
              <a:avLst/>
              <a:gdLst>
                <a:gd name="T0" fmla="*/ 135 w 147"/>
                <a:gd name="T1" fmla="*/ 148 h 148"/>
                <a:gd name="T2" fmla="*/ 0 w 147"/>
                <a:gd name="T3" fmla="*/ 11 h 148"/>
                <a:gd name="T4" fmla="*/ 10 w 147"/>
                <a:gd name="T5" fmla="*/ 0 h 148"/>
                <a:gd name="T6" fmla="*/ 147 w 147"/>
                <a:gd name="T7" fmla="*/ 135 h 148"/>
                <a:gd name="T8" fmla="*/ 135 w 147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8">
                  <a:moveTo>
                    <a:pt x="135" y="148"/>
                  </a:moveTo>
                  <a:lnTo>
                    <a:pt x="0" y="11"/>
                  </a:lnTo>
                  <a:lnTo>
                    <a:pt x="10" y="0"/>
                  </a:lnTo>
                  <a:lnTo>
                    <a:pt x="147" y="135"/>
                  </a:lnTo>
                  <a:lnTo>
                    <a:pt x="135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9" name="Freeform 184">
              <a:extLst>
                <a:ext uri="{FF2B5EF4-FFF2-40B4-BE49-F238E27FC236}">
                  <a16:creationId xmlns="" xmlns:a16="http://schemas.microsoft.com/office/drawing/2014/main" id="{8A90FB75-DD6D-4759-9C66-4CA7C3635EB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09013" y="2236742"/>
              <a:ext cx="356207" cy="358566"/>
            </a:xfrm>
            <a:custGeom>
              <a:avLst/>
              <a:gdLst>
                <a:gd name="T0" fmla="*/ 151 w 151"/>
                <a:gd name="T1" fmla="*/ 152 h 152"/>
                <a:gd name="T2" fmla="*/ 0 w 151"/>
                <a:gd name="T3" fmla="*/ 152 h 152"/>
                <a:gd name="T4" fmla="*/ 0 w 151"/>
                <a:gd name="T5" fmla="*/ 0 h 152"/>
                <a:gd name="T6" fmla="*/ 151 w 151"/>
                <a:gd name="T7" fmla="*/ 0 h 152"/>
                <a:gd name="T8" fmla="*/ 151 w 151"/>
                <a:gd name="T9" fmla="*/ 152 h 152"/>
                <a:gd name="T10" fmla="*/ 16 w 151"/>
                <a:gd name="T11" fmla="*/ 135 h 152"/>
                <a:gd name="T12" fmla="*/ 137 w 151"/>
                <a:gd name="T13" fmla="*/ 135 h 152"/>
                <a:gd name="T14" fmla="*/ 137 w 151"/>
                <a:gd name="T15" fmla="*/ 15 h 152"/>
                <a:gd name="T16" fmla="*/ 16 w 151"/>
                <a:gd name="T17" fmla="*/ 15 h 152"/>
                <a:gd name="T18" fmla="*/ 16 w 151"/>
                <a:gd name="T19" fmla="*/ 135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152">
                  <a:moveTo>
                    <a:pt x="151" y="152"/>
                  </a:moveTo>
                  <a:lnTo>
                    <a:pt x="0" y="152"/>
                  </a:lnTo>
                  <a:lnTo>
                    <a:pt x="0" y="0"/>
                  </a:lnTo>
                  <a:lnTo>
                    <a:pt x="151" y="0"/>
                  </a:lnTo>
                  <a:lnTo>
                    <a:pt x="151" y="152"/>
                  </a:lnTo>
                  <a:close/>
                  <a:moveTo>
                    <a:pt x="16" y="135"/>
                  </a:moveTo>
                  <a:lnTo>
                    <a:pt x="137" y="135"/>
                  </a:lnTo>
                  <a:lnTo>
                    <a:pt x="137" y="15"/>
                  </a:lnTo>
                  <a:lnTo>
                    <a:pt x="16" y="15"/>
                  </a:lnTo>
                  <a:lnTo>
                    <a:pt x="16" y="135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" name="Freeform 185">
              <a:extLst>
                <a:ext uri="{FF2B5EF4-FFF2-40B4-BE49-F238E27FC236}">
                  <a16:creationId xmlns="" xmlns:a16="http://schemas.microsoft.com/office/drawing/2014/main" id="{E7643529-892C-447D-A995-A104F088FA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783472" y="2236742"/>
              <a:ext cx="363284" cy="358566"/>
            </a:xfrm>
            <a:custGeom>
              <a:avLst/>
              <a:gdLst>
                <a:gd name="T0" fmla="*/ 154 w 154"/>
                <a:gd name="T1" fmla="*/ 152 h 152"/>
                <a:gd name="T2" fmla="*/ 0 w 154"/>
                <a:gd name="T3" fmla="*/ 152 h 152"/>
                <a:gd name="T4" fmla="*/ 0 w 154"/>
                <a:gd name="T5" fmla="*/ 0 h 152"/>
                <a:gd name="T6" fmla="*/ 154 w 154"/>
                <a:gd name="T7" fmla="*/ 0 h 152"/>
                <a:gd name="T8" fmla="*/ 154 w 154"/>
                <a:gd name="T9" fmla="*/ 152 h 152"/>
                <a:gd name="T10" fmla="*/ 17 w 154"/>
                <a:gd name="T11" fmla="*/ 135 h 152"/>
                <a:gd name="T12" fmla="*/ 138 w 154"/>
                <a:gd name="T13" fmla="*/ 135 h 152"/>
                <a:gd name="T14" fmla="*/ 138 w 154"/>
                <a:gd name="T15" fmla="*/ 15 h 152"/>
                <a:gd name="T16" fmla="*/ 17 w 154"/>
                <a:gd name="T17" fmla="*/ 15 h 152"/>
                <a:gd name="T18" fmla="*/ 17 w 154"/>
                <a:gd name="T19" fmla="*/ 135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4" h="152">
                  <a:moveTo>
                    <a:pt x="154" y="152"/>
                  </a:moveTo>
                  <a:lnTo>
                    <a:pt x="0" y="152"/>
                  </a:lnTo>
                  <a:lnTo>
                    <a:pt x="0" y="0"/>
                  </a:lnTo>
                  <a:lnTo>
                    <a:pt x="154" y="0"/>
                  </a:lnTo>
                  <a:lnTo>
                    <a:pt x="154" y="152"/>
                  </a:lnTo>
                  <a:close/>
                  <a:moveTo>
                    <a:pt x="17" y="135"/>
                  </a:moveTo>
                  <a:lnTo>
                    <a:pt x="138" y="135"/>
                  </a:lnTo>
                  <a:lnTo>
                    <a:pt x="138" y="15"/>
                  </a:lnTo>
                  <a:lnTo>
                    <a:pt x="17" y="15"/>
                  </a:lnTo>
                  <a:lnTo>
                    <a:pt x="17" y="135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1" name="Freeform 186">
              <a:extLst>
                <a:ext uri="{FF2B5EF4-FFF2-40B4-BE49-F238E27FC236}">
                  <a16:creationId xmlns="" xmlns:a16="http://schemas.microsoft.com/office/drawing/2014/main" id="{F3570C3F-02CF-4CED-84ED-1CB8740A6677}"/>
                </a:ext>
              </a:extLst>
            </p:cNvPr>
            <p:cNvSpPr>
              <a:spLocks/>
            </p:cNvSpPr>
            <p:nvPr/>
          </p:nvSpPr>
          <p:spPr bwMode="auto">
            <a:xfrm>
              <a:off x="9790549" y="2241460"/>
              <a:ext cx="346771" cy="349130"/>
            </a:xfrm>
            <a:custGeom>
              <a:avLst/>
              <a:gdLst>
                <a:gd name="T0" fmla="*/ 12 w 147"/>
                <a:gd name="T1" fmla="*/ 148 h 148"/>
                <a:gd name="T2" fmla="*/ 0 w 147"/>
                <a:gd name="T3" fmla="*/ 135 h 148"/>
                <a:gd name="T4" fmla="*/ 137 w 147"/>
                <a:gd name="T5" fmla="*/ 0 h 148"/>
                <a:gd name="T6" fmla="*/ 147 w 147"/>
                <a:gd name="T7" fmla="*/ 11 h 148"/>
                <a:gd name="T8" fmla="*/ 12 w 147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8">
                  <a:moveTo>
                    <a:pt x="12" y="148"/>
                  </a:moveTo>
                  <a:lnTo>
                    <a:pt x="0" y="135"/>
                  </a:lnTo>
                  <a:lnTo>
                    <a:pt x="137" y="0"/>
                  </a:lnTo>
                  <a:lnTo>
                    <a:pt x="147" y="11"/>
                  </a:lnTo>
                  <a:lnTo>
                    <a:pt x="12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2" name="Freeform 187">
              <a:extLst>
                <a:ext uri="{FF2B5EF4-FFF2-40B4-BE49-F238E27FC236}">
                  <a16:creationId xmlns="" xmlns:a16="http://schemas.microsoft.com/office/drawing/2014/main" id="{08D53CB9-41BA-481C-A65D-07429FF6C1AB}"/>
                </a:ext>
              </a:extLst>
            </p:cNvPr>
            <p:cNvSpPr>
              <a:spLocks/>
            </p:cNvSpPr>
            <p:nvPr/>
          </p:nvSpPr>
          <p:spPr bwMode="auto">
            <a:xfrm>
              <a:off x="9790549" y="2241460"/>
              <a:ext cx="346771" cy="349130"/>
            </a:xfrm>
            <a:custGeom>
              <a:avLst/>
              <a:gdLst>
                <a:gd name="T0" fmla="*/ 137 w 147"/>
                <a:gd name="T1" fmla="*/ 148 h 148"/>
                <a:gd name="T2" fmla="*/ 0 w 147"/>
                <a:gd name="T3" fmla="*/ 11 h 148"/>
                <a:gd name="T4" fmla="*/ 12 w 147"/>
                <a:gd name="T5" fmla="*/ 0 h 148"/>
                <a:gd name="T6" fmla="*/ 147 w 147"/>
                <a:gd name="T7" fmla="*/ 135 h 148"/>
                <a:gd name="T8" fmla="*/ 137 w 147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8">
                  <a:moveTo>
                    <a:pt x="137" y="148"/>
                  </a:moveTo>
                  <a:lnTo>
                    <a:pt x="0" y="11"/>
                  </a:lnTo>
                  <a:lnTo>
                    <a:pt x="12" y="0"/>
                  </a:lnTo>
                  <a:lnTo>
                    <a:pt x="147" y="135"/>
                  </a:lnTo>
                  <a:lnTo>
                    <a:pt x="137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3" name="Freeform 188">
              <a:extLst>
                <a:ext uri="{FF2B5EF4-FFF2-40B4-BE49-F238E27FC236}">
                  <a16:creationId xmlns="" xmlns:a16="http://schemas.microsoft.com/office/drawing/2014/main" id="{325A4F13-5A86-487D-A32F-C56C1273486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465009" y="2236742"/>
              <a:ext cx="358566" cy="358566"/>
            </a:xfrm>
            <a:custGeom>
              <a:avLst/>
              <a:gdLst>
                <a:gd name="T0" fmla="*/ 152 w 152"/>
                <a:gd name="T1" fmla="*/ 152 h 152"/>
                <a:gd name="T2" fmla="*/ 0 w 152"/>
                <a:gd name="T3" fmla="*/ 152 h 152"/>
                <a:gd name="T4" fmla="*/ 0 w 152"/>
                <a:gd name="T5" fmla="*/ 0 h 152"/>
                <a:gd name="T6" fmla="*/ 152 w 152"/>
                <a:gd name="T7" fmla="*/ 0 h 152"/>
                <a:gd name="T8" fmla="*/ 152 w 152"/>
                <a:gd name="T9" fmla="*/ 152 h 152"/>
                <a:gd name="T10" fmla="*/ 15 w 152"/>
                <a:gd name="T11" fmla="*/ 135 h 152"/>
                <a:gd name="T12" fmla="*/ 135 w 152"/>
                <a:gd name="T13" fmla="*/ 135 h 152"/>
                <a:gd name="T14" fmla="*/ 135 w 152"/>
                <a:gd name="T15" fmla="*/ 15 h 152"/>
                <a:gd name="T16" fmla="*/ 15 w 152"/>
                <a:gd name="T17" fmla="*/ 15 h 152"/>
                <a:gd name="T18" fmla="*/ 15 w 152"/>
                <a:gd name="T19" fmla="*/ 135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2" h="152">
                  <a:moveTo>
                    <a:pt x="152" y="152"/>
                  </a:moveTo>
                  <a:lnTo>
                    <a:pt x="0" y="152"/>
                  </a:lnTo>
                  <a:lnTo>
                    <a:pt x="0" y="0"/>
                  </a:lnTo>
                  <a:lnTo>
                    <a:pt x="152" y="0"/>
                  </a:lnTo>
                  <a:lnTo>
                    <a:pt x="152" y="152"/>
                  </a:lnTo>
                  <a:close/>
                  <a:moveTo>
                    <a:pt x="15" y="135"/>
                  </a:moveTo>
                  <a:lnTo>
                    <a:pt x="135" y="135"/>
                  </a:lnTo>
                  <a:lnTo>
                    <a:pt x="135" y="15"/>
                  </a:lnTo>
                  <a:lnTo>
                    <a:pt x="15" y="15"/>
                  </a:lnTo>
                  <a:lnTo>
                    <a:pt x="15" y="135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4" name="Freeform 189">
              <a:extLst>
                <a:ext uri="{FF2B5EF4-FFF2-40B4-BE49-F238E27FC236}">
                  <a16:creationId xmlns="" xmlns:a16="http://schemas.microsoft.com/office/drawing/2014/main" id="{0ED271C4-6E15-45A7-A89C-BAD0F423C284}"/>
                </a:ext>
              </a:extLst>
            </p:cNvPr>
            <p:cNvSpPr>
              <a:spLocks/>
            </p:cNvSpPr>
            <p:nvPr/>
          </p:nvSpPr>
          <p:spPr bwMode="auto">
            <a:xfrm>
              <a:off x="9469727" y="2241460"/>
              <a:ext cx="349130" cy="349130"/>
            </a:xfrm>
            <a:custGeom>
              <a:avLst/>
              <a:gdLst>
                <a:gd name="T0" fmla="*/ 11 w 148"/>
                <a:gd name="T1" fmla="*/ 148 h 148"/>
                <a:gd name="T2" fmla="*/ 0 w 148"/>
                <a:gd name="T3" fmla="*/ 135 h 148"/>
                <a:gd name="T4" fmla="*/ 136 w 148"/>
                <a:gd name="T5" fmla="*/ 0 h 148"/>
                <a:gd name="T6" fmla="*/ 148 w 148"/>
                <a:gd name="T7" fmla="*/ 11 h 148"/>
                <a:gd name="T8" fmla="*/ 11 w 148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148">
                  <a:moveTo>
                    <a:pt x="11" y="148"/>
                  </a:moveTo>
                  <a:lnTo>
                    <a:pt x="0" y="135"/>
                  </a:lnTo>
                  <a:lnTo>
                    <a:pt x="136" y="0"/>
                  </a:lnTo>
                  <a:lnTo>
                    <a:pt x="148" y="11"/>
                  </a:lnTo>
                  <a:lnTo>
                    <a:pt x="11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5" name="Freeform 190">
              <a:extLst>
                <a:ext uri="{FF2B5EF4-FFF2-40B4-BE49-F238E27FC236}">
                  <a16:creationId xmlns="" xmlns:a16="http://schemas.microsoft.com/office/drawing/2014/main" id="{2A3C0C22-31E9-43A5-9618-529830C57864}"/>
                </a:ext>
              </a:extLst>
            </p:cNvPr>
            <p:cNvSpPr>
              <a:spLocks/>
            </p:cNvSpPr>
            <p:nvPr/>
          </p:nvSpPr>
          <p:spPr bwMode="auto">
            <a:xfrm>
              <a:off x="9469727" y="2241460"/>
              <a:ext cx="349130" cy="349130"/>
            </a:xfrm>
            <a:custGeom>
              <a:avLst/>
              <a:gdLst>
                <a:gd name="T0" fmla="*/ 136 w 148"/>
                <a:gd name="T1" fmla="*/ 148 h 148"/>
                <a:gd name="T2" fmla="*/ 0 w 148"/>
                <a:gd name="T3" fmla="*/ 11 h 148"/>
                <a:gd name="T4" fmla="*/ 11 w 148"/>
                <a:gd name="T5" fmla="*/ 0 h 148"/>
                <a:gd name="T6" fmla="*/ 148 w 148"/>
                <a:gd name="T7" fmla="*/ 135 h 148"/>
                <a:gd name="T8" fmla="*/ 136 w 148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148">
                  <a:moveTo>
                    <a:pt x="136" y="148"/>
                  </a:moveTo>
                  <a:lnTo>
                    <a:pt x="0" y="11"/>
                  </a:lnTo>
                  <a:lnTo>
                    <a:pt x="11" y="0"/>
                  </a:lnTo>
                  <a:lnTo>
                    <a:pt x="148" y="135"/>
                  </a:lnTo>
                  <a:lnTo>
                    <a:pt x="136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6" name="Freeform 191">
              <a:extLst>
                <a:ext uri="{FF2B5EF4-FFF2-40B4-BE49-F238E27FC236}">
                  <a16:creationId xmlns="" xmlns:a16="http://schemas.microsoft.com/office/drawing/2014/main" id="{56FEB312-38A8-4AC4-8650-DA7E61AA01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141828" y="2236742"/>
              <a:ext cx="358566" cy="358566"/>
            </a:xfrm>
            <a:custGeom>
              <a:avLst/>
              <a:gdLst>
                <a:gd name="T0" fmla="*/ 152 w 152"/>
                <a:gd name="T1" fmla="*/ 152 h 152"/>
                <a:gd name="T2" fmla="*/ 0 w 152"/>
                <a:gd name="T3" fmla="*/ 152 h 152"/>
                <a:gd name="T4" fmla="*/ 0 w 152"/>
                <a:gd name="T5" fmla="*/ 0 h 152"/>
                <a:gd name="T6" fmla="*/ 152 w 152"/>
                <a:gd name="T7" fmla="*/ 0 h 152"/>
                <a:gd name="T8" fmla="*/ 152 w 152"/>
                <a:gd name="T9" fmla="*/ 152 h 152"/>
                <a:gd name="T10" fmla="*/ 17 w 152"/>
                <a:gd name="T11" fmla="*/ 135 h 152"/>
                <a:gd name="T12" fmla="*/ 137 w 152"/>
                <a:gd name="T13" fmla="*/ 135 h 152"/>
                <a:gd name="T14" fmla="*/ 137 w 152"/>
                <a:gd name="T15" fmla="*/ 15 h 152"/>
                <a:gd name="T16" fmla="*/ 17 w 152"/>
                <a:gd name="T17" fmla="*/ 15 h 152"/>
                <a:gd name="T18" fmla="*/ 17 w 152"/>
                <a:gd name="T19" fmla="*/ 135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2" h="152">
                  <a:moveTo>
                    <a:pt x="152" y="152"/>
                  </a:moveTo>
                  <a:lnTo>
                    <a:pt x="0" y="152"/>
                  </a:lnTo>
                  <a:lnTo>
                    <a:pt x="0" y="0"/>
                  </a:lnTo>
                  <a:lnTo>
                    <a:pt x="152" y="0"/>
                  </a:lnTo>
                  <a:lnTo>
                    <a:pt x="152" y="152"/>
                  </a:lnTo>
                  <a:close/>
                  <a:moveTo>
                    <a:pt x="17" y="135"/>
                  </a:moveTo>
                  <a:lnTo>
                    <a:pt x="137" y="135"/>
                  </a:lnTo>
                  <a:lnTo>
                    <a:pt x="137" y="15"/>
                  </a:lnTo>
                  <a:lnTo>
                    <a:pt x="17" y="15"/>
                  </a:lnTo>
                  <a:lnTo>
                    <a:pt x="17" y="135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7" name="Freeform 192">
              <a:extLst>
                <a:ext uri="{FF2B5EF4-FFF2-40B4-BE49-F238E27FC236}">
                  <a16:creationId xmlns="" xmlns:a16="http://schemas.microsoft.com/office/drawing/2014/main" id="{31B4D664-007C-456F-AD93-2627461823C0}"/>
                </a:ext>
              </a:extLst>
            </p:cNvPr>
            <p:cNvSpPr>
              <a:spLocks/>
            </p:cNvSpPr>
            <p:nvPr/>
          </p:nvSpPr>
          <p:spPr bwMode="auto">
            <a:xfrm>
              <a:off x="8818646" y="2241460"/>
              <a:ext cx="677030" cy="353848"/>
            </a:xfrm>
            <a:custGeom>
              <a:avLst/>
              <a:gdLst>
                <a:gd name="T0" fmla="*/ 70 w 138"/>
                <a:gd name="T1" fmla="*/ 72 h 72"/>
                <a:gd name="T2" fmla="*/ 4 w 138"/>
                <a:gd name="T3" fmla="*/ 72 h 72"/>
                <a:gd name="T4" fmla="*/ 1 w 138"/>
                <a:gd name="T5" fmla="*/ 69 h 72"/>
                <a:gd name="T6" fmla="*/ 1 w 138"/>
                <a:gd name="T7" fmla="*/ 65 h 72"/>
                <a:gd name="T8" fmla="*/ 67 w 138"/>
                <a:gd name="T9" fmla="*/ 0 h 72"/>
                <a:gd name="T10" fmla="*/ 72 w 138"/>
                <a:gd name="T11" fmla="*/ 5 h 72"/>
                <a:gd name="T12" fmla="*/ 13 w 138"/>
                <a:gd name="T13" fmla="*/ 64 h 72"/>
                <a:gd name="T14" fmla="*/ 68 w 138"/>
                <a:gd name="T15" fmla="*/ 64 h 72"/>
                <a:gd name="T16" fmla="*/ 133 w 138"/>
                <a:gd name="T17" fmla="*/ 0 h 72"/>
                <a:gd name="T18" fmla="*/ 138 w 138"/>
                <a:gd name="T19" fmla="*/ 5 h 72"/>
                <a:gd name="T20" fmla="*/ 72 w 138"/>
                <a:gd name="T21" fmla="*/ 71 h 72"/>
                <a:gd name="T22" fmla="*/ 70 w 138"/>
                <a:gd name="T23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8" h="72">
                  <a:moveTo>
                    <a:pt x="70" y="72"/>
                  </a:moveTo>
                  <a:cubicBezTo>
                    <a:pt x="4" y="72"/>
                    <a:pt x="4" y="72"/>
                    <a:pt x="4" y="72"/>
                  </a:cubicBezTo>
                  <a:cubicBezTo>
                    <a:pt x="3" y="72"/>
                    <a:pt x="1" y="71"/>
                    <a:pt x="1" y="69"/>
                  </a:cubicBezTo>
                  <a:cubicBezTo>
                    <a:pt x="0" y="68"/>
                    <a:pt x="0" y="66"/>
                    <a:pt x="1" y="65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13" y="64"/>
                    <a:pt x="13" y="64"/>
                    <a:pt x="13" y="64"/>
                  </a:cubicBezTo>
                  <a:cubicBezTo>
                    <a:pt x="68" y="64"/>
                    <a:pt x="68" y="64"/>
                    <a:pt x="68" y="64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38" y="5"/>
                    <a:pt x="138" y="5"/>
                    <a:pt x="138" y="5"/>
                  </a:cubicBezTo>
                  <a:cubicBezTo>
                    <a:pt x="72" y="71"/>
                    <a:pt x="72" y="71"/>
                    <a:pt x="72" y="71"/>
                  </a:cubicBezTo>
                  <a:cubicBezTo>
                    <a:pt x="72" y="71"/>
                    <a:pt x="71" y="72"/>
                    <a:pt x="70" y="72"/>
                  </a:cubicBez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8" name="Freeform 193">
              <a:extLst>
                <a:ext uri="{FF2B5EF4-FFF2-40B4-BE49-F238E27FC236}">
                  <a16:creationId xmlns="" xmlns:a16="http://schemas.microsoft.com/office/drawing/2014/main" id="{8CA57A2A-9DD3-4E2D-B940-AEC8BAB45311}"/>
                </a:ext>
              </a:extLst>
            </p:cNvPr>
            <p:cNvSpPr>
              <a:spLocks/>
            </p:cNvSpPr>
            <p:nvPr/>
          </p:nvSpPr>
          <p:spPr bwMode="auto">
            <a:xfrm>
              <a:off x="9146546" y="2241460"/>
              <a:ext cx="349130" cy="349130"/>
            </a:xfrm>
            <a:custGeom>
              <a:avLst/>
              <a:gdLst>
                <a:gd name="T0" fmla="*/ 137 w 148"/>
                <a:gd name="T1" fmla="*/ 148 h 148"/>
                <a:gd name="T2" fmla="*/ 0 w 148"/>
                <a:gd name="T3" fmla="*/ 11 h 148"/>
                <a:gd name="T4" fmla="*/ 11 w 148"/>
                <a:gd name="T5" fmla="*/ 0 h 148"/>
                <a:gd name="T6" fmla="*/ 148 w 148"/>
                <a:gd name="T7" fmla="*/ 135 h 148"/>
                <a:gd name="T8" fmla="*/ 137 w 148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148">
                  <a:moveTo>
                    <a:pt x="137" y="148"/>
                  </a:moveTo>
                  <a:lnTo>
                    <a:pt x="0" y="11"/>
                  </a:lnTo>
                  <a:lnTo>
                    <a:pt x="11" y="0"/>
                  </a:lnTo>
                  <a:lnTo>
                    <a:pt x="148" y="135"/>
                  </a:lnTo>
                  <a:lnTo>
                    <a:pt x="137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9" name="Freeform 194">
              <a:extLst>
                <a:ext uri="{FF2B5EF4-FFF2-40B4-BE49-F238E27FC236}">
                  <a16:creationId xmlns="" xmlns:a16="http://schemas.microsoft.com/office/drawing/2014/main" id="{ED416A19-3A62-4AF1-88E7-4D6807217BD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09013" y="5171324"/>
              <a:ext cx="368002" cy="358566"/>
            </a:xfrm>
            <a:custGeom>
              <a:avLst/>
              <a:gdLst>
                <a:gd name="T0" fmla="*/ 156 w 156"/>
                <a:gd name="T1" fmla="*/ 152 h 152"/>
                <a:gd name="T2" fmla="*/ 0 w 156"/>
                <a:gd name="T3" fmla="*/ 152 h 152"/>
                <a:gd name="T4" fmla="*/ 0 w 156"/>
                <a:gd name="T5" fmla="*/ 0 h 152"/>
                <a:gd name="T6" fmla="*/ 156 w 156"/>
                <a:gd name="T7" fmla="*/ 0 h 152"/>
                <a:gd name="T8" fmla="*/ 156 w 156"/>
                <a:gd name="T9" fmla="*/ 152 h 152"/>
                <a:gd name="T10" fmla="*/ 14 w 156"/>
                <a:gd name="T11" fmla="*/ 138 h 152"/>
                <a:gd name="T12" fmla="*/ 139 w 156"/>
                <a:gd name="T13" fmla="*/ 138 h 152"/>
                <a:gd name="T14" fmla="*/ 139 w 156"/>
                <a:gd name="T15" fmla="*/ 15 h 152"/>
                <a:gd name="T16" fmla="*/ 14 w 156"/>
                <a:gd name="T17" fmla="*/ 15 h 152"/>
                <a:gd name="T18" fmla="*/ 14 w 156"/>
                <a:gd name="T19" fmla="*/ 138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6" h="152">
                  <a:moveTo>
                    <a:pt x="156" y="152"/>
                  </a:moveTo>
                  <a:lnTo>
                    <a:pt x="0" y="152"/>
                  </a:lnTo>
                  <a:lnTo>
                    <a:pt x="0" y="0"/>
                  </a:lnTo>
                  <a:lnTo>
                    <a:pt x="156" y="0"/>
                  </a:lnTo>
                  <a:lnTo>
                    <a:pt x="156" y="152"/>
                  </a:lnTo>
                  <a:close/>
                  <a:moveTo>
                    <a:pt x="14" y="138"/>
                  </a:moveTo>
                  <a:lnTo>
                    <a:pt x="139" y="138"/>
                  </a:lnTo>
                  <a:lnTo>
                    <a:pt x="139" y="15"/>
                  </a:lnTo>
                  <a:lnTo>
                    <a:pt x="14" y="15"/>
                  </a:lnTo>
                  <a:lnTo>
                    <a:pt x="14" y="13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0" name="Freeform 195">
              <a:extLst>
                <a:ext uri="{FF2B5EF4-FFF2-40B4-BE49-F238E27FC236}">
                  <a16:creationId xmlns="" xmlns:a16="http://schemas.microsoft.com/office/drawing/2014/main" id="{94FAB35C-CE7A-4BB1-81E1-252C3D61F26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731" y="5178401"/>
              <a:ext cx="356207" cy="346771"/>
            </a:xfrm>
            <a:custGeom>
              <a:avLst/>
              <a:gdLst>
                <a:gd name="T0" fmla="*/ 139 w 151"/>
                <a:gd name="T1" fmla="*/ 147 h 147"/>
                <a:gd name="T2" fmla="*/ 0 w 151"/>
                <a:gd name="T3" fmla="*/ 10 h 147"/>
                <a:gd name="T4" fmla="*/ 10 w 151"/>
                <a:gd name="T5" fmla="*/ 0 h 147"/>
                <a:gd name="T6" fmla="*/ 151 w 151"/>
                <a:gd name="T7" fmla="*/ 137 h 147"/>
                <a:gd name="T8" fmla="*/ 139 w 151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147">
                  <a:moveTo>
                    <a:pt x="139" y="147"/>
                  </a:moveTo>
                  <a:lnTo>
                    <a:pt x="0" y="10"/>
                  </a:lnTo>
                  <a:lnTo>
                    <a:pt x="10" y="0"/>
                  </a:lnTo>
                  <a:lnTo>
                    <a:pt x="151" y="137"/>
                  </a:lnTo>
                  <a:lnTo>
                    <a:pt x="139" y="14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1" name="Freeform 196">
              <a:extLst>
                <a:ext uri="{FF2B5EF4-FFF2-40B4-BE49-F238E27FC236}">
                  <a16:creationId xmlns="" xmlns:a16="http://schemas.microsoft.com/office/drawing/2014/main" id="{96DC33FD-3AA5-4E21-ADEE-0883E3D1924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731" y="5178401"/>
              <a:ext cx="356207" cy="346771"/>
            </a:xfrm>
            <a:custGeom>
              <a:avLst/>
              <a:gdLst>
                <a:gd name="T0" fmla="*/ 10 w 151"/>
                <a:gd name="T1" fmla="*/ 147 h 147"/>
                <a:gd name="T2" fmla="*/ 0 w 151"/>
                <a:gd name="T3" fmla="*/ 137 h 147"/>
                <a:gd name="T4" fmla="*/ 139 w 151"/>
                <a:gd name="T5" fmla="*/ 0 h 147"/>
                <a:gd name="T6" fmla="*/ 151 w 151"/>
                <a:gd name="T7" fmla="*/ 10 h 147"/>
                <a:gd name="T8" fmla="*/ 10 w 151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147">
                  <a:moveTo>
                    <a:pt x="10" y="147"/>
                  </a:moveTo>
                  <a:lnTo>
                    <a:pt x="0" y="137"/>
                  </a:lnTo>
                  <a:lnTo>
                    <a:pt x="139" y="0"/>
                  </a:lnTo>
                  <a:lnTo>
                    <a:pt x="151" y="10"/>
                  </a:lnTo>
                  <a:lnTo>
                    <a:pt x="10" y="14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2" name="Freeform 197">
              <a:extLst>
                <a:ext uri="{FF2B5EF4-FFF2-40B4-BE49-F238E27FC236}">
                  <a16:creationId xmlns="" xmlns:a16="http://schemas.microsoft.com/office/drawing/2014/main" id="{BC71E31E-CA7E-49EC-A8B6-00AB3F8652D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09013" y="6461691"/>
              <a:ext cx="368002" cy="356207"/>
            </a:xfrm>
            <a:custGeom>
              <a:avLst/>
              <a:gdLst>
                <a:gd name="T0" fmla="*/ 156 w 156"/>
                <a:gd name="T1" fmla="*/ 151 h 151"/>
                <a:gd name="T2" fmla="*/ 0 w 156"/>
                <a:gd name="T3" fmla="*/ 151 h 151"/>
                <a:gd name="T4" fmla="*/ 0 w 156"/>
                <a:gd name="T5" fmla="*/ 0 h 151"/>
                <a:gd name="T6" fmla="*/ 156 w 156"/>
                <a:gd name="T7" fmla="*/ 0 h 151"/>
                <a:gd name="T8" fmla="*/ 156 w 156"/>
                <a:gd name="T9" fmla="*/ 151 h 151"/>
                <a:gd name="T10" fmla="*/ 14 w 156"/>
                <a:gd name="T11" fmla="*/ 135 h 151"/>
                <a:gd name="T12" fmla="*/ 139 w 156"/>
                <a:gd name="T13" fmla="*/ 135 h 151"/>
                <a:gd name="T14" fmla="*/ 139 w 156"/>
                <a:gd name="T15" fmla="*/ 14 h 151"/>
                <a:gd name="T16" fmla="*/ 14 w 156"/>
                <a:gd name="T17" fmla="*/ 14 h 151"/>
                <a:gd name="T18" fmla="*/ 14 w 156"/>
                <a:gd name="T19" fmla="*/ 135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6" h="151">
                  <a:moveTo>
                    <a:pt x="156" y="151"/>
                  </a:moveTo>
                  <a:lnTo>
                    <a:pt x="0" y="151"/>
                  </a:lnTo>
                  <a:lnTo>
                    <a:pt x="0" y="0"/>
                  </a:lnTo>
                  <a:lnTo>
                    <a:pt x="156" y="0"/>
                  </a:lnTo>
                  <a:lnTo>
                    <a:pt x="156" y="151"/>
                  </a:lnTo>
                  <a:close/>
                  <a:moveTo>
                    <a:pt x="14" y="135"/>
                  </a:moveTo>
                  <a:lnTo>
                    <a:pt x="139" y="135"/>
                  </a:lnTo>
                  <a:lnTo>
                    <a:pt x="139" y="14"/>
                  </a:lnTo>
                  <a:lnTo>
                    <a:pt x="14" y="14"/>
                  </a:lnTo>
                  <a:lnTo>
                    <a:pt x="14" y="135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3" name="Freeform 198">
              <a:extLst>
                <a:ext uri="{FF2B5EF4-FFF2-40B4-BE49-F238E27FC236}">
                  <a16:creationId xmlns="" xmlns:a16="http://schemas.microsoft.com/office/drawing/2014/main" id="{14D76CD7-6E06-4343-911B-58D38E656FE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731" y="6466409"/>
              <a:ext cx="356207" cy="346771"/>
            </a:xfrm>
            <a:custGeom>
              <a:avLst/>
              <a:gdLst>
                <a:gd name="T0" fmla="*/ 139 w 151"/>
                <a:gd name="T1" fmla="*/ 147 h 147"/>
                <a:gd name="T2" fmla="*/ 0 w 151"/>
                <a:gd name="T3" fmla="*/ 10 h 147"/>
                <a:gd name="T4" fmla="*/ 10 w 151"/>
                <a:gd name="T5" fmla="*/ 0 h 147"/>
                <a:gd name="T6" fmla="*/ 151 w 151"/>
                <a:gd name="T7" fmla="*/ 135 h 147"/>
                <a:gd name="T8" fmla="*/ 139 w 151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147">
                  <a:moveTo>
                    <a:pt x="139" y="147"/>
                  </a:moveTo>
                  <a:lnTo>
                    <a:pt x="0" y="10"/>
                  </a:lnTo>
                  <a:lnTo>
                    <a:pt x="10" y="0"/>
                  </a:lnTo>
                  <a:lnTo>
                    <a:pt x="151" y="135"/>
                  </a:lnTo>
                  <a:lnTo>
                    <a:pt x="139" y="14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4" name="Freeform 199">
              <a:extLst>
                <a:ext uri="{FF2B5EF4-FFF2-40B4-BE49-F238E27FC236}">
                  <a16:creationId xmlns="" xmlns:a16="http://schemas.microsoft.com/office/drawing/2014/main" id="{376E9A74-0B1A-44D9-81EA-E1490D358FB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731" y="6466409"/>
              <a:ext cx="356207" cy="346771"/>
            </a:xfrm>
            <a:custGeom>
              <a:avLst/>
              <a:gdLst>
                <a:gd name="T0" fmla="*/ 10 w 151"/>
                <a:gd name="T1" fmla="*/ 147 h 147"/>
                <a:gd name="T2" fmla="*/ 0 w 151"/>
                <a:gd name="T3" fmla="*/ 135 h 147"/>
                <a:gd name="T4" fmla="*/ 139 w 151"/>
                <a:gd name="T5" fmla="*/ 0 h 147"/>
                <a:gd name="T6" fmla="*/ 151 w 151"/>
                <a:gd name="T7" fmla="*/ 10 h 147"/>
                <a:gd name="T8" fmla="*/ 10 w 151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147">
                  <a:moveTo>
                    <a:pt x="10" y="147"/>
                  </a:moveTo>
                  <a:lnTo>
                    <a:pt x="0" y="135"/>
                  </a:lnTo>
                  <a:lnTo>
                    <a:pt x="139" y="0"/>
                  </a:lnTo>
                  <a:lnTo>
                    <a:pt x="151" y="10"/>
                  </a:lnTo>
                  <a:lnTo>
                    <a:pt x="10" y="14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5" name="Freeform 200">
              <a:extLst>
                <a:ext uri="{FF2B5EF4-FFF2-40B4-BE49-F238E27FC236}">
                  <a16:creationId xmlns="" xmlns:a16="http://schemas.microsoft.com/office/drawing/2014/main" id="{236B2ED8-B560-4BE1-8017-5B2CCA00AD1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09013" y="5461480"/>
              <a:ext cx="368002" cy="363284"/>
            </a:xfrm>
            <a:custGeom>
              <a:avLst/>
              <a:gdLst>
                <a:gd name="T0" fmla="*/ 156 w 156"/>
                <a:gd name="T1" fmla="*/ 154 h 154"/>
                <a:gd name="T2" fmla="*/ 0 w 156"/>
                <a:gd name="T3" fmla="*/ 154 h 154"/>
                <a:gd name="T4" fmla="*/ 0 w 156"/>
                <a:gd name="T5" fmla="*/ 0 h 154"/>
                <a:gd name="T6" fmla="*/ 156 w 156"/>
                <a:gd name="T7" fmla="*/ 0 h 154"/>
                <a:gd name="T8" fmla="*/ 156 w 156"/>
                <a:gd name="T9" fmla="*/ 154 h 154"/>
                <a:gd name="T10" fmla="*/ 14 w 156"/>
                <a:gd name="T11" fmla="*/ 137 h 154"/>
                <a:gd name="T12" fmla="*/ 139 w 156"/>
                <a:gd name="T13" fmla="*/ 137 h 154"/>
                <a:gd name="T14" fmla="*/ 139 w 156"/>
                <a:gd name="T15" fmla="*/ 17 h 154"/>
                <a:gd name="T16" fmla="*/ 14 w 156"/>
                <a:gd name="T17" fmla="*/ 17 h 154"/>
                <a:gd name="T18" fmla="*/ 14 w 156"/>
                <a:gd name="T19" fmla="*/ 137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6" h="154">
                  <a:moveTo>
                    <a:pt x="156" y="154"/>
                  </a:moveTo>
                  <a:lnTo>
                    <a:pt x="0" y="154"/>
                  </a:lnTo>
                  <a:lnTo>
                    <a:pt x="0" y="0"/>
                  </a:lnTo>
                  <a:lnTo>
                    <a:pt x="156" y="0"/>
                  </a:lnTo>
                  <a:lnTo>
                    <a:pt x="156" y="154"/>
                  </a:lnTo>
                  <a:close/>
                  <a:moveTo>
                    <a:pt x="14" y="137"/>
                  </a:moveTo>
                  <a:lnTo>
                    <a:pt x="139" y="137"/>
                  </a:lnTo>
                  <a:lnTo>
                    <a:pt x="139" y="17"/>
                  </a:lnTo>
                  <a:lnTo>
                    <a:pt x="14" y="17"/>
                  </a:lnTo>
                  <a:lnTo>
                    <a:pt x="14" y="13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6" name="Freeform 201">
              <a:extLst>
                <a:ext uri="{FF2B5EF4-FFF2-40B4-BE49-F238E27FC236}">
                  <a16:creationId xmlns="" xmlns:a16="http://schemas.microsoft.com/office/drawing/2014/main" id="{31BAF021-7341-441F-AB91-A7757A489A1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731" y="5466198"/>
              <a:ext cx="356207" cy="349130"/>
            </a:xfrm>
            <a:custGeom>
              <a:avLst/>
              <a:gdLst>
                <a:gd name="T0" fmla="*/ 139 w 151"/>
                <a:gd name="T1" fmla="*/ 148 h 148"/>
                <a:gd name="T2" fmla="*/ 0 w 151"/>
                <a:gd name="T3" fmla="*/ 13 h 148"/>
                <a:gd name="T4" fmla="*/ 10 w 151"/>
                <a:gd name="T5" fmla="*/ 0 h 148"/>
                <a:gd name="T6" fmla="*/ 151 w 151"/>
                <a:gd name="T7" fmla="*/ 137 h 148"/>
                <a:gd name="T8" fmla="*/ 139 w 151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148">
                  <a:moveTo>
                    <a:pt x="139" y="148"/>
                  </a:moveTo>
                  <a:lnTo>
                    <a:pt x="0" y="13"/>
                  </a:lnTo>
                  <a:lnTo>
                    <a:pt x="10" y="0"/>
                  </a:lnTo>
                  <a:lnTo>
                    <a:pt x="151" y="137"/>
                  </a:lnTo>
                  <a:lnTo>
                    <a:pt x="139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7" name="Freeform 202">
              <a:extLst>
                <a:ext uri="{FF2B5EF4-FFF2-40B4-BE49-F238E27FC236}">
                  <a16:creationId xmlns="" xmlns:a16="http://schemas.microsoft.com/office/drawing/2014/main" id="{ADC8D27A-FEB7-4995-8BB5-18CBCBABEB0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731" y="5466198"/>
              <a:ext cx="356207" cy="349130"/>
            </a:xfrm>
            <a:custGeom>
              <a:avLst/>
              <a:gdLst>
                <a:gd name="T0" fmla="*/ 10 w 151"/>
                <a:gd name="T1" fmla="*/ 148 h 148"/>
                <a:gd name="T2" fmla="*/ 0 w 151"/>
                <a:gd name="T3" fmla="*/ 137 h 148"/>
                <a:gd name="T4" fmla="*/ 139 w 151"/>
                <a:gd name="T5" fmla="*/ 0 h 148"/>
                <a:gd name="T6" fmla="*/ 151 w 151"/>
                <a:gd name="T7" fmla="*/ 13 h 148"/>
                <a:gd name="T8" fmla="*/ 10 w 151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148">
                  <a:moveTo>
                    <a:pt x="10" y="148"/>
                  </a:moveTo>
                  <a:lnTo>
                    <a:pt x="0" y="137"/>
                  </a:lnTo>
                  <a:lnTo>
                    <a:pt x="139" y="0"/>
                  </a:lnTo>
                  <a:lnTo>
                    <a:pt x="151" y="13"/>
                  </a:lnTo>
                  <a:lnTo>
                    <a:pt x="10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8" name="Freeform 203">
              <a:extLst>
                <a:ext uri="{FF2B5EF4-FFF2-40B4-BE49-F238E27FC236}">
                  <a16:creationId xmlns="" xmlns:a16="http://schemas.microsoft.com/office/drawing/2014/main" id="{56960545-6050-4B02-90BD-BCF0F7AFD1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09013" y="5784661"/>
              <a:ext cx="368002" cy="358566"/>
            </a:xfrm>
            <a:custGeom>
              <a:avLst/>
              <a:gdLst>
                <a:gd name="T0" fmla="*/ 156 w 156"/>
                <a:gd name="T1" fmla="*/ 152 h 152"/>
                <a:gd name="T2" fmla="*/ 0 w 156"/>
                <a:gd name="T3" fmla="*/ 152 h 152"/>
                <a:gd name="T4" fmla="*/ 0 w 156"/>
                <a:gd name="T5" fmla="*/ 0 h 152"/>
                <a:gd name="T6" fmla="*/ 156 w 156"/>
                <a:gd name="T7" fmla="*/ 0 h 152"/>
                <a:gd name="T8" fmla="*/ 156 w 156"/>
                <a:gd name="T9" fmla="*/ 152 h 152"/>
                <a:gd name="T10" fmla="*/ 14 w 156"/>
                <a:gd name="T11" fmla="*/ 137 h 152"/>
                <a:gd name="T12" fmla="*/ 139 w 156"/>
                <a:gd name="T13" fmla="*/ 137 h 152"/>
                <a:gd name="T14" fmla="*/ 139 w 156"/>
                <a:gd name="T15" fmla="*/ 17 h 152"/>
                <a:gd name="T16" fmla="*/ 14 w 156"/>
                <a:gd name="T17" fmla="*/ 17 h 152"/>
                <a:gd name="T18" fmla="*/ 14 w 156"/>
                <a:gd name="T19" fmla="*/ 137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6" h="152">
                  <a:moveTo>
                    <a:pt x="156" y="152"/>
                  </a:moveTo>
                  <a:lnTo>
                    <a:pt x="0" y="152"/>
                  </a:lnTo>
                  <a:lnTo>
                    <a:pt x="0" y="0"/>
                  </a:lnTo>
                  <a:lnTo>
                    <a:pt x="156" y="0"/>
                  </a:lnTo>
                  <a:lnTo>
                    <a:pt x="156" y="152"/>
                  </a:lnTo>
                  <a:close/>
                  <a:moveTo>
                    <a:pt x="14" y="137"/>
                  </a:moveTo>
                  <a:lnTo>
                    <a:pt x="139" y="137"/>
                  </a:lnTo>
                  <a:lnTo>
                    <a:pt x="139" y="17"/>
                  </a:lnTo>
                  <a:lnTo>
                    <a:pt x="14" y="17"/>
                  </a:lnTo>
                  <a:lnTo>
                    <a:pt x="14" y="13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9" name="Freeform 204">
              <a:extLst>
                <a:ext uri="{FF2B5EF4-FFF2-40B4-BE49-F238E27FC236}">
                  <a16:creationId xmlns="" xmlns:a16="http://schemas.microsoft.com/office/drawing/2014/main" id="{E16D3DA1-D120-41A6-A250-3F54C93EE15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731" y="5789379"/>
              <a:ext cx="356207" cy="349130"/>
            </a:xfrm>
            <a:custGeom>
              <a:avLst/>
              <a:gdLst>
                <a:gd name="T0" fmla="*/ 139 w 151"/>
                <a:gd name="T1" fmla="*/ 148 h 148"/>
                <a:gd name="T2" fmla="*/ 0 w 151"/>
                <a:gd name="T3" fmla="*/ 11 h 148"/>
                <a:gd name="T4" fmla="*/ 10 w 151"/>
                <a:gd name="T5" fmla="*/ 0 h 148"/>
                <a:gd name="T6" fmla="*/ 151 w 151"/>
                <a:gd name="T7" fmla="*/ 137 h 148"/>
                <a:gd name="T8" fmla="*/ 139 w 151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148">
                  <a:moveTo>
                    <a:pt x="139" y="148"/>
                  </a:moveTo>
                  <a:lnTo>
                    <a:pt x="0" y="11"/>
                  </a:lnTo>
                  <a:lnTo>
                    <a:pt x="10" y="0"/>
                  </a:lnTo>
                  <a:lnTo>
                    <a:pt x="151" y="137"/>
                  </a:lnTo>
                  <a:lnTo>
                    <a:pt x="139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0" name="Freeform 206">
              <a:extLst>
                <a:ext uri="{FF2B5EF4-FFF2-40B4-BE49-F238E27FC236}">
                  <a16:creationId xmlns="" xmlns:a16="http://schemas.microsoft.com/office/drawing/2014/main" id="{40BCC9BF-D8AB-497F-813E-FB052982451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731" y="5789379"/>
              <a:ext cx="356208" cy="349130"/>
            </a:xfrm>
            <a:custGeom>
              <a:avLst/>
              <a:gdLst>
                <a:gd name="T0" fmla="*/ 10 w 151"/>
                <a:gd name="T1" fmla="*/ 148 h 148"/>
                <a:gd name="T2" fmla="*/ 0 w 151"/>
                <a:gd name="T3" fmla="*/ 137 h 148"/>
                <a:gd name="T4" fmla="*/ 139 w 151"/>
                <a:gd name="T5" fmla="*/ 0 h 148"/>
                <a:gd name="T6" fmla="*/ 151 w 151"/>
                <a:gd name="T7" fmla="*/ 11 h 148"/>
                <a:gd name="T8" fmla="*/ 10 w 151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148">
                  <a:moveTo>
                    <a:pt x="10" y="148"/>
                  </a:moveTo>
                  <a:lnTo>
                    <a:pt x="0" y="137"/>
                  </a:lnTo>
                  <a:lnTo>
                    <a:pt x="139" y="0"/>
                  </a:lnTo>
                  <a:lnTo>
                    <a:pt x="151" y="11"/>
                  </a:lnTo>
                  <a:lnTo>
                    <a:pt x="10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1" name="Freeform 207">
              <a:extLst>
                <a:ext uri="{FF2B5EF4-FFF2-40B4-BE49-F238E27FC236}">
                  <a16:creationId xmlns="" xmlns:a16="http://schemas.microsoft.com/office/drawing/2014/main" id="{45E09DB7-1894-4A26-B336-A3CE34299CF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09014" y="6107841"/>
              <a:ext cx="368002" cy="358566"/>
            </a:xfrm>
            <a:custGeom>
              <a:avLst/>
              <a:gdLst>
                <a:gd name="T0" fmla="*/ 156 w 156"/>
                <a:gd name="T1" fmla="*/ 152 h 152"/>
                <a:gd name="T2" fmla="*/ 0 w 156"/>
                <a:gd name="T3" fmla="*/ 152 h 152"/>
                <a:gd name="T4" fmla="*/ 0 w 156"/>
                <a:gd name="T5" fmla="*/ 0 h 152"/>
                <a:gd name="T6" fmla="*/ 156 w 156"/>
                <a:gd name="T7" fmla="*/ 0 h 152"/>
                <a:gd name="T8" fmla="*/ 156 w 156"/>
                <a:gd name="T9" fmla="*/ 152 h 152"/>
                <a:gd name="T10" fmla="*/ 14 w 156"/>
                <a:gd name="T11" fmla="*/ 135 h 152"/>
                <a:gd name="T12" fmla="*/ 139 w 156"/>
                <a:gd name="T13" fmla="*/ 135 h 152"/>
                <a:gd name="T14" fmla="*/ 139 w 156"/>
                <a:gd name="T15" fmla="*/ 15 h 152"/>
                <a:gd name="T16" fmla="*/ 14 w 156"/>
                <a:gd name="T17" fmla="*/ 15 h 152"/>
                <a:gd name="T18" fmla="*/ 14 w 156"/>
                <a:gd name="T19" fmla="*/ 135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6" h="152">
                  <a:moveTo>
                    <a:pt x="156" y="152"/>
                  </a:moveTo>
                  <a:lnTo>
                    <a:pt x="0" y="152"/>
                  </a:lnTo>
                  <a:lnTo>
                    <a:pt x="0" y="0"/>
                  </a:lnTo>
                  <a:lnTo>
                    <a:pt x="156" y="0"/>
                  </a:lnTo>
                  <a:lnTo>
                    <a:pt x="156" y="152"/>
                  </a:lnTo>
                  <a:close/>
                  <a:moveTo>
                    <a:pt x="14" y="135"/>
                  </a:moveTo>
                  <a:lnTo>
                    <a:pt x="139" y="135"/>
                  </a:lnTo>
                  <a:lnTo>
                    <a:pt x="139" y="15"/>
                  </a:lnTo>
                  <a:lnTo>
                    <a:pt x="14" y="15"/>
                  </a:lnTo>
                  <a:lnTo>
                    <a:pt x="14" y="135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2" name="Freeform 208">
              <a:extLst>
                <a:ext uri="{FF2B5EF4-FFF2-40B4-BE49-F238E27FC236}">
                  <a16:creationId xmlns="" xmlns:a16="http://schemas.microsoft.com/office/drawing/2014/main" id="{C735ED84-FA69-4666-BE07-8FD583FAA1B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731" y="6112559"/>
              <a:ext cx="356208" cy="349130"/>
            </a:xfrm>
            <a:custGeom>
              <a:avLst/>
              <a:gdLst>
                <a:gd name="T0" fmla="*/ 139 w 151"/>
                <a:gd name="T1" fmla="*/ 148 h 148"/>
                <a:gd name="T2" fmla="*/ 0 w 151"/>
                <a:gd name="T3" fmla="*/ 11 h 148"/>
                <a:gd name="T4" fmla="*/ 10 w 151"/>
                <a:gd name="T5" fmla="*/ 0 h 148"/>
                <a:gd name="T6" fmla="*/ 151 w 151"/>
                <a:gd name="T7" fmla="*/ 135 h 148"/>
                <a:gd name="T8" fmla="*/ 139 w 151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148">
                  <a:moveTo>
                    <a:pt x="139" y="148"/>
                  </a:moveTo>
                  <a:lnTo>
                    <a:pt x="0" y="11"/>
                  </a:lnTo>
                  <a:lnTo>
                    <a:pt x="10" y="0"/>
                  </a:lnTo>
                  <a:lnTo>
                    <a:pt x="151" y="135"/>
                  </a:lnTo>
                  <a:lnTo>
                    <a:pt x="139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3" name="Freeform 209">
              <a:extLst>
                <a:ext uri="{FF2B5EF4-FFF2-40B4-BE49-F238E27FC236}">
                  <a16:creationId xmlns="" xmlns:a16="http://schemas.microsoft.com/office/drawing/2014/main" id="{B09C632C-7C46-4441-B610-D69B01C75E9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731" y="6112559"/>
              <a:ext cx="356208" cy="349130"/>
            </a:xfrm>
            <a:custGeom>
              <a:avLst/>
              <a:gdLst>
                <a:gd name="T0" fmla="*/ 10 w 151"/>
                <a:gd name="T1" fmla="*/ 148 h 148"/>
                <a:gd name="T2" fmla="*/ 0 w 151"/>
                <a:gd name="T3" fmla="*/ 135 h 148"/>
                <a:gd name="T4" fmla="*/ 139 w 151"/>
                <a:gd name="T5" fmla="*/ 0 h 148"/>
                <a:gd name="T6" fmla="*/ 151 w 151"/>
                <a:gd name="T7" fmla="*/ 11 h 148"/>
                <a:gd name="T8" fmla="*/ 10 w 151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148">
                  <a:moveTo>
                    <a:pt x="10" y="148"/>
                  </a:moveTo>
                  <a:lnTo>
                    <a:pt x="0" y="135"/>
                  </a:lnTo>
                  <a:lnTo>
                    <a:pt x="139" y="0"/>
                  </a:lnTo>
                  <a:lnTo>
                    <a:pt x="151" y="11"/>
                  </a:lnTo>
                  <a:lnTo>
                    <a:pt x="10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4" name="Line 210">
              <a:extLst>
                <a:ext uri="{FF2B5EF4-FFF2-40B4-BE49-F238E27FC236}">
                  <a16:creationId xmlns="" xmlns:a16="http://schemas.microsoft.com/office/drawing/2014/main" id="{63E548E1-5D7D-41D0-8940-0E7E7F2A41D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355863" y="3838494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5" name="Line 211">
              <a:extLst>
                <a:ext uri="{FF2B5EF4-FFF2-40B4-BE49-F238E27FC236}">
                  <a16:creationId xmlns="" xmlns:a16="http://schemas.microsoft.com/office/drawing/2014/main" id="{D4AA087F-F6A9-4F15-827D-3DEAF8E3169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355863" y="3838494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6" name="Freeform 212">
              <a:extLst>
                <a:ext uri="{FF2B5EF4-FFF2-40B4-BE49-F238E27FC236}">
                  <a16:creationId xmlns="" xmlns:a16="http://schemas.microsoft.com/office/drawing/2014/main" id="{4763E252-E6F6-4357-9D48-539508E378A8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8119" y="3810186"/>
              <a:ext cx="77847" cy="58975"/>
            </a:xfrm>
            <a:custGeom>
              <a:avLst/>
              <a:gdLst>
                <a:gd name="T0" fmla="*/ 8 w 16"/>
                <a:gd name="T1" fmla="*/ 12 h 12"/>
                <a:gd name="T2" fmla="*/ 8 w 16"/>
                <a:gd name="T3" fmla="*/ 0 h 12"/>
                <a:gd name="T4" fmla="*/ 8 w 16"/>
                <a:gd name="T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2">
                  <a:moveTo>
                    <a:pt x="8" y="12"/>
                  </a:moveTo>
                  <a:cubicBezTo>
                    <a:pt x="16" y="12"/>
                    <a:pt x="16" y="0"/>
                    <a:pt x="8" y="0"/>
                  </a:cubicBezTo>
                  <a:cubicBezTo>
                    <a:pt x="0" y="0"/>
                    <a:pt x="0" y="12"/>
                    <a:pt x="8" y="12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7" name="Line 213">
              <a:extLst>
                <a:ext uri="{FF2B5EF4-FFF2-40B4-BE49-F238E27FC236}">
                  <a16:creationId xmlns="" xmlns:a16="http://schemas.microsoft.com/office/drawing/2014/main" id="{678B4AB7-C5C1-4204-B93C-6EC01CAD3C2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667882" y="3201567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8" name="Line 214">
              <a:extLst>
                <a:ext uri="{FF2B5EF4-FFF2-40B4-BE49-F238E27FC236}">
                  <a16:creationId xmlns="" xmlns:a16="http://schemas.microsoft.com/office/drawing/2014/main" id="{C3850BB1-404F-4787-998C-922C9FF3E64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667882" y="3201567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9" name="Freeform 215">
              <a:extLst>
                <a:ext uri="{FF2B5EF4-FFF2-40B4-BE49-F238E27FC236}">
                  <a16:creationId xmlns="" xmlns:a16="http://schemas.microsoft.com/office/drawing/2014/main" id="{C0CFF94E-9DCB-4C3D-9B14-FE8B9F584549}"/>
                </a:ext>
              </a:extLst>
            </p:cNvPr>
            <p:cNvSpPr>
              <a:spLocks/>
            </p:cNvSpPr>
            <p:nvPr/>
          </p:nvSpPr>
          <p:spPr bwMode="auto">
            <a:xfrm>
              <a:off x="9627780" y="3173260"/>
              <a:ext cx="77847" cy="58975"/>
            </a:xfrm>
            <a:custGeom>
              <a:avLst/>
              <a:gdLst>
                <a:gd name="T0" fmla="*/ 8 w 16"/>
                <a:gd name="T1" fmla="*/ 12 h 12"/>
                <a:gd name="T2" fmla="*/ 8 w 16"/>
                <a:gd name="T3" fmla="*/ 0 h 12"/>
                <a:gd name="T4" fmla="*/ 8 w 16"/>
                <a:gd name="T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2">
                  <a:moveTo>
                    <a:pt x="8" y="12"/>
                  </a:moveTo>
                  <a:cubicBezTo>
                    <a:pt x="16" y="12"/>
                    <a:pt x="16" y="0"/>
                    <a:pt x="8" y="0"/>
                  </a:cubicBezTo>
                  <a:cubicBezTo>
                    <a:pt x="0" y="0"/>
                    <a:pt x="0" y="12"/>
                    <a:pt x="8" y="12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0" name="Freeform 216">
              <a:extLst>
                <a:ext uri="{FF2B5EF4-FFF2-40B4-BE49-F238E27FC236}">
                  <a16:creationId xmlns="" xmlns:a16="http://schemas.microsoft.com/office/drawing/2014/main" id="{98A21700-6FD2-4109-A2CC-EDBBA901F72D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40813" y="5383632"/>
              <a:ext cx="9436" cy="0"/>
            </a:xfrm>
            <a:custGeom>
              <a:avLst/>
              <a:gdLst>
                <a:gd name="T0" fmla="*/ 0 w 2"/>
                <a:gd name="T1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1" name="Freeform 217">
              <a:extLst>
                <a:ext uri="{FF2B5EF4-FFF2-40B4-BE49-F238E27FC236}">
                  <a16:creationId xmlns="" xmlns:a16="http://schemas.microsoft.com/office/drawing/2014/main" id="{122412AF-9025-47EF-B996-C0901CDCD093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05429" y="5352965"/>
              <a:ext cx="77847" cy="58975"/>
            </a:xfrm>
            <a:custGeom>
              <a:avLst/>
              <a:gdLst>
                <a:gd name="T0" fmla="*/ 7 w 16"/>
                <a:gd name="T1" fmla="*/ 12 h 12"/>
                <a:gd name="T2" fmla="*/ 9 w 16"/>
                <a:gd name="T3" fmla="*/ 12 h 12"/>
                <a:gd name="T4" fmla="*/ 16 w 16"/>
                <a:gd name="T5" fmla="*/ 6 h 12"/>
                <a:gd name="T6" fmla="*/ 9 w 16"/>
                <a:gd name="T7" fmla="*/ 0 h 12"/>
                <a:gd name="T8" fmla="*/ 7 w 16"/>
                <a:gd name="T9" fmla="*/ 0 h 12"/>
                <a:gd name="T10" fmla="*/ 0 w 16"/>
                <a:gd name="T11" fmla="*/ 6 h 12"/>
                <a:gd name="T12" fmla="*/ 7 w 16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2">
                  <a:moveTo>
                    <a:pt x="7" y="12"/>
                  </a:moveTo>
                  <a:cubicBezTo>
                    <a:pt x="7" y="12"/>
                    <a:pt x="8" y="12"/>
                    <a:pt x="9" y="12"/>
                  </a:cubicBezTo>
                  <a:cubicBezTo>
                    <a:pt x="13" y="12"/>
                    <a:pt x="16" y="10"/>
                    <a:pt x="16" y="6"/>
                  </a:cubicBezTo>
                  <a:cubicBezTo>
                    <a:pt x="15" y="3"/>
                    <a:pt x="13" y="0"/>
                    <a:pt x="9" y="0"/>
                  </a:cubicBezTo>
                  <a:cubicBezTo>
                    <a:pt x="8" y="0"/>
                    <a:pt x="7" y="0"/>
                    <a:pt x="7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0"/>
                    <a:pt x="3" y="12"/>
                    <a:pt x="7" y="12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2" name="Line 218">
              <a:extLst>
                <a:ext uri="{FF2B5EF4-FFF2-40B4-BE49-F238E27FC236}">
                  <a16:creationId xmlns="" xmlns:a16="http://schemas.microsoft.com/office/drawing/2014/main" id="{10F27A5E-876C-4616-8280-F44BF8D1292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50421" y="5829481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3" name="Line 219">
              <a:extLst>
                <a:ext uri="{FF2B5EF4-FFF2-40B4-BE49-F238E27FC236}">
                  <a16:creationId xmlns="" xmlns:a16="http://schemas.microsoft.com/office/drawing/2014/main" id="{1E66F5D1-263F-4868-87D7-DFAB3E27022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50421" y="5829481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4" name="Freeform 220">
              <a:extLst>
                <a:ext uri="{FF2B5EF4-FFF2-40B4-BE49-F238E27FC236}">
                  <a16:creationId xmlns="" xmlns:a16="http://schemas.microsoft.com/office/drawing/2014/main" id="{7D92BE8C-A331-4205-8225-DE5C97134028}"/>
                </a:ext>
              </a:extLst>
            </p:cNvPr>
            <p:cNvSpPr>
              <a:spLocks/>
            </p:cNvSpPr>
            <p:nvPr/>
          </p:nvSpPr>
          <p:spPr bwMode="auto">
            <a:xfrm>
              <a:off x="5110318" y="5798814"/>
              <a:ext cx="80206" cy="63693"/>
            </a:xfrm>
            <a:custGeom>
              <a:avLst/>
              <a:gdLst>
                <a:gd name="T0" fmla="*/ 8 w 16"/>
                <a:gd name="T1" fmla="*/ 13 h 13"/>
                <a:gd name="T2" fmla="*/ 8 w 16"/>
                <a:gd name="T3" fmla="*/ 0 h 13"/>
                <a:gd name="T4" fmla="*/ 8 w 16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3">
                  <a:moveTo>
                    <a:pt x="8" y="13"/>
                  </a:moveTo>
                  <a:cubicBezTo>
                    <a:pt x="16" y="13"/>
                    <a:pt x="16" y="0"/>
                    <a:pt x="8" y="0"/>
                  </a:cubicBezTo>
                  <a:cubicBezTo>
                    <a:pt x="0" y="0"/>
                    <a:pt x="0" y="13"/>
                    <a:pt x="8" y="13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5" name="Line 221">
              <a:extLst>
                <a:ext uri="{FF2B5EF4-FFF2-40B4-BE49-F238E27FC236}">
                  <a16:creationId xmlns="" xmlns:a16="http://schemas.microsoft.com/office/drawing/2014/main" id="{A6630C49-44BE-461E-A013-D1F6C050FEF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068488" y="2904335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6" name="Line 222">
              <a:extLst>
                <a:ext uri="{FF2B5EF4-FFF2-40B4-BE49-F238E27FC236}">
                  <a16:creationId xmlns="" xmlns:a16="http://schemas.microsoft.com/office/drawing/2014/main" id="{7C5A8D65-C46E-43A6-A257-4A6B0543492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068488" y="2904335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7" name="Freeform 223">
              <a:extLst>
                <a:ext uri="{FF2B5EF4-FFF2-40B4-BE49-F238E27FC236}">
                  <a16:creationId xmlns="" xmlns:a16="http://schemas.microsoft.com/office/drawing/2014/main" id="{A7BE1271-54B9-4EBB-81A2-1C94A33FEBB3}"/>
                </a:ext>
              </a:extLst>
            </p:cNvPr>
            <p:cNvSpPr>
              <a:spLocks/>
            </p:cNvSpPr>
            <p:nvPr/>
          </p:nvSpPr>
          <p:spPr bwMode="auto">
            <a:xfrm>
              <a:off x="8028386" y="2873669"/>
              <a:ext cx="80206" cy="58975"/>
            </a:xfrm>
            <a:custGeom>
              <a:avLst/>
              <a:gdLst>
                <a:gd name="T0" fmla="*/ 8 w 16"/>
                <a:gd name="T1" fmla="*/ 12 h 12"/>
                <a:gd name="T2" fmla="*/ 8 w 16"/>
                <a:gd name="T3" fmla="*/ 0 h 12"/>
                <a:gd name="T4" fmla="*/ 8 w 16"/>
                <a:gd name="T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2">
                  <a:moveTo>
                    <a:pt x="8" y="12"/>
                  </a:moveTo>
                  <a:cubicBezTo>
                    <a:pt x="16" y="12"/>
                    <a:pt x="16" y="0"/>
                    <a:pt x="8" y="0"/>
                  </a:cubicBezTo>
                  <a:cubicBezTo>
                    <a:pt x="0" y="0"/>
                    <a:pt x="0" y="12"/>
                    <a:pt x="8" y="12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675698" y="3657120"/>
            <a:ext cx="4535055" cy="656792"/>
          </a:xfrm>
        </p:spPr>
        <p:txBody>
          <a:bodyPr anchor="b">
            <a:normAutofit/>
          </a:bodyPr>
          <a:lstStyle/>
          <a:p>
            <a:r>
              <a:rPr lang="en-US" altLang="zh-CN" sz="2800" dirty="0"/>
              <a:t>Section Header Here</a:t>
            </a:r>
            <a:endParaRPr lang="zh-CN" altLang="en-US" sz="3200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669925" y="4517062"/>
            <a:ext cx="4546600" cy="1015623"/>
          </a:xfrm>
        </p:spPr>
        <p:txBody>
          <a:bodyPr>
            <a:normAutofit/>
          </a:bodyPr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Supporting text here.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When you copy &amp; paste, choose "keep text only" option.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805403" y="2310040"/>
            <a:ext cx="1186236" cy="1031388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/01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5383A4DB-5DFC-4B06-953B-1EC93BDFDF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32864F62-CD6C-48D1-8842-25D318B8E3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FC499162-D9FB-42A2-8613-49D1F7CC2A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30</a:t>
            </a:fld>
            <a:endParaRPr lang="zh-CN" altLang="en-US"/>
          </a:p>
        </p:txBody>
      </p:sp>
      <p:grpSp>
        <p:nvGrpSpPr>
          <p:cNvPr id="5" name="7e3e65c2-0541-4934-98cd-1ba3aefb413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8E7A5A44-20BE-433C-83BB-866D2B5FFE3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47700" y="1130300"/>
            <a:ext cx="10896600" cy="5013325"/>
            <a:chOff x="647700" y="1130300"/>
            <a:chExt cx="10896600" cy="5013325"/>
          </a:xfrm>
        </p:grpSpPr>
        <p:sp>
          <p:nvSpPr>
            <p:cNvPr id="6" name="îŝ1îḓè">
              <a:extLst>
                <a:ext uri="{FF2B5EF4-FFF2-40B4-BE49-F238E27FC236}">
                  <a16:creationId xmlns="" xmlns:a16="http://schemas.microsoft.com/office/drawing/2014/main" id="{87CCAA81-5039-4305-9834-29C119356C54}"/>
                </a:ext>
              </a:extLst>
            </p:cNvPr>
            <p:cNvSpPr/>
            <p:nvPr/>
          </p:nvSpPr>
          <p:spPr>
            <a:xfrm>
              <a:off x="647700" y="1455529"/>
              <a:ext cx="3156515" cy="2144446"/>
            </a:xfrm>
            <a:prstGeom prst="rect">
              <a:avLst/>
            </a:prstGeom>
            <a:blipFill>
              <a:blip r:embed="rId3"/>
              <a:stretch>
                <a:fillRect l="-1158" r="-1147"/>
              </a:stretch>
            </a:blipFill>
            <a:ln w="571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" name="isļîḑé">
              <a:extLst>
                <a:ext uri="{FF2B5EF4-FFF2-40B4-BE49-F238E27FC236}">
                  <a16:creationId xmlns="" xmlns:a16="http://schemas.microsoft.com/office/drawing/2014/main" id="{F86CB7ED-5EDF-490E-A919-4EE2042A5CA9}"/>
                </a:ext>
              </a:extLst>
            </p:cNvPr>
            <p:cNvSpPr/>
            <p:nvPr/>
          </p:nvSpPr>
          <p:spPr>
            <a:xfrm>
              <a:off x="4039021" y="1130300"/>
              <a:ext cx="4113957" cy="2794904"/>
            </a:xfrm>
            <a:prstGeom prst="rect">
              <a:avLst/>
            </a:prstGeom>
            <a:blipFill>
              <a:blip r:embed="rId4"/>
              <a:stretch>
                <a:fillRect l="-10420" r="-10357"/>
              </a:stretch>
            </a:blipFill>
            <a:ln w="57150" cap="flat" cmpd="sng" algn="ctr">
              <a:noFill/>
              <a:prstDash val="solid"/>
              <a:miter lim="800000"/>
            </a:ln>
            <a:effectLst>
              <a:outerShdw sx="104000" sy="104000" algn="ctr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" name="íṧḻïḑe">
              <a:extLst>
                <a:ext uri="{FF2B5EF4-FFF2-40B4-BE49-F238E27FC236}">
                  <a16:creationId xmlns="" xmlns:a16="http://schemas.microsoft.com/office/drawing/2014/main" id="{C6806704-C774-44E1-9CC6-0BB04A6A7E6E}"/>
                </a:ext>
              </a:extLst>
            </p:cNvPr>
            <p:cNvSpPr/>
            <p:nvPr/>
          </p:nvSpPr>
          <p:spPr>
            <a:xfrm>
              <a:off x="8387785" y="1455529"/>
              <a:ext cx="3156515" cy="2144446"/>
            </a:xfrm>
            <a:prstGeom prst="rect">
              <a:avLst/>
            </a:prstGeom>
            <a:blipFill>
              <a:blip r:embed="rId5"/>
              <a:stretch>
                <a:fillRect l="-977" r="-969"/>
              </a:stretch>
            </a:blipFill>
            <a:ln w="571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" name="íṣḷíde">
              <a:extLst>
                <a:ext uri="{FF2B5EF4-FFF2-40B4-BE49-F238E27FC236}">
                  <a16:creationId xmlns="" xmlns:a16="http://schemas.microsoft.com/office/drawing/2014/main" id="{EEBE29AC-42C6-4380-850C-32EFBB92D5FF}"/>
                </a:ext>
              </a:extLst>
            </p:cNvPr>
            <p:cNvSpPr txBox="1"/>
            <p:nvPr/>
          </p:nvSpPr>
          <p:spPr bwMode="auto">
            <a:xfrm>
              <a:off x="4746000" y="4452304"/>
              <a:ext cx="2700000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0" name="îśliḋe">
              <a:extLst>
                <a:ext uri="{FF2B5EF4-FFF2-40B4-BE49-F238E27FC236}">
                  <a16:creationId xmlns="" xmlns:a16="http://schemas.microsoft.com/office/drawing/2014/main" id="{228B946A-F994-40F9-BB94-3738448DA23A}"/>
                </a:ext>
              </a:extLst>
            </p:cNvPr>
            <p:cNvSpPr/>
            <p:nvPr/>
          </p:nvSpPr>
          <p:spPr bwMode="auto">
            <a:xfrm>
              <a:off x="4746000" y="4894109"/>
              <a:ext cx="2700000" cy="8077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1" name="îśḻîďé">
              <a:extLst>
                <a:ext uri="{FF2B5EF4-FFF2-40B4-BE49-F238E27FC236}">
                  <a16:creationId xmlns="" xmlns:a16="http://schemas.microsoft.com/office/drawing/2014/main" id="{9C2E0CEB-9849-4AD9-A2DF-23CC02E4CFF9}"/>
                </a:ext>
              </a:extLst>
            </p:cNvPr>
            <p:cNvSpPr txBox="1"/>
            <p:nvPr/>
          </p:nvSpPr>
          <p:spPr bwMode="auto">
            <a:xfrm>
              <a:off x="875957" y="3925204"/>
              <a:ext cx="2700000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2" name="ísḻïḓê">
              <a:extLst>
                <a:ext uri="{FF2B5EF4-FFF2-40B4-BE49-F238E27FC236}">
                  <a16:creationId xmlns="" xmlns:a16="http://schemas.microsoft.com/office/drawing/2014/main" id="{711939C6-B8E1-41E1-A03A-8707C2CF9328}"/>
                </a:ext>
              </a:extLst>
            </p:cNvPr>
            <p:cNvSpPr/>
            <p:nvPr/>
          </p:nvSpPr>
          <p:spPr bwMode="auto">
            <a:xfrm>
              <a:off x="875957" y="4367009"/>
              <a:ext cx="2700000" cy="956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3" name="ï$liḋé">
              <a:extLst>
                <a:ext uri="{FF2B5EF4-FFF2-40B4-BE49-F238E27FC236}">
                  <a16:creationId xmlns="" xmlns:a16="http://schemas.microsoft.com/office/drawing/2014/main" id="{FE469286-4E05-479E-AFD0-6F626E6396FF}"/>
                </a:ext>
              </a:extLst>
            </p:cNvPr>
            <p:cNvSpPr txBox="1"/>
            <p:nvPr/>
          </p:nvSpPr>
          <p:spPr bwMode="auto">
            <a:xfrm>
              <a:off x="8616042" y="3925204"/>
              <a:ext cx="2700000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4" name="iṧļíde">
              <a:extLst>
                <a:ext uri="{FF2B5EF4-FFF2-40B4-BE49-F238E27FC236}">
                  <a16:creationId xmlns="" xmlns:a16="http://schemas.microsoft.com/office/drawing/2014/main" id="{A7136655-A49D-4321-B03A-4715FD36933A}"/>
                </a:ext>
              </a:extLst>
            </p:cNvPr>
            <p:cNvSpPr/>
            <p:nvPr/>
          </p:nvSpPr>
          <p:spPr bwMode="auto">
            <a:xfrm>
              <a:off x="8616042" y="4367009"/>
              <a:ext cx="2700000" cy="956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5" name="îśļïďè">
              <a:extLst>
                <a:ext uri="{FF2B5EF4-FFF2-40B4-BE49-F238E27FC236}">
                  <a16:creationId xmlns="" xmlns:a16="http://schemas.microsoft.com/office/drawing/2014/main" id="{B76B3C55-2961-4D06-AEE4-0250D2AE9328}"/>
                </a:ext>
              </a:extLst>
            </p:cNvPr>
            <p:cNvSpPr txBox="1"/>
            <p:nvPr/>
          </p:nvSpPr>
          <p:spPr bwMode="auto">
            <a:xfrm>
              <a:off x="1463858" y="5181568"/>
              <a:ext cx="1524198" cy="441805"/>
            </a:xfrm>
            <a:prstGeom prst="round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$510K</a:t>
              </a:r>
            </a:p>
          </p:txBody>
        </p:sp>
        <p:sp>
          <p:nvSpPr>
            <p:cNvPr id="16" name="išḻíďè">
              <a:extLst>
                <a:ext uri="{FF2B5EF4-FFF2-40B4-BE49-F238E27FC236}">
                  <a16:creationId xmlns="" xmlns:a16="http://schemas.microsoft.com/office/drawing/2014/main" id="{CC751B5E-0354-4121-81BF-C06DDAB661ED}"/>
                </a:ext>
              </a:extLst>
            </p:cNvPr>
            <p:cNvSpPr txBox="1"/>
            <p:nvPr/>
          </p:nvSpPr>
          <p:spPr bwMode="auto">
            <a:xfrm>
              <a:off x="5333900" y="5701820"/>
              <a:ext cx="1524198" cy="441805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>
                  <a:solidFill>
                    <a:schemeClr val="bg1"/>
                  </a:solidFill>
                </a:rPr>
                <a:t>$880K</a:t>
              </a:r>
            </a:p>
          </p:txBody>
        </p:sp>
        <p:sp>
          <p:nvSpPr>
            <p:cNvPr id="17" name="ïṥḷíḑé">
              <a:extLst>
                <a:ext uri="{FF2B5EF4-FFF2-40B4-BE49-F238E27FC236}">
                  <a16:creationId xmlns="" xmlns:a16="http://schemas.microsoft.com/office/drawing/2014/main" id="{1B4A760E-8E38-4D38-B22D-63A209E6FF61}"/>
                </a:ext>
              </a:extLst>
            </p:cNvPr>
            <p:cNvSpPr txBox="1"/>
            <p:nvPr/>
          </p:nvSpPr>
          <p:spPr bwMode="auto">
            <a:xfrm>
              <a:off x="9203944" y="5181568"/>
              <a:ext cx="1524198" cy="441805"/>
            </a:xfrm>
            <a:prstGeom prst="round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$610K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3311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304F6711-FBAD-4E9A-BB4F-562FADD343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576F42F3-9F75-4598-80BF-62E321F09C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002AC3D1-5934-4096-9182-84CAD0DF8F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31</a:t>
            </a:fld>
            <a:endParaRPr lang="zh-CN" altLang="en-US"/>
          </a:p>
        </p:txBody>
      </p:sp>
      <p:grpSp>
        <p:nvGrpSpPr>
          <p:cNvPr id="5" name="23f103d5-4688-4141-abd9-b35d52b4b36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DF93CE33-FA2B-43BD-BD45-51087C010CD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80079" y="1123950"/>
            <a:ext cx="10840409" cy="5030475"/>
            <a:chOff x="680079" y="1123950"/>
            <a:chExt cx="10840409" cy="5030475"/>
          </a:xfrm>
        </p:grpSpPr>
        <p:grpSp>
          <p:nvGrpSpPr>
            <p:cNvPr id="6" name="i$ḻiḓê">
              <a:extLst>
                <a:ext uri="{FF2B5EF4-FFF2-40B4-BE49-F238E27FC236}">
                  <a16:creationId xmlns="" xmlns:a16="http://schemas.microsoft.com/office/drawing/2014/main" id="{72E4D67A-BEE9-42C0-B7FC-8C6E8A2C72A2}"/>
                </a:ext>
              </a:extLst>
            </p:cNvPr>
            <p:cNvGrpSpPr/>
            <p:nvPr/>
          </p:nvGrpSpPr>
          <p:grpSpPr>
            <a:xfrm>
              <a:off x="3771899" y="2173689"/>
              <a:ext cx="4648199" cy="2993014"/>
              <a:chOff x="4216503" y="2218776"/>
              <a:chExt cx="3758995" cy="2420448"/>
            </a:xfrm>
          </p:grpSpPr>
          <p:sp>
            <p:nvSpPr>
              <p:cNvPr id="17" name="íṥḻïḍê">
                <a:extLst>
                  <a:ext uri="{FF2B5EF4-FFF2-40B4-BE49-F238E27FC236}">
                    <a16:creationId xmlns="" xmlns:a16="http://schemas.microsoft.com/office/drawing/2014/main" id="{F7DBAFEB-E787-4303-B8C1-93F0DE0A896A}"/>
                  </a:ext>
                </a:extLst>
              </p:cNvPr>
              <p:cNvSpPr/>
              <p:nvPr/>
            </p:nvSpPr>
            <p:spPr bwMode="auto">
              <a:xfrm rot="5400000">
                <a:off x="4425467" y="3220037"/>
                <a:ext cx="1098384" cy="419105"/>
              </a:xfrm>
              <a:custGeom>
                <a:avLst/>
                <a:gdLst>
                  <a:gd name="T0" fmla="*/ 465 w 933"/>
                  <a:gd name="T1" fmla="*/ 356 h 356"/>
                  <a:gd name="T2" fmla="*/ 0 w 933"/>
                  <a:gd name="T3" fmla="*/ 178 h 356"/>
                  <a:gd name="T4" fmla="*/ 465 w 933"/>
                  <a:gd name="T5" fmla="*/ 0 h 356"/>
                  <a:gd name="T6" fmla="*/ 933 w 933"/>
                  <a:gd name="T7" fmla="*/ 178 h 356"/>
                  <a:gd name="T8" fmla="*/ 465 w 933"/>
                  <a:gd name="T9" fmla="*/ 356 h 3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33" h="356">
                    <a:moveTo>
                      <a:pt x="465" y="356"/>
                    </a:moveTo>
                    <a:lnTo>
                      <a:pt x="0" y="178"/>
                    </a:lnTo>
                    <a:lnTo>
                      <a:pt x="465" y="0"/>
                    </a:lnTo>
                    <a:lnTo>
                      <a:pt x="933" y="178"/>
                    </a:lnTo>
                    <a:lnTo>
                      <a:pt x="465" y="35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8" name="îṩ1ïďè">
                <a:extLst>
                  <a:ext uri="{FF2B5EF4-FFF2-40B4-BE49-F238E27FC236}">
                    <a16:creationId xmlns="" xmlns:a16="http://schemas.microsoft.com/office/drawing/2014/main" id="{5EC0D06F-E8C0-44ED-BC2A-D95708360E36}"/>
                  </a:ext>
                </a:extLst>
              </p:cNvPr>
              <p:cNvSpPr/>
              <p:nvPr/>
            </p:nvSpPr>
            <p:spPr bwMode="auto">
              <a:xfrm rot="5400000">
                <a:off x="4321869" y="2775033"/>
                <a:ext cx="547426" cy="758156"/>
              </a:xfrm>
              <a:custGeom>
                <a:avLst/>
                <a:gdLst>
                  <a:gd name="T0" fmla="*/ 465 w 465"/>
                  <a:gd name="T1" fmla="*/ 178 h 644"/>
                  <a:gd name="T2" fmla="*/ 0 w 465"/>
                  <a:gd name="T3" fmla="*/ 0 h 644"/>
                  <a:gd name="T4" fmla="*/ 0 w 465"/>
                  <a:gd name="T5" fmla="*/ 364 h 644"/>
                  <a:gd name="T6" fmla="*/ 465 w 465"/>
                  <a:gd name="T7" fmla="*/ 644 h 644"/>
                  <a:gd name="T8" fmla="*/ 465 w 465"/>
                  <a:gd name="T9" fmla="*/ 178 h 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5" h="644">
                    <a:moveTo>
                      <a:pt x="465" y="178"/>
                    </a:moveTo>
                    <a:lnTo>
                      <a:pt x="0" y="0"/>
                    </a:lnTo>
                    <a:lnTo>
                      <a:pt x="0" y="364"/>
                    </a:lnTo>
                    <a:lnTo>
                      <a:pt x="465" y="644"/>
                    </a:lnTo>
                    <a:lnTo>
                      <a:pt x="465" y="178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9" name="îślïďé">
                <a:extLst>
                  <a:ext uri="{FF2B5EF4-FFF2-40B4-BE49-F238E27FC236}">
                    <a16:creationId xmlns="" xmlns:a16="http://schemas.microsoft.com/office/drawing/2014/main" id="{A0731526-40EB-4EDE-A19F-54A3CA2FE669}"/>
                  </a:ext>
                </a:extLst>
              </p:cNvPr>
              <p:cNvSpPr/>
              <p:nvPr/>
            </p:nvSpPr>
            <p:spPr bwMode="auto">
              <a:xfrm rot="5400000">
                <a:off x="4320103" y="3324225"/>
                <a:ext cx="550958" cy="758156"/>
              </a:xfrm>
              <a:custGeom>
                <a:avLst/>
                <a:gdLst>
                  <a:gd name="T0" fmla="*/ 0 w 468"/>
                  <a:gd name="T1" fmla="*/ 178 h 644"/>
                  <a:gd name="T2" fmla="*/ 468 w 468"/>
                  <a:gd name="T3" fmla="*/ 0 h 644"/>
                  <a:gd name="T4" fmla="*/ 468 w 468"/>
                  <a:gd name="T5" fmla="*/ 364 h 644"/>
                  <a:gd name="T6" fmla="*/ 0 w 468"/>
                  <a:gd name="T7" fmla="*/ 644 h 644"/>
                  <a:gd name="T8" fmla="*/ 0 w 468"/>
                  <a:gd name="T9" fmla="*/ 178 h 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8" h="644">
                    <a:moveTo>
                      <a:pt x="0" y="178"/>
                    </a:moveTo>
                    <a:lnTo>
                      <a:pt x="468" y="0"/>
                    </a:lnTo>
                    <a:lnTo>
                      <a:pt x="468" y="364"/>
                    </a:lnTo>
                    <a:lnTo>
                      <a:pt x="0" y="644"/>
                    </a:lnTo>
                    <a:lnTo>
                      <a:pt x="0" y="178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0" name="iṡ1íďê">
                <a:extLst>
                  <a:ext uri="{FF2B5EF4-FFF2-40B4-BE49-F238E27FC236}">
                    <a16:creationId xmlns="" xmlns:a16="http://schemas.microsoft.com/office/drawing/2014/main" id="{621424F7-D5B8-4FB9-B2C3-73F83A137D45}"/>
                  </a:ext>
                </a:extLst>
              </p:cNvPr>
              <p:cNvSpPr/>
              <p:nvPr/>
            </p:nvSpPr>
            <p:spPr bwMode="auto">
              <a:xfrm rot="5400000">
                <a:off x="4800426" y="3297148"/>
                <a:ext cx="1758826" cy="263706"/>
              </a:xfrm>
              <a:custGeom>
                <a:avLst/>
                <a:gdLst>
                  <a:gd name="T0" fmla="*/ 746 w 1494"/>
                  <a:gd name="T1" fmla="*/ 224 h 224"/>
                  <a:gd name="T2" fmla="*/ 0 w 1494"/>
                  <a:gd name="T3" fmla="*/ 112 h 224"/>
                  <a:gd name="T4" fmla="*/ 746 w 1494"/>
                  <a:gd name="T5" fmla="*/ 0 h 224"/>
                  <a:gd name="T6" fmla="*/ 1494 w 1494"/>
                  <a:gd name="T7" fmla="*/ 112 h 224"/>
                  <a:gd name="T8" fmla="*/ 746 w 1494"/>
                  <a:gd name="T9" fmla="*/ 224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4" h="224">
                    <a:moveTo>
                      <a:pt x="746" y="224"/>
                    </a:moveTo>
                    <a:lnTo>
                      <a:pt x="0" y="112"/>
                    </a:lnTo>
                    <a:lnTo>
                      <a:pt x="746" y="0"/>
                    </a:lnTo>
                    <a:lnTo>
                      <a:pt x="1494" y="112"/>
                    </a:lnTo>
                    <a:lnTo>
                      <a:pt x="746" y="224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1" name="ïṡlïḋé">
                <a:extLst>
                  <a:ext uri="{FF2B5EF4-FFF2-40B4-BE49-F238E27FC236}">
                    <a16:creationId xmlns="" xmlns:a16="http://schemas.microsoft.com/office/drawing/2014/main" id="{0A500150-301D-457F-893A-3C1561EC1468}"/>
                  </a:ext>
                </a:extLst>
              </p:cNvPr>
              <p:cNvSpPr/>
              <p:nvPr/>
            </p:nvSpPr>
            <p:spPr bwMode="auto">
              <a:xfrm rot="5400000">
                <a:off x="4876948" y="2624932"/>
                <a:ext cx="878236" cy="727547"/>
              </a:xfrm>
              <a:custGeom>
                <a:avLst/>
                <a:gdLst>
                  <a:gd name="T0" fmla="*/ 746 w 746"/>
                  <a:gd name="T1" fmla="*/ 112 h 618"/>
                  <a:gd name="T2" fmla="*/ 0 w 746"/>
                  <a:gd name="T3" fmla="*/ 0 h 618"/>
                  <a:gd name="T4" fmla="*/ 0 w 746"/>
                  <a:gd name="T5" fmla="*/ 394 h 618"/>
                  <a:gd name="T6" fmla="*/ 746 w 746"/>
                  <a:gd name="T7" fmla="*/ 618 h 618"/>
                  <a:gd name="T8" fmla="*/ 746 w 746"/>
                  <a:gd name="T9" fmla="*/ 112 h 6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6" h="618">
                    <a:moveTo>
                      <a:pt x="746" y="112"/>
                    </a:moveTo>
                    <a:lnTo>
                      <a:pt x="0" y="0"/>
                    </a:lnTo>
                    <a:lnTo>
                      <a:pt x="0" y="394"/>
                    </a:lnTo>
                    <a:lnTo>
                      <a:pt x="746" y="618"/>
                    </a:lnTo>
                    <a:lnTo>
                      <a:pt x="746" y="112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2" name="îşlïdé">
                <a:extLst>
                  <a:ext uri="{FF2B5EF4-FFF2-40B4-BE49-F238E27FC236}">
                    <a16:creationId xmlns="" xmlns:a16="http://schemas.microsoft.com/office/drawing/2014/main" id="{ABDC2DDC-8F60-49B1-9D45-B19FC42A253D}"/>
                  </a:ext>
                </a:extLst>
              </p:cNvPr>
              <p:cNvSpPr/>
              <p:nvPr/>
            </p:nvSpPr>
            <p:spPr bwMode="auto">
              <a:xfrm rot="5400000">
                <a:off x="4875769" y="3504346"/>
                <a:ext cx="880591" cy="727547"/>
              </a:xfrm>
              <a:custGeom>
                <a:avLst/>
                <a:gdLst>
                  <a:gd name="T0" fmla="*/ 0 w 748"/>
                  <a:gd name="T1" fmla="*/ 112 h 618"/>
                  <a:gd name="T2" fmla="*/ 748 w 748"/>
                  <a:gd name="T3" fmla="*/ 0 h 618"/>
                  <a:gd name="T4" fmla="*/ 748 w 748"/>
                  <a:gd name="T5" fmla="*/ 394 h 618"/>
                  <a:gd name="T6" fmla="*/ 0 w 748"/>
                  <a:gd name="T7" fmla="*/ 618 h 618"/>
                  <a:gd name="T8" fmla="*/ 0 w 748"/>
                  <a:gd name="T9" fmla="*/ 112 h 6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8" h="618">
                    <a:moveTo>
                      <a:pt x="0" y="112"/>
                    </a:moveTo>
                    <a:lnTo>
                      <a:pt x="748" y="0"/>
                    </a:lnTo>
                    <a:lnTo>
                      <a:pt x="748" y="394"/>
                    </a:lnTo>
                    <a:lnTo>
                      <a:pt x="0" y="618"/>
                    </a:lnTo>
                    <a:lnTo>
                      <a:pt x="0" y="112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3" name="íšḻïḋé">
                <a:extLst>
                  <a:ext uri="{FF2B5EF4-FFF2-40B4-BE49-F238E27FC236}">
                    <a16:creationId xmlns="" xmlns:a16="http://schemas.microsoft.com/office/drawing/2014/main" id="{76070C6B-524B-4117-9339-6392564E1478}"/>
                  </a:ext>
                </a:extLst>
              </p:cNvPr>
              <p:cNvSpPr/>
              <p:nvPr/>
            </p:nvSpPr>
            <p:spPr bwMode="auto">
              <a:xfrm rot="5400000">
                <a:off x="6667559" y="3220625"/>
                <a:ext cx="1098384" cy="417928"/>
              </a:xfrm>
              <a:custGeom>
                <a:avLst/>
                <a:gdLst>
                  <a:gd name="T0" fmla="*/ 465 w 933"/>
                  <a:gd name="T1" fmla="*/ 0 h 355"/>
                  <a:gd name="T2" fmla="*/ 0 w 933"/>
                  <a:gd name="T3" fmla="*/ 177 h 355"/>
                  <a:gd name="T4" fmla="*/ 465 w 933"/>
                  <a:gd name="T5" fmla="*/ 355 h 355"/>
                  <a:gd name="T6" fmla="*/ 933 w 933"/>
                  <a:gd name="T7" fmla="*/ 177 h 355"/>
                  <a:gd name="T8" fmla="*/ 465 w 933"/>
                  <a:gd name="T9" fmla="*/ 0 h 3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33" h="355">
                    <a:moveTo>
                      <a:pt x="465" y="0"/>
                    </a:moveTo>
                    <a:lnTo>
                      <a:pt x="0" y="177"/>
                    </a:lnTo>
                    <a:lnTo>
                      <a:pt x="465" y="355"/>
                    </a:lnTo>
                    <a:lnTo>
                      <a:pt x="933" y="177"/>
                    </a:lnTo>
                    <a:lnTo>
                      <a:pt x="465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4" name="í$ḻíďé">
                <a:extLst>
                  <a:ext uri="{FF2B5EF4-FFF2-40B4-BE49-F238E27FC236}">
                    <a16:creationId xmlns="" xmlns:a16="http://schemas.microsoft.com/office/drawing/2014/main" id="{A5877E5B-6782-45EB-A071-6A715A1F439F}"/>
                  </a:ext>
                </a:extLst>
              </p:cNvPr>
              <p:cNvSpPr/>
              <p:nvPr/>
            </p:nvSpPr>
            <p:spPr bwMode="auto">
              <a:xfrm rot="5400000">
                <a:off x="7322705" y="2775033"/>
                <a:ext cx="547426" cy="758156"/>
              </a:xfrm>
              <a:custGeom>
                <a:avLst/>
                <a:gdLst>
                  <a:gd name="T0" fmla="*/ 465 w 465"/>
                  <a:gd name="T1" fmla="*/ 467 h 644"/>
                  <a:gd name="T2" fmla="*/ 0 w 465"/>
                  <a:gd name="T3" fmla="*/ 644 h 644"/>
                  <a:gd name="T4" fmla="*/ 0 w 465"/>
                  <a:gd name="T5" fmla="*/ 280 h 644"/>
                  <a:gd name="T6" fmla="*/ 465 w 465"/>
                  <a:gd name="T7" fmla="*/ 0 h 644"/>
                  <a:gd name="T8" fmla="*/ 465 w 465"/>
                  <a:gd name="T9" fmla="*/ 467 h 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5" h="644">
                    <a:moveTo>
                      <a:pt x="465" y="467"/>
                    </a:moveTo>
                    <a:lnTo>
                      <a:pt x="0" y="644"/>
                    </a:lnTo>
                    <a:lnTo>
                      <a:pt x="0" y="280"/>
                    </a:lnTo>
                    <a:lnTo>
                      <a:pt x="465" y="0"/>
                    </a:lnTo>
                    <a:lnTo>
                      <a:pt x="465" y="467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5" name="işļiḋe">
                <a:extLst>
                  <a:ext uri="{FF2B5EF4-FFF2-40B4-BE49-F238E27FC236}">
                    <a16:creationId xmlns="" xmlns:a16="http://schemas.microsoft.com/office/drawing/2014/main" id="{70EB799B-B337-4A7C-B8C7-30F76EDE7B5F}"/>
                  </a:ext>
                </a:extLst>
              </p:cNvPr>
              <p:cNvSpPr/>
              <p:nvPr/>
            </p:nvSpPr>
            <p:spPr bwMode="auto">
              <a:xfrm rot="5400000">
                <a:off x="7320940" y="3324225"/>
                <a:ext cx="550958" cy="758156"/>
              </a:xfrm>
              <a:custGeom>
                <a:avLst/>
                <a:gdLst>
                  <a:gd name="T0" fmla="*/ 0 w 468"/>
                  <a:gd name="T1" fmla="*/ 467 h 644"/>
                  <a:gd name="T2" fmla="*/ 468 w 468"/>
                  <a:gd name="T3" fmla="*/ 644 h 644"/>
                  <a:gd name="T4" fmla="*/ 468 w 468"/>
                  <a:gd name="T5" fmla="*/ 280 h 644"/>
                  <a:gd name="T6" fmla="*/ 0 w 468"/>
                  <a:gd name="T7" fmla="*/ 0 h 644"/>
                  <a:gd name="T8" fmla="*/ 0 w 468"/>
                  <a:gd name="T9" fmla="*/ 467 h 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8" h="644">
                    <a:moveTo>
                      <a:pt x="0" y="467"/>
                    </a:moveTo>
                    <a:lnTo>
                      <a:pt x="468" y="644"/>
                    </a:lnTo>
                    <a:lnTo>
                      <a:pt x="468" y="280"/>
                    </a:lnTo>
                    <a:lnTo>
                      <a:pt x="0" y="0"/>
                    </a:lnTo>
                    <a:lnTo>
                      <a:pt x="0" y="467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6" name="íşļïďe">
                <a:extLst>
                  <a:ext uri="{FF2B5EF4-FFF2-40B4-BE49-F238E27FC236}">
                    <a16:creationId xmlns="" xmlns:a16="http://schemas.microsoft.com/office/drawing/2014/main" id="{9913E232-A97E-4C5E-B7DB-1E21B3CB5809}"/>
                  </a:ext>
                </a:extLst>
              </p:cNvPr>
              <p:cNvSpPr/>
              <p:nvPr/>
            </p:nvSpPr>
            <p:spPr bwMode="auto">
              <a:xfrm rot="5400000">
                <a:off x="5631571" y="3297148"/>
                <a:ext cx="1758826" cy="263706"/>
              </a:xfrm>
              <a:custGeom>
                <a:avLst/>
                <a:gdLst>
                  <a:gd name="T0" fmla="*/ 746 w 1494"/>
                  <a:gd name="T1" fmla="*/ 0 h 224"/>
                  <a:gd name="T2" fmla="*/ 0 w 1494"/>
                  <a:gd name="T3" fmla="*/ 111 h 224"/>
                  <a:gd name="T4" fmla="*/ 746 w 1494"/>
                  <a:gd name="T5" fmla="*/ 224 h 224"/>
                  <a:gd name="T6" fmla="*/ 1494 w 1494"/>
                  <a:gd name="T7" fmla="*/ 111 h 224"/>
                  <a:gd name="T8" fmla="*/ 746 w 1494"/>
                  <a:gd name="T9" fmla="*/ 0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4" h="224">
                    <a:moveTo>
                      <a:pt x="746" y="0"/>
                    </a:moveTo>
                    <a:lnTo>
                      <a:pt x="0" y="111"/>
                    </a:lnTo>
                    <a:lnTo>
                      <a:pt x="746" y="224"/>
                    </a:lnTo>
                    <a:lnTo>
                      <a:pt x="1494" y="111"/>
                    </a:lnTo>
                    <a:lnTo>
                      <a:pt x="746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7" name="îṧ1ídê">
                <a:extLst>
                  <a:ext uri="{FF2B5EF4-FFF2-40B4-BE49-F238E27FC236}">
                    <a16:creationId xmlns="" xmlns:a16="http://schemas.microsoft.com/office/drawing/2014/main" id="{3945D09B-6548-490A-9C96-16B47601B3B4}"/>
                  </a:ext>
                </a:extLst>
              </p:cNvPr>
              <p:cNvSpPr/>
              <p:nvPr/>
            </p:nvSpPr>
            <p:spPr bwMode="auto">
              <a:xfrm rot="5400000">
                <a:off x="6436228" y="2625521"/>
                <a:ext cx="878236" cy="726370"/>
              </a:xfrm>
              <a:custGeom>
                <a:avLst/>
                <a:gdLst>
                  <a:gd name="T0" fmla="*/ 746 w 746"/>
                  <a:gd name="T1" fmla="*/ 506 h 617"/>
                  <a:gd name="T2" fmla="*/ 0 w 746"/>
                  <a:gd name="T3" fmla="*/ 617 h 617"/>
                  <a:gd name="T4" fmla="*/ 0 w 746"/>
                  <a:gd name="T5" fmla="*/ 224 h 617"/>
                  <a:gd name="T6" fmla="*/ 746 w 746"/>
                  <a:gd name="T7" fmla="*/ 0 h 617"/>
                  <a:gd name="T8" fmla="*/ 746 w 746"/>
                  <a:gd name="T9" fmla="*/ 506 h 6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6" h="617">
                    <a:moveTo>
                      <a:pt x="746" y="506"/>
                    </a:moveTo>
                    <a:lnTo>
                      <a:pt x="0" y="617"/>
                    </a:lnTo>
                    <a:lnTo>
                      <a:pt x="0" y="224"/>
                    </a:lnTo>
                    <a:lnTo>
                      <a:pt x="746" y="0"/>
                    </a:lnTo>
                    <a:lnTo>
                      <a:pt x="746" y="506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8" name="íŝlîḑe">
                <a:extLst>
                  <a:ext uri="{FF2B5EF4-FFF2-40B4-BE49-F238E27FC236}">
                    <a16:creationId xmlns="" xmlns:a16="http://schemas.microsoft.com/office/drawing/2014/main" id="{777ED8CF-4688-4E42-B826-02ACF2427B7F}"/>
                  </a:ext>
                </a:extLst>
              </p:cNvPr>
              <p:cNvSpPr/>
              <p:nvPr/>
            </p:nvSpPr>
            <p:spPr bwMode="auto">
              <a:xfrm rot="5400000">
                <a:off x="6435051" y="3504934"/>
                <a:ext cx="880591" cy="726370"/>
              </a:xfrm>
              <a:custGeom>
                <a:avLst/>
                <a:gdLst>
                  <a:gd name="T0" fmla="*/ 0 w 748"/>
                  <a:gd name="T1" fmla="*/ 506 h 617"/>
                  <a:gd name="T2" fmla="*/ 748 w 748"/>
                  <a:gd name="T3" fmla="*/ 617 h 617"/>
                  <a:gd name="T4" fmla="*/ 748 w 748"/>
                  <a:gd name="T5" fmla="*/ 224 h 617"/>
                  <a:gd name="T6" fmla="*/ 0 w 748"/>
                  <a:gd name="T7" fmla="*/ 0 h 617"/>
                  <a:gd name="T8" fmla="*/ 0 w 748"/>
                  <a:gd name="T9" fmla="*/ 506 h 6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8" h="617">
                    <a:moveTo>
                      <a:pt x="0" y="506"/>
                    </a:moveTo>
                    <a:lnTo>
                      <a:pt x="748" y="617"/>
                    </a:lnTo>
                    <a:lnTo>
                      <a:pt x="748" y="224"/>
                    </a:lnTo>
                    <a:lnTo>
                      <a:pt x="0" y="0"/>
                    </a:lnTo>
                    <a:lnTo>
                      <a:pt x="0" y="506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9" name="ï$1îďé">
                <a:extLst>
                  <a:ext uri="{FF2B5EF4-FFF2-40B4-BE49-F238E27FC236}">
                    <a16:creationId xmlns="" xmlns:a16="http://schemas.microsoft.com/office/drawing/2014/main" id="{6C4ED025-AB76-4843-BE9D-451A1C134ACE}"/>
                  </a:ext>
                </a:extLst>
              </p:cNvPr>
              <p:cNvSpPr/>
              <p:nvPr/>
            </p:nvSpPr>
            <p:spPr bwMode="auto">
              <a:xfrm rot="5400000">
                <a:off x="5486768" y="2445988"/>
                <a:ext cx="1209047" cy="754624"/>
              </a:xfrm>
              <a:custGeom>
                <a:avLst/>
                <a:gdLst>
                  <a:gd name="T0" fmla="*/ 1027 w 1027"/>
                  <a:gd name="T1" fmla="*/ 641 h 641"/>
                  <a:gd name="T2" fmla="*/ 0 w 1027"/>
                  <a:gd name="T3" fmla="*/ 532 h 641"/>
                  <a:gd name="T4" fmla="*/ 0 w 1027"/>
                  <a:gd name="T5" fmla="*/ 111 h 641"/>
                  <a:gd name="T6" fmla="*/ 1027 w 1027"/>
                  <a:gd name="T7" fmla="*/ 0 h 641"/>
                  <a:gd name="T8" fmla="*/ 1027 w 1027"/>
                  <a:gd name="T9" fmla="*/ 641 h 6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7" h="641">
                    <a:moveTo>
                      <a:pt x="1027" y="641"/>
                    </a:moveTo>
                    <a:lnTo>
                      <a:pt x="0" y="532"/>
                    </a:lnTo>
                    <a:lnTo>
                      <a:pt x="0" y="111"/>
                    </a:lnTo>
                    <a:lnTo>
                      <a:pt x="1027" y="0"/>
                    </a:lnTo>
                    <a:lnTo>
                      <a:pt x="1027" y="641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0" name="ïṥļîďè">
                <a:extLst>
                  <a:ext uri="{FF2B5EF4-FFF2-40B4-BE49-F238E27FC236}">
                    <a16:creationId xmlns="" xmlns:a16="http://schemas.microsoft.com/office/drawing/2014/main" id="{59C22CE9-A914-4982-94B5-BBA636BDDF74}"/>
                  </a:ext>
                </a:extLst>
              </p:cNvPr>
              <p:cNvSpPr/>
              <p:nvPr/>
            </p:nvSpPr>
            <p:spPr bwMode="auto">
              <a:xfrm rot="5400000">
                <a:off x="5485590" y="3656212"/>
                <a:ext cx="1211401" cy="754624"/>
              </a:xfrm>
              <a:custGeom>
                <a:avLst/>
                <a:gdLst>
                  <a:gd name="T0" fmla="*/ 0 w 1029"/>
                  <a:gd name="T1" fmla="*/ 641 h 641"/>
                  <a:gd name="T2" fmla="*/ 1029 w 1029"/>
                  <a:gd name="T3" fmla="*/ 532 h 641"/>
                  <a:gd name="T4" fmla="*/ 1029 w 1029"/>
                  <a:gd name="T5" fmla="*/ 111 h 641"/>
                  <a:gd name="T6" fmla="*/ 0 w 1029"/>
                  <a:gd name="T7" fmla="*/ 0 h 641"/>
                  <a:gd name="T8" fmla="*/ 0 w 1029"/>
                  <a:gd name="T9" fmla="*/ 641 h 6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9" h="641">
                    <a:moveTo>
                      <a:pt x="0" y="641"/>
                    </a:moveTo>
                    <a:lnTo>
                      <a:pt x="1029" y="532"/>
                    </a:lnTo>
                    <a:lnTo>
                      <a:pt x="1029" y="111"/>
                    </a:lnTo>
                    <a:lnTo>
                      <a:pt x="0" y="0"/>
                    </a:lnTo>
                    <a:lnTo>
                      <a:pt x="0" y="64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1" name="iṣḷiḍe">
                <a:extLst>
                  <a:ext uri="{FF2B5EF4-FFF2-40B4-BE49-F238E27FC236}">
                    <a16:creationId xmlns="" xmlns:a16="http://schemas.microsoft.com/office/drawing/2014/main" id="{5B439B39-3F14-4589-A2CB-392A68C5B976}"/>
                  </a:ext>
                </a:extLst>
              </p:cNvPr>
              <p:cNvSpPr/>
              <p:nvPr/>
            </p:nvSpPr>
            <p:spPr bwMode="auto">
              <a:xfrm rot="5400000">
                <a:off x="7695309" y="3153521"/>
                <a:ext cx="9418" cy="550958"/>
              </a:xfrm>
              <a:custGeom>
                <a:avLst/>
                <a:gdLst>
                  <a:gd name="T0" fmla="*/ 8 w 8"/>
                  <a:gd name="T1" fmla="*/ 468 h 468"/>
                  <a:gd name="T2" fmla="*/ 0 w 8"/>
                  <a:gd name="T3" fmla="*/ 468 h 468"/>
                  <a:gd name="T4" fmla="*/ 0 w 8"/>
                  <a:gd name="T5" fmla="*/ 2 h 468"/>
                  <a:gd name="T6" fmla="*/ 3 w 8"/>
                  <a:gd name="T7" fmla="*/ 0 h 468"/>
                  <a:gd name="T8" fmla="*/ 8 w 8"/>
                  <a:gd name="T9" fmla="*/ 2 h 468"/>
                  <a:gd name="T10" fmla="*/ 8 w 8"/>
                  <a:gd name="T11" fmla="*/ 468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468">
                    <a:moveTo>
                      <a:pt x="8" y="468"/>
                    </a:moveTo>
                    <a:lnTo>
                      <a:pt x="0" y="468"/>
                    </a:lnTo>
                    <a:lnTo>
                      <a:pt x="0" y="2"/>
                    </a:lnTo>
                    <a:lnTo>
                      <a:pt x="3" y="0"/>
                    </a:lnTo>
                    <a:lnTo>
                      <a:pt x="8" y="2"/>
                    </a:lnTo>
                    <a:lnTo>
                      <a:pt x="8" y="468"/>
                    </a:ln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2" name="ïṡḻïḋè">
                <a:extLst>
                  <a:ext uri="{FF2B5EF4-FFF2-40B4-BE49-F238E27FC236}">
                    <a16:creationId xmlns="" xmlns:a16="http://schemas.microsoft.com/office/drawing/2014/main" id="{0647BC90-9C98-462B-A752-470318D757C0}"/>
                  </a:ext>
                </a:extLst>
              </p:cNvPr>
              <p:cNvSpPr/>
              <p:nvPr/>
            </p:nvSpPr>
            <p:spPr bwMode="auto">
              <a:xfrm rot="5400000">
                <a:off x="6935975" y="3131154"/>
                <a:ext cx="9418" cy="595694"/>
              </a:xfrm>
              <a:custGeom>
                <a:avLst/>
                <a:gdLst>
                  <a:gd name="T0" fmla="*/ 8 w 8"/>
                  <a:gd name="T1" fmla="*/ 506 h 506"/>
                  <a:gd name="T2" fmla="*/ 0 w 8"/>
                  <a:gd name="T3" fmla="*/ 506 h 506"/>
                  <a:gd name="T4" fmla="*/ 0 w 8"/>
                  <a:gd name="T5" fmla="*/ 1 h 506"/>
                  <a:gd name="T6" fmla="*/ 3 w 8"/>
                  <a:gd name="T7" fmla="*/ 0 h 506"/>
                  <a:gd name="T8" fmla="*/ 8 w 8"/>
                  <a:gd name="T9" fmla="*/ 1 h 506"/>
                  <a:gd name="T10" fmla="*/ 8 w 8"/>
                  <a:gd name="T11" fmla="*/ 506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506">
                    <a:moveTo>
                      <a:pt x="8" y="506"/>
                    </a:moveTo>
                    <a:lnTo>
                      <a:pt x="0" y="506"/>
                    </a:lnTo>
                    <a:lnTo>
                      <a:pt x="0" y="1"/>
                    </a:lnTo>
                    <a:lnTo>
                      <a:pt x="3" y="0"/>
                    </a:lnTo>
                    <a:lnTo>
                      <a:pt x="8" y="1"/>
                    </a:lnTo>
                    <a:lnTo>
                      <a:pt x="8" y="506"/>
                    </a:ln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3" name="íSlïḋe">
                <a:extLst>
                  <a:ext uri="{FF2B5EF4-FFF2-40B4-BE49-F238E27FC236}">
                    <a16:creationId xmlns="" xmlns:a16="http://schemas.microsoft.com/office/drawing/2014/main" id="{2635BAB9-1FD4-4944-80E5-F563F86B3CE1}"/>
                  </a:ext>
                </a:extLst>
              </p:cNvPr>
              <p:cNvSpPr/>
              <p:nvPr/>
            </p:nvSpPr>
            <p:spPr bwMode="auto">
              <a:xfrm rot="5400000">
                <a:off x="4487273" y="3153521"/>
                <a:ext cx="9418" cy="550958"/>
              </a:xfrm>
              <a:custGeom>
                <a:avLst/>
                <a:gdLst>
                  <a:gd name="T0" fmla="*/ 8 w 8"/>
                  <a:gd name="T1" fmla="*/ 0 h 468"/>
                  <a:gd name="T2" fmla="*/ 0 w 8"/>
                  <a:gd name="T3" fmla="*/ 0 h 468"/>
                  <a:gd name="T4" fmla="*/ 0 w 8"/>
                  <a:gd name="T5" fmla="*/ 467 h 468"/>
                  <a:gd name="T6" fmla="*/ 3 w 8"/>
                  <a:gd name="T7" fmla="*/ 468 h 468"/>
                  <a:gd name="T8" fmla="*/ 8 w 8"/>
                  <a:gd name="T9" fmla="*/ 467 h 468"/>
                  <a:gd name="T10" fmla="*/ 8 w 8"/>
                  <a:gd name="T11" fmla="*/ 0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468">
                    <a:moveTo>
                      <a:pt x="8" y="0"/>
                    </a:moveTo>
                    <a:lnTo>
                      <a:pt x="0" y="0"/>
                    </a:lnTo>
                    <a:lnTo>
                      <a:pt x="0" y="467"/>
                    </a:lnTo>
                    <a:lnTo>
                      <a:pt x="3" y="468"/>
                    </a:lnTo>
                    <a:lnTo>
                      <a:pt x="8" y="467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4" name="íṩľîḋê">
                <a:extLst>
                  <a:ext uri="{FF2B5EF4-FFF2-40B4-BE49-F238E27FC236}">
                    <a16:creationId xmlns="" xmlns:a16="http://schemas.microsoft.com/office/drawing/2014/main" id="{132A6CEB-089C-4F62-AA93-69601B684B88}"/>
                  </a:ext>
                </a:extLst>
              </p:cNvPr>
              <p:cNvSpPr/>
              <p:nvPr/>
            </p:nvSpPr>
            <p:spPr bwMode="auto">
              <a:xfrm rot="5400000">
                <a:off x="5245429" y="3131154"/>
                <a:ext cx="9418" cy="595694"/>
              </a:xfrm>
              <a:custGeom>
                <a:avLst/>
                <a:gdLst>
                  <a:gd name="T0" fmla="*/ 8 w 8"/>
                  <a:gd name="T1" fmla="*/ 0 h 506"/>
                  <a:gd name="T2" fmla="*/ 0 w 8"/>
                  <a:gd name="T3" fmla="*/ 0 h 506"/>
                  <a:gd name="T4" fmla="*/ 0 w 8"/>
                  <a:gd name="T5" fmla="*/ 504 h 506"/>
                  <a:gd name="T6" fmla="*/ 3 w 8"/>
                  <a:gd name="T7" fmla="*/ 506 h 506"/>
                  <a:gd name="T8" fmla="*/ 8 w 8"/>
                  <a:gd name="T9" fmla="*/ 504 h 506"/>
                  <a:gd name="T10" fmla="*/ 8 w 8"/>
                  <a:gd name="T11" fmla="*/ 0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506">
                    <a:moveTo>
                      <a:pt x="8" y="0"/>
                    </a:moveTo>
                    <a:lnTo>
                      <a:pt x="0" y="0"/>
                    </a:lnTo>
                    <a:lnTo>
                      <a:pt x="0" y="504"/>
                    </a:lnTo>
                    <a:lnTo>
                      <a:pt x="3" y="506"/>
                    </a:lnTo>
                    <a:lnTo>
                      <a:pt x="8" y="504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5" name="iş1ïďè">
                <a:extLst>
                  <a:ext uri="{FF2B5EF4-FFF2-40B4-BE49-F238E27FC236}">
                    <a16:creationId xmlns="" xmlns:a16="http://schemas.microsoft.com/office/drawing/2014/main" id="{88DA670E-8CF8-4EB0-A175-CC962439795D}"/>
                  </a:ext>
                </a:extLst>
              </p:cNvPr>
              <p:cNvSpPr/>
              <p:nvPr/>
            </p:nvSpPr>
            <p:spPr bwMode="auto">
              <a:xfrm rot="5400000">
                <a:off x="6086582" y="3051689"/>
                <a:ext cx="9418" cy="754624"/>
              </a:xfrm>
              <a:custGeom>
                <a:avLst/>
                <a:gdLst>
                  <a:gd name="T0" fmla="*/ 8 w 8"/>
                  <a:gd name="T1" fmla="*/ 640 h 641"/>
                  <a:gd name="T2" fmla="*/ 3 w 8"/>
                  <a:gd name="T3" fmla="*/ 641 h 641"/>
                  <a:gd name="T4" fmla="*/ 0 w 8"/>
                  <a:gd name="T5" fmla="*/ 640 h 641"/>
                  <a:gd name="T6" fmla="*/ 0 w 8"/>
                  <a:gd name="T7" fmla="*/ 0 h 641"/>
                  <a:gd name="T8" fmla="*/ 3 w 8"/>
                  <a:gd name="T9" fmla="*/ 0 h 641"/>
                  <a:gd name="T10" fmla="*/ 8 w 8"/>
                  <a:gd name="T11" fmla="*/ 0 h 641"/>
                  <a:gd name="T12" fmla="*/ 8 w 8"/>
                  <a:gd name="T13" fmla="*/ 640 h 6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641">
                    <a:moveTo>
                      <a:pt x="8" y="640"/>
                    </a:moveTo>
                    <a:lnTo>
                      <a:pt x="3" y="641"/>
                    </a:lnTo>
                    <a:lnTo>
                      <a:pt x="0" y="64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8" y="0"/>
                    </a:lnTo>
                    <a:lnTo>
                      <a:pt x="8" y="640"/>
                    </a:ln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6" name="íşḻïḋè">
                <a:extLst>
                  <a:ext uri="{FF2B5EF4-FFF2-40B4-BE49-F238E27FC236}">
                    <a16:creationId xmlns="" xmlns:a16="http://schemas.microsoft.com/office/drawing/2014/main" id="{812A2E5B-86B8-4323-B96B-BB5B40715CF2}"/>
                  </a:ext>
                </a:extLst>
              </p:cNvPr>
              <p:cNvSpPr/>
              <p:nvPr/>
            </p:nvSpPr>
            <p:spPr bwMode="auto">
              <a:xfrm rot="5400000">
                <a:off x="7258546" y="3261829"/>
                <a:ext cx="1098384" cy="335520"/>
              </a:xfrm>
              <a:custGeom>
                <a:avLst/>
                <a:gdLst>
                  <a:gd name="T0" fmla="*/ 465 w 933"/>
                  <a:gd name="T1" fmla="*/ 0 h 285"/>
                  <a:gd name="T2" fmla="*/ 0 w 933"/>
                  <a:gd name="T3" fmla="*/ 280 h 285"/>
                  <a:gd name="T4" fmla="*/ 0 w 933"/>
                  <a:gd name="T5" fmla="*/ 285 h 285"/>
                  <a:gd name="T6" fmla="*/ 465 w 933"/>
                  <a:gd name="T7" fmla="*/ 10 h 285"/>
                  <a:gd name="T8" fmla="*/ 933 w 933"/>
                  <a:gd name="T9" fmla="*/ 285 h 285"/>
                  <a:gd name="T10" fmla="*/ 933 w 933"/>
                  <a:gd name="T11" fmla="*/ 280 h 285"/>
                  <a:gd name="T12" fmla="*/ 465 w 933"/>
                  <a:gd name="T13" fmla="*/ 0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33" h="285">
                    <a:moveTo>
                      <a:pt x="465" y="0"/>
                    </a:moveTo>
                    <a:lnTo>
                      <a:pt x="0" y="280"/>
                    </a:lnTo>
                    <a:lnTo>
                      <a:pt x="0" y="285"/>
                    </a:lnTo>
                    <a:lnTo>
                      <a:pt x="465" y="10"/>
                    </a:lnTo>
                    <a:lnTo>
                      <a:pt x="933" y="285"/>
                    </a:lnTo>
                    <a:lnTo>
                      <a:pt x="933" y="280"/>
                    </a:lnTo>
                    <a:lnTo>
                      <a:pt x="465" y="0"/>
                    </a:ln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7" name="i$liḓe">
                <a:extLst>
                  <a:ext uri="{FF2B5EF4-FFF2-40B4-BE49-F238E27FC236}">
                    <a16:creationId xmlns="" xmlns:a16="http://schemas.microsoft.com/office/drawing/2014/main" id="{C2CDB940-C832-4751-AD22-93002EF6DA5C}"/>
                  </a:ext>
                </a:extLst>
              </p:cNvPr>
              <p:cNvSpPr/>
              <p:nvPr/>
            </p:nvSpPr>
            <p:spPr bwMode="auto">
              <a:xfrm rot="5400000">
                <a:off x="6775867" y="3321869"/>
                <a:ext cx="1098384" cy="215439"/>
              </a:xfrm>
              <a:custGeom>
                <a:avLst/>
                <a:gdLst>
                  <a:gd name="T0" fmla="*/ 0 w 933"/>
                  <a:gd name="T1" fmla="*/ 183 h 183"/>
                  <a:gd name="T2" fmla="*/ 462 w 933"/>
                  <a:gd name="T3" fmla="*/ 7 h 183"/>
                  <a:gd name="T4" fmla="*/ 470 w 933"/>
                  <a:gd name="T5" fmla="*/ 7 h 183"/>
                  <a:gd name="T6" fmla="*/ 933 w 933"/>
                  <a:gd name="T7" fmla="*/ 183 h 183"/>
                  <a:gd name="T8" fmla="*/ 933 w 933"/>
                  <a:gd name="T9" fmla="*/ 178 h 183"/>
                  <a:gd name="T10" fmla="*/ 470 w 933"/>
                  <a:gd name="T11" fmla="*/ 0 h 183"/>
                  <a:gd name="T12" fmla="*/ 462 w 933"/>
                  <a:gd name="T13" fmla="*/ 0 h 183"/>
                  <a:gd name="T14" fmla="*/ 0 w 933"/>
                  <a:gd name="T15" fmla="*/ 178 h 183"/>
                  <a:gd name="T16" fmla="*/ 0 w 933"/>
                  <a:gd name="T17" fmla="*/ 183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33" h="183">
                    <a:moveTo>
                      <a:pt x="0" y="183"/>
                    </a:moveTo>
                    <a:lnTo>
                      <a:pt x="462" y="7"/>
                    </a:lnTo>
                    <a:lnTo>
                      <a:pt x="470" y="7"/>
                    </a:lnTo>
                    <a:lnTo>
                      <a:pt x="933" y="183"/>
                    </a:lnTo>
                    <a:lnTo>
                      <a:pt x="933" y="178"/>
                    </a:lnTo>
                    <a:lnTo>
                      <a:pt x="470" y="0"/>
                    </a:lnTo>
                    <a:lnTo>
                      <a:pt x="462" y="0"/>
                    </a:lnTo>
                    <a:lnTo>
                      <a:pt x="0" y="178"/>
                    </a:lnTo>
                    <a:lnTo>
                      <a:pt x="0" y="183"/>
                    </a:ln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8" name="işḻîdê">
                <a:extLst>
                  <a:ext uri="{FF2B5EF4-FFF2-40B4-BE49-F238E27FC236}">
                    <a16:creationId xmlns="" xmlns:a16="http://schemas.microsoft.com/office/drawing/2014/main" id="{2ACEFD70-F349-45FA-BBB7-43FB30EB9CA7}"/>
                  </a:ext>
                </a:extLst>
              </p:cNvPr>
              <p:cNvSpPr/>
              <p:nvPr/>
            </p:nvSpPr>
            <p:spPr bwMode="auto">
              <a:xfrm rot="5400000">
                <a:off x="6222556" y="3292439"/>
                <a:ext cx="1758826" cy="273125"/>
              </a:xfrm>
              <a:custGeom>
                <a:avLst/>
                <a:gdLst>
                  <a:gd name="T0" fmla="*/ 746 w 1494"/>
                  <a:gd name="T1" fmla="*/ 0 h 232"/>
                  <a:gd name="T2" fmla="*/ 0 w 1494"/>
                  <a:gd name="T3" fmla="*/ 224 h 232"/>
                  <a:gd name="T4" fmla="*/ 0 w 1494"/>
                  <a:gd name="T5" fmla="*/ 232 h 232"/>
                  <a:gd name="T6" fmla="*/ 746 w 1494"/>
                  <a:gd name="T7" fmla="*/ 10 h 232"/>
                  <a:gd name="T8" fmla="*/ 1494 w 1494"/>
                  <a:gd name="T9" fmla="*/ 232 h 232"/>
                  <a:gd name="T10" fmla="*/ 1494 w 1494"/>
                  <a:gd name="T11" fmla="*/ 224 h 232"/>
                  <a:gd name="T12" fmla="*/ 746 w 1494"/>
                  <a:gd name="T13" fmla="*/ 0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94" h="232">
                    <a:moveTo>
                      <a:pt x="746" y="0"/>
                    </a:moveTo>
                    <a:lnTo>
                      <a:pt x="0" y="224"/>
                    </a:lnTo>
                    <a:lnTo>
                      <a:pt x="0" y="232"/>
                    </a:lnTo>
                    <a:lnTo>
                      <a:pt x="746" y="10"/>
                    </a:lnTo>
                    <a:lnTo>
                      <a:pt x="1494" y="232"/>
                    </a:lnTo>
                    <a:lnTo>
                      <a:pt x="1494" y="224"/>
                    </a:lnTo>
                    <a:lnTo>
                      <a:pt x="746" y="0"/>
                    </a:ln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9" name="íSlíḋè">
                <a:extLst>
                  <a:ext uri="{FF2B5EF4-FFF2-40B4-BE49-F238E27FC236}">
                    <a16:creationId xmlns="" xmlns:a16="http://schemas.microsoft.com/office/drawing/2014/main" id="{8D2D2762-F0D5-4F8D-B1C2-8D0D1C7370AD}"/>
                  </a:ext>
                </a:extLst>
              </p:cNvPr>
              <p:cNvSpPr/>
              <p:nvPr/>
            </p:nvSpPr>
            <p:spPr bwMode="auto">
              <a:xfrm rot="5400000">
                <a:off x="5704561" y="3357188"/>
                <a:ext cx="1758826" cy="143626"/>
              </a:xfrm>
              <a:custGeom>
                <a:avLst/>
                <a:gdLst>
                  <a:gd name="T0" fmla="*/ 743 w 1494"/>
                  <a:gd name="T1" fmla="*/ 0 h 122"/>
                  <a:gd name="T2" fmla="*/ 0 w 1494"/>
                  <a:gd name="T3" fmla="*/ 113 h 122"/>
                  <a:gd name="T4" fmla="*/ 0 w 1494"/>
                  <a:gd name="T5" fmla="*/ 122 h 122"/>
                  <a:gd name="T6" fmla="*/ 743 w 1494"/>
                  <a:gd name="T7" fmla="*/ 11 h 122"/>
                  <a:gd name="T8" fmla="*/ 751 w 1494"/>
                  <a:gd name="T9" fmla="*/ 11 h 122"/>
                  <a:gd name="T10" fmla="*/ 1494 w 1494"/>
                  <a:gd name="T11" fmla="*/ 122 h 122"/>
                  <a:gd name="T12" fmla="*/ 1494 w 1494"/>
                  <a:gd name="T13" fmla="*/ 113 h 122"/>
                  <a:gd name="T14" fmla="*/ 751 w 1494"/>
                  <a:gd name="T15" fmla="*/ 0 h 122"/>
                  <a:gd name="T16" fmla="*/ 743 w 1494"/>
                  <a:gd name="T17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94" h="122">
                    <a:moveTo>
                      <a:pt x="743" y="0"/>
                    </a:moveTo>
                    <a:lnTo>
                      <a:pt x="0" y="113"/>
                    </a:lnTo>
                    <a:lnTo>
                      <a:pt x="0" y="122"/>
                    </a:lnTo>
                    <a:lnTo>
                      <a:pt x="743" y="11"/>
                    </a:lnTo>
                    <a:lnTo>
                      <a:pt x="751" y="11"/>
                    </a:lnTo>
                    <a:lnTo>
                      <a:pt x="1494" y="122"/>
                    </a:lnTo>
                    <a:lnTo>
                      <a:pt x="1494" y="113"/>
                    </a:lnTo>
                    <a:lnTo>
                      <a:pt x="751" y="0"/>
                    </a:lnTo>
                    <a:lnTo>
                      <a:pt x="743" y="0"/>
                    </a:ln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40" name="ïṥlïdé">
                <a:extLst>
                  <a:ext uri="{FF2B5EF4-FFF2-40B4-BE49-F238E27FC236}">
                    <a16:creationId xmlns="" xmlns:a16="http://schemas.microsoft.com/office/drawing/2014/main" id="{09684D14-8FAD-4F4D-9FFE-2B844A004B44}"/>
                  </a:ext>
                </a:extLst>
              </p:cNvPr>
              <p:cNvSpPr/>
              <p:nvPr/>
            </p:nvSpPr>
            <p:spPr bwMode="auto">
              <a:xfrm rot="5400000">
                <a:off x="3835071" y="3261829"/>
                <a:ext cx="1098384" cy="335520"/>
              </a:xfrm>
              <a:custGeom>
                <a:avLst/>
                <a:gdLst>
                  <a:gd name="T0" fmla="*/ 465 w 933"/>
                  <a:gd name="T1" fmla="*/ 285 h 285"/>
                  <a:gd name="T2" fmla="*/ 0 w 933"/>
                  <a:gd name="T3" fmla="*/ 5 h 285"/>
                  <a:gd name="T4" fmla="*/ 0 w 933"/>
                  <a:gd name="T5" fmla="*/ 0 h 285"/>
                  <a:gd name="T6" fmla="*/ 465 w 933"/>
                  <a:gd name="T7" fmla="*/ 275 h 285"/>
                  <a:gd name="T8" fmla="*/ 933 w 933"/>
                  <a:gd name="T9" fmla="*/ 0 h 285"/>
                  <a:gd name="T10" fmla="*/ 933 w 933"/>
                  <a:gd name="T11" fmla="*/ 5 h 285"/>
                  <a:gd name="T12" fmla="*/ 465 w 933"/>
                  <a:gd name="T13" fmla="*/ 285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33" h="285">
                    <a:moveTo>
                      <a:pt x="465" y="285"/>
                    </a:moveTo>
                    <a:lnTo>
                      <a:pt x="0" y="5"/>
                    </a:lnTo>
                    <a:lnTo>
                      <a:pt x="0" y="0"/>
                    </a:lnTo>
                    <a:lnTo>
                      <a:pt x="465" y="275"/>
                    </a:lnTo>
                    <a:lnTo>
                      <a:pt x="933" y="0"/>
                    </a:lnTo>
                    <a:lnTo>
                      <a:pt x="933" y="5"/>
                    </a:lnTo>
                    <a:lnTo>
                      <a:pt x="465" y="285"/>
                    </a:ln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41" name="işľîḍè">
                <a:extLst>
                  <a:ext uri="{FF2B5EF4-FFF2-40B4-BE49-F238E27FC236}">
                    <a16:creationId xmlns="" xmlns:a16="http://schemas.microsoft.com/office/drawing/2014/main" id="{D13CF2DE-6FBC-4114-B81B-2047A0B13892}"/>
                  </a:ext>
                </a:extLst>
              </p:cNvPr>
              <p:cNvSpPr/>
              <p:nvPr/>
            </p:nvSpPr>
            <p:spPr bwMode="auto">
              <a:xfrm rot="5400000">
                <a:off x="4317747" y="3321869"/>
                <a:ext cx="1098384" cy="215439"/>
              </a:xfrm>
              <a:custGeom>
                <a:avLst/>
                <a:gdLst>
                  <a:gd name="T0" fmla="*/ 0 w 933"/>
                  <a:gd name="T1" fmla="*/ 0 h 183"/>
                  <a:gd name="T2" fmla="*/ 462 w 933"/>
                  <a:gd name="T3" fmla="*/ 176 h 183"/>
                  <a:gd name="T4" fmla="*/ 470 w 933"/>
                  <a:gd name="T5" fmla="*/ 176 h 183"/>
                  <a:gd name="T6" fmla="*/ 933 w 933"/>
                  <a:gd name="T7" fmla="*/ 0 h 183"/>
                  <a:gd name="T8" fmla="*/ 933 w 933"/>
                  <a:gd name="T9" fmla="*/ 5 h 183"/>
                  <a:gd name="T10" fmla="*/ 470 w 933"/>
                  <a:gd name="T11" fmla="*/ 183 h 183"/>
                  <a:gd name="T12" fmla="*/ 462 w 933"/>
                  <a:gd name="T13" fmla="*/ 183 h 183"/>
                  <a:gd name="T14" fmla="*/ 0 w 933"/>
                  <a:gd name="T15" fmla="*/ 5 h 183"/>
                  <a:gd name="T16" fmla="*/ 0 w 933"/>
                  <a:gd name="T17" fmla="*/ 0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33" h="183">
                    <a:moveTo>
                      <a:pt x="0" y="0"/>
                    </a:moveTo>
                    <a:lnTo>
                      <a:pt x="462" y="176"/>
                    </a:lnTo>
                    <a:lnTo>
                      <a:pt x="470" y="176"/>
                    </a:lnTo>
                    <a:lnTo>
                      <a:pt x="933" y="0"/>
                    </a:lnTo>
                    <a:lnTo>
                      <a:pt x="933" y="5"/>
                    </a:lnTo>
                    <a:lnTo>
                      <a:pt x="470" y="183"/>
                    </a:lnTo>
                    <a:lnTo>
                      <a:pt x="462" y="183"/>
                    </a:lnTo>
                    <a:lnTo>
                      <a:pt x="0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42" name="îŝḷîḓê">
                <a:extLst>
                  <a:ext uri="{FF2B5EF4-FFF2-40B4-BE49-F238E27FC236}">
                    <a16:creationId xmlns="" xmlns:a16="http://schemas.microsoft.com/office/drawing/2014/main" id="{F7D8A743-8722-4EC0-B2E7-1FDE3713F2B4}"/>
                  </a:ext>
                </a:extLst>
              </p:cNvPr>
              <p:cNvSpPr/>
              <p:nvPr/>
            </p:nvSpPr>
            <p:spPr bwMode="auto">
              <a:xfrm rot="5400000">
                <a:off x="4210028" y="3291850"/>
                <a:ext cx="1758826" cy="274302"/>
              </a:xfrm>
              <a:custGeom>
                <a:avLst/>
                <a:gdLst>
                  <a:gd name="T0" fmla="*/ 746 w 1494"/>
                  <a:gd name="T1" fmla="*/ 233 h 233"/>
                  <a:gd name="T2" fmla="*/ 0 w 1494"/>
                  <a:gd name="T3" fmla="*/ 9 h 233"/>
                  <a:gd name="T4" fmla="*/ 0 w 1494"/>
                  <a:gd name="T5" fmla="*/ 0 h 233"/>
                  <a:gd name="T6" fmla="*/ 746 w 1494"/>
                  <a:gd name="T7" fmla="*/ 222 h 233"/>
                  <a:gd name="T8" fmla="*/ 1494 w 1494"/>
                  <a:gd name="T9" fmla="*/ 0 h 233"/>
                  <a:gd name="T10" fmla="*/ 1494 w 1494"/>
                  <a:gd name="T11" fmla="*/ 9 h 233"/>
                  <a:gd name="T12" fmla="*/ 746 w 1494"/>
                  <a:gd name="T13" fmla="*/ 233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94" h="233">
                    <a:moveTo>
                      <a:pt x="746" y="233"/>
                    </a:moveTo>
                    <a:lnTo>
                      <a:pt x="0" y="9"/>
                    </a:lnTo>
                    <a:lnTo>
                      <a:pt x="0" y="0"/>
                    </a:lnTo>
                    <a:lnTo>
                      <a:pt x="746" y="222"/>
                    </a:lnTo>
                    <a:lnTo>
                      <a:pt x="1494" y="0"/>
                    </a:lnTo>
                    <a:lnTo>
                      <a:pt x="1494" y="9"/>
                    </a:lnTo>
                    <a:lnTo>
                      <a:pt x="746" y="233"/>
                    </a:ln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43" name="ïṡḷiḍè">
                <a:extLst>
                  <a:ext uri="{FF2B5EF4-FFF2-40B4-BE49-F238E27FC236}">
                    <a16:creationId xmlns="" xmlns:a16="http://schemas.microsoft.com/office/drawing/2014/main" id="{D8086068-DD68-4F5C-B487-ABDC5F7A8A27}"/>
                  </a:ext>
                </a:extLst>
              </p:cNvPr>
              <p:cNvSpPr/>
              <p:nvPr/>
            </p:nvSpPr>
            <p:spPr bwMode="auto">
              <a:xfrm rot="5400000">
                <a:off x="4728613" y="3357188"/>
                <a:ext cx="1758826" cy="143626"/>
              </a:xfrm>
              <a:custGeom>
                <a:avLst/>
                <a:gdLst>
                  <a:gd name="T0" fmla="*/ 743 w 1494"/>
                  <a:gd name="T1" fmla="*/ 122 h 122"/>
                  <a:gd name="T2" fmla="*/ 0 w 1494"/>
                  <a:gd name="T3" fmla="*/ 9 h 122"/>
                  <a:gd name="T4" fmla="*/ 0 w 1494"/>
                  <a:gd name="T5" fmla="*/ 0 h 122"/>
                  <a:gd name="T6" fmla="*/ 743 w 1494"/>
                  <a:gd name="T7" fmla="*/ 112 h 122"/>
                  <a:gd name="T8" fmla="*/ 751 w 1494"/>
                  <a:gd name="T9" fmla="*/ 112 h 122"/>
                  <a:gd name="T10" fmla="*/ 1494 w 1494"/>
                  <a:gd name="T11" fmla="*/ 0 h 122"/>
                  <a:gd name="T12" fmla="*/ 1494 w 1494"/>
                  <a:gd name="T13" fmla="*/ 9 h 122"/>
                  <a:gd name="T14" fmla="*/ 751 w 1494"/>
                  <a:gd name="T15" fmla="*/ 122 h 122"/>
                  <a:gd name="T16" fmla="*/ 743 w 1494"/>
                  <a:gd name="T17" fmla="*/ 122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94" h="122">
                    <a:moveTo>
                      <a:pt x="743" y="122"/>
                    </a:moveTo>
                    <a:lnTo>
                      <a:pt x="0" y="9"/>
                    </a:lnTo>
                    <a:lnTo>
                      <a:pt x="0" y="0"/>
                    </a:lnTo>
                    <a:lnTo>
                      <a:pt x="743" y="112"/>
                    </a:lnTo>
                    <a:lnTo>
                      <a:pt x="751" y="112"/>
                    </a:lnTo>
                    <a:lnTo>
                      <a:pt x="1494" y="0"/>
                    </a:lnTo>
                    <a:lnTo>
                      <a:pt x="1494" y="9"/>
                    </a:lnTo>
                    <a:lnTo>
                      <a:pt x="751" y="122"/>
                    </a:lnTo>
                    <a:lnTo>
                      <a:pt x="743" y="122"/>
                    </a:ln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44" name="iṡḻiḍê">
                <a:extLst>
                  <a:ext uri="{FF2B5EF4-FFF2-40B4-BE49-F238E27FC236}">
                    <a16:creationId xmlns="" xmlns:a16="http://schemas.microsoft.com/office/drawing/2014/main" id="{9A02F865-B340-4162-B540-A5D589A57E4F}"/>
                  </a:ext>
                </a:extLst>
              </p:cNvPr>
              <p:cNvSpPr/>
              <p:nvPr/>
            </p:nvSpPr>
            <p:spPr bwMode="auto">
              <a:xfrm rot="5400000">
                <a:off x="5185978" y="3356599"/>
                <a:ext cx="2420447" cy="144803"/>
              </a:xfrm>
              <a:custGeom>
                <a:avLst/>
                <a:gdLst>
                  <a:gd name="T0" fmla="*/ 1027 w 2056"/>
                  <a:gd name="T1" fmla="*/ 0 h 123"/>
                  <a:gd name="T2" fmla="*/ 0 w 2056"/>
                  <a:gd name="T3" fmla="*/ 111 h 123"/>
                  <a:gd name="T4" fmla="*/ 0 w 2056"/>
                  <a:gd name="T5" fmla="*/ 123 h 123"/>
                  <a:gd name="T6" fmla="*/ 1027 w 2056"/>
                  <a:gd name="T7" fmla="*/ 14 h 123"/>
                  <a:gd name="T8" fmla="*/ 2056 w 2056"/>
                  <a:gd name="T9" fmla="*/ 123 h 123"/>
                  <a:gd name="T10" fmla="*/ 2056 w 2056"/>
                  <a:gd name="T11" fmla="*/ 111 h 123"/>
                  <a:gd name="T12" fmla="*/ 1027 w 2056"/>
                  <a:gd name="T13" fmla="*/ 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56" h="123">
                    <a:moveTo>
                      <a:pt x="1027" y="0"/>
                    </a:moveTo>
                    <a:lnTo>
                      <a:pt x="0" y="111"/>
                    </a:lnTo>
                    <a:lnTo>
                      <a:pt x="0" y="123"/>
                    </a:lnTo>
                    <a:lnTo>
                      <a:pt x="1027" y="14"/>
                    </a:lnTo>
                    <a:lnTo>
                      <a:pt x="2056" y="123"/>
                    </a:lnTo>
                    <a:lnTo>
                      <a:pt x="2056" y="111"/>
                    </a:lnTo>
                    <a:lnTo>
                      <a:pt x="1027" y="0"/>
                    </a:ln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45" name="iSḷíďê">
                <a:extLst>
                  <a:ext uri="{FF2B5EF4-FFF2-40B4-BE49-F238E27FC236}">
                    <a16:creationId xmlns="" xmlns:a16="http://schemas.microsoft.com/office/drawing/2014/main" id="{156AEEA8-442A-44CC-B567-97051C035415}"/>
                  </a:ext>
                </a:extLst>
              </p:cNvPr>
              <p:cNvSpPr/>
              <p:nvPr/>
            </p:nvSpPr>
            <p:spPr bwMode="auto">
              <a:xfrm rot="5400000">
                <a:off x="4573802" y="3358953"/>
                <a:ext cx="2420447" cy="140095"/>
              </a:xfrm>
              <a:custGeom>
                <a:avLst/>
                <a:gdLst>
                  <a:gd name="T0" fmla="*/ 1027 w 2056"/>
                  <a:gd name="T1" fmla="*/ 119 h 119"/>
                  <a:gd name="T2" fmla="*/ 0 w 2056"/>
                  <a:gd name="T3" fmla="*/ 10 h 119"/>
                  <a:gd name="T4" fmla="*/ 0 w 2056"/>
                  <a:gd name="T5" fmla="*/ 0 h 119"/>
                  <a:gd name="T6" fmla="*/ 1027 w 2056"/>
                  <a:gd name="T7" fmla="*/ 104 h 119"/>
                  <a:gd name="T8" fmla="*/ 2056 w 2056"/>
                  <a:gd name="T9" fmla="*/ 0 h 119"/>
                  <a:gd name="T10" fmla="*/ 2056 w 2056"/>
                  <a:gd name="T11" fmla="*/ 10 h 119"/>
                  <a:gd name="T12" fmla="*/ 1027 w 2056"/>
                  <a:gd name="T13" fmla="*/ 11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56" h="119">
                    <a:moveTo>
                      <a:pt x="1027" y="119"/>
                    </a:moveTo>
                    <a:lnTo>
                      <a:pt x="0" y="10"/>
                    </a:lnTo>
                    <a:lnTo>
                      <a:pt x="0" y="0"/>
                    </a:lnTo>
                    <a:lnTo>
                      <a:pt x="1027" y="104"/>
                    </a:lnTo>
                    <a:lnTo>
                      <a:pt x="2056" y="0"/>
                    </a:lnTo>
                    <a:lnTo>
                      <a:pt x="2056" y="10"/>
                    </a:lnTo>
                    <a:lnTo>
                      <a:pt x="1027" y="119"/>
                    </a:ln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7" name="iṡ1îďé">
              <a:extLst>
                <a:ext uri="{FF2B5EF4-FFF2-40B4-BE49-F238E27FC236}">
                  <a16:creationId xmlns="" xmlns:a16="http://schemas.microsoft.com/office/drawing/2014/main" id="{70D4496B-26E4-4170-B993-F4A2D3A3428F}"/>
                </a:ext>
              </a:extLst>
            </p:cNvPr>
            <p:cNvSpPr txBox="1"/>
            <p:nvPr/>
          </p:nvSpPr>
          <p:spPr bwMode="auto">
            <a:xfrm>
              <a:off x="680079" y="2987243"/>
              <a:ext cx="3039482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8" name="ïṩļídè">
              <a:extLst>
                <a:ext uri="{FF2B5EF4-FFF2-40B4-BE49-F238E27FC236}">
                  <a16:creationId xmlns="" xmlns:a16="http://schemas.microsoft.com/office/drawing/2014/main" id="{F33565E4-2BFA-416F-A5AA-D4B8BF7EC4B0}"/>
                </a:ext>
              </a:extLst>
            </p:cNvPr>
            <p:cNvSpPr/>
            <p:nvPr/>
          </p:nvSpPr>
          <p:spPr bwMode="auto">
            <a:xfrm>
              <a:off x="680079" y="3429049"/>
              <a:ext cx="3039482" cy="8131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 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9" name="iṧlíḍê">
              <a:extLst>
                <a:ext uri="{FF2B5EF4-FFF2-40B4-BE49-F238E27FC236}">
                  <a16:creationId xmlns="" xmlns:a16="http://schemas.microsoft.com/office/drawing/2014/main" id="{83D11792-F383-4C01-8A69-D73D6990B1FE}"/>
                </a:ext>
              </a:extLst>
            </p:cNvPr>
            <p:cNvSpPr txBox="1"/>
            <p:nvPr/>
          </p:nvSpPr>
          <p:spPr bwMode="auto">
            <a:xfrm>
              <a:off x="8481006" y="2987243"/>
              <a:ext cx="3039482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0" name="îŝ1ïḓé">
              <a:extLst>
                <a:ext uri="{FF2B5EF4-FFF2-40B4-BE49-F238E27FC236}">
                  <a16:creationId xmlns="" xmlns:a16="http://schemas.microsoft.com/office/drawing/2014/main" id="{386DF725-8395-4535-ADE1-053855B85C5F}"/>
                </a:ext>
              </a:extLst>
            </p:cNvPr>
            <p:cNvSpPr/>
            <p:nvPr/>
          </p:nvSpPr>
          <p:spPr bwMode="auto">
            <a:xfrm>
              <a:off x="8481006" y="3429049"/>
              <a:ext cx="3039482" cy="8131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 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1" name="îSļîḑè">
              <a:extLst>
                <a:ext uri="{FF2B5EF4-FFF2-40B4-BE49-F238E27FC236}">
                  <a16:creationId xmlns="" xmlns:a16="http://schemas.microsoft.com/office/drawing/2014/main" id="{7C23813D-3C8F-41FA-9300-5606BC90D939}"/>
                </a:ext>
              </a:extLst>
            </p:cNvPr>
            <p:cNvSpPr txBox="1"/>
            <p:nvPr/>
          </p:nvSpPr>
          <p:spPr bwMode="auto">
            <a:xfrm>
              <a:off x="2788101" y="1123950"/>
              <a:ext cx="3039482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2" name="îsḷïḑè">
              <a:extLst>
                <a:ext uri="{FF2B5EF4-FFF2-40B4-BE49-F238E27FC236}">
                  <a16:creationId xmlns="" xmlns:a16="http://schemas.microsoft.com/office/drawing/2014/main" id="{E6C59446-EA61-4219-8A6C-F3DAB908FED6}"/>
                </a:ext>
              </a:extLst>
            </p:cNvPr>
            <p:cNvSpPr/>
            <p:nvPr/>
          </p:nvSpPr>
          <p:spPr bwMode="auto">
            <a:xfrm>
              <a:off x="2788101" y="1565756"/>
              <a:ext cx="3039482" cy="8131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 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3" name="ïśľiḍe">
              <a:extLst>
                <a:ext uri="{FF2B5EF4-FFF2-40B4-BE49-F238E27FC236}">
                  <a16:creationId xmlns="" xmlns:a16="http://schemas.microsoft.com/office/drawing/2014/main" id="{D4797F7A-5C0F-4972-A869-F068858D2018}"/>
                </a:ext>
              </a:extLst>
            </p:cNvPr>
            <p:cNvSpPr txBox="1"/>
            <p:nvPr/>
          </p:nvSpPr>
          <p:spPr bwMode="auto">
            <a:xfrm>
              <a:off x="6610605" y="1123950"/>
              <a:ext cx="3039482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4" name="ïṣlîďé">
              <a:extLst>
                <a:ext uri="{FF2B5EF4-FFF2-40B4-BE49-F238E27FC236}">
                  <a16:creationId xmlns="" xmlns:a16="http://schemas.microsoft.com/office/drawing/2014/main" id="{1ED741D2-144E-435B-A562-8EA47E1FBF7D}"/>
                </a:ext>
              </a:extLst>
            </p:cNvPr>
            <p:cNvSpPr/>
            <p:nvPr/>
          </p:nvSpPr>
          <p:spPr bwMode="auto">
            <a:xfrm>
              <a:off x="6610605" y="1565756"/>
              <a:ext cx="3039482" cy="8131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 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5" name="îŝļïďe">
              <a:extLst>
                <a:ext uri="{FF2B5EF4-FFF2-40B4-BE49-F238E27FC236}">
                  <a16:creationId xmlns="" xmlns:a16="http://schemas.microsoft.com/office/drawing/2014/main" id="{F5036EB8-A5F8-4612-AD12-AE7E4E5A4D70}"/>
                </a:ext>
              </a:extLst>
            </p:cNvPr>
            <p:cNvSpPr txBox="1"/>
            <p:nvPr/>
          </p:nvSpPr>
          <p:spPr bwMode="auto">
            <a:xfrm>
              <a:off x="4003394" y="5259334"/>
              <a:ext cx="4185212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6" name="ï$ḷídê">
              <a:extLst>
                <a:ext uri="{FF2B5EF4-FFF2-40B4-BE49-F238E27FC236}">
                  <a16:creationId xmlns="" xmlns:a16="http://schemas.microsoft.com/office/drawing/2014/main" id="{C4174B20-8719-47B9-839A-D858EBDE1E22}"/>
                </a:ext>
              </a:extLst>
            </p:cNvPr>
            <p:cNvSpPr/>
            <p:nvPr/>
          </p:nvSpPr>
          <p:spPr bwMode="auto">
            <a:xfrm>
              <a:off x="4003394" y="5701140"/>
              <a:ext cx="4185212" cy="4532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07164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49F89D5F-E341-48C0-8BE1-1E51994050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119390B5-4E0D-4811-AB74-1AD170AF4D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5F9C5F35-2B87-4C5F-8F01-1607ADC900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32</a:t>
            </a:fld>
            <a:endParaRPr lang="zh-CN" altLang="en-US"/>
          </a:p>
        </p:txBody>
      </p:sp>
      <p:grpSp>
        <p:nvGrpSpPr>
          <p:cNvPr id="5" name="fd0fb80b-3e97-4bbd-a801-8e04a984424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4915226F-F578-4D79-B7C0-92421F3CB92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305904"/>
            <a:ext cx="11531093" cy="4643096"/>
            <a:chOff x="673100" y="1305904"/>
            <a:chExt cx="11531093" cy="4643096"/>
          </a:xfrm>
        </p:grpSpPr>
        <p:grpSp>
          <p:nvGrpSpPr>
            <p:cNvPr id="6" name="îṣḷïďè">
              <a:extLst>
                <a:ext uri="{FF2B5EF4-FFF2-40B4-BE49-F238E27FC236}">
                  <a16:creationId xmlns="" xmlns:a16="http://schemas.microsoft.com/office/drawing/2014/main" id="{C0CEF24A-1C22-47D6-9326-41C8F88FD00D}"/>
                </a:ext>
              </a:extLst>
            </p:cNvPr>
            <p:cNvGrpSpPr/>
            <p:nvPr/>
          </p:nvGrpSpPr>
          <p:grpSpPr>
            <a:xfrm>
              <a:off x="5484696" y="1336464"/>
              <a:ext cx="6719497" cy="4604173"/>
              <a:chOff x="5484696" y="1803633"/>
              <a:chExt cx="6719497" cy="4604173"/>
            </a:xfrm>
          </p:grpSpPr>
          <p:sp>
            <p:nvSpPr>
              <p:cNvPr id="26" name="i$liďè">
                <a:extLst>
                  <a:ext uri="{FF2B5EF4-FFF2-40B4-BE49-F238E27FC236}">
                    <a16:creationId xmlns="" xmlns:a16="http://schemas.microsoft.com/office/drawing/2014/main" id="{F21C23AC-CC0C-43C8-AA57-6B3A2D6483DD}"/>
                  </a:ext>
                </a:extLst>
              </p:cNvPr>
              <p:cNvSpPr/>
              <p:nvPr/>
            </p:nvSpPr>
            <p:spPr bwMode="auto">
              <a:xfrm>
                <a:off x="9824921" y="4039256"/>
                <a:ext cx="368300" cy="368300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" name="ïṡlíḋé">
                <a:extLst>
                  <a:ext uri="{FF2B5EF4-FFF2-40B4-BE49-F238E27FC236}">
                    <a16:creationId xmlns="" xmlns:a16="http://schemas.microsoft.com/office/drawing/2014/main" id="{41001409-9CE4-4208-93F8-C3AA2C43C4BD}"/>
                  </a:ext>
                </a:extLst>
              </p:cNvPr>
              <p:cNvSpPr/>
              <p:nvPr/>
            </p:nvSpPr>
            <p:spPr bwMode="auto">
              <a:xfrm>
                <a:off x="9670934" y="4452006"/>
                <a:ext cx="744538" cy="1328738"/>
              </a:xfrm>
              <a:custGeom>
                <a:avLst/>
                <a:gdLst>
                  <a:gd name="T0" fmla="*/ 238 w 309"/>
                  <a:gd name="T1" fmla="*/ 0 h 551"/>
                  <a:gd name="T2" fmla="*/ 42 w 309"/>
                  <a:gd name="T3" fmla="*/ 0 h 551"/>
                  <a:gd name="T4" fmla="*/ 7 w 309"/>
                  <a:gd name="T5" fmla="*/ 30 h 551"/>
                  <a:gd name="T6" fmla="*/ 0 w 309"/>
                  <a:gd name="T7" fmla="*/ 67 h 551"/>
                  <a:gd name="T8" fmla="*/ 35 w 309"/>
                  <a:gd name="T9" fmla="*/ 249 h 551"/>
                  <a:gd name="T10" fmla="*/ 43 w 309"/>
                  <a:gd name="T11" fmla="*/ 232 h 551"/>
                  <a:gd name="T12" fmla="*/ 65 w 309"/>
                  <a:gd name="T13" fmla="*/ 94 h 551"/>
                  <a:gd name="T14" fmla="*/ 64 w 309"/>
                  <a:gd name="T15" fmla="*/ 535 h 551"/>
                  <a:gd name="T16" fmla="*/ 68 w 309"/>
                  <a:gd name="T17" fmla="*/ 551 h 551"/>
                  <a:gd name="T18" fmla="*/ 133 w 309"/>
                  <a:gd name="T19" fmla="*/ 550 h 551"/>
                  <a:gd name="T20" fmla="*/ 136 w 309"/>
                  <a:gd name="T21" fmla="*/ 535 h 551"/>
                  <a:gd name="T22" fmla="*/ 136 w 309"/>
                  <a:gd name="T23" fmla="*/ 317 h 551"/>
                  <a:gd name="T24" fmla="*/ 144 w 309"/>
                  <a:gd name="T25" fmla="*/ 317 h 551"/>
                  <a:gd name="T26" fmla="*/ 144 w 309"/>
                  <a:gd name="T27" fmla="*/ 535 h 551"/>
                  <a:gd name="T28" fmla="*/ 148 w 309"/>
                  <a:gd name="T29" fmla="*/ 550 h 551"/>
                  <a:gd name="T30" fmla="*/ 212 w 309"/>
                  <a:gd name="T31" fmla="*/ 551 h 551"/>
                  <a:gd name="T32" fmla="*/ 216 w 309"/>
                  <a:gd name="T33" fmla="*/ 535 h 551"/>
                  <a:gd name="T34" fmla="*/ 216 w 309"/>
                  <a:gd name="T35" fmla="*/ 94 h 551"/>
                  <a:gd name="T36" fmla="*/ 238 w 309"/>
                  <a:gd name="T37" fmla="*/ 232 h 551"/>
                  <a:gd name="T38" fmla="*/ 273 w 309"/>
                  <a:gd name="T39" fmla="*/ 261 h 551"/>
                  <a:gd name="T40" fmla="*/ 308 w 309"/>
                  <a:gd name="T41" fmla="*/ 226 h 551"/>
                  <a:gd name="T42" fmla="*/ 308 w 309"/>
                  <a:gd name="T43" fmla="*/ 221 h 551"/>
                  <a:gd name="T44" fmla="*/ 308 w 309"/>
                  <a:gd name="T45" fmla="*/ 216 h 551"/>
                  <a:gd name="T46" fmla="*/ 273 w 309"/>
                  <a:gd name="T47" fmla="*/ 30 h 551"/>
                  <a:gd name="T48" fmla="*/ 238 w 309"/>
                  <a:gd name="T49" fmla="*/ 0 h 5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09" h="551">
                    <a:moveTo>
                      <a:pt x="238" y="0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25" y="0"/>
                      <a:pt x="10" y="13"/>
                      <a:pt x="7" y="30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35" y="249"/>
                      <a:pt x="35" y="249"/>
                      <a:pt x="35" y="249"/>
                    </a:cubicBezTo>
                    <a:cubicBezTo>
                      <a:pt x="39" y="244"/>
                      <a:pt x="41" y="238"/>
                      <a:pt x="43" y="232"/>
                    </a:cubicBezTo>
                    <a:cubicBezTo>
                      <a:pt x="65" y="94"/>
                      <a:pt x="65" y="94"/>
                      <a:pt x="65" y="94"/>
                    </a:cubicBezTo>
                    <a:cubicBezTo>
                      <a:pt x="64" y="535"/>
                      <a:pt x="64" y="535"/>
                      <a:pt x="64" y="535"/>
                    </a:cubicBezTo>
                    <a:cubicBezTo>
                      <a:pt x="64" y="541"/>
                      <a:pt x="66" y="546"/>
                      <a:pt x="68" y="551"/>
                    </a:cubicBezTo>
                    <a:cubicBezTo>
                      <a:pt x="88" y="550"/>
                      <a:pt x="110" y="550"/>
                      <a:pt x="133" y="550"/>
                    </a:cubicBezTo>
                    <a:cubicBezTo>
                      <a:pt x="135" y="545"/>
                      <a:pt x="136" y="540"/>
                      <a:pt x="136" y="535"/>
                    </a:cubicBezTo>
                    <a:cubicBezTo>
                      <a:pt x="136" y="317"/>
                      <a:pt x="136" y="317"/>
                      <a:pt x="136" y="317"/>
                    </a:cubicBezTo>
                    <a:cubicBezTo>
                      <a:pt x="144" y="317"/>
                      <a:pt x="144" y="317"/>
                      <a:pt x="144" y="317"/>
                    </a:cubicBezTo>
                    <a:cubicBezTo>
                      <a:pt x="144" y="535"/>
                      <a:pt x="144" y="535"/>
                      <a:pt x="144" y="535"/>
                    </a:cubicBezTo>
                    <a:cubicBezTo>
                      <a:pt x="144" y="540"/>
                      <a:pt x="146" y="545"/>
                      <a:pt x="148" y="550"/>
                    </a:cubicBezTo>
                    <a:cubicBezTo>
                      <a:pt x="170" y="550"/>
                      <a:pt x="192" y="550"/>
                      <a:pt x="212" y="551"/>
                    </a:cubicBezTo>
                    <a:cubicBezTo>
                      <a:pt x="214" y="546"/>
                      <a:pt x="216" y="541"/>
                      <a:pt x="216" y="535"/>
                    </a:cubicBezTo>
                    <a:cubicBezTo>
                      <a:pt x="216" y="94"/>
                      <a:pt x="216" y="94"/>
                      <a:pt x="216" y="94"/>
                    </a:cubicBezTo>
                    <a:cubicBezTo>
                      <a:pt x="238" y="232"/>
                      <a:pt x="238" y="232"/>
                      <a:pt x="238" y="232"/>
                    </a:cubicBezTo>
                    <a:cubicBezTo>
                      <a:pt x="241" y="249"/>
                      <a:pt x="256" y="261"/>
                      <a:pt x="273" y="261"/>
                    </a:cubicBezTo>
                    <a:cubicBezTo>
                      <a:pt x="292" y="261"/>
                      <a:pt x="308" y="245"/>
                      <a:pt x="308" y="226"/>
                    </a:cubicBezTo>
                    <a:cubicBezTo>
                      <a:pt x="308" y="224"/>
                      <a:pt x="308" y="222"/>
                      <a:pt x="308" y="221"/>
                    </a:cubicBezTo>
                    <a:cubicBezTo>
                      <a:pt x="308" y="219"/>
                      <a:pt x="309" y="218"/>
                      <a:pt x="308" y="216"/>
                    </a:cubicBezTo>
                    <a:cubicBezTo>
                      <a:pt x="273" y="30"/>
                      <a:pt x="273" y="30"/>
                      <a:pt x="273" y="30"/>
                    </a:cubicBezTo>
                    <a:cubicBezTo>
                      <a:pt x="270" y="13"/>
                      <a:pt x="256" y="0"/>
                      <a:pt x="238" y="0"/>
                    </a:cubicBezTo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" name="íṩ1îdê">
                <a:extLst>
                  <a:ext uri="{FF2B5EF4-FFF2-40B4-BE49-F238E27FC236}">
                    <a16:creationId xmlns="" xmlns:a16="http://schemas.microsoft.com/office/drawing/2014/main" id="{532A2FAF-6DEE-40F1-B456-BB3B60E7832D}"/>
                  </a:ext>
                </a:extLst>
              </p:cNvPr>
              <p:cNvSpPr/>
              <p:nvPr/>
            </p:nvSpPr>
            <p:spPr bwMode="auto">
              <a:xfrm>
                <a:off x="8478721" y="4039256"/>
                <a:ext cx="369888" cy="368300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" name="ïś1îḋê">
                <a:extLst>
                  <a:ext uri="{FF2B5EF4-FFF2-40B4-BE49-F238E27FC236}">
                    <a16:creationId xmlns="" xmlns:a16="http://schemas.microsoft.com/office/drawing/2014/main" id="{EB5E6BE7-20B0-48C9-B064-01E6DF802BB8}"/>
                  </a:ext>
                </a:extLst>
              </p:cNvPr>
              <p:cNvSpPr/>
              <p:nvPr/>
            </p:nvSpPr>
            <p:spPr bwMode="auto">
              <a:xfrm>
                <a:off x="8256471" y="4452006"/>
                <a:ext cx="644525" cy="1328738"/>
              </a:xfrm>
              <a:custGeom>
                <a:avLst/>
                <a:gdLst>
                  <a:gd name="T0" fmla="*/ 244 w 267"/>
                  <a:gd name="T1" fmla="*/ 246 h 551"/>
                  <a:gd name="T2" fmla="*/ 234 w 267"/>
                  <a:gd name="T3" fmla="*/ 309 h 551"/>
                  <a:gd name="T4" fmla="*/ 182 w 267"/>
                  <a:gd name="T5" fmla="*/ 352 h 551"/>
                  <a:gd name="T6" fmla="*/ 173 w 267"/>
                  <a:gd name="T7" fmla="*/ 352 h 551"/>
                  <a:gd name="T8" fmla="*/ 173 w 267"/>
                  <a:gd name="T9" fmla="*/ 535 h 551"/>
                  <a:gd name="T10" fmla="*/ 176 w 267"/>
                  <a:gd name="T11" fmla="*/ 550 h 551"/>
                  <a:gd name="T12" fmla="*/ 240 w 267"/>
                  <a:gd name="T13" fmla="*/ 551 h 551"/>
                  <a:gd name="T14" fmla="*/ 244 w 267"/>
                  <a:gd name="T15" fmla="*/ 535 h 551"/>
                  <a:gd name="T16" fmla="*/ 244 w 267"/>
                  <a:gd name="T17" fmla="*/ 246 h 551"/>
                  <a:gd name="T18" fmla="*/ 267 w 267"/>
                  <a:gd name="T19" fmla="*/ 104 h 551"/>
                  <a:gd name="T20" fmla="*/ 256 w 267"/>
                  <a:gd name="T21" fmla="*/ 170 h 551"/>
                  <a:gd name="T22" fmla="*/ 266 w 267"/>
                  <a:gd name="T23" fmla="*/ 232 h 551"/>
                  <a:gd name="T24" fmla="*/ 266 w 267"/>
                  <a:gd name="T25" fmla="*/ 235 h 551"/>
                  <a:gd name="T26" fmla="*/ 267 w 267"/>
                  <a:gd name="T27" fmla="*/ 104 h 551"/>
                  <a:gd name="T28" fmla="*/ 183 w 267"/>
                  <a:gd name="T29" fmla="*/ 0 h 551"/>
                  <a:gd name="T30" fmla="*/ 70 w 267"/>
                  <a:gd name="T31" fmla="*/ 0 h 551"/>
                  <a:gd name="T32" fmla="*/ 35 w 267"/>
                  <a:gd name="T33" fmla="*/ 30 h 551"/>
                  <a:gd name="T34" fmla="*/ 0 w 267"/>
                  <a:gd name="T35" fmla="*/ 216 h 551"/>
                  <a:gd name="T36" fmla="*/ 0 w 267"/>
                  <a:gd name="T37" fmla="*/ 221 h 551"/>
                  <a:gd name="T38" fmla="*/ 0 w 267"/>
                  <a:gd name="T39" fmla="*/ 226 h 551"/>
                  <a:gd name="T40" fmla="*/ 36 w 267"/>
                  <a:gd name="T41" fmla="*/ 261 h 551"/>
                  <a:gd name="T42" fmla="*/ 71 w 267"/>
                  <a:gd name="T43" fmla="*/ 232 h 551"/>
                  <a:gd name="T44" fmla="*/ 93 w 267"/>
                  <a:gd name="T45" fmla="*/ 94 h 551"/>
                  <a:gd name="T46" fmla="*/ 93 w 267"/>
                  <a:gd name="T47" fmla="*/ 535 h 551"/>
                  <a:gd name="T48" fmla="*/ 96 w 267"/>
                  <a:gd name="T49" fmla="*/ 551 h 551"/>
                  <a:gd name="T50" fmla="*/ 161 w 267"/>
                  <a:gd name="T51" fmla="*/ 550 h 551"/>
                  <a:gd name="T52" fmla="*/ 164 w 267"/>
                  <a:gd name="T53" fmla="*/ 535 h 551"/>
                  <a:gd name="T54" fmla="*/ 164 w 267"/>
                  <a:gd name="T55" fmla="*/ 349 h 551"/>
                  <a:gd name="T56" fmla="*/ 129 w 267"/>
                  <a:gd name="T57" fmla="*/ 299 h 551"/>
                  <a:gd name="T58" fmla="*/ 129 w 267"/>
                  <a:gd name="T59" fmla="*/ 292 h 551"/>
                  <a:gd name="T60" fmla="*/ 129 w 267"/>
                  <a:gd name="T61" fmla="*/ 286 h 551"/>
                  <a:gd name="T62" fmla="*/ 181 w 267"/>
                  <a:gd name="T63" fmla="*/ 10 h 551"/>
                  <a:gd name="T64" fmla="*/ 183 w 267"/>
                  <a:gd name="T65" fmla="*/ 0 h 5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67" h="551">
                    <a:moveTo>
                      <a:pt x="244" y="246"/>
                    </a:moveTo>
                    <a:cubicBezTo>
                      <a:pt x="234" y="309"/>
                      <a:pt x="234" y="309"/>
                      <a:pt x="234" y="309"/>
                    </a:cubicBezTo>
                    <a:cubicBezTo>
                      <a:pt x="229" y="334"/>
                      <a:pt x="207" y="352"/>
                      <a:pt x="182" y="352"/>
                    </a:cubicBezTo>
                    <a:cubicBezTo>
                      <a:pt x="179" y="352"/>
                      <a:pt x="176" y="352"/>
                      <a:pt x="173" y="352"/>
                    </a:cubicBezTo>
                    <a:cubicBezTo>
                      <a:pt x="173" y="535"/>
                      <a:pt x="173" y="535"/>
                      <a:pt x="173" y="535"/>
                    </a:cubicBezTo>
                    <a:cubicBezTo>
                      <a:pt x="173" y="540"/>
                      <a:pt x="174" y="545"/>
                      <a:pt x="176" y="550"/>
                    </a:cubicBezTo>
                    <a:cubicBezTo>
                      <a:pt x="198" y="550"/>
                      <a:pt x="220" y="550"/>
                      <a:pt x="240" y="551"/>
                    </a:cubicBezTo>
                    <a:cubicBezTo>
                      <a:pt x="243" y="546"/>
                      <a:pt x="244" y="541"/>
                      <a:pt x="244" y="535"/>
                    </a:cubicBezTo>
                    <a:cubicBezTo>
                      <a:pt x="244" y="246"/>
                      <a:pt x="244" y="246"/>
                      <a:pt x="244" y="246"/>
                    </a:cubicBezTo>
                    <a:moveTo>
                      <a:pt x="267" y="104"/>
                    </a:moveTo>
                    <a:cubicBezTo>
                      <a:pt x="256" y="170"/>
                      <a:pt x="256" y="170"/>
                      <a:pt x="256" y="170"/>
                    </a:cubicBezTo>
                    <a:cubicBezTo>
                      <a:pt x="266" y="232"/>
                      <a:pt x="266" y="232"/>
                      <a:pt x="266" y="232"/>
                    </a:cubicBezTo>
                    <a:cubicBezTo>
                      <a:pt x="266" y="233"/>
                      <a:pt x="266" y="234"/>
                      <a:pt x="266" y="235"/>
                    </a:cubicBezTo>
                    <a:cubicBezTo>
                      <a:pt x="267" y="104"/>
                      <a:pt x="267" y="104"/>
                      <a:pt x="267" y="104"/>
                    </a:cubicBezTo>
                    <a:moveTo>
                      <a:pt x="183" y="0"/>
                    </a:moveTo>
                    <a:cubicBezTo>
                      <a:pt x="70" y="0"/>
                      <a:pt x="70" y="0"/>
                      <a:pt x="70" y="0"/>
                    </a:cubicBezTo>
                    <a:cubicBezTo>
                      <a:pt x="53" y="0"/>
                      <a:pt x="38" y="13"/>
                      <a:pt x="35" y="30"/>
                    </a:cubicBezTo>
                    <a:cubicBezTo>
                      <a:pt x="0" y="216"/>
                      <a:pt x="0" y="216"/>
                      <a:pt x="0" y="216"/>
                    </a:cubicBezTo>
                    <a:cubicBezTo>
                      <a:pt x="0" y="218"/>
                      <a:pt x="0" y="219"/>
                      <a:pt x="0" y="221"/>
                    </a:cubicBezTo>
                    <a:cubicBezTo>
                      <a:pt x="0" y="222"/>
                      <a:pt x="0" y="224"/>
                      <a:pt x="0" y="226"/>
                    </a:cubicBezTo>
                    <a:cubicBezTo>
                      <a:pt x="0" y="245"/>
                      <a:pt x="16" y="261"/>
                      <a:pt x="36" y="261"/>
                    </a:cubicBezTo>
                    <a:cubicBezTo>
                      <a:pt x="53" y="261"/>
                      <a:pt x="68" y="249"/>
                      <a:pt x="71" y="232"/>
                    </a:cubicBezTo>
                    <a:cubicBezTo>
                      <a:pt x="93" y="94"/>
                      <a:pt x="93" y="94"/>
                      <a:pt x="93" y="94"/>
                    </a:cubicBezTo>
                    <a:cubicBezTo>
                      <a:pt x="93" y="535"/>
                      <a:pt x="93" y="535"/>
                      <a:pt x="93" y="535"/>
                    </a:cubicBezTo>
                    <a:cubicBezTo>
                      <a:pt x="93" y="541"/>
                      <a:pt x="94" y="546"/>
                      <a:pt x="96" y="551"/>
                    </a:cubicBezTo>
                    <a:cubicBezTo>
                      <a:pt x="116" y="550"/>
                      <a:pt x="138" y="550"/>
                      <a:pt x="161" y="550"/>
                    </a:cubicBezTo>
                    <a:cubicBezTo>
                      <a:pt x="163" y="545"/>
                      <a:pt x="164" y="540"/>
                      <a:pt x="164" y="535"/>
                    </a:cubicBezTo>
                    <a:cubicBezTo>
                      <a:pt x="164" y="349"/>
                      <a:pt x="164" y="349"/>
                      <a:pt x="164" y="349"/>
                    </a:cubicBezTo>
                    <a:cubicBezTo>
                      <a:pt x="144" y="342"/>
                      <a:pt x="129" y="322"/>
                      <a:pt x="129" y="299"/>
                    </a:cubicBezTo>
                    <a:cubicBezTo>
                      <a:pt x="129" y="297"/>
                      <a:pt x="129" y="295"/>
                      <a:pt x="129" y="292"/>
                    </a:cubicBezTo>
                    <a:cubicBezTo>
                      <a:pt x="129" y="290"/>
                      <a:pt x="129" y="288"/>
                      <a:pt x="129" y="286"/>
                    </a:cubicBezTo>
                    <a:cubicBezTo>
                      <a:pt x="181" y="10"/>
                      <a:pt x="181" y="10"/>
                      <a:pt x="181" y="10"/>
                    </a:cubicBezTo>
                    <a:cubicBezTo>
                      <a:pt x="182" y="6"/>
                      <a:pt x="182" y="3"/>
                      <a:pt x="183" y="0"/>
                    </a:cubicBezTo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" name="îSļïḋe">
                <a:extLst>
                  <a:ext uri="{FF2B5EF4-FFF2-40B4-BE49-F238E27FC236}">
                    <a16:creationId xmlns="" xmlns:a16="http://schemas.microsoft.com/office/drawing/2014/main" id="{A95397A4-72AC-4EF8-8D3C-E8A3C45F700B}"/>
                  </a:ext>
                </a:extLst>
              </p:cNvPr>
              <p:cNvSpPr/>
              <p:nvPr/>
            </p:nvSpPr>
            <p:spPr bwMode="auto">
              <a:xfrm>
                <a:off x="7053146" y="4039256"/>
                <a:ext cx="369888" cy="368300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" name="iṩḻíḍe">
                <a:extLst>
                  <a:ext uri="{FF2B5EF4-FFF2-40B4-BE49-F238E27FC236}">
                    <a16:creationId xmlns="" xmlns:a16="http://schemas.microsoft.com/office/drawing/2014/main" id="{79CD76D7-7891-4D2F-A064-ECAD3A906C19}"/>
                  </a:ext>
                </a:extLst>
              </p:cNvPr>
              <p:cNvSpPr/>
              <p:nvPr/>
            </p:nvSpPr>
            <p:spPr bwMode="auto">
              <a:xfrm>
                <a:off x="6970596" y="4452006"/>
                <a:ext cx="673100" cy="1328738"/>
              </a:xfrm>
              <a:custGeom>
                <a:avLst/>
                <a:gdLst>
                  <a:gd name="T0" fmla="*/ 35 w 279"/>
                  <a:gd name="T1" fmla="*/ 318 h 551"/>
                  <a:gd name="T2" fmla="*/ 35 w 279"/>
                  <a:gd name="T3" fmla="*/ 535 h 551"/>
                  <a:gd name="T4" fmla="*/ 39 w 279"/>
                  <a:gd name="T5" fmla="*/ 551 h 551"/>
                  <a:gd name="T6" fmla="*/ 103 w 279"/>
                  <a:gd name="T7" fmla="*/ 550 h 551"/>
                  <a:gd name="T8" fmla="*/ 106 w 279"/>
                  <a:gd name="T9" fmla="*/ 535 h 551"/>
                  <a:gd name="T10" fmla="*/ 106 w 279"/>
                  <a:gd name="T11" fmla="*/ 348 h 551"/>
                  <a:gd name="T12" fmla="*/ 84 w 279"/>
                  <a:gd name="T13" fmla="*/ 352 h 551"/>
                  <a:gd name="T14" fmla="*/ 35 w 279"/>
                  <a:gd name="T15" fmla="*/ 318 h 551"/>
                  <a:gd name="T16" fmla="*/ 0 w 279"/>
                  <a:gd name="T17" fmla="*/ 104 h 551"/>
                  <a:gd name="T18" fmla="*/ 0 w 279"/>
                  <a:gd name="T19" fmla="*/ 254 h 551"/>
                  <a:gd name="T20" fmla="*/ 13 w 279"/>
                  <a:gd name="T21" fmla="*/ 232 h 551"/>
                  <a:gd name="T22" fmla="*/ 17 w 279"/>
                  <a:gd name="T23" fmla="*/ 210 h 551"/>
                  <a:gd name="T24" fmla="*/ 0 w 279"/>
                  <a:gd name="T25" fmla="*/ 104 h 551"/>
                  <a:gd name="T26" fmla="*/ 208 w 279"/>
                  <a:gd name="T27" fmla="*/ 0 h 551"/>
                  <a:gd name="T28" fmla="*/ 83 w 279"/>
                  <a:gd name="T29" fmla="*/ 0 h 551"/>
                  <a:gd name="T30" fmla="*/ 85 w 279"/>
                  <a:gd name="T31" fmla="*/ 10 h 551"/>
                  <a:gd name="T32" fmla="*/ 137 w 279"/>
                  <a:gd name="T33" fmla="*/ 286 h 551"/>
                  <a:gd name="T34" fmla="*/ 137 w 279"/>
                  <a:gd name="T35" fmla="*/ 292 h 551"/>
                  <a:gd name="T36" fmla="*/ 137 w 279"/>
                  <a:gd name="T37" fmla="*/ 299 h 551"/>
                  <a:gd name="T38" fmla="*/ 115 w 279"/>
                  <a:gd name="T39" fmla="*/ 343 h 551"/>
                  <a:gd name="T40" fmla="*/ 115 w 279"/>
                  <a:gd name="T41" fmla="*/ 535 h 551"/>
                  <a:gd name="T42" fmla="*/ 118 w 279"/>
                  <a:gd name="T43" fmla="*/ 550 h 551"/>
                  <a:gd name="T44" fmla="*/ 182 w 279"/>
                  <a:gd name="T45" fmla="*/ 551 h 551"/>
                  <a:gd name="T46" fmla="*/ 186 w 279"/>
                  <a:gd name="T47" fmla="*/ 535 h 551"/>
                  <a:gd name="T48" fmla="*/ 186 w 279"/>
                  <a:gd name="T49" fmla="*/ 94 h 551"/>
                  <a:gd name="T50" fmla="*/ 208 w 279"/>
                  <a:gd name="T51" fmla="*/ 232 h 551"/>
                  <a:gd name="T52" fmla="*/ 243 w 279"/>
                  <a:gd name="T53" fmla="*/ 261 h 551"/>
                  <a:gd name="T54" fmla="*/ 279 w 279"/>
                  <a:gd name="T55" fmla="*/ 226 h 551"/>
                  <a:gd name="T56" fmla="*/ 278 w 279"/>
                  <a:gd name="T57" fmla="*/ 221 h 551"/>
                  <a:gd name="T58" fmla="*/ 279 w 279"/>
                  <a:gd name="T59" fmla="*/ 216 h 551"/>
                  <a:gd name="T60" fmla="*/ 244 w 279"/>
                  <a:gd name="T61" fmla="*/ 30 h 551"/>
                  <a:gd name="T62" fmla="*/ 208 w 279"/>
                  <a:gd name="T63" fmla="*/ 0 h 5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79" h="551">
                    <a:moveTo>
                      <a:pt x="35" y="318"/>
                    </a:moveTo>
                    <a:cubicBezTo>
                      <a:pt x="35" y="535"/>
                      <a:pt x="35" y="535"/>
                      <a:pt x="35" y="535"/>
                    </a:cubicBezTo>
                    <a:cubicBezTo>
                      <a:pt x="35" y="541"/>
                      <a:pt x="36" y="546"/>
                      <a:pt x="39" y="551"/>
                    </a:cubicBezTo>
                    <a:cubicBezTo>
                      <a:pt x="59" y="550"/>
                      <a:pt x="80" y="550"/>
                      <a:pt x="103" y="550"/>
                    </a:cubicBezTo>
                    <a:cubicBezTo>
                      <a:pt x="105" y="545"/>
                      <a:pt x="106" y="540"/>
                      <a:pt x="106" y="535"/>
                    </a:cubicBezTo>
                    <a:cubicBezTo>
                      <a:pt x="106" y="348"/>
                      <a:pt x="106" y="348"/>
                      <a:pt x="106" y="348"/>
                    </a:cubicBezTo>
                    <a:cubicBezTo>
                      <a:pt x="100" y="351"/>
                      <a:pt x="92" y="352"/>
                      <a:pt x="84" y="352"/>
                    </a:cubicBezTo>
                    <a:cubicBezTo>
                      <a:pt x="62" y="352"/>
                      <a:pt x="43" y="338"/>
                      <a:pt x="35" y="318"/>
                    </a:cubicBezTo>
                    <a:moveTo>
                      <a:pt x="0" y="104"/>
                    </a:moveTo>
                    <a:cubicBezTo>
                      <a:pt x="0" y="254"/>
                      <a:pt x="0" y="254"/>
                      <a:pt x="0" y="254"/>
                    </a:cubicBezTo>
                    <a:cubicBezTo>
                      <a:pt x="6" y="249"/>
                      <a:pt x="11" y="241"/>
                      <a:pt x="13" y="232"/>
                    </a:cubicBezTo>
                    <a:cubicBezTo>
                      <a:pt x="17" y="210"/>
                      <a:pt x="17" y="210"/>
                      <a:pt x="17" y="210"/>
                    </a:cubicBezTo>
                    <a:cubicBezTo>
                      <a:pt x="0" y="104"/>
                      <a:pt x="0" y="104"/>
                      <a:pt x="0" y="104"/>
                    </a:cubicBezTo>
                    <a:moveTo>
                      <a:pt x="208" y="0"/>
                    </a:moveTo>
                    <a:cubicBezTo>
                      <a:pt x="83" y="0"/>
                      <a:pt x="83" y="0"/>
                      <a:pt x="83" y="0"/>
                    </a:cubicBezTo>
                    <a:cubicBezTo>
                      <a:pt x="84" y="3"/>
                      <a:pt x="85" y="7"/>
                      <a:pt x="85" y="10"/>
                    </a:cubicBezTo>
                    <a:cubicBezTo>
                      <a:pt x="137" y="286"/>
                      <a:pt x="137" y="286"/>
                      <a:pt x="137" y="286"/>
                    </a:cubicBezTo>
                    <a:cubicBezTo>
                      <a:pt x="138" y="288"/>
                      <a:pt x="137" y="290"/>
                      <a:pt x="137" y="292"/>
                    </a:cubicBezTo>
                    <a:cubicBezTo>
                      <a:pt x="137" y="295"/>
                      <a:pt x="137" y="297"/>
                      <a:pt x="137" y="299"/>
                    </a:cubicBezTo>
                    <a:cubicBezTo>
                      <a:pt x="137" y="317"/>
                      <a:pt x="128" y="333"/>
                      <a:pt x="115" y="343"/>
                    </a:cubicBezTo>
                    <a:cubicBezTo>
                      <a:pt x="115" y="535"/>
                      <a:pt x="115" y="535"/>
                      <a:pt x="115" y="535"/>
                    </a:cubicBezTo>
                    <a:cubicBezTo>
                      <a:pt x="115" y="540"/>
                      <a:pt x="116" y="545"/>
                      <a:pt x="118" y="550"/>
                    </a:cubicBezTo>
                    <a:cubicBezTo>
                      <a:pt x="141" y="550"/>
                      <a:pt x="162" y="550"/>
                      <a:pt x="182" y="551"/>
                    </a:cubicBezTo>
                    <a:cubicBezTo>
                      <a:pt x="185" y="546"/>
                      <a:pt x="186" y="541"/>
                      <a:pt x="186" y="535"/>
                    </a:cubicBezTo>
                    <a:cubicBezTo>
                      <a:pt x="186" y="94"/>
                      <a:pt x="186" y="94"/>
                      <a:pt x="186" y="94"/>
                    </a:cubicBezTo>
                    <a:cubicBezTo>
                      <a:pt x="208" y="232"/>
                      <a:pt x="208" y="232"/>
                      <a:pt x="208" y="232"/>
                    </a:cubicBezTo>
                    <a:cubicBezTo>
                      <a:pt x="211" y="249"/>
                      <a:pt x="226" y="261"/>
                      <a:pt x="243" y="261"/>
                    </a:cubicBezTo>
                    <a:cubicBezTo>
                      <a:pt x="263" y="261"/>
                      <a:pt x="279" y="245"/>
                      <a:pt x="279" y="226"/>
                    </a:cubicBezTo>
                    <a:cubicBezTo>
                      <a:pt x="279" y="224"/>
                      <a:pt x="279" y="222"/>
                      <a:pt x="278" y="221"/>
                    </a:cubicBezTo>
                    <a:cubicBezTo>
                      <a:pt x="279" y="219"/>
                      <a:pt x="279" y="218"/>
                      <a:pt x="279" y="216"/>
                    </a:cubicBezTo>
                    <a:cubicBezTo>
                      <a:pt x="244" y="30"/>
                      <a:pt x="244" y="30"/>
                      <a:pt x="244" y="30"/>
                    </a:cubicBezTo>
                    <a:cubicBezTo>
                      <a:pt x="241" y="13"/>
                      <a:pt x="226" y="0"/>
                      <a:pt x="208" y="0"/>
                    </a:cubicBezTo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" name="iš1îḑé">
                <a:extLst>
                  <a:ext uri="{FF2B5EF4-FFF2-40B4-BE49-F238E27FC236}">
                    <a16:creationId xmlns="" xmlns:a16="http://schemas.microsoft.com/office/drawing/2014/main" id="{7E4CB8F2-3516-45D6-8673-58B729DEAF01}"/>
                  </a:ext>
                </a:extLst>
              </p:cNvPr>
              <p:cNvSpPr/>
              <p:nvPr/>
            </p:nvSpPr>
            <p:spPr bwMode="auto">
              <a:xfrm>
                <a:off x="5706946" y="4039256"/>
                <a:ext cx="369888" cy="368300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" name="íṧļîḑe">
                <a:extLst>
                  <a:ext uri="{FF2B5EF4-FFF2-40B4-BE49-F238E27FC236}">
                    <a16:creationId xmlns="" xmlns:a16="http://schemas.microsoft.com/office/drawing/2014/main" id="{EEF37844-3947-48E4-9EFA-4BCC17677869}"/>
                  </a:ext>
                </a:extLst>
              </p:cNvPr>
              <p:cNvSpPr/>
              <p:nvPr/>
            </p:nvSpPr>
            <p:spPr bwMode="auto">
              <a:xfrm>
                <a:off x="5484696" y="4452006"/>
                <a:ext cx="728663" cy="1328738"/>
              </a:xfrm>
              <a:custGeom>
                <a:avLst/>
                <a:gdLst>
                  <a:gd name="T0" fmla="*/ 267 w 302"/>
                  <a:gd name="T1" fmla="*/ 0 h 551"/>
                  <a:gd name="T2" fmla="*/ 71 w 302"/>
                  <a:gd name="T3" fmla="*/ 0 h 551"/>
                  <a:gd name="T4" fmla="*/ 36 w 302"/>
                  <a:gd name="T5" fmla="*/ 30 h 551"/>
                  <a:gd name="T6" fmla="*/ 0 w 302"/>
                  <a:gd name="T7" fmla="*/ 216 h 551"/>
                  <a:gd name="T8" fmla="*/ 1 w 302"/>
                  <a:gd name="T9" fmla="*/ 221 h 551"/>
                  <a:gd name="T10" fmla="*/ 0 w 302"/>
                  <a:gd name="T11" fmla="*/ 226 h 551"/>
                  <a:gd name="T12" fmla="*/ 36 w 302"/>
                  <a:gd name="T13" fmla="*/ 261 h 551"/>
                  <a:gd name="T14" fmla="*/ 71 w 302"/>
                  <a:gd name="T15" fmla="*/ 232 h 551"/>
                  <a:gd name="T16" fmla="*/ 93 w 302"/>
                  <a:gd name="T17" fmla="*/ 94 h 551"/>
                  <a:gd name="T18" fmla="*/ 93 w 302"/>
                  <a:gd name="T19" fmla="*/ 535 h 551"/>
                  <a:gd name="T20" fmla="*/ 97 w 302"/>
                  <a:gd name="T21" fmla="*/ 551 h 551"/>
                  <a:gd name="T22" fmla="*/ 161 w 302"/>
                  <a:gd name="T23" fmla="*/ 550 h 551"/>
                  <a:gd name="T24" fmla="*/ 164 w 302"/>
                  <a:gd name="T25" fmla="*/ 535 h 551"/>
                  <a:gd name="T26" fmla="*/ 164 w 302"/>
                  <a:gd name="T27" fmla="*/ 317 h 551"/>
                  <a:gd name="T28" fmla="*/ 173 w 302"/>
                  <a:gd name="T29" fmla="*/ 317 h 551"/>
                  <a:gd name="T30" fmla="*/ 173 w 302"/>
                  <a:gd name="T31" fmla="*/ 535 h 551"/>
                  <a:gd name="T32" fmla="*/ 176 w 302"/>
                  <a:gd name="T33" fmla="*/ 550 h 551"/>
                  <a:gd name="T34" fmla="*/ 240 w 302"/>
                  <a:gd name="T35" fmla="*/ 551 h 551"/>
                  <a:gd name="T36" fmla="*/ 244 w 302"/>
                  <a:gd name="T37" fmla="*/ 535 h 551"/>
                  <a:gd name="T38" fmla="*/ 244 w 302"/>
                  <a:gd name="T39" fmla="*/ 94 h 551"/>
                  <a:gd name="T40" fmla="*/ 266 w 302"/>
                  <a:gd name="T41" fmla="*/ 228 h 551"/>
                  <a:gd name="T42" fmla="*/ 302 w 302"/>
                  <a:gd name="T43" fmla="*/ 33 h 551"/>
                  <a:gd name="T44" fmla="*/ 302 w 302"/>
                  <a:gd name="T45" fmla="*/ 30 h 551"/>
                  <a:gd name="T46" fmla="*/ 267 w 302"/>
                  <a:gd name="T47" fmla="*/ 0 h 5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02" h="551">
                    <a:moveTo>
                      <a:pt x="267" y="0"/>
                    </a:moveTo>
                    <a:cubicBezTo>
                      <a:pt x="71" y="0"/>
                      <a:pt x="71" y="0"/>
                      <a:pt x="71" y="0"/>
                    </a:cubicBezTo>
                    <a:cubicBezTo>
                      <a:pt x="53" y="0"/>
                      <a:pt x="38" y="13"/>
                      <a:pt x="36" y="30"/>
                    </a:cubicBezTo>
                    <a:cubicBezTo>
                      <a:pt x="0" y="216"/>
                      <a:pt x="0" y="216"/>
                      <a:pt x="0" y="216"/>
                    </a:cubicBezTo>
                    <a:cubicBezTo>
                      <a:pt x="0" y="218"/>
                      <a:pt x="0" y="219"/>
                      <a:pt x="1" y="221"/>
                    </a:cubicBezTo>
                    <a:cubicBezTo>
                      <a:pt x="0" y="222"/>
                      <a:pt x="0" y="224"/>
                      <a:pt x="0" y="226"/>
                    </a:cubicBezTo>
                    <a:cubicBezTo>
                      <a:pt x="0" y="245"/>
                      <a:pt x="16" y="261"/>
                      <a:pt x="36" y="261"/>
                    </a:cubicBezTo>
                    <a:cubicBezTo>
                      <a:pt x="53" y="261"/>
                      <a:pt x="68" y="249"/>
                      <a:pt x="71" y="232"/>
                    </a:cubicBezTo>
                    <a:cubicBezTo>
                      <a:pt x="93" y="94"/>
                      <a:pt x="93" y="94"/>
                      <a:pt x="93" y="94"/>
                    </a:cubicBezTo>
                    <a:cubicBezTo>
                      <a:pt x="93" y="535"/>
                      <a:pt x="93" y="535"/>
                      <a:pt x="93" y="535"/>
                    </a:cubicBezTo>
                    <a:cubicBezTo>
                      <a:pt x="93" y="541"/>
                      <a:pt x="94" y="546"/>
                      <a:pt x="97" y="551"/>
                    </a:cubicBezTo>
                    <a:cubicBezTo>
                      <a:pt x="117" y="550"/>
                      <a:pt x="139" y="550"/>
                      <a:pt x="161" y="550"/>
                    </a:cubicBezTo>
                    <a:cubicBezTo>
                      <a:pt x="163" y="545"/>
                      <a:pt x="164" y="540"/>
                      <a:pt x="164" y="535"/>
                    </a:cubicBezTo>
                    <a:cubicBezTo>
                      <a:pt x="164" y="317"/>
                      <a:pt x="164" y="317"/>
                      <a:pt x="164" y="317"/>
                    </a:cubicBezTo>
                    <a:cubicBezTo>
                      <a:pt x="173" y="317"/>
                      <a:pt x="173" y="317"/>
                      <a:pt x="173" y="317"/>
                    </a:cubicBezTo>
                    <a:cubicBezTo>
                      <a:pt x="173" y="535"/>
                      <a:pt x="173" y="535"/>
                      <a:pt x="173" y="535"/>
                    </a:cubicBezTo>
                    <a:cubicBezTo>
                      <a:pt x="173" y="540"/>
                      <a:pt x="174" y="545"/>
                      <a:pt x="176" y="550"/>
                    </a:cubicBezTo>
                    <a:cubicBezTo>
                      <a:pt x="199" y="550"/>
                      <a:pt x="220" y="550"/>
                      <a:pt x="240" y="551"/>
                    </a:cubicBezTo>
                    <a:cubicBezTo>
                      <a:pt x="243" y="546"/>
                      <a:pt x="244" y="541"/>
                      <a:pt x="244" y="535"/>
                    </a:cubicBezTo>
                    <a:cubicBezTo>
                      <a:pt x="244" y="94"/>
                      <a:pt x="244" y="94"/>
                      <a:pt x="244" y="94"/>
                    </a:cubicBezTo>
                    <a:cubicBezTo>
                      <a:pt x="266" y="228"/>
                      <a:pt x="266" y="228"/>
                      <a:pt x="266" y="228"/>
                    </a:cubicBezTo>
                    <a:cubicBezTo>
                      <a:pt x="302" y="33"/>
                      <a:pt x="302" y="33"/>
                      <a:pt x="302" y="33"/>
                    </a:cubicBezTo>
                    <a:cubicBezTo>
                      <a:pt x="302" y="30"/>
                      <a:pt x="302" y="30"/>
                      <a:pt x="302" y="30"/>
                    </a:cubicBezTo>
                    <a:cubicBezTo>
                      <a:pt x="299" y="13"/>
                      <a:pt x="284" y="0"/>
                      <a:pt x="267" y="0"/>
                    </a:cubicBezTo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" name="íṧľíḋe">
                <a:extLst>
                  <a:ext uri="{FF2B5EF4-FFF2-40B4-BE49-F238E27FC236}">
                    <a16:creationId xmlns="" xmlns:a16="http://schemas.microsoft.com/office/drawing/2014/main" id="{DF4ED4B6-FF6B-459F-9BC0-5DB9C0F0D7AB}"/>
                  </a:ext>
                </a:extLst>
              </p:cNvPr>
              <p:cNvSpPr/>
              <p:nvPr/>
            </p:nvSpPr>
            <p:spPr bwMode="auto">
              <a:xfrm>
                <a:off x="8896234" y="3755093"/>
                <a:ext cx="547688" cy="547688"/>
              </a:xfrm>
              <a:prstGeom prst="ellips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" name="iṥ1íḑê">
                <a:extLst>
                  <a:ext uri="{FF2B5EF4-FFF2-40B4-BE49-F238E27FC236}">
                    <a16:creationId xmlns="" xmlns:a16="http://schemas.microsoft.com/office/drawing/2014/main" id="{FD2E6FB7-4CBF-4006-92A1-E311807F2E47}"/>
                  </a:ext>
                </a:extLst>
              </p:cNvPr>
              <p:cNvSpPr/>
              <p:nvPr/>
            </p:nvSpPr>
            <p:spPr bwMode="auto">
              <a:xfrm>
                <a:off x="8567621" y="4369456"/>
                <a:ext cx="1204913" cy="2038350"/>
              </a:xfrm>
              <a:custGeom>
                <a:avLst/>
                <a:gdLst>
                  <a:gd name="T0" fmla="*/ 498 w 499"/>
                  <a:gd name="T1" fmla="*/ 326 h 845"/>
                  <a:gd name="T2" fmla="*/ 498 w 499"/>
                  <a:gd name="T3" fmla="*/ 320 h 845"/>
                  <a:gd name="T4" fmla="*/ 446 w 499"/>
                  <a:gd name="T5" fmla="*/ 44 h 845"/>
                  <a:gd name="T6" fmla="*/ 394 w 499"/>
                  <a:gd name="T7" fmla="*/ 0 h 845"/>
                  <a:gd name="T8" fmla="*/ 104 w 499"/>
                  <a:gd name="T9" fmla="*/ 0 h 845"/>
                  <a:gd name="T10" fmla="*/ 52 w 499"/>
                  <a:gd name="T11" fmla="*/ 44 h 845"/>
                  <a:gd name="T12" fmla="*/ 0 w 499"/>
                  <a:gd name="T13" fmla="*/ 320 h 845"/>
                  <a:gd name="T14" fmla="*/ 0 w 499"/>
                  <a:gd name="T15" fmla="*/ 326 h 845"/>
                  <a:gd name="T16" fmla="*/ 0 w 499"/>
                  <a:gd name="T17" fmla="*/ 333 h 845"/>
                  <a:gd name="T18" fmla="*/ 53 w 499"/>
                  <a:gd name="T19" fmla="*/ 386 h 845"/>
                  <a:gd name="T20" fmla="*/ 105 w 499"/>
                  <a:gd name="T21" fmla="*/ 343 h 845"/>
                  <a:gd name="T22" fmla="*/ 138 w 499"/>
                  <a:gd name="T23" fmla="*/ 138 h 845"/>
                  <a:gd name="T24" fmla="*/ 137 w 499"/>
                  <a:gd name="T25" fmla="*/ 792 h 845"/>
                  <a:gd name="T26" fmla="*/ 190 w 499"/>
                  <a:gd name="T27" fmla="*/ 845 h 845"/>
                  <a:gd name="T28" fmla="*/ 243 w 499"/>
                  <a:gd name="T29" fmla="*/ 792 h 845"/>
                  <a:gd name="T30" fmla="*/ 243 w 499"/>
                  <a:gd name="T31" fmla="*/ 468 h 845"/>
                  <a:gd name="T32" fmla="*/ 256 w 499"/>
                  <a:gd name="T33" fmla="*/ 468 h 845"/>
                  <a:gd name="T34" fmla="*/ 256 w 499"/>
                  <a:gd name="T35" fmla="*/ 792 h 845"/>
                  <a:gd name="T36" fmla="*/ 308 w 499"/>
                  <a:gd name="T37" fmla="*/ 845 h 845"/>
                  <a:gd name="T38" fmla="*/ 361 w 499"/>
                  <a:gd name="T39" fmla="*/ 792 h 845"/>
                  <a:gd name="T40" fmla="*/ 361 w 499"/>
                  <a:gd name="T41" fmla="*/ 138 h 845"/>
                  <a:gd name="T42" fmla="*/ 394 w 499"/>
                  <a:gd name="T43" fmla="*/ 343 h 845"/>
                  <a:gd name="T44" fmla="*/ 446 w 499"/>
                  <a:gd name="T45" fmla="*/ 386 h 845"/>
                  <a:gd name="T46" fmla="*/ 499 w 499"/>
                  <a:gd name="T47" fmla="*/ 333 h 845"/>
                  <a:gd name="T48" fmla="*/ 498 w 499"/>
                  <a:gd name="T49" fmla="*/ 326 h 8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99" h="845">
                    <a:moveTo>
                      <a:pt x="498" y="326"/>
                    </a:moveTo>
                    <a:cubicBezTo>
                      <a:pt x="499" y="324"/>
                      <a:pt x="499" y="322"/>
                      <a:pt x="498" y="320"/>
                    </a:cubicBezTo>
                    <a:cubicBezTo>
                      <a:pt x="446" y="44"/>
                      <a:pt x="446" y="44"/>
                      <a:pt x="446" y="44"/>
                    </a:cubicBezTo>
                    <a:cubicBezTo>
                      <a:pt x="442" y="18"/>
                      <a:pt x="420" y="0"/>
                      <a:pt x="394" y="0"/>
                    </a:cubicBezTo>
                    <a:cubicBezTo>
                      <a:pt x="104" y="0"/>
                      <a:pt x="104" y="0"/>
                      <a:pt x="104" y="0"/>
                    </a:cubicBezTo>
                    <a:cubicBezTo>
                      <a:pt x="78" y="0"/>
                      <a:pt x="56" y="18"/>
                      <a:pt x="52" y="44"/>
                    </a:cubicBezTo>
                    <a:cubicBezTo>
                      <a:pt x="0" y="320"/>
                      <a:pt x="0" y="320"/>
                      <a:pt x="0" y="320"/>
                    </a:cubicBezTo>
                    <a:cubicBezTo>
                      <a:pt x="0" y="322"/>
                      <a:pt x="0" y="324"/>
                      <a:pt x="0" y="326"/>
                    </a:cubicBezTo>
                    <a:cubicBezTo>
                      <a:pt x="0" y="329"/>
                      <a:pt x="0" y="331"/>
                      <a:pt x="0" y="333"/>
                    </a:cubicBezTo>
                    <a:cubicBezTo>
                      <a:pt x="0" y="363"/>
                      <a:pt x="24" y="386"/>
                      <a:pt x="53" y="386"/>
                    </a:cubicBezTo>
                    <a:cubicBezTo>
                      <a:pt x="78" y="386"/>
                      <a:pt x="100" y="368"/>
                      <a:pt x="105" y="343"/>
                    </a:cubicBezTo>
                    <a:cubicBezTo>
                      <a:pt x="138" y="138"/>
                      <a:pt x="138" y="138"/>
                      <a:pt x="138" y="138"/>
                    </a:cubicBezTo>
                    <a:cubicBezTo>
                      <a:pt x="137" y="792"/>
                      <a:pt x="137" y="792"/>
                      <a:pt x="137" y="792"/>
                    </a:cubicBezTo>
                    <a:cubicBezTo>
                      <a:pt x="137" y="821"/>
                      <a:pt x="161" y="845"/>
                      <a:pt x="190" y="845"/>
                    </a:cubicBezTo>
                    <a:cubicBezTo>
                      <a:pt x="219" y="845"/>
                      <a:pt x="243" y="821"/>
                      <a:pt x="243" y="792"/>
                    </a:cubicBezTo>
                    <a:cubicBezTo>
                      <a:pt x="243" y="468"/>
                      <a:pt x="243" y="468"/>
                      <a:pt x="243" y="468"/>
                    </a:cubicBezTo>
                    <a:cubicBezTo>
                      <a:pt x="256" y="468"/>
                      <a:pt x="256" y="468"/>
                      <a:pt x="256" y="468"/>
                    </a:cubicBezTo>
                    <a:cubicBezTo>
                      <a:pt x="256" y="792"/>
                      <a:pt x="256" y="792"/>
                      <a:pt x="256" y="792"/>
                    </a:cubicBezTo>
                    <a:cubicBezTo>
                      <a:pt x="256" y="821"/>
                      <a:pt x="279" y="845"/>
                      <a:pt x="308" y="845"/>
                    </a:cubicBezTo>
                    <a:cubicBezTo>
                      <a:pt x="338" y="845"/>
                      <a:pt x="361" y="821"/>
                      <a:pt x="361" y="792"/>
                    </a:cubicBezTo>
                    <a:cubicBezTo>
                      <a:pt x="361" y="138"/>
                      <a:pt x="361" y="138"/>
                      <a:pt x="361" y="138"/>
                    </a:cubicBezTo>
                    <a:cubicBezTo>
                      <a:pt x="394" y="343"/>
                      <a:pt x="394" y="343"/>
                      <a:pt x="394" y="343"/>
                    </a:cubicBezTo>
                    <a:cubicBezTo>
                      <a:pt x="398" y="368"/>
                      <a:pt x="420" y="386"/>
                      <a:pt x="446" y="386"/>
                    </a:cubicBezTo>
                    <a:cubicBezTo>
                      <a:pt x="475" y="386"/>
                      <a:pt x="499" y="363"/>
                      <a:pt x="499" y="333"/>
                    </a:cubicBezTo>
                    <a:cubicBezTo>
                      <a:pt x="499" y="331"/>
                      <a:pt x="498" y="329"/>
                      <a:pt x="498" y="326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" name="ïş1iḋé">
                <a:extLst>
                  <a:ext uri="{FF2B5EF4-FFF2-40B4-BE49-F238E27FC236}">
                    <a16:creationId xmlns="" xmlns:a16="http://schemas.microsoft.com/office/drawing/2014/main" id="{94641816-017E-4EA5-BAB5-794AF373091D}"/>
                  </a:ext>
                </a:extLst>
              </p:cNvPr>
              <p:cNvSpPr/>
              <p:nvPr/>
            </p:nvSpPr>
            <p:spPr bwMode="auto">
              <a:xfrm>
                <a:off x="6429259" y="3755093"/>
                <a:ext cx="544513" cy="547688"/>
              </a:xfrm>
              <a:prstGeom prst="ellips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" name="îš1iḍe">
                <a:extLst>
                  <a:ext uri="{FF2B5EF4-FFF2-40B4-BE49-F238E27FC236}">
                    <a16:creationId xmlns="" xmlns:a16="http://schemas.microsoft.com/office/drawing/2014/main" id="{A5BB1E17-BCCF-4D8B-908E-6CA0F754BD33}"/>
                  </a:ext>
                </a:extLst>
              </p:cNvPr>
              <p:cNvSpPr/>
              <p:nvPr/>
            </p:nvSpPr>
            <p:spPr bwMode="auto">
              <a:xfrm>
                <a:off x="6097471" y="4369456"/>
                <a:ext cx="1206500" cy="2038350"/>
              </a:xfrm>
              <a:custGeom>
                <a:avLst/>
                <a:gdLst>
                  <a:gd name="T0" fmla="*/ 499 w 500"/>
                  <a:gd name="T1" fmla="*/ 326 h 845"/>
                  <a:gd name="T2" fmla="*/ 499 w 500"/>
                  <a:gd name="T3" fmla="*/ 320 h 845"/>
                  <a:gd name="T4" fmla="*/ 447 w 500"/>
                  <a:gd name="T5" fmla="*/ 44 h 845"/>
                  <a:gd name="T6" fmla="*/ 395 w 500"/>
                  <a:gd name="T7" fmla="*/ 0 h 845"/>
                  <a:gd name="T8" fmla="*/ 105 w 500"/>
                  <a:gd name="T9" fmla="*/ 0 h 845"/>
                  <a:gd name="T10" fmla="*/ 53 w 500"/>
                  <a:gd name="T11" fmla="*/ 44 h 845"/>
                  <a:gd name="T12" fmla="*/ 1 w 500"/>
                  <a:gd name="T13" fmla="*/ 320 h 845"/>
                  <a:gd name="T14" fmla="*/ 1 w 500"/>
                  <a:gd name="T15" fmla="*/ 326 h 845"/>
                  <a:gd name="T16" fmla="*/ 1 w 500"/>
                  <a:gd name="T17" fmla="*/ 333 h 845"/>
                  <a:gd name="T18" fmla="*/ 53 w 500"/>
                  <a:gd name="T19" fmla="*/ 386 h 845"/>
                  <a:gd name="T20" fmla="*/ 105 w 500"/>
                  <a:gd name="T21" fmla="*/ 343 h 845"/>
                  <a:gd name="T22" fmla="*/ 138 w 500"/>
                  <a:gd name="T23" fmla="*/ 138 h 845"/>
                  <a:gd name="T24" fmla="*/ 138 w 500"/>
                  <a:gd name="T25" fmla="*/ 792 h 845"/>
                  <a:gd name="T26" fmla="*/ 191 w 500"/>
                  <a:gd name="T27" fmla="*/ 845 h 845"/>
                  <a:gd name="T28" fmla="*/ 244 w 500"/>
                  <a:gd name="T29" fmla="*/ 792 h 845"/>
                  <a:gd name="T30" fmla="*/ 244 w 500"/>
                  <a:gd name="T31" fmla="*/ 468 h 845"/>
                  <a:gd name="T32" fmla="*/ 256 w 500"/>
                  <a:gd name="T33" fmla="*/ 468 h 845"/>
                  <a:gd name="T34" fmla="*/ 256 w 500"/>
                  <a:gd name="T35" fmla="*/ 792 h 845"/>
                  <a:gd name="T36" fmla="*/ 309 w 500"/>
                  <a:gd name="T37" fmla="*/ 845 h 845"/>
                  <a:gd name="T38" fmla="*/ 362 w 500"/>
                  <a:gd name="T39" fmla="*/ 792 h 845"/>
                  <a:gd name="T40" fmla="*/ 362 w 500"/>
                  <a:gd name="T41" fmla="*/ 138 h 845"/>
                  <a:gd name="T42" fmla="*/ 394 w 500"/>
                  <a:gd name="T43" fmla="*/ 343 h 845"/>
                  <a:gd name="T44" fmla="*/ 446 w 500"/>
                  <a:gd name="T45" fmla="*/ 386 h 845"/>
                  <a:gd name="T46" fmla="*/ 499 w 500"/>
                  <a:gd name="T47" fmla="*/ 333 h 845"/>
                  <a:gd name="T48" fmla="*/ 499 w 500"/>
                  <a:gd name="T49" fmla="*/ 326 h 8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00" h="845">
                    <a:moveTo>
                      <a:pt x="499" y="326"/>
                    </a:moveTo>
                    <a:cubicBezTo>
                      <a:pt x="499" y="324"/>
                      <a:pt x="500" y="322"/>
                      <a:pt x="499" y="320"/>
                    </a:cubicBezTo>
                    <a:cubicBezTo>
                      <a:pt x="447" y="44"/>
                      <a:pt x="447" y="44"/>
                      <a:pt x="447" y="44"/>
                    </a:cubicBezTo>
                    <a:cubicBezTo>
                      <a:pt x="443" y="18"/>
                      <a:pt x="421" y="0"/>
                      <a:pt x="395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79" y="0"/>
                      <a:pt x="57" y="18"/>
                      <a:pt x="53" y="44"/>
                    </a:cubicBezTo>
                    <a:cubicBezTo>
                      <a:pt x="1" y="320"/>
                      <a:pt x="1" y="320"/>
                      <a:pt x="1" y="320"/>
                    </a:cubicBezTo>
                    <a:cubicBezTo>
                      <a:pt x="0" y="322"/>
                      <a:pt x="0" y="324"/>
                      <a:pt x="1" y="326"/>
                    </a:cubicBezTo>
                    <a:cubicBezTo>
                      <a:pt x="1" y="329"/>
                      <a:pt x="1" y="331"/>
                      <a:pt x="1" y="333"/>
                    </a:cubicBezTo>
                    <a:cubicBezTo>
                      <a:pt x="1" y="363"/>
                      <a:pt x="24" y="386"/>
                      <a:pt x="53" y="386"/>
                    </a:cubicBezTo>
                    <a:cubicBezTo>
                      <a:pt x="79" y="386"/>
                      <a:pt x="101" y="368"/>
                      <a:pt x="105" y="343"/>
                    </a:cubicBezTo>
                    <a:cubicBezTo>
                      <a:pt x="138" y="138"/>
                      <a:pt x="138" y="138"/>
                      <a:pt x="138" y="138"/>
                    </a:cubicBezTo>
                    <a:cubicBezTo>
                      <a:pt x="138" y="792"/>
                      <a:pt x="138" y="792"/>
                      <a:pt x="138" y="792"/>
                    </a:cubicBezTo>
                    <a:cubicBezTo>
                      <a:pt x="138" y="821"/>
                      <a:pt x="162" y="845"/>
                      <a:pt x="191" y="845"/>
                    </a:cubicBezTo>
                    <a:cubicBezTo>
                      <a:pt x="220" y="845"/>
                      <a:pt x="244" y="821"/>
                      <a:pt x="244" y="792"/>
                    </a:cubicBezTo>
                    <a:cubicBezTo>
                      <a:pt x="244" y="468"/>
                      <a:pt x="244" y="468"/>
                      <a:pt x="244" y="468"/>
                    </a:cubicBezTo>
                    <a:cubicBezTo>
                      <a:pt x="256" y="468"/>
                      <a:pt x="256" y="468"/>
                      <a:pt x="256" y="468"/>
                    </a:cubicBezTo>
                    <a:cubicBezTo>
                      <a:pt x="256" y="792"/>
                      <a:pt x="256" y="792"/>
                      <a:pt x="256" y="792"/>
                    </a:cubicBezTo>
                    <a:cubicBezTo>
                      <a:pt x="256" y="821"/>
                      <a:pt x="280" y="845"/>
                      <a:pt x="309" y="845"/>
                    </a:cubicBezTo>
                    <a:cubicBezTo>
                      <a:pt x="338" y="845"/>
                      <a:pt x="362" y="821"/>
                      <a:pt x="362" y="792"/>
                    </a:cubicBezTo>
                    <a:cubicBezTo>
                      <a:pt x="362" y="138"/>
                      <a:pt x="362" y="138"/>
                      <a:pt x="362" y="138"/>
                    </a:cubicBezTo>
                    <a:cubicBezTo>
                      <a:pt x="394" y="343"/>
                      <a:pt x="394" y="343"/>
                      <a:pt x="394" y="343"/>
                    </a:cubicBezTo>
                    <a:cubicBezTo>
                      <a:pt x="399" y="368"/>
                      <a:pt x="421" y="386"/>
                      <a:pt x="446" y="386"/>
                    </a:cubicBezTo>
                    <a:cubicBezTo>
                      <a:pt x="476" y="386"/>
                      <a:pt x="499" y="363"/>
                      <a:pt x="499" y="333"/>
                    </a:cubicBezTo>
                    <a:cubicBezTo>
                      <a:pt x="499" y="331"/>
                      <a:pt x="499" y="329"/>
                      <a:pt x="499" y="326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38" name="ïṥľïḋè">
                <a:extLst>
                  <a:ext uri="{FF2B5EF4-FFF2-40B4-BE49-F238E27FC236}">
                    <a16:creationId xmlns="" xmlns:a16="http://schemas.microsoft.com/office/drawing/2014/main" id="{60D9CB19-C2E6-4F20-B3BF-DE1D1F57D361}"/>
                  </a:ext>
                </a:extLst>
              </p:cNvPr>
              <p:cNvGrpSpPr/>
              <p:nvPr/>
            </p:nvGrpSpPr>
            <p:grpSpPr>
              <a:xfrm>
                <a:off x="7116645" y="1803633"/>
                <a:ext cx="5087548" cy="4213653"/>
                <a:chOff x="5410480" y="859866"/>
                <a:chExt cx="5545138" cy="4592638"/>
              </a:xfrm>
            </p:grpSpPr>
            <p:sp>
              <p:nvSpPr>
                <p:cNvPr id="39" name="ïsḷíḋè">
                  <a:extLst>
                    <a:ext uri="{FF2B5EF4-FFF2-40B4-BE49-F238E27FC236}">
                      <a16:creationId xmlns="" xmlns:a16="http://schemas.microsoft.com/office/drawing/2014/main" id="{1BDC18B7-37A9-4B6B-AF5A-9F6FEEA582CD}"/>
                    </a:ext>
                  </a:extLst>
                </p:cNvPr>
                <p:cNvSpPr/>
                <p:nvPr/>
              </p:nvSpPr>
              <p:spPr bwMode="auto">
                <a:xfrm>
                  <a:off x="7915555" y="945591"/>
                  <a:ext cx="3040063" cy="958850"/>
                </a:xfrm>
                <a:custGeom>
                  <a:avLst/>
                  <a:gdLst>
                    <a:gd name="T0" fmla="*/ 1915 w 1915"/>
                    <a:gd name="T1" fmla="*/ 561 h 604"/>
                    <a:gd name="T2" fmla="*/ 1909 w 1915"/>
                    <a:gd name="T3" fmla="*/ 0 h 604"/>
                    <a:gd name="T4" fmla="*/ 0 w 1915"/>
                    <a:gd name="T5" fmla="*/ 43 h 604"/>
                    <a:gd name="T6" fmla="*/ 8 w 1915"/>
                    <a:gd name="T7" fmla="*/ 604 h 604"/>
                    <a:gd name="T8" fmla="*/ 1915 w 1915"/>
                    <a:gd name="T9" fmla="*/ 561 h 6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15" h="604">
                      <a:moveTo>
                        <a:pt x="1915" y="561"/>
                      </a:moveTo>
                      <a:lnTo>
                        <a:pt x="1909" y="0"/>
                      </a:lnTo>
                      <a:lnTo>
                        <a:pt x="0" y="43"/>
                      </a:lnTo>
                      <a:lnTo>
                        <a:pt x="8" y="604"/>
                      </a:lnTo>
                      <a:lnTo>
                        <a:pt x="1915" y="561"/>
                      </a:lnTo>
                      <a:close/>
                    </a:path>
                  </a:pathLst>
                </a:custGeom>
                <a:solidFill>
                  <a:srgbClr val="4D4D4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0" name="isľíḑè">
                  <a:extLst>
                    <a:ext uri="{FF2B5EF4-FFF2-40B4-BE49-F238E27FC236}">
                      <a16:creationId xmlns="" xmlns:a16="http://schemas.microsoft.com/office/drawing/2014/main" id="{F942B0B4-C6B3-458D-AD1A-43A8696AA340}"/>
                    </a:ext>
                  </a:extLst>
                </p:cNvPr>
                <p:cNvSpPr/>
                <p:nvPr/>
              </p:nvSpPr>
              <p:spPr bwMode="auto">
                <a:xfrm>
                  <a:off x="6234393" y="1274204"/>
                  <a:ext cx="323850" cy="906463"/>
                </a:xfrm>
                <a:custGeom>
                  <a:avLst/>
                  <a:gdLst>
                    <a:gd name="T0" fmla="*/ 50 w 134"/>
                    <a:gd name="T1" fmla="*/ 374 h 376"/>
                    <a:gd name="T2" fmla="*/ 50 w 134"/>
                    <a:gd name="T3" fmla="*/ 374 h 376"/>
                    <a:gd name="T4" fmla="*/ 2 w 134"/>
                    <a:gd name="T5" fmla="*/ 319 h 376"/>
                    <a:gd name="T6" fmla="*/ 29 w 134"/>
                    <a:gd name="T7" fmla="*/ 50 h 376"/>
                    <a:gd name="T8" fmla="*/ 84 w 134"/>
                    <a:gd name="T9" fmla="*/ 2 h 376"/>
                    <a:gd name="T10" fmla="*/ 132 w 134"/>
                    <a:gd name="T11" fmla="*/ 57 h 376"/>
                    <a:gd name="T12" fmla="*/ 105 w 134"/>
                    <a:gd name="T13" fmla="*/ 326 h 376"/>
                    <a:gd name="T14" fmla="*/ 50 w 134"/>
                    <a:gd name="T15" fmla="*/ 374 h 3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34" h="376">
                      <a:moveTo>
                        <a:pt x="50" y="374"/>
                      </a:moveTo>
                      <a:cubicBezTo>
                        <a:pt x="50" y="374"/>
                        <a:pt x="50" y="374"/>
                        <a:pt x="50" y="374"/>
                      </a:cubicBezTo>
                      <a:cubicBezTo>
                        <a:pt x="22" y="372"/>
                        <a:pt x="0" y="347"/>
                        <a:pt x="2" y="319"/>
                      </a:cubicBezTo>
                      <a:cubicBezTo>
                        <a:pt x="29" y="50"/>
                        <a:pt x="29" y="50"/>
                        <a:pt x="29" y="50"/>
                      </a:cubicBezTo>
                      <a:cubicBezTo>
                        <a:pt x="32" y="22"/>
                        <a:pt x="56" y="0"/>
                        <a:pt x="84" y="2"/>
                      </a:cubicBezTo>
                      <a:cubicBezTo>
                        <a:pt x="112" y="4"/>
                        <a:pt x="134" y="29"/>
                        <a:pt x="132" y="57"/>
                      </a:cubicBezTo>
                      <a:cubicBezTo>
                        <a:pt x="105" y="326"/>
                        <a:pt x="105" y="326"/>
                        <a:pt x="105" y="326"/>
                      </a:cubicBezTo>
                      <a:cubicBezTo>
                        <a:pt x="103" y="354"/>
                        <a:pt x="79" y="376"/>
                        <a:pt x="50" y="374"/>
                      </a:cubicBezTo>
                      <a:close/>
                    </a:path>
                  </a:pathLst>
                </a:custGeom>
                <a:solidFill>
                  <a:srgbClr val="D4B19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1" name="îṣlîḍê">
                  <a:extLst>
                    <a:ext uri="{FF2B5EF4-FFF2-40B4-BE49-F238E27FC236}">
                      <a16:creationId xmlns="" xmlns:a16="http://schemas.microsoft.com/office/drawing/2014/main" id="{11FAE0CD-CCFE-4D60-85A5-132B2EDB917E}"/>
                    </a:ext>
                  </a:extLst>
                </p:cNvPr>
                <p:cNvSpPr/>
                <p:nvPr/>
              </p:nvSpPr>
              <p:spPr bwMode="auto">
                <a:xfrm>
                  <a:off x="6499505" y="1237691"/>
                  <a:ext cx="295275" cy="912813"/>
                </a:xfrm>
                <a:custGeom>
                  <a:avLst/>
                  <a:gdLst>
                    <a:gd name="T0" fmla="*/ 74 w 122"/>
                    <a:gd name="T1" fmla="*/ 375 h 378"/>
                    <a:gd name="T2" fmla="*/ 74 w 122"/>
                    <a:gd name="T3" fmla="*/ 375 h 378"/>
                    <a:gd name="T4" fmla="*/ 18 w 122"/>
                    <a:gd name="T5" fmla="*/ 329 h 378"/>
                    <a:gd name="T6" fmla="*/ 1 w 122"/>
                    <a:gd name="T7" fmla="*/ 59 h 378"/>
                    <a:gd name="T8" fmla="*/ 48 w 122"/>
                    <a:gd name="T9" fmla="*/ 3 h 378"/>
                    <a:gd name="T10" fmla="*/ 104 w 122"/>
                    <a:gd name="T11" fmla="*/ 49 h 378"/>
                    <a:gd name="T12" fmla="*/ 121 w 122"/>
                    <a:gd name="T13" fmla="*/ 319 h 378"/>
                    <a:gd name="T14" fmla="*/ 74 w 122"/>
                    <a:gd name="T15" fmla="*/ 375 h 3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378">
                      <a:moveTo>
                        <a:pt x="74" y="375"/>
                      </a:moveTo>
                      <a:cubicBezTo>
                        <a:pt x="74" y="375"/>
                        <a:pt x="74" y="375"/>
                        <a:pt x="74" y="375"/>
                      </a:cubicBezTo>
                      <a:cubicBezTo>
                        <a:pt x="46" y="378"/>
                        <a:pt x="20" y="357"/>
                        <a:pt x="18" y="329"/>
                      </a:cubicBezTo>
                      <a:cubicBezTo>
                        <a:pt x="1" y="59"/>
                        <a:pt x="1" y="59"/>
                        <a:pt x="1" y="59"/>
                      </a:cubicBezTo>
                      <a:cubicBezTo>
                        <a:pt x="0" y="31"/>
                        <a:pt x="20" y="5"/>
                        <a:pt x="48" y="3"/>
                      </a:cubicBezTo>
                      <a:cubicBezTo>
                        <a:pt x="76" y="0"/>
                        <a:pt x="101" y="21"/>
                        <a:pt x="104" y="49"/>
                      </a:cubicBezTo>
                      <a:cubicBezTo>
                        <a:pt x="121" y="319"/>
                        <a:pt x="121" y="319"/>
                        <a:pt x="121" y="319"/>
                      </a:cubicBezTo>
                      <a:cubicBezTo>
                        <a:pt x="122" y="348"/>
                        <a:pt x="102" y="373"/>
                        <a:pt x="74" y="375"/>
                      </a:cubicBezTo>
                      <a:close/>
                    </a:path>
                  </a:pathLst>
                </a:custGeom>
                <a:solidFill>
                  <a:srgbClr val="D4B19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2" name="iṧľiďé">
                  <a:extLst>
                    <a:ext uri="{FF2B5EF4-FFF2-40B4-BE49-F238E27FC236}">
                      <a16:creationId xmlns="" xmlns:a16="http://schemas.microsoft.com/office/drawing/2014/main" id="{5A78217A-AD28-405F-9C3E-AF79C1ED30CC}"/>
                    </a:ext>
                  </a:extLst>
                </p:cNvPr>
                <p:cNvSpPr/>
                <p:nvPr/>
              </p:nvSpPr>
              <p:spPr bwMode="auto">
                <a:xfrm>
                  <a:off x="6229630" y="1021791"/>
                  <a:ext cx="1193800" cy="896938"/>
                </a:xfrm>
                <a:custGeom>
                  <a:avLst/>
                  <a:gdLst>
                    <a:gd name="T0" fmla="*/ 752 w 752"/>
                    <a:gd name="T1" fmla="*/ 173 h 565"/>
                    <a:gd name="T2" fmla="*/ 275 w 752"/>
                    <a:gd name="T3" fmla="*/ 0 h 565"/>
                    <a:gd name="T4" fmla="*/ 0 w 752"/>
                    <a:gd name="T5" fmla="*/ 300 h 565"/>
                    <a:gd name="T6" fmla="*/ 9 w 752"/>
                    <a:gd name="T7" fmla="*/ 565 h 565"/>
                    <a:gd name="T8" fmla="*/ 652 w 752"/>
                    <a:gd name="T9" fmla="*/ 423 h 565"/>
                    <a:gd name="T10" fmla="*/ 752 w 752"/>
                    <a:gd name="T11" fmla="*/ 173 h 5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52" h="565">
                      <a:moveTo>
                        <a:pt x="752" y="173"/>
                      </a:moveTo>
                      <a:lnTo>
                        <a:pt x="275" y="0"/>
                      </a:lnTo>
                      <a:lnTo>
                        <a:pt x="0" y="300"/>
                      </a:lnTo>
                      <a:lnTo>
                        <a:pt x="9" y="565"/>
                      </a:lnTo>
                      <a:lnTo>
                        <a:pt x="652" y="423"/>
                      </a:lnTo>
                      <a:lnTo>
                        <a:pt x="752" y="173"/>
                      </a:lnTo>
                      <a:close/>
                    </a:path>
                  </a:pathLst>
                </a:custGeom>
                <a:solidFill>
                  <a:srgbClr val="D4B19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3" name="îśľïďé">
                  <a:extLst>
                    <a:ext uri="{FF2B5EF4-FFF2-40B4-BE49-F238E27FC236}">
                      <a16:creationId xmlns="" xmlns:a16="http://schemas.microsoft.com/office/drawing/2014/main" id="{2867A8F0-FFF7-4E5F-9FC3-C9DCA49AF15B}"/>
                    </a:ext>
                  </a:extLst>
                </p:cNvPr>
                <p:cNvSpPr/>
                <p:nvPr/>
              </p:nvSpPr>
              <p:spPr bwMode="auto">
                <a:xfrm>
                  <a:off x="6553480" y="1166254"/>
                  <a:ext cx="493713" cy="896938"/>
                </a:xfrm>
                <a:custGeom>
                  <a:avLst/>
                  <a:gdLst>
                    <a:gd name="T0" fmla="*/ 166 w 205"/>
                    <a:gd name="T1" fmla="*/ 362 h 372"/>
                    <a:gd name="T2" fmla="*/ 166 w 205"/>
                    <a:gd name="T3" fmla="*/ 362 h 372"/>
                    <a:gd name="T4" fmla="*/ 99 w 205"/>
                    <a:gd name="T5" fmla="*/ 333 h 372"/>
                    <a:gd name="T6" fmla="*/ 10 w 205"/>
                    <a:gd name="T7" fmla="*/ 77 h 372"/>
                    <a:gd name="T8" fmla="*/ 39 w 205"/>
                    <a:gd name="T9" fmla="*/ 11 h 372"/>
                    <a:gd name="T10" fmla="*/ 106 w 205"/>
                    <a:gd name="T11" fmla="*/ 40 h 372"/>
                    <a:gd name="T12" fmla="*/ 195 w 205"/>
                    <a:gd name="T13" fmla="*/ 296 h 372"/>
                    <a:gd name="T14" fmla="*/ 166 w 205"/>
                    <a:gd name="T15" fmla="*/ 362 h 3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05" h="372">
                      <a:moveTo>
                        <a:pt x="166" y="362"/>
                      </a:moveTo>
                      <a:cubicBezTo>
                        <a:pt x="166" y="362"/>
                        <a:pt x="166" y="362"/>
                        <a:pt x="166" y="362"/>
                      </a:cubicBezTo>
                      <a:cubicBezTo>
                        <a:pt x="139" y="372"/>
                        <a:pt x="108" y="359"/>
                        <a:pt x="99" y="333"/>
                      </a:cubicBezTo>
                      <a:cubicBezTo>
                        <a:pt x="10" y="77"/>
                        <a:pt x="10" y="77"/>
                        <a:pt x="10" y="77"/>
                      </a:cubicBezTo>
                      <a:cubicBezTo>
                        <a:pt x="0" y="51"/>
                        <a:pt x="13" y="21"/>
                        <a:pt x="39" y="11"/>
                      </a:cubicBezTo>
                      <a:cubicBezTo>
                        <a:pt x="66" y="0"/>
                        <a:pt x="96" y="14"/>
                        <a:pt x="106" y="40"/>
                      </a:cubicBezTo>
                      <a:cubicBezTo>
                        <a:pt x="195" y="296"/>
                        <a:pt x="195" y="296"/>
                        <a:pt x="195" y="296"/>
                      </a:cubicBezTo>
                      <a:cubicBezTo>
                        <a:pt x="205" y="322"/>
                        <a:pt x="192" y="352"/>
                        <a:pt x="166" y="362"/>
                      </a:cubicBezTo>
                      <a:close/>
                    </a:path>
                  </a:pathLst>
                </a:custGeom>
                <a:solidFill>
                  <a:srgbClr val="D4B19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4" name="iśľiḑe">
                  <a:extLst>
                    <a:ext uri="{FF2B5EF4-FFF2-40B4-BE49-F238E27FC236}">
                      <a16:creationId xmlns="" xmlns:a16="http://schemas.microsoft.com/office/drawing/2014/main" id="{1C4C0BA7-8C56-4D79-89B5-319A2A4BE2F1}"/>
                    </a:ext>
                  </a:extLst>
                </p:cNvPr>
                <p:cNvSpPr/>
                <p:nvPr/>
              </p:nvSpPr>
              <p:spPr bwMode="auto">
                <a:xfrm>
                  <a:off x="6524905" y="859866"/>
                  <a:ext cx="1041400" cy="588963"/>
                </a:xfrm>
                <a:custGeom>
                  <a:avLst/>
                  <a:gdLst>
                    <a:gd name="T0" fmla="*/ 428 w 432"/>
                    <a:gd name="T1" fmla="*/ 191 h 244"/>
                    <a:gd name="T2" fmla="*/ 428 w 432"/>
                    <a:gd name="T3" fmla="*/ 191 h 244"/>
                    <a:gd name="T4" fmla="*/ 368 w 432"/>
                    <a:gd name="T5" fmla="*/ 234 h 244"/>
                    <a:gd name="T6" fmla="*/ 47 w 432"/>
                    <a:gd name="T7" fmla="*/ 106 h 244"/>
                    <a:gd name="T8" fmla="*/ 5 w 432"/>
                    <a:gd name="T9" fmla="*/ 46 h 244"/>
                    <a:gd name="T10" fmla="*/ 64 w 432"/>
                    <a:gd name="T11" fmla="*/ 4 h 244"/>
                    <a:gd name="T12" fmla="*/ 385 w 432"/>
                    <a:gd name="T13" fmla="*/ 132 h 244"/>
                    <a:gd name="T14" fmla="*/ 428 w 432"/>
                    <a:gd name="T15" fmla="*/ 191 h 2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32" h="244">
                      <a:moveTo>
                        <a:pt x="428" y="191"/>
                      </a:moveTo>
                      <a:cubicBezTo>
                        <a:pt x="428" y="191"/>
                        <a:pt x="428" y="191"/>
                        <a:pt x="428" y="191"/>
                      </a:cubicBezTo>
                      <a:cubicBezTo>
                        <a:pt x="423" y="219"/>
                        <a:pt x="394" y="244"/>
                        <a:pt x="368" y="234"/>
                      </a:cubicBezTo>
                      <a:cubicBezTo>
                        <a:pt x="47" y="106"/>
                        <a:pt x="47" y="106"/>
                        <a:pt x="47" y="106"/>
                      </a:cubicBezTo>
                      <a:cubicBezTo>
                        <a:pt x="21" y="96"/>
                        <a:pt x="0" y="74"/>
                        <a:pt x="5" y="46"/>
                      </a:cubicBezTo>
                      <a:cubicBezTo>
                        <a:pt x="10" y="18"/>
                        <a:pt x="36" y="0"/>
                        <a:pt x="64" y="4"/>
                      </a:cubicBezTo>
                      <a:cubicBezTo>
                        <a:pt x="385" y="132"/>
                        <a:pt x="385" y="132"/>
                        <a:pt x="385" y="132"/>
                      </a:cubicBezTo>
                      <a:cubicBezTo>
                        <a:pt x="412" y="142"/>
                        <a:pt x="432" y="163"/>
                        <a:pt x="428" y="191"/>
                      </a:cubicBezTo>
                      <a:close/>
                    </a:path>
                  </a:pathLst>
                </a:custGeom>
                <a:solidFill>
                  <a:srgbClr val="FFD7B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5" name="îṥlîḋè">
                  <a:extLst>
                    <a:ext uri="{FF2B5EF4-FFF2-40B4-BE49-F238E27FC236}">
                      <a16:creationId xmlns="" xmlns:a16="http://schemas.microsoft.com/office/drawing/2014/main" id="{EA2596D4-2FF9-4E6F-AE18-C826460CE657}"/>
                    </a:ext>
                  </a:extLst>
                </p:cNvPr>
                <p:cNvSpPr/>
                <p:nvPr/>
              </p:nvSpPr>
              <p:spPr bwMode="auto">
                <a:xfrm>
                  <a:off x="6118505" y="859866"/>
                  <a:ext cx="671513" cy="647700"/>
                </a:xfrm>
                <a:custGeom>
                  <a:avLst/>
                  <a:gdLst>
                    <a:gd name="T0" fmla="*/ 19 w 278"/>
                    <a:gd name="T1" fmla="*/ 244 h 269"/>
                    <a:gd name="T2" fmla="*/ 19 w 278"/>
                    <a:gd name="T3" fmla="*/ 244 h 269"/>
                    <a:gd name="T4" fmla="*/ 24 w 278"/>
                    <a:gd name="T5" fmla="*/ 172 h 269"/>
                    <a:gd name="T6" fmla="*/ 186 w 278"/>
                    <a:gd name="T7" fmla="*/ 20 h 269"/>
                    <a:gd name="T8" fmla="*/ 259 w 278"/>
                    <a:gd name="T9" fmla="*/ 25 h 269"/>
                    <a:gd name="T10" fmla="*/ 254 w 278"/>
                    <a:gd name="T11" fmla="*/ 97 h 269"/>
                    <a:gd name="T12" fmla="*/ 92 w 278"/>
                    <a:gd name="T13" fmla="*/ 249 h 269"/>
                    <a:gd name="T14" fmla="*/ 19 w 278"/>
                    <a:gd name="T15" fmla="*/ 244 h 2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78" h="269">
                      <a:moveTo>
                        <a:pt x="19" y="244"/>
                      </a:moveTo>
                      <a:cubicBezTo>
                        <a:pt x="19" y="244"/>
                        <a:pt x="19" y="244"/>
                        <a:pt x="19" y="244"/>
                      </a:cubicBezTo>
                      <a:cubicBezTo>
                        <a:pt x="0" y="223"/>
                        <a:pt x="3" y="191"/>
                        <a:pt x="24" y="172"/>
                      </a:cubicBezTo>
                      <a:cubicBezTo>
                        <a:pt x="186" y="20"/>
                        <a:pt x="186" y="20"/>
                        <a:pt x="186" y="20"/>
                      </a:cubicBezTo>
                      <a:cubicBezTo>
                        <a:pt x="207" y="0"/>
                        <a:pt x="241" y="3"/>
                        <a:pt x="259" y="25"/>
                      </a:cubicBezTo>
                      <a:cubicBezTo>
                        <a:pt x="278" y="46"/>
                        <a:pt x="276" y="79"/>
                        <a:pt x="254" y="97"/>
                      </a:cubicBezTo>
                      <a:cubicBezTo>
                        <a:pt x="92" y="249"/>
                        <a:pt x="92" y="249"/>
                        <a:pt x="92" y="249"/>
                      </a:cubicBezTo>
                      <a:cubicBezTo>
                        <a:pt x="71" y="269"/>
                        <a:pt x="38" y="266"/>
                        <a:pt x="19" y="244"/>
                      </a:cubicBezTo>
                      <a:close/>
                    </a:path>
                  </a:pathLst>
                </a:custGeom>
                <a:solidFill>
                  <a:srgbClr val="FFD7B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6" name="íṡlîḋé">
                  <a:extLst>
                    <a:ext uri="{FF2B5EF4-FFF2-40B4-BE49-F238E27FC236}">
                      <a16:creationId xmlns="" xmlns:a16="http://schemas.microsoft.com/office/drawing/2014/main" id="{AB1A34ED-F28B-4991-BE44-193B1970E8AC}"/>
                    </a:ext>
                  </a:extLst>
                </p:cNvPr>
                <p:cNvSpPr/>
                <p:nvPr/>
              </p:nvSpPr>
              <p:spPr bwMode="auto">
                <a:xfrm>
                  <a:off x="5977218" y="1251979"/>
                  <a:ext cx="401638" cy="908050"/>
                </a:xfrm>
                <a:custGeom>
                  <a:avLst/>
                  <a:gdLst>
                    <a:gd name="T0" fmla="*/ 47 w 167"/>
                    <a:gd name="T1" fmla="*/ 372 h 376"/>
                    <a:gd name="T2" fmla="*/ 47 w 167"/>
                    <a:gd name="T3" fmla="*/ 372 h 376"/>
                    <a:gd name="T4" fmla="*/ 6 w 167"/>
                    <a:gd name="T5" fmla="*/ 312 h 376"/>
                    <a:gd name="T6" fmla="*/ 61 w 167"/>
                    <a:gd name="T7" fmla="*/ 47 h 376"/>
                    <a:gd name="T8" fmla="*/ 121 w 167"/>
                    <a:gd name="T9" fmla="*/ 5 h 376"/>
                    <a:gd name="T10" fmla="*/ 163 w 167"/>
                    <a:gd name="T11" fmla="*/ 65 h 376"/>
                    <a:gd name="T12" fmla="*/ 107 w 167"/>
                    <a:gd name="T13" fmla="*/ 330 h 376"/>
                    <a:gd name="T14" fmla="*/ 47 w 167"/>
                    <a:gd name="T15" fmla="*/ 372 h 3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67" h="376">
                      <a:moveTo>
                        <a:pt x="47" y="372"/>
                      </a:moveTo>
                      <a:cubicBezTo>
                        <a:pt x="47" y="372"/>
                        <a:pt x="47" y="372"/>
                        <a:pt x="47" y="372"/>
                      </a:cubicBezTo>
                      <a:cubicBezTo>
                        <a:pt x="20" y="367"/>
                        <a:pt x="0" y="339"/>
                        <a:pt x="6" y="312"/>
                      </a:cubicBezTo>
                      <a:cubicBezTo>
                        <a:pt x="61" y="47"/>
                        <a:pt x="61" y="47"/>
                        <a:pt x="61" y="47"/>
                      </a:cubicBezTo>
                      <a:cubicBezTo>
                        <a:pt x="67" y="19"/>
                        <a:pt x="93" y="0"/>
                        <a:pt x="121" y="5"/>
                      </a:cubicBezTo>
                      <a:cubicBezTo>
                        <a:pt x="149" y="10"/>
                        <a:pt x="167" y="37"/>
                        <a:pt x="163" y="65"/>
                      </a:cubicBezTo>
                      <a:cubicBezTo>
                        <a:pt x="107" y="330"/>
                        <a:pt x="107" y="330"/>
                        <a:pt x="107" y="330"/>
                      </a:cubicBezTo>
                      <a:cubicBezTo>
                        <a:pt x="101" y="357"/>
                        <a:pt x="75" y="376"/>
                        <a:pt x="47" y="372"/>
                      </a:cubicBezTo>
                      <a:close/>
                    </a:path>
                  </a:pathLst>
                </a:custGeom>
                <a:solidFill>
                  <a:srgbClr val="FFD7B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7" name="íšľídé">
                  <a:extLst>
                    <a:ext uri="{FF2B5EF4-FFF2-40B4-BE49-F238E27FC236}">
                      <a16:creationId xmlns="" xmlns:a16="http://schemas.microsoft.com/office/drawing/2014/main" id="{7EAD78D5-9457-4A42-9273-9B999244F79A}"/>
                    </a:ext>
                  </a:extLst>
                </p:cNvPr>
                <p:cNvSpPr/>
                <p:nvPr/>
              </p:nvSpPr>
              <p:spPr bwMode="auto">
                <a:xfrm>
                  <a:off x="6575705" y="944004"/>
                  <a:ext cx="906463" cy="906463"/>
                </a:xfrm>
                <a:custGeom>
                  <a:avLst/>
                  <a:gdLst>
                    <a:gd name="T0" fmla="*/ 0 w 376"/>
                    <a:gd name="T1" fmla="*/ 129 h 376"/>
                    <a:gd name="T2" fmla="*/ 156 w 376"/>
                    <a:gd name="T3" fmla="*/ 282 h 376"/>
                    <a:gd name="T4" fmla="*/ 376 w 376"/>
                    <a:gd name="T5" fmla="*/ 269 h 376"/>
                    <a:gd name="T6" fmla="*/ 282 w 376"/>
                    <a:gd name="T7" fmla="*/ 91 h 376"/>
                    <a:gd name="T8" fmla="*/ 0 w 376"/>
                    <a:gd name="T9" fmla="*/ 129 h 3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76" h="376">
                      <a:moveTo>
                        <a:pt x="0" y="129"/>
                      </a:moveTo>
                      <a:cubicBezTo>
                        <a:pt x="47" y="140"/>
                        <a:pt x="236" y="189"/>
                        <a:pt x="156" y="282"/>
                      </a:cubicBezTo>
                      <a:cubicBezTo>
                        <a:pt x="76" y="376"/>
                        <a:pt x="376" y="269"/>
                        <a:pt x="376" y="269"/>
                      </a:cubicBezTo>
                      <a:cubicBezTo>
                        <a:pt x="282" y="91"/>
                        <a:pt x="282" y="91"/>
                        <a:pt x="282" y="91"/>
                      </a:cubicBezTo>
                      <a:cubicBezTo>
                        <a:pt x="282" y="91"/>
                        <a:pt x="116" y="0"/>
                        <a:pt x="0" y="129"/>
                      </a:cubicBezTo>
                      <a:close/>
                    </a:path>
                  </a:pathLst>
                </a:custGeom>
                <a:solidFill>
                  <a:srgbClr val="FFD7B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8" name="ïṣlïďê">
                  <a:extLst>
                    <a:ext uri="{FF2B5EF4-FFF2-40B4-BE49-F238E27FC236}">
                      <a16:creationId xmlns="" xmlns:a16="http://schemas.microsoft.com/office/drawing/2014/main" id="{C54D159D-F6DD-4D96-A2B5-DFB46A58193E}"/>
                    </a:ext>
                  </a:extLst>
                </p:cNvPr>
                <p:cNvSpPr/>
                <p:nvPr/>
              </p:nvSpPr>
              <p:spPr bwMode="auto">
                <a:xfrm>
                  <a:off x="7274205" y="1161491"/>
                  <a:ext cx="481013" cy="633413"/>
                </a:xfrm>
                <a:custGeom>
                  <a:avLst/>
                  <a:gdLst>
                    <a:gd name="T0" fmla="*/ 0 w 303"/>
                    <a:gd name="T1" fmla="*/ 3 h 399"/>
                    <a:gd name="T2" fmla="*/ 56 w 303"/>
                    <a:gd name="T3" fmla="*/ 398 h 399"/>
                    <a:gd name="T4" fmla="*/ 303 w 303"/>
                    <a:gd name="T5" fmla="*/ 399 h 399"/>
                    <a:gd name="T6" fmla="*/ 290 w 303"/>
                    <a:gd name="T7" fmla="*/ 0 h 399"/>
                    <a:gd name="T8" fmla="*/ 0 w 303"/>
                    <a:gd name="T9" fmla="*/ 3 h 3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3" h="399">
                      <a:moveTo>
                        <a:pt x="0" y="3"/>
                      </a:moveTo>
                      <a:lnTo>
                        <a:pt x="56" y="398"/>
                      </a:lnTo>
                      <a:lnTo>
                        <a:pt x="303" y="399"/>
                      </a:lnTo>
                      <a:lnTo>
                        <a:pt x="290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solidFill>
                  <a:srgbClr val="FFD7B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9" name="ï$1îḍè">
                  <a:extLst>
                    <a:ext uri="{FF2B5EF4-FFF2-40B4-BE49-F238E27FC236}">
                      <a16:creationId xmlns="" xmlns:a16="http://schemas.microsoft.com/office/drawing/2014/main" id="{4D6B5666-F6C5-497E-B075-69D4AC443C54}"/>
                    </a:ext>
                  </a:extLst>
                </p:cNvPr>
                <p:cNvSpPr/>
                <p:nvPr/>
              </p:nvSpPr>
              <p:spPr bwMode="auto">
                <a:xfrm>
                  <a:off x="5858155" y="1829829"/>
                  <a:ext cx="746125" cy="747713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0" name="ïṥḻiḋê">
                  <a:extLst>
                    <a:ext uri="{FF2B5EF4-FFF2-40B4-BE49-F238E27FC236}">
                      <a16:creationId xmlns="" xmlns:a16="http://schemas.microsoft.com/office/drawing/2014/main" id="{17FC80EA-365C-4754-916B-704CC0CF99E2}"/>
                    </a:ext>
                  </a:extLst>
                </p:cNvPr>
                <p:cNvSpPr/>
                <p:nvPr/>
              </p:nvSpPr>
              <p:spPr bwMode="auto">
                <a:xfrm>
                  <a:off x="5410480" y="2666441"/>
                  <a:ext cx="1644650" cy="2786063"/>
                </a:xfrm>
                <a:custGeom>
                  <a:avLst/>
                  <a:gdLst>
                    <a:gd name="T0" fmla="*/ 681 w 682"/>
                    <a:gd name="T1" fmla="*/ 446 h 1155"/>
                    <a:gd name="T2" fmla="*/ 681 w 682"/>
                    <a:gd name="T3" fmla="*/ 438 h 1155"/>
                    <a:gd name="T4" fmla="*/ 610 w 682"/>
                    <a:gd name="T5" fmla="*/ 61 h 1155"/>
                    <a:gd name="T6" fmla="*/ 539 w 682"/>
                    <a:gd name="T7" fmla="*/ 0 h 1155"/>
                    <a:gd name="T8" fmla="*/ 142 w 682"/>
                    <a:gd name="T9" fmla="*/ 0 h 1155"/>
                    <a:gd name="T10" fmla="*/ 71 w 682"/>
                    <a:gd name="T11" fmla="*/ 61 h 1155"/>
                    <a:gd name="T12" fmla="*/ 0 w 682"/>
                    <a:gd name="T13" fmla="*/ 438 h 1155"/>
                    <a:gd name="T14" fmla="*/ 1 w 682"/>
                    <a:gd name="T15" fmla="*/ 446 h 1155"/>
                    <a:gd name="T16" fmla="*/ 0 w 682"/>
                    <a:gd name="T17" fmla="*/ 457 h 1155"/>
                    <a:gd name="T18" fmla="*/ 72 w 682"/>
                    <a:gd name="T19" fmla="*/ 529 h 1155"/>
                    <a:gd name="T20" fmla="*/ 143 w 682"/>
                    <a:gd name="T21" fmla="*/ 469 h 1155"/>
                    <a:gd name="T22" fmla="*/ 188 w 682"/>
                    <a:gd name="T23" fmla="*/ 189 h 1155"/>
                    <a:gd name="T24" fmla="*/ 187 w 682"/>
                    <a:gd name="T25" fmla="*/ 1083 h 1155"/>
                    <a:gd name="T26" fmla="*/ 260 w 682"/>
                    <a:gd name="T27" fmla="*/ 1155 h 1155"/>
                    <a:gd name="T28" fmla="*/ 332 w 682"/>
                    <a:gd name="T29" fmla="*/ 1083 h 1155"/>
                    <a:gd name="T30" fmla="*/ 332 w 682"/>
                    <a:gd name="T31" fmla="*/ 640 h 1155"/>
                    <a:gd name="T32" fmla="*/ 349 w 682"/>
                    <a:gd name="T33" fmla="*/ 640 h 1155"/>
                    <a:gd name="T34" fmla="*/ 349 w 682"/>
                    <a:gd name="T35" fmla="*/ 1083 h 1155"/>
                    <a:gd name="T36" fmla="*/ 422 w 682"/>
                    <a:gd name="T37" fmla="*/ 1155 h 1155"/>
                    <a:gd name="T38" fmla="*/ 494 w 682"/>
                    <a:gd name="T39" fmla="*/ 1083 h 1155"/>
                    <a:gd name="T40" fmla="*/ 493 w 682"/>
                    <a:gd name="T41" fmla="*/ 189 h 1155"/>
                    <a:gd name="T42" fmla="*/ 538 w 682"/>
                    <a:gd name="T43" fmla="*/ 470 h 1155"/>
                    <a:gd name="T44" fmla="*/ 609 w 682"/>
                    <a:gd name="T45" fmla="*/ 529 h 1155"/>
                    <a:gd name="T46" fmla="*/ 682 w 682"/>
                    <a:gd name="T47" fmla="*/ 457 h 1155"/>
                    <a:gd name="T48" fmla="*/ 681 w 682"/>
                    <a:gd name="T49" fmla="*/ 446 h 1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682" h="1155">
                      <a:moveTo>
                        <a:pt x="681" y="446"/>
                      </a:moveTo>
                      <a:cubicBezTo>
                        <a:pt x="682" y="444"/>
                        <a:pt x="682" y="441"/>
                        <a:pt x="681" y="438"/>
                      </a:cubicBezTo>
                      <a:cubicBezTo>
                        <a:pt x="610" y="61"/>
                        <a:pt x="610" y="61"/>
                        <a:pt x="610" y="61"/>
                      </a:cubicBezTo>
                      <a:cubicBezTo>
                        <a:pt x="605" y="26"/>
                        <a:pt x="575" y="0"/>
                        <a:pt x="539" y="0"/>
                      </a:cubicBezTo>
                      <a:cubicBezTo>
                        <a:pt x="142" y="0"/>
                        <a:pt x="142" y="0"/>
                        <a:pt x="142" y="0"/>
                      </a:cubicBezTo>
                      <a:cubicBezTo>
                        <a:pt x="107" y="0"/>
                        <a:pt x="77" y="26"/>
                        <a:pt x="71" y="61"/>
                      </a:cubicBezTo>
                      <a:cubicBezTo>
                        <a:pt x="0" y="438"/>
                        <a:pt x="0" y="438"/>
                        <a:pt x="0" y="438"/>
                      </a:cubicBezTo>
                      <a:cubicBezTo>
                        <a:pt x="0" y="441"/>
                        <a:pt x="0" y="444"/>
                        <a:pt x="1" y="446"/>
                      </a:cubicBezTo>
                      <a:cubicBezTo>
                        <a:pt x="0" y="450"/>
                        <a:pt x="0" y="453"/>
                        <a:pt x="0" y="457"/>
                      </a:cubicBezTo>
                      <a:cubicBezTo>
                        <a:pt x="0" y="496"/>
                        <a:pt x="32" y="529"/>
                        <a:pt x="72" y="529"/>
                      </a:cubicBezTo>
                      <a:cubicBezTo>
                        <a:pt x="107" y="529"/>
                        <a:pt x="137" y="504"/>
                        <a:pt x="143" y="469"/>
                      </a:cubicBezTo>
                      <a:cubicBezTo>
                        <a:pt x="188" y="189"/>
                        <a:pt x="188" y="189"/>
                        <a:pt x="188" y="189"/>
                      </a:cubicBezTo>
                      <a:cubicBezTo>
                        <a:pt x="187" y="1083"/>
                        <a:pt x="187" y="1083"/>
                        <a:pt x="187" y="1083"/>
                      </a:cubicBezTo>
                      <a:cubicBezTo>
                        <a:pt x="187" y="1123"/>
                        <a:pt x="220" y="1155"/>
                        <a:pt x="260" y="1155"/>
                      </a:cubicBezTo>
                      <a:cubicBezTo>
                        <a:pt x="300" y="1155"/>
                        <a:pt x="332" y="1122"/>
                        <a:pt x="332" y="1083"/>
                      </a:cubicBezTo>
                      <a:cubicBezTo>
                        <a:pt x="332" y="640"/>
                        <a:pt x="332" y="640"/>
                        <a:pt x="332" y="640"/>
                      </a:cubicBezTo>
                      <a:cubicBezTo>
                        <a:pt x="349" y="640"/>
                        <a:pt x="349" y="640"/>
                        <a:pt x="349" y="640"/>
                      </a:cubicBezTo>
                      <a:cubicBezTo>
                        <a:pt x="349" y="1083"/>
                        <a:pt x="349" y="1083"/>
                        <a:pt x="349" y="1083"/>
                      </a:cubicBezTo>
                      <a:cubicBezTo>
                        <a:pt x="349" y="1123"/>
                        <a:pt x="382" y="1155"/>
                        <a:pt x="422" y="1155"/>
                      </a:cubicBezTo>
                      <a:cubicBezTo>
                        <a:pt x="462" y="1155"/>
                        <a:pt x="494" y="1122"/>
                        <a:pt x="494" y="1083"/>
                      </a:cubicBezTo>
                      <a:cubicBezTo>
                        <a:pt x="493" y="189"/>
                        <a:pt x="493" y="189"/>
                        <a:pt x="493" y="189"/>
                      </a:cubicBezTo>
                      <a:cubicBezTo>
                        <a:pt x="538" y="470"/>
                        <a:pt x="538" y="470"/>
                        <a:pt x="538" y="470"/>
                      </a:cubicBezTo>
                      <a:cubicBezTo>
                        <a:pt x="545" y="504"/>
                        <a:pt x="574" y="529"/>
                        <a:pt x="609" y="529"/>
                      </a:cubicBezTo>
                      <a:cubicBezTo>
                        <a:pt x="649" y="529"/>
                        <a:pt x="682" y="496"/>
                        <a:pt x="682" y="457"/>
                      </a:cubicBezTo>
                      <a:cubicBezTo>
                        <a:pt x="682" y="453"/>
                        <a:pt x="681" y="450"/>
                        <a:pt x="681" y="446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1" name="îṩļïḓè">
                  <a:extLst>
                    <a:ext uri="{FF2B5EF4-FFF2-40B4-BE49-F238E27FC236}">
                      <a16:creationId xmlns="" xmlns:a16="http://schemas.microsoft.com/office/drawing/2014/main" id="{59412179-EB3A-4512-996A-BFE269A5096B}"/>
                    </a:ext>
                  </a:extLst>
                </p:cNvPr>
                <p:cNvSpPr/>
                <p:nvPr/>
              </p:nvSpPr>
              <p:spPr bwMode="auto">
                <a:xfrm>
                  <a:off x="6177243" y="1112279"/>
                  <a:ext cx="1668463" cy="996950"/>
                </a:xfrm>
                <a:custGeom>
                  <a:avLst/>
                  <a:gdLst>
                    <a:gd name="T0" fmla="*/ 436 w 692"/>
                    <a:gd name="T1" fmla="*/ 65 h 413"/>
                    <a:gd name="T2" fmla="*/ 676 w 692"/>
                    <a:gd name="T3" fmla="*/ 169 h 413"/>
                    <a:gd name="T4" fmla="*/ 517 w 692"/>
                    <a:gd name="T5" fmla="*/ 347 h 413"/>
                    <a:gd name="T6" fmla="*/ 284 w 692"/>
                    <a:gd name="T7" fmla="*/ 346 h 413"/>
                    <a:gd name="T8" fmla="*/ 90 w 692"/>
                    <a:gd name="T9" fmla="*/ 404 h 413"/>
                    <a:gd name="T10" fmla="*/ 12 w 692"/>
                    <a:gd name="T11" fmla="*/ 369 h 413"/>
                    <a:gd name="T12" fmla="*/ 47 w 692"/>
                    <a:gd name="T13" fmla="*/ 291 h 413"/>
                    <a:gd name="T14" fmla="*/ 329 w 692"/>
                    <a:gd name="T15" fmla="*/ 206 h 413"/>
                    <a:gd name="T16" fmla="*/ 436 w 692"/>
                    <a:gd name="T17" fmla="*/ 65 h 4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92" h="413">
                      <a:moveTo>
                        <a:pt x="436" y="65"/>
                      </a:moveTo>
                      <a:cubicBezTo>
                        <a:pt x="521" y="0"/>
                        <a:pt x="660" y="94"/>
                        <a:pt x="676" y="169"/>
                      </a:cubicBezTo>
                      <a:cubicBezTo>
                        <a:pt x="692" y="245"/>
                        <a:pt x="625" y="342"/>
                        <a:pt x="517" y="347"/>
                      </a:cubicBezTo>
                      <a:cubicBezTo>
                        <a:pt x="395" y="352"/>
                        <a:pt x="412" y="307"/>
                        <a:pt x="284" y="346"/>
                      </a:cubicBezTo>
                      <a:cubicBezTo>
                        <a:pt x="90" y="404"/>
                        <a:pt x="90" y="404"/>
                        <a:pt x="90" y="404"/>
                      </a:cubicBezTo>
                      <a:cubicBezTo>
                        <a:pt x="58" y="413"/>
                        <a:pt x="24" y="400"/>
                        <a:pt x="12" y="369"/>
                      </a:cubicBezTo>
                      <a:cubicBezTo>
                        <a:pt x="0" y="337"/>
                        <a:pt x="16" y="302"/>
                        <a:pt x="47" y="291"/>
                      </a:cubicBezTo>
                      <a:cubicBezTo>
                        <a:pt x="329" y="206"/>
                        <a:pt x="329" y="206"/>
                        <a:pt x="329" y="206"/>
                      </a:cubicBezTo>
                      <a:cubicBezTo>
                        <a:pt x="346" y="161"/>
                        <a:pt x="382" y="106"/>
                        <a:pt x="436" y="65"/>
                      </a:cubicBezTo>
                      <a:close/>
                    </a:path>
                  </a:pathLst>
                </a:custGeom>
                <a:solidFill>
                  <a:srgbClr val="FFD7B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2" name="íš1ïḍe">
                  <a:extLst>
                    <a:ext uri="{FF2B5EF4-FFF2-40B4-BE49-F238E27FC236}">
                      <a16:creationId xmlns="" xmlns:a16="http://schemas.microsoft.com/office/drawing/2014/main" id="{D5D92D28-BEAA-4694-9DE4-7C7D8DBEE81C}"/>
                    </a:ext>
                  </a:extLst>
                </p:cNvPr>
                <p:cNvSpPr/>
                <p:nvPr/>
              </p:nvSpPr>
              <p:spPr bwMode="auto">
                <a:xfrm>
                  <a:off x="7667905" y="1093229"/>
                  <a:ext cx="268288" cy="815975"/>
                </a:xfrm>
                <a:custGeom>
                  <a:avLst/>
                  <a:gdLst>
                    <a:gd name="T0" fmla="*/ 0 w 169"/>
                    <a:gd name="T1" fmla="*/ 5 h 514"/>
                    <a:gd name="T2" fmla="*/ 12 w 169"/>
                    <a:gd name="T3" fmla="*/ 514 h 514"/>
                    <a:gd name="T4" fmla="*/ 169 w 169"/>
                    <a:gd name="T5" fmla="*/ 509 h 514"/>
                    <a:gd name="T6" fmla="*/ 158 w 169"/>
                    <a:gd name="T7" fmla="*/ 0 h 514"/>
                    <a:gd name="T8" fmla="*/ 0 w 169"/>
                    <a:gd name="T9" fmla="*/ 5 h 5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9" h="514">
                      <a:moveTo>
                        <a:pt x="0" y="5"/>
                      </a:moveTo>
                      <a:lnTo>
                        <a:pt x="12" y="514"/>
                      </a:lnTo>
                      <a:lnTo>
                        <a:pt x="169" y="509"/>
                      </a:lnTo>
                      <a:lnTo>
                        <a:pt x="158" y="0"/>
                      </a:lnTo>
                      <a:lnTo>
                        <a:pt x="0" y="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7" name="ïṣ1íḍè">
              <a:extLst>
                <a:ext uri="{FF2B5EF4-FFF2-40B4-BE49-F238E27FC236}">
                  <a16:creationId xmlns="" xmlns:a16="http://schemas.microsoft.com/office/drawing/2014/main" id="{E3F7E8E4-DD5E-493D-BB18-6B459E1505FE}"/>
                </a:ext>
              </a:extLst>
            </p:cNvPr>
            <p:cNvGrpSpPr/>
            <p:nvPr/>
          </p:nvGrpSpPr>
          <p:grpSpPr>
            <a:xfrm>
              <a:off x="673100" y="1305904"/>
              <a:ext cx="4084380" cy="963597"/>
              <a:chOff x="6525364" y="1305904"/>
              <a:chExt cx="4084380" cy="963597"/>
            </a:xfrm>
          </p:grpSpPr>
          <p:sp>
            <p:nvSpPr>
              <p:cNvPr id="23" name="íŝlïḋê">
                <a:extLst>
                  <a:ext uri="{FF2B5EF4-FFF2-40B4-BE49-F238E27FC236}">
                    <a16:creationId xmlns="" xmlns:a16="http://schemas.microsoft.com/office/drawing/2014/main" id="{8C9E8A49-18D0-4129-8CDC-7D789B86B5DF}"/>
                  </a:ext>
                </a:extLst>
              </p:cNvPr>
              <p:cNvSpPr/>
              <p:nvPr/>
            </p:nvSpPr>
            <p:spPr>
              <a:xfrm>
                <a:off x="6525364" y="1420756"/>
                <a:ext cx="134784" cy="709173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ïṥļíḑê">
                <a:extLst>
                  <a:ext uri="{FF2B5EF4-FFF2-40B4-BE49-F238E27FC236}">
                    <a16:creationId xmlns="" xmlns:a16="http://schemas.microsoft.com/office/drawing/2014/main" id="{1E24B01C-E63F-4A2B-B8FA-ECD6FE17630B}"/>
                  </a:ext>
                </a:extLst>
              </p:cNvPr>
              <p:cNvSpPr/>
              <p:nvPr/>
            </p:nvSpPr>
            <p:spPr bwMode="auto">
              <a:xfrm>
                <a:off x="6763804" y="1697463"/>
                <a:ext cx="3845940" cy="5720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  <a:endParaRPr lang="zh-CN" altLang="en-US" sz="1100" dirty="0"/>
              </a:p>
            </p:txBody>
          </p:sp>
          <p:sp>
            <p:nvSpPr>
              <p:cNvPr id="25" name="íŝḻïḓê">
                <a:extLst>
                  <a:ext uri="{FF2B5EF4-FFF2-40B4-BE49-F238E27FC236}">
                    <a16:creationId xmlns="" xmlns:a16="http://schemas.microsoft.com/office/drawing/2014/main" id="{C357B3B1-284A-4BC1-8CE9-32189A21EE27}"/>
                  </a:ext>
                </a:extLst>
              </p:cNvPr>
              <p:cNvSpPr txBox="1"/>
              <p:nvPr/>
            </p:nvSpPr>
            <p:spPr bwMode="auto">
              <a:xfrm>
                <a:off x="6763804" y="1305904"/>
                <a:ext cx="3845940" cy="3915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01.Text here</a:t>
                </a:r>
              </a:p>
            </p:txBody>
          </p:sp>
        </p:grpSp>
        <p:grpSp>
          <p:nvGrpSpPr>
            <p:cNvPr id="8" name="îṣlïďè">
              <a:extLst>
                <a:ext uri="{FF2B5EF4-FFF2-40B4-BE49-F238E27FC236}">
                  <a16:creationId xmlns="" xmlns:a16="http://schemas.microsoft.com/office/drawing/2014/main" id="{5F399A10-8947-45AF-A533-9B679708F36F}"/>
                </a:ext>
              </a:extLst>
            </p:cNvPr>
            <p:cNvGrpSpPr/>
            <p:nvPr/>
          </p:nvGrpSpPr>
          <p:grpSpPr>
            <a:xfrm>
              <a:off x="673100" y="2551219"/>
              <a:ext cx="4084380" cy="963597"/>
              <a:chOff x="6525364" y="2551219"/>
              <a:chExt cx="4084380" cy="963597"/>
            </a:xfrm>
          </p:grpSpPr>
          <p:sp>
            <p:nvSpPr>
              <p:cNvPr id="20" name="î$ļíḓé">
                <a:extLst>
                  <a:ext uri="{FF2B5EF4-FFF2-40B4-BE49-F238E27FC236}">
                    <a16:creationId xmlns="" xmlns:a16="http://schemas.microsoft.com/office/drawing/2014/main" id="{E091B2F6-F644-4C58-92C6-4CDA45356525}"/>
                  </a:ext>
                </a:extLst>
              </p:cNvPr>
              <p:cNvSpPr/>
              <p:nvPr/>
            </p:nvSpPr>
            <p:spPr>
              <a:xfrm>
                <a:off x="6525364" y="2666071"/>
                <a:ext cx="134784" cy="709173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işḻïḑe">
                <a:extLst>
                  <a:ext uri="{FF2B5EF4-FFF2-40B4-BE49-F238E27FC236}">
                    <a16:creationId xmlns="" xmlns:a16="http://schemas.microsoft.com/office/drawing/2014/main" id="{4CBE9280-8C1B-428D-8D56-979BDC4935E6}"/>
                  </a:ext>
                </a:extLst>
              </p:cNvPr>
              <p:cNvSpPr/>
              <p:nvPr/>
            </p:nvSpPr>
            <p:spPr bwMode="auto">
              <a:xfrm>
                <a:off x="6763804" y="2942778"/>
                <a:ext cx="3845940" cy="5720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  <a:endParaRPr lang="zh-CN" altLang="en-US" sz="1100" dirty="0"/>
              </a:p>
            </p:txBody>
          </p:sp>
          <p:sp>
            <p:nvSpPr>
              <p:cNvPr id="22" name="ï$ḷïḍé">
                <a:extLst>
                  <a:ext uri="{FF2B5EF4-FFF2-40B4-BE49-F238E27FC236}">
                    <a16:creationId xmlns="" xmlns:a16="http://schemas.microsoft.com/office/drawing/2014/main" id="{5DA44953-8479-4005-99E5-0E00909EE921}"/>
                  </a:ext>
                </a:extLst>
              </p:cNvPr>
              <p:cNvSpPr txBox="1"/>
              <p:nvPr/>
            </p:nvSpPr>
            <p:spPr bwMode="auto">
              <a:xfrm>
                <a:off x="6763804" y="2551219"/>
                <a:ext cx="3845940" cy="3915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02.Text here</a:t>
                </a:r>
              </a:p>
            </p:txBody>
          </p:sp>
        </p:grpSp>
        <p:grpSp>
          <p:nvGrpSpPr>
            <p:cNvPr id="9" name="ïşḻíḋe">
              <a:extLst>
                <a:ext uri="{FF2B5EF4-FFF2-40B4-BE49-F238E27FC236}">
                  <a16:creationId xmlns="" xmlns:a16="http://schemas.microsoft.com/office/drawing/2014/main" id="{6F1AAD00-5E71-48C2-A0CC-E3398D78ACE4}"/>
                </a:ext>
              </a:extLst>
            </p:cNvPr>
            <p:cNvGrpSpPr/>
            <p:nvPr/>
          </p:nvGrpSpPr>
          <p:grpSpPr>
            <a:xfrm>
              <a:off x="673100" y="3768884"/>
              <a:ext cx="4084380" cy="963597"/>
              <a:chOff x="6525364" y="3768884"/>
              <a:chExt cx="4084380" cy="963597"/>
            </a:xfrm>
          </p:grpSpPr>
          <p:sp>
            <p:nvSpPr>
              <p:cNvPr id="17" name="iSliḍé">
                <a:extLst>
                  <a:ext uri="{FF2B5EF4-FFF2-40B4-BE49-F238E27FC236}">
                    <a16:creationId xmlns="" xmlns:a16="http://schemas.microsoft.com/office/drawing/2014/main" id="{B6E7F81E-E88C-4B28-9DE4-0FEB833CCB71}"/>
                  </a:ext>
                </a:extLst>
              </p:cNvPr>
              <p:cNvSpPr/>
              <p:nvPr/>
            </p:nvSpPr>
            <p:spPr>
              <a:xfrm>
                <a:off x="6525364" y="3883736"/>
                <a:ext cx="134784" cy="709173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íśḻîḑe">
                <a:extLst>
                  <a:ext uri="{FF2B5EF4-FFF2-40B4-BE49-F238E27FC236}">
                    <a16:creationId xmlns="" xmlns:a16="http://schemas.microsoft.com/office/drawing/2014/main" id="{57192E17-078D-4531-8F69-83CD9CCEC660}"/>
                  </a:ext>
                </a:extLst>
              </p:cNvPr>
              <p:cNvSpPr/>
              <p:nvPr/>
            </p:nvSpPr>
            <p:spPr bwMode="auto">
              <a:xfrm>
                <a:off x="6763804" y="4160443"/>
                <a:ext cx="3845940" cy="5720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  <a:endParaRPr lang="zh-CN" altLang="en-US" sz="1100" dirty="0"/>
              </a:p>
            </p:txBody>
          </p:sp>
          <p:sp>
            <p:nvSpPr>
              <p:cNvPr id="19" name="íṡlídè">
                <a:extLst>
                  <a:ext uri="{FF2B5EF4-FFF2-40B4-BE49-F238E27FC236}">
                    <a16:creationId xmlns="" xmlns:a16="http://schemas.microsoft.com/office/drawing/2014/main" id="{08F119FF-EBC7-4861-81C3-4F01D032C64B}"/>
                  </a:ext>
                </a:extLst>
              </p:cNvPr>
              <p:cNvSpPr txBox="1"/>
              <p:nvPr/>
            </p:nvSpPr>
            <p:spPr bwMode="auto">
              <a:xfrm>
                <a:off x="6763804" y="3768884"/>
                <a:ext cx="3845940" cy="3915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03.Text here</a:t>
                </a:r>
              </a:p>
            </p:txBody>
          </p:sp>
        </p:grpSp>
        <p:grpSp>
          <p:nvGrpSpPr>
            <p:cNvPr id="10" name="î$ļîḓè">
              <a:extLst>
                <a:ext uri="{FF2B5EF4-FFF2-40B4-BE49-F238E27FC236}">
                  <a16:creationId xmlns="" xmlns:a16="http://schemas.microsoft.com/office/drawing/2014/main" id="{94762E5E-7EA3-49FD-B7D4-42AAB3F44625}"/>
                </a:ext>
              </a:extLst>
            </p:cNvPr>
            <p:cNvGrpSpPr/>
            <p:nvPr/>
          </p:nvGrpSpPr>
          <p:grpSpPr>
            <a:xfrm>
              <a:off x="673100" y="4985403"/>
              <a:ext cx="4084380" cy="963597"/>
              <a:chOff x="6525364" y="4985403"/>
              <a:chExt cx="4084380" cy="963597"/>
            </a:xfrm>
          </p:grpSpPr>
          <p:sp>
            <p:nvSpPr>
              <p:cNvPr id="14" name="îş1îďè">
                <a:extLst>
                  <a:ext uri="{FF2B5EF4-FFF2-40B4-BE49-F238E27FC236}">
                    <a16:creationId xmlns="" xmlns:a16="http://schemas.microsoft.com/office/drawing/2014/main" id="{B873A28E-6B7C-4EC4-857C-4DE959122DAF}"/>
                  </a:ext>
                </a:extLst>
              </p:cNvPr>
              <p:cNvSpPr/>
              <p:nvPr/>
            </p:nvSpPr>
            <p:spPr>
              <a:xfrm>
                <a:off x="6525364" y="5100255"/>
                <a:ext cx="134784" cy="709173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" name="işḻíḍè">
                <a:extLst>
                  <a:ext uri="{FF2B5EF4-FFF2-40B4-BE49-F238E27FC236}">
                    <a16:creationId xmlns="" xmlns:a16="http://schemas.microsoft.com/office/drawing/2014/main" id="{C35CDC60-5308-4F3D-A28B-0F22FD2390F1}"/>
                  </a:ext>
                </a:extLst>
              </p:cNvPr>
              <p:cNvSpPr/>
              <p:nvPr/>
            </p:nvSpPr>
            <p:spPr bwMode="auto">
              <a:xfrm>
                <a:off x="6763804" y="5376962"/>
                <a:ext cx="3845940" cy="5720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  <a:endParaRPr lang="zh-CN" altLang="en-US" sz="1100" dirty="0"/>
              </a:p>
            </p:txBody>
          </p:sp>
          <p:sp>
            <p:nvSpPr>
              <p:cNvPr id="16" name="iṡlíḓé">
                <a:extLst>
                  <a:ext uri="{FF2B5EF4-FFF2-40B4-BE49-F238E27FC236}">
                    <a16:creationId xmlns="" xmlns:a16="http://schemas.microsoft.com/office/drawing/2014/main" id="{2650C5CB-3BB8-4997-B1C1-E2A36C06589E}"/>
                  </a:ext>
                </a:extLst>
              </p:cNvPr>
              <p:cNvSpPr txBox="1"/>
              <p:nvPr/>
            </p:nvSpPr>
            <p:spPr bwMode="auto">
              <a:xfrm>
                <a:off x="6763804" y="4985403"/>
                <a:ext cx="3845940" cy="3915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04.Text here</a:t>
                </a:r>
              </a:p>
            </p:txBody>
          </p:sp>
        </p:grpSp>
        <p:cxnSp>
          <p:nvCxnSpPr>
            <p:cNvPr id="11" name="直接连接符 10">
              <a:extLst>
                <a:ext uri="{FF2B5EF4-FFF2-40B4-BE49-F238E27FC236}">
                  <a16:creationId xmlns="" xmlns:a16="http://schemas.microsoft.com/office/drawing/2014/main" id="{BC286C63-FDE4-485C-874D-666CC7B6DA32}"/>
                </a:ext>
              </a:extLst>
            </p:cNvPr>
            <p:cNvCxnSpPr/>
            <p:nvPr/>
          </p:nvCxnSpPr>
          <p:spPr>
            <a:xfrm>
              <a:off x="1022480" y="2394000"/>
              <a:ext cx="360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="" xmlns:a16="http://schemas.microsoft.com/office/drawing/2014/main" id="{7BA71438-6544-4D62-BFF3-7488068BF123}"/>
                </a:ext>
              </a:extLst>
            </p:cNvPr>
            <p:cNvCxnSpPr/>
            <p:nvPr/>
          </p:nvCxnSpPr>
          <p:spPr>
            <a:xfrm>
              <a:off x="1022480" y="3609000"/>
              <a:ext cx="360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="" xmlns:a16="http://schemas.microsoft.com/office/drawing/2014/main" id="{E5F34005-7A4D-4973-A445-21DF456B4BE4}"/>
                </a:ext>
              </a:extLst>
            </p:cNvPr>
            <p:cNvCxnSpPr/>
            <p:nvPr/>
          </p:nvCxnSpPr>
          <p:spPr>
            <a:xfrm>
              <a:off x="1022480" y="4824000"/>
              <a:ext cx="360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82434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9C14AED9-DB27-4991-BD0F-92C411859D1E}"/>
              </a:ext>
            </a:extLst>
          </p:cNvPr>
          <p:cNvGrpSpPr/>
          <p:nvPr/>
        </p:nvGrpSpPr>
        <p:grpSpPr>
          <a:xfrm>
            <a:off x="3911171" y="498368"/>
            <a:ext cx="8280829" cy="3468612"/>
            <a:chOff x="189103" y="1918279"/>
            <a:chExt cx="11792946" cy="4939722"/>
          </a:xfrm>
        </p:grpSpPr>
        <p:sp>
          <p:nvSpPr>
            <p:cNvPr id="9" name="Freeform 5">
              <a:extLst>
                <a:ext uri="{FF2B5EF4-FFF2-40B4-BE49-F238E27FC236}">
                  <a16:creationId xmlns="" xmlns:a16="http://schemas.microsoft.com/office/drawing/2014/main" id="{6A3CCBF1-8B3A-4625-A6BF-899292A57017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3367" y="6589076"/>
              <a:ext cx="549644" cy="228822"/>
            </a:xfrm>
            <a:custGeom>
              <a:avLst/>
              <a:gdLst>
                <a:gd name="T0" fmla="*/ 63 w 112"/>
                <a:gd name="T1" fmla="*/ 19 h 47"/>
                <a:gd name="T2" fmla="*/ 49 w 112"/>
                <a:gd name="T3" fmla="*/ 3 h 47"/>
                <a:gd name="T4" fmla="*/ 30 w 112"/>
                <a:gd name="T5" fmla="*/ 11 h 47"/>
                <a:gd name="T6" fmla="*/ 9 w 112"/>
                <a:gd name="T7" fmla="*/ 16 h 47"/>
                <a:gd name="T8" fmla="*/ 8 w 112"/>
                <a:gd name="T9" fmla="*/ 46 h 47"/>
                <a:gd name="T10" fmla="*/ 14 w 112"/>
                <a:gd name="T11" fmla="*/ 47 h 47"/>
                <a:gd name="T12" fmla="*/ 77 w 112"/>
                <a:gd name="T13" fmla="*/ 46 h 47"/>
                <a:gd name="T14" fmla="*/ 94 w 112"/>
                <a:gd name="T15" fmla="*/ 43 h 47"/>
                <a:gd name="T16" fmla="*/ 105 w 112"/>
                <a:gd name="T17" fmla="*/ 12 h 47"/>
                <a:gd name="T18" fmla="*/ 83 w 112"/>
                <a:gd name="T19" fmla="*/ 6 h 47"/>
                <a:gd name="T20" fmla="*/ 63 w 112"/>
                <a:gd name="T21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2" h="47">
                  <a:moveTo>
                    <a:pt x="63" y="19"/>
                  </a:moveTo>
                  <a:cubicBezTo>
                    <a:pt x="60" y="11"/>
                    <a:pt x="56" y="5"/>
                    <a:pt x="49" y="3"/>
                  </a:cubicBezTo>
                  <a:cubicBezTo>
                    <a:pt x="41" y="0"/>
                    <a:pt x="33" y="4"/>
                    <a:pt x="30" y="11"/>
                  </a:cubicBezTo>
                  <a:cubicBezTo>
                    <a:pt x="24" y="5"/>
                    <a:pt x="14" y="10"/>
                    <a:pt x="9" y="16"/>
                  </a:cubicBezTo>
                  <a:cubicBezTo>
                    <a:pt x="0" y="27"/>
                    <a:pt x="7" y="45"/>
                    <a:pt x="8" y="46"/>
                  </a:cubicBezTo>
                  <a:cubicBezTo>
                    <a:pt x="10" y="47"/>
                    <a:pt x="14" y="47"/>
                    <a:pt x="14" y="47"/>
                  </a:cubicBezTo>
                  <a:cubicBezTo>
                    <a:pt x="77" y="46"/>
                    <a:pt x="77" y="46"/>
                    <a:pt x="77" y="46"/>
                  </a:cubicBezTo>
                  <a:cubicBezTo>
                    <a:pt x="77" y="46"/>
                    <a:pt x="88" y="46"/>
                    <a:pt x="94" y="43"/>
                  </a:cubicBezTo>
                  <a:cubicBezTo>
                    <a:pt x="104" y="39"/>
                    <a:pt x="112" y="21"/>
                    <a:pt x="105" y="12"/>
                  </a:cubicBezTo>
                  <a:cubicBezTo>
                    <a:pt x="100" y="5"/>
                    <a:pt x="91" y="4"/>
                    <a:pt x="83" y="6"/>
                  </a:cubicBezTo>
                  <a:cubicBezTo>
                    <a:pt x="76" y="9"/>
                    <a:pt x="69" y="13"/>
                    <a:pt x="63" y="19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6">
              <a:extLst>
                <a:ext uri="{FF2B5EF4-FFF2-40B4-BE49-F238E27FC236}">
                  <a16:creationId xmlns="" xmlns:a16="http://schemas.microsoft.com/office/drawing/2014/main" id="{A6BF62B4-0504-43A4-BEA2-8BA97C371AB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73931" y="6584358"/>
              <a:ext cx="549644" cy="245335"/>
            </a:xfrm>
            <a:custGeom>
              <a:avLst/>
              <a:gdLst>
                <a:gd name="T0" fmla="*/ 15 w 112"/>
                <a:gd name="T1" fmla="*/ 50 h 50"/>
                <a:gd name="T2" fmla="*/ 9 w 112"/>
                <a:gd name="T3" fmla="*/ 48 h 50"/>
                <a:gd name="T4" fmla="*/ 9 w 112"/>
                <a:gd name="T5" fmla="*/ 16 h 50"/>
                <a:gd name="T6" fmla="*/ 24 w 112"/>
                <a:gd name="T7" fmla="*/ 7 h 50"/>
                <a:gd name="T8" fmla="*/ 31 w 112"/>
                <a:gd name="T9" fmla="*/ 9 h 50"/>
                <a:gd name="T10" fmla="*/ 38 w 112"/>
                <a:gd name="T11" fmla="*/ 3 h 50"/>
                <a:gd name="T12" fmla="*/ 51 w 112"/>
                <a:gd name="T13" fmla="*/ 2 h 50"/>
                <a:gd name="T14" fmla="*/ 66 w 112"/>
                <a:gd name="T15" fmla="*/ 16 h 50"/>
                <a:gd name="T16" fmla="*/ 85 w 112"/>
                <a:gd name="T17" fmla="*/ 5 h 50"/>
                <a:gd name="T18" fmla="*/ 108 w 112"/>
                <a:gd name="T19" fmla="*/ 11 h 50"/>
                <a:gd name="T20" fmla="*/ 110 w 112"/>
                <a:gd name="T21" fmla="*/ 29 h 50"/>
                <a:gd name="T22" fmla="*/ 96 w 112"/>
                <a:gd name="T23" fmla="*/ 46 h 50"/>
                <a:gd name="T24" fmla="*/ 79 w 112"/>
                <a:gd name="T25" fmla="*/ 49 h 50"/>
                <a:gd name="T26" fmla="*/ 16 w 112"/>
                <a:gd name="T27" fmla="*/ 50 h 50"/>
                <a:gd name="T28" fmla="*/ 15 w 112"/>
                <a:gd name="T29" fmla="*/ 50 h 50"/>
                <a:gd name="T30" fmla="*/ 25 w 112"/>
                <a:gd name="T31" fmla="*/ 11 h 50"/>
                <a:gd name="T32" fmla="*/ 24 w 112"/>
                <a:gd name="T33" fmla="*/ 12 h 50"/>
                <a:gd name="T34" fmla="*/ 12 w 112"/>
                <a:gd name="T35" fmla="*/ 19 h 50"/>
                <a:gd name="T36" fmla="*/ 12 w 112"/>
                <a:gd name="T37" fmla="*/ 45 h 50"/>
                <a:gd name="T38" fmla="*/ 16 w 112"/>
                <a:gd name="T39" fmla="*/ 46 h 50"/>
                <a:gd name="T40" fmla="*/ 79 w 112"/>
                <a:gd name="T41" fmla="*/ 45 h 50"/>
                <a:gd name="T42" fmla="*/ 95 w 112"/>
                <a:gd name="T43" fmla="*/ 42 h 50"/>
                <a:gd name="T44" fmla="*/ 106 w 112"/>
                <a:gd name="T45" fmla="*/ 28 h 50"/>
                <a:gd name="T46" fmla="*/ 105 w 112"/>
                <a:gd name="T47" fmla="*/ 14 h 50"/>
                <a:gd name="T48" fmla="*/ 86 w 112"/>
                <a:gd name="T49" fmla="*/ 9 h 50"/>
                <a:gd name="T50" fmla="*/ 66 w 112"/>
                <a:gd name="T51" fmla="*/ 21 h 50"/>
                <a:gd name="T52" fmla="*/ 64 w 112"/>
                <a:gd name="T53" fmla="*/ 22 h 50"/>
                <a:gd name="T54" fmla="*/ 63 w 112"/>
                <a:gd name="T55" fmla="*/ 20 h 50"/>
                <a:gd name="T56" fmla="*/ 50 w 112"/>
                <a:gd name="T57" fmla="*/ 6 h 50"/>
                <a:gd name="T58" fmla="*/ 40 w 112"/>
                <a:gd name="T59" fmla="*/ 7 h 50"/>
                <a:gd name="T60" fmla="*/ 34 w 112"/>
                <a:gd name="T61" fmla="*/ 12 h 50"/>
                <a:gd name="T62" fmla="*/ 33 w 112"/>
                <a:gd name="T63" fmla="*/ 14 h 50"/>
                <a:gd name="T64" fmla="*/ 31 w 112"/>
                <a:gd name="T65" fmla="*/ 13 h 50"/>
                <a:gd name="T66" fmla="*/ 25 w 112"/>
                <a:gd name="T67" fmla="*/ 1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2" h="50">
                  <a:moveTo>
                    <a:pt x="15" y="50"/>
                  </a:moveTo>
                  <a:cubicBezTo>
                    <a:pt x="13" y="50"/>
                    <a:pt x="11" y="50"/>
                    <a:pt x="9" y="48"/>
                  </a:cubicBezTo>
                  <a:cubicBezTo>
                    <a:pt x="7" y="46"/>
                    <a:pt x="0" y="27"/>
                    <a:pt x="9" y="16"/>
                  </a:cubicBezTo>
                  <a:cubicBezTo>
                    <a:pt x="13" y="11"/>
                    <a:pt x="19" y="8"/>
                    <a:pt x="24" y="7"/>
                  </a:cubicBezTo>
                  <a:cubicBezTo>
                    <a:pt x="27" y="7"/>
                    <a:pt x="29" y="8"/>
                    <a:pt x="31" y="9"/>
                  </a:cubicBezTo>
                  <a:cubicBezTo>
                    <a:pt x="33" y="6"/>
                    <a:pt x="35" y="4"/>
                    <a:pt x="38" y="3"/>
                  </a:cubicBezTo>
                  <a:cubicBezTo>
                    <a:pt x="42" y="1"/>
                    <a:pt x="47" y="0"/>
                    <a:pt x="51" y="2"/>
                  </a:cubicBezTo>
                  <a:cubicBezTo>
                    <a:pt x="57" y="4"/>
                    <a:pt x="63" y="9"/>
                    <a:pt x="66" y="16"/>
                  </a:cubicBezTo>
                  <a:cubicBezTo>
                    <a:pt x="72" y="11"/>
                    <a:pt x="78" y="7"/>
                    <a:pt x="85" y="5"/>
                  </a:cubicBezTo>
                  <a:cubicBezTo>
                    <a:pt x="92" y="3"/>
                    <a:pt x="103" y="4"/>
                    <a:pt x="108" y="11"/>
                  </a:cubicBezTo>
                  <a:cubicBezTo>
                    <a:pt x="112" y="16"/>
                    <a:pt x="112" y="22"/>
                    <a:pt x="110" y="29"/>
                  </a:cubicBezTo>
                  <a:cubicBezTo>
                    <a:pt x="108" y="37"/>
                    <a:pt x="103" y="44"/>
                    <a:pt x="96" y="46"/>
                  </a:cubicBezTo>
                  <a:cubicBezTo>
                    <a:pt x="91" y="49"/>
                    <a:pt x="79" y="49"/>
                    <a:pt x="79" y="49"/>
                  </a:cubicBezTo>
                  <a:cubicBezTo>
                    <a:pt x="16" y="50"/>
                    <a:pt x="16" y="50"/>
                    <a:pt x="16" y="50"/>
                  </a:cubicBezTo>
                  <a:cubicBezTo>
                    <a:pt x="16" y="50"/>
                    <a:pt x="15" y="50"/>
                    <a:pt x="15" y="50"/>
                  </a:cubicBezTo>
                  <a:close/>
                  <a:moveTo>
                    <a:pt x="25" y="11"/>
                  </a:moveTo>
                  <a:cubicBezTo>
                    <a:pt x="25" y="11"/>
                    <a:pt x="25" y="11"/>
                    <a:pt x="24" y="12"/>
                  </a:cubicBezTo>
                  <a:cubicBezTo>
                    <a:pt x="20" y="12"/>
                    <a:pt x="16" y="15"/>
                    <a:pt x="12" y="19"/>
                  </a:cubicBezTo>
                  <a:cubicBezTo>
                    <a:pt x="5" y="28"/>
                    <a:pt x="11" y="44"/>
                    <a:pt x="12" y="45"/>
                  </a:cubicBezTo>
                  <a:cubicBezTo>
                    <a:pt x="12" y="45"/>
                    <a:pt x="14" y="46"/>
                    <a:pt x="16" y="46"/>
                  </a:cubicBezTo>
                  <a:cubicBezTo>
                    <a:pt x="79" y="45"/>
                    <a:pt x="79" y="45"/>
                    <a:pt x="79" y="45"/>
                  </a:cubicBezTo>
                  <a:cubicBezTo>
                    <a:pt x="79" y="45"/>
                    <a:pt x="90" y="44"/>
                    <a:pt x="95" y="42"/>
                  </a:cubicBezTo>
                  <a:cubicBezTo>
                    <a:pt x="100" y="41"/>
                    <a:pt x="104" y="35"/>
                    <a:pt x="106" y="28"/>
                  </a:cubicBezTo>
                  <a:cubicBezTo>
                    <a:pt x="108" y="22"/>
                    <a:pt x="108" y="17"/>
                    <a:pt x="105" y="14"/>
                  </a:cubicBezTo>
                  <a:cubicBezTo>
                    <a:pt x="101" y="8"/>
                    <a:pt x="92" y="7"/>
                    <a:pt x="86" y="9"/>
                  </a:cubicBezTo>
                  <a:cubicBezTo>
                    <a:pt x="79" y="11"/>
                    <a:pt x="72" y="16"/>
                    <a:pt x="66" y="21"/>
                  </a:cubicBezTo>
                  <a:cubicBezTo>
                    <a:pt x="65" y="22"/>
                    <a:pt x="65" y="22"/>
                    <a:pt x="64" y="22"/>
                  </a:cubicBezTo>
                  <a:cubicBezTo>
                    <a:pt x="63" y="21"/>
                    <a:pt x="63" y="21"/>
                    <a:pt x="63" y="20"/>
                  </a:cubicBezTo>
                  <a:cubicBezTo>
                    <a:pt x="60" y="13"/>
                    <a:pt x="56" y="7"/>
                    <a:pt x="50" y="6"/>
                  </a:cubicBezTo>
                  <a:cubicBezTo>
                    <a:pt x="47" y="5"/>
                    <a:pt x="43" y="5"/>
                    <a:pt x="40" y="7"/>
                  </a:cubicBezTo>
                  <a:cubicBezTo>
                    <a:pt x="37" y="8"/>
                    <a:pt x="35" y="10"/>
                    <a:pt x="34" y="12"/>
                  </a:cubicBezTo>
                  <a:cubicBezTo>
                    <a:pt x="34" y="13"/>
                    <a:pt x="34" y="14"/>
                    <a:pt x="33" y="14"/>
                  </a:cubicBezTo>
                  <a:cubicBezTo>
                    <a:pt x="32" y="14"/>
                    <a:pt x="32" y="14"/>
                    <a:pt x="31" y="13"/>
                  </a:cubicBezTo>
                  <a:cubicBezTo>
                    <a:pt x="30" y="12"/>
                    <a:pt x="28" y="11"/>
                    <a:pt x="25" y="11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7">
              <a:extLst>
                <a:ext uri="{FF2B5EF4-FFF2-40B4-BE49-F238E27FC236}">
                  <a16:creationId xmlns="" xmlns:a16="http://schemas.microsoft.com/office/drawing/2014/main" id="{160E0311-F48E-4803-A093-0798D781591C}"/>
                </a:ext>
              </a:extLst>
            </p:cNvPr>
            <p:cNvSpPr>
              <a:spLocks/>
            </p:cNvSpPr>
            <p:nvPr/>
          </p:nvSpPr>
          <p:spPr bwMode="auto">
            <a:xfrm>
              <a:off x="9255059" y="6657487"/>
              <a:ext cx="28308" cy="73129"/>
            </a:xfrm>
            <a:custGeom>
              <a:avLst/>
              <a:gdLst>
                <a:gd name="T0" fmla="*/ 3 w 6"/>
                <a:gd name="T1" fmla="*/ 2 h 15"/>
                <a:gd name="T2" fmla="*/ 0 w 6"/>
                <a:gd name="T3" fmla="*/ 13 h 15"/>
                <a:gd name="T4" fmla="*/ 4 w 6"/>
                <a:gd name="T5" fmla="*/ 13 h 15"/>
                <a:gd name="T6" fmla="*/ 5 w 6"/>
                <a:gd name="T7" fmla="*/ 4 h 15"/>
                <a:gd name="T8" fmla="*/ 3 w 6"/>
                <a:gd name="T9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5">
                  <a:moveTo>
                    <a:pt x="3" y="2"/>
                  </a:moveTo>
                  <a:cubicBezTo>
                    <a:pt x="1" y="6"/>
                    <a:pt x="0" y="9"/>
                    <a:pt x="0" y="13"/>
                  </a:cubicBezTo>
                  <a:cubicBezTo>
                    <a:pt x="1" y="15"/>
                    <a:pt x="4" y="15"/>
                    <a:pt x="4" y="13"/>
                  </a:cubicBezTo>
                  <a:cubicBezTo>
                    <a:pt x="3" y="10"/>
                    <a:pt x="4" y="7"/>
                    <a:pt x="5" y="4"/>
                  </a:cubicBezTo>
                  <a:cubicBezTo>
                    <a:pt x="6" y="2"/>
                    <a:pt x="3" y="0"/>
                    <a:pt x="3" y="2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8">
              <a:extLst>
                <a:ext uri="{FF2B5EF4-FFF2-40B4-BE49-F238E27FC236}">
                  <a16:creationId xmlns="" xmlns:a16="http://schemas.microsoft.com/office/drawing/2014/main" id="{3DB61EC8-ACD0-4163-939F-96C3ED3886CB}"/>
                </a:ext>
              </a:extLst>
            </p:cNvPr>
            <p:cNvSpPr>
              <a:spLocks/>
            </p:cNvSpPr>
            <p:nvPr/>
          </p:nvSpPr>
          <p:spPr bwMode="auto">
            <a:xfrm>
              <a:off x="9214956" y="6671641"/>
              <a:ext cx="25949" cy="68411"/>
            </a:xfrm>
            <a:custGeom>
              <a:avLst/>
              <a:gdLst>
                <a:gd name="T0" fmla="*/ 1 w 5"/>
                <a:gd name="T1" fmla="*/ 2 h 14"/>
                <a:gd name="T2" fmla="*/ 1 w 5"/>
                <a:gd name="T3" fmla="*/ 12 h 14"/>
                <a:gd name="T4" fmla="*/ 4 w 5"/>
                <a:gd name="T5" fmla="*/ 11 h 14"/>
                <a:gd name="T6" fmla="*/ 4 w 5"/>
                <a:gd name="T7" fmla="*/ 2 h 14"/>
                <a:gd name="T8" fmla="*/ 1 w 5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4">
                  <a:moveTo>
                    <a:pt x="1" y="2"/>
                  </a:moveTo>
                  <a:cubicBezTo>
                    <a:pt x="1" y="5"/>
                    <a:pt x="0" y="9"/>
                    <a:pt x="1" y="12"/>
                  </a:cubicBezTo>
                  <a:cubicBezTo>
                    <a:pt x="2" y="14"/>
                    <a:pt x="5" y="13"/>
                    <a:pt x="4" y="11"/>
                  </a:cubicBezTo>
                  <a:cubicBezTo>
                    <a:pt x="4" y="8"/>
                    <a:pt x="4" y="5"/>
                    <a:pt x="4" y="2"/>
                  </a:cubicBezTo>
                  <a:cubicBezTo>
                    <a:pt x="5" y="1"/>
                    <a:pt x="2" y="0"/>
                    <a:pt x="1" y="2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9">
              <a:extLst>
                <a:ext uri="{FF2B5EF4-FFF2-40B4-BE49-F238E27FC236}">
                  <a16:creationId xmlns="" xmlns:a16="http://schemas.microsoft.com/office/drawing/2014/main" id="{2EEA9460-0D9C-46EB-A0E7-5BD6CE65E25F}"/>
                </a:ext>
              </a:extLst>
            </p:cNvPr>
            <p:cNvSpPr>
              <a:spLocks/>
            </p:cNvSpPr>
            <p:nvPr/>
          </p:nvSpPr>
          <p:spPr bwMode="auto">
            <a:xfrm>
              <a:off x="9299880" y="6633897"/>
              <a:ext cx="18872" cy="14154"/>
            </a:xfrm>
            <a:custGeom>
              <a:avLst/>
              <a:gdLst>
                <a:gd name="T0" fmla="*/ 2 w 4"/>
                <a:gd name="T1" fmla="*/ 3 h 3"/>
                <a:gd name="T2" fmla="*/ 2 w 4"/>
                <a:gd name="T3" fmla="*/ 0 h 3"/>
                <a:gd name="T4" fmla="*/ 2 w 4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2" y="3"/>
                  </a:moveTo>
                  <a:cubicBezTo>
                    <a:pt x="4" y="3"/>
                    <a:pt x="4" y="0"/>
                    <a:pt x="2" y="0"/>
                  </a:cubicBezTo>
                  <a:cubicBezTo>
                    <a:pt x="0" y="0"/>
                    <a:pt x="0" y="3"/>
                    <a:pt x="2" y="3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0">
              <a:extLst>
                <a:ext uri="{FF2B5EF4-FFF2-40B4-BE49-F238E27FC236}">
                  <a16:creationId xmlns="" xmlns:a16="http://schemas.microsoft.com/office/drawing/2014/main" id="{150950F9-2823-47FD-82B0-AC6036894397}"/>
                </a:ext>
              </a:extLst>
            </p:cNvPr>
            <p:cNvSpPr>
              <a:spLocks/>
            </p:cNvSpPr>
            <p:nvPr/>
          </p:nvSpPr>
          <p:spPr bwMode="auto">
            <a:xfrm>
              <a:off x="9354137" y="6711744"/>
              <a:ext cx="14154" cy="33026"/>
            </a:xfrm>
            <a:custGeom>
              <a:avLst/>
              <a:gdLst>
                <a:gd name="T0" fmla="*/ 0 w 3"/>
                <a:gd name="T1" fmla="*/ 2 h 7"/>
                <a:gd name="T2" fmla="*/ 0 w 3"/>
                <a:gd name="T3" fmla="*/ 5 h 7"/>
                <a:gd name="T4" fmla="*/ 3 w 3"/>
                <a:gd name="T5" fmla="*/ 5 h 7"/>
                <a:gd name="T6" fmla="*/ 3 w 3"/>
                <a:gd name="T7" fmla="*/ 2 h 7"/>
                <a:gd name="T8" fmla="*/ 0 w 3"/>
                <a:gd name="T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7">
                  <a:moveTo>
                    <a:pt x="0" y="2"/>
                  </a:moveTo>
                  <a:cubicBezTo>
                    <a:pt x="0" y="3"/>
                    <a:pt x="0" y="4"/>
                    <a:pt x="0" y="5"/>
                  </a:cubicBezTo>
                  <a:cubicBezTo>
                    <a:pt x="0" y="7"/>
                    <a:pt x="3" y="7"/>
                    <a:pt x="3" y="5"/>
                  </a:cubicBezTo>
                  <a:cubicBezTo>
                    <a:pt x="3" y="4"/>
                    <a:pt x="3" y="3"/>
                    <a:pt x="3" y="2"/>
                  </a:cubicBezTo>
                  <a:cubicBezTo>
                    <a:pt x="3" y="0"/>
                    <a:pt x="0" y="0"/>
                    <a:pt x="0" y="2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1">
              <a:extLst>
                <a:ext uri="{FF2B5EF4-FFF2-40B4-BE49-F238E27FC236}">
                  <a16:creationId xmlns="" xmlns:a16="http://schemas.microsoft.com/office/drawing/2014/main" id="{727D0446-8514-4E7B-A372-2AFB0CAAB56C}"/>
                </a:ext>
              </a:extLst>
            </p:cNvPr>
            <p:cNvSpPr>
              <a:spLocks/>
            </p:cNvSpPr>
            <p:nvPr/>
          </p:nvSpPr>
          <p:spPr bwMode="auto">
            <a:xfrm>
              <a:off x="9608907" y="6735334"/>
              <a:ext cx="14154" cy="30667"/>
            </a:xfrm>
            <a:custGeom>
              <a:avLst/>
              <a:gdLst>
                <a:gd name="T0" fmla="*/ 0 w 3"/>
                <a:gd name="T1" fmla="*/ 2 h 6"/>
                <a:gd name="T2" fmla="*/ 0 w 3"/>
                <a:gd name="T3" fmla="*/ 4 h 6"/>
                <a:gd name="T4" fmla="*/ 3 w 3"/>
                <a:gd name="T5" fmla="*/ 4 h 6"/>
                <a:gd name="T6" fmla="*/ 3 w 3"/>
                <a:gd name="T7" fmla="*/ 2 h 6"/>
                <a:gd name="T8" fmla="*/ 0 w 3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">
                  <a:moveTo>
                    <a:pt x="0" y="2"/>
                  </a:moveTo>
                  <a:cubicBezTo>
                    <a:pt x="0" y="3"/>
                    <a:pt x="0" y="3"/>
                    <a:pt x="0" y="4"/>
                  </a:cubicBezTo>
                  <a:cubicBezTo>
                    <a:pt x="0" y="6"/>
                    <a:pt x="3" y="6"/>
                    <a:pt x="3" y="4"/>
                  </a:cubicBezTo>
                  <a:cubicBezTo>
                    <a:pt x="3" y="3"/>
                    <a:pt x="3" y="3"/>
                    <a:pt x="3" y="2"/>
                  </a:cubicBezTo>
                  <a:cubicBezTo>
                    <a:pt x="3" y="0"/>
                    <a:pt x="0" y="0"/>
                    <a:pt x="0" y="2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2">
              <a:extLst>
                <a:ext uri="{FF2B5EF4-FFF2-40B4-BE49-F238E27FC236}">
                  <a16:creationId xmlns="" xmlns:a16="http://schemas.microsoft.com/office/drawing/2014/main" id="{4B1D5579-5DEF-42BA-9CD2-D3C819DF8BCC}"/>
                </a:ext>
              </a:extLst>
            </p:cNvPr>
            <p:cNvSpPr>
              <a:spLocks/>
            </p:cNvSpPr>
            <p:nvPr/>
          </p:nvSpPr>
          <p:spPr bwMode="auto">
            <a:xfrm>
              <a:off x="9573523" y="6711744"/>
              <a:ext cx="30667" cy="28308"/>
            </a:xfrm>
            <a:custGeom>
              <a:avLst/>
              <a:gdLst>
                <a:gd name="T0" fmla="*/ 2 w 6"/>
                <a:gd name="T1" fmla="*/ 3 h 6"/>
                <a:gd name="T2" fmla="*/ 2 w 6"/>
                <a:gd name="T3" fmla="*/ 4 h 6"/>
                <a:gd name="T4" fmla="*/ 4 w 6"/>
                <a:gd name="T5" fmla="*/ 2 h 6"/>
                <a:gd name="T6" fmla="*/ 4 w 6"/>
                <a:gd name="T7" fmla="*/ 1 h 6"/>
                <a:gd name="T8" fmla="*/ 2 w 6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2" y="3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4" y="6"/>
                    <a:pt x="6" y="3"/>
                    <a:pt x="4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2" y="0"/>
                    <a:pt x="0" y="2"/>
                    <a:pt x="2" y="3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3">
              <a:extLst>
                <a:ext uri="{FF2B5EF4-FFF2-40B4-BE49-F238E27FC236}">
                  <a16:creationId xmlns="" xmlns:a16="http://schemas.microsoft.com/office/drawing/2014/main" id="{1FDBAB4F-7352-4416-A23C-283903EC2B99}"/>
                </a:ext>
              </a:extLst>
            </p:cNvPr>
            <p:cNvSpPr>
              <a:spLocks/>
            </p:cNvSpPr>
            <p:nvPr/>
          </p:nvSpPr>
          <p:spPr bwMode="auto">
            <a:xfrm>
              <a:off x="4709290" y="6353177"/>
              <a:ext cx="559080" cy="40103"/>
            </a:xfrm>
            <a:custGeom>
              <a:avLst/>
              <a:gdLst>
                <a:gd name="T0" fmla="*/ 109 w 114"/>
                <a:gd name="T1" fmla="*/ 8 h 8"/>
                <a:gd name="T2" fmla="*/ 4 w 114"/>
                <a:gd name="T3" fmla="*/ 8 h 8"/>
                <a:gd name="T4" fmla="*/ 0 w 114"/>
                <a:gd name="T5" fmla="*/ 4 h 8"/>
                <a:gd name="T6" fmla="*/ 4 w 114"/>
                <a:gd name="T7" fmla="*/ 0 h 8"/>
                <a:gd name="T8" fmla="*/ 109 w 114"/>
                <a:gd name="T9" fmla="*/ 0 h 8"/>
                <a:gd name="T10" fmla="*/ 114 w 114"/>
                <a:gd name="T11" fmla="*/ 4 h 8"/>
                <a:gd name="T12" fmla="*/ 109 w 114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" h="8">
                  <a:moveTo>
                    <a:pt x="109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2" y="0"/>
                    <a:pt x="114" y="1"/>
                    <a:pt x="114" y="4"/>
                  </a:cubicBezTo>
                  <a:cubicBezTo>
                    <a:pt x="114" y="6"/>
                    <a:pt x="112" y="8"/>
                    <a:pt x="109" y="8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4">
              <a:extLst>
                <a:ext uri="{FF2B5EF4-FFF2-40B4-BE49-F238E27FC236}">
                  <a16:creationId xmlns="" xmlns:a16="http://schemas.microsoft.com/office/drawing/2014/main" id="{BC4C39AA-AB06-4C2B-B416-3D6C9F9B815A}"/>
                </a:ext>
              </a:extLst>
            </p:cNvPr>
            <p:cNvSpPr>
              <a:spLocks/>
            </p:cNvSpPr>
            <p:nvPr/>
          </p:nvSpPr>
          <p:spPr bwMode="auto">
            <a:xfrm>
              <a:off x="9719780" y="4565064"/>
              <a:ext cx="75488" cy="40103"/>
            </a:xfrm>
            <a:custGeom>
              <a:avLst/>
              <a:gdLst>
                <a:gd name="T0" fmla="*/ 15 w 15"/>
                <a:gd name="T1" fmla="*/ 8 h 8"/>
                <a:gd name="T2" fmla="*/ 12 w 15"/>
                <a:gd name="T3" fmla="*/ 8 h 8"/>
                <a:gd name="T4" fmla="*/ 7 w 15"/>
                <a:gd name="T5" fmla="*/ 3 h 8"/>
                <a:gd name="T6" fmla="*/ 3 w 15"/>
                <a:gd name="T7" fmla="*/ 8 h 8"/>
                <a:gd name="T8" fmla="*/ 0 w 15"/>
                <a:gd name="T9" fmla="*/ 8 h 8"/>
                <a:gd name="T10" fmla="*/ 7 w 15"/>
                <a:gd name="T11" fmla="*/ 0 h 8"/>
                <a:gd name="T12" fmla="*/ 15 w 15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8">
                  <a:moveTo>
                    <a:pt x="15" y="8"/>
                  </a:moveTo>
                  <a:cubicBezTo>
                    <a:pt x="12" y="8"/>
                    <a:pt x="12" y="8"/>
                    <a:pt x="12" y="8"/>
                  </a:cubicBezTo>
                  <a:cubicBezTo>
                    <a:pt x="12" y="5"/>
                    <a:pt x="10" y="3"/>
                    <a:pt x="7" y="3"/>
                  </a:cubicBezTo>
                  <a:cubicBezTo>
                    <a:pt x="5" y="3"/>
                    <a:pt x="3" y="5"/>
                    <a:pt x="3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" y="0"/>
                    <a:pt x="15" y="3"/>
                    <a:pt x="15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5">
              <a:extLst>
                <a:ext uri="{FF2B5EF4-FFF2-40B4-BE49-F238E27FC236}">
                  <a16:creationId xmlns="" xmlns:a16="http://schemas.microsoft.com/office/drawing/2014/main" id="{02AFAD13-D50C-467C-AAD3-B82EC3AA35D2}"/>
                </a:ext>
              </a:extLst>
            </p:cNvPr>
            <p:cNvSpPr>
              <a:spLocks/>
            </p:cNvSpPr>
            <p:nvPr/>
          </p:nvSpPr>
          <p:spPr bwMode="auto">
            <a:xfrm>
              <a:off x="9774036" y="3706392"/>
              <a:ext cx="73129" cy="35385"/>
            </a:xfrm>
            <a:custGeom>
              <a:avLst/>
              <a:gdLst>
                <a:gd name="T0" fmla="*/ 15 w 15"/>
                <a:gd name="T1" fmla="*/ 7 h 7"/>
                <a:gd name="T2" fmla="*/ 12 w 15"/>
                <a:gd name="T3" fmla="*/ 7 h 7"/>
                <a:gd name="T4" fmla="*/ 7 w 15"/>
                <a:gd name="T5" fmla="*/ 3 h 7"/>
                <a:gd name="T6" fmla="*/ 3 w 15"/>
                <a:gd name="T7" fmla="*/ 7 h 7"/>
                <a:gd name="T8" fmla="*/ 0 w 15"/>
                <a:gd name="T9" fmla="*/ 7 h 7"/>
                <a:gd name="T10" fmla="*/ 7 w 15"/>
                <a:gd name="T11" fmla="*/ 0 h 7"/>
                <a:gd name="T12" fmla="*/ 15 w 15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7">
                  <a:moveTo>
                    <a:pt x="15" y="7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2" y="5"/>
                    <a:pt x="10" y="3"/>
                    <a:pt x="7" y="3"/>
                  </a:cubicBezTo>
                  <a:cubicBezTo>
                    <a:pt x="5" y="3"/>
                    <a:pt x="3" y="5"/>
                    <a:pt x="3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" y="0"/>
                    <a:pt x="15" y="3"/>
                    <a:pt x="1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6">
              <a:extLst>
                <a:ext uri="{FF2B5EF4-FFF2-40B4-BE49-F238E27FC236}">
                  <a16:creationId xmlns="" xmlns:a16="http://schemas.microsoft.com/office/drawing/2014/main" id="{7A5090E6-F081-40CE-8438-36B102E03C8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08894" y="6362613"/>
              <a:ext cx="700619" cy="363284"/>
            </a:xfrm>
            <a:custGeom>
              <a:avLst/>
              <a:gdLst>
                <a:gd name="T0" fmla="*/ 143 w 143"/>
                <a:gd name="T1" fmla="*/ 74 h 74"/>
                <a:gd name="T2" fmla="*/ 0 w 143"/>
                <a:gd name="T3" fmla="*/ 74 h 74"/>
                <a:gd name="T4" fmla="*/ 2 w 143"/>
                <a:gd name="T5" fmla="*/ 68 h 74"/>
                <a:gd name="T6" fmla="*/ 11 w 143"/>
                <a:gd name="T7" fmla="*/ 5 h 74"/>
                <a:gd name="T8" fmla="*/ 11 w 143"/>
                <a:gd name="T9" fmla="*/ 1 h 74"/>
                <a:gd name="T10" fmla="*/ 132 w 143"/>
                <a:gd name="T11" fmla="*/ 0 h 74"/>
                <a:gd name="T12" fmla="*/ 132 w 143"/>
                <a:gd name="T13" fmla="*/ 5 h 74"/>
                <a:gd name="T14" fmla="*/ 141 w 143"/>
                <a:gd name="T15" fmla="*/ 69 h 74"/>
                <a:gd name="T16" fmla="*/ 143 w 143"/>
                <a:gd name="T17" fmla="*/ 74 h 74"/>
                <a:gd name="T18" fmla="*/ 12 w 143"/>
                <a:gd name="T19" fmla="*/ 66 h 74"/>
                <a:gd name="T20" fmla="*/ 132 w 143"/>
                <a:gd name="T21" fmla="*/ 66 h 74"/>
                <a:gd name="T22" fmla="*/ 124 w 143"/>
                <a:gd name="T23" fmla="*/ 9 h 74"/>
                <a:gd name="T24" fmla="*/ 20 w 143"/>
                <a:gd name="T25" fmla="*/ 9 h 74"/>
                <a:gd name="T26" fmla="*/ 12 w 143"/>
                <a:gd name="T27" fmla="*/ 66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3" h="74">
                  <a:moveTo>
                    <a:pt x="143" y="74"/>
                  </a:moveTo>
                  <a:cubicBezTo>
                    <a:pt x="0" y="74"/>
                    <a:pt x="0" y="74"/>
                    <a:pt x="0" y="74"/>
                  </a:cubicBezTo>
                  <a:cubicBezTo>
                    <a:pt x="2" y="68"/>
                    <a:pt x="2" y="68"/>
                    <a:pt x="2" y="68"/>
                  </a:cubicBezTo>
                  <a:cubicBezTo>
                    <a:pt x="12" y="46"/>
                    <a:pt x="13" y="27"/>
                    <a:pt x="11" y="5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32" y="5"/>
                    <a:pt x="132" y="5"/>
                    <a:pt x="132" y="5"/>
                  </a:cubicBezTo>
                  <a:cubicBezTo>
                    <a:pt x="132" y="19"/>
                    <a:pt x="136" y="51"/>
                    <a:pt x="141" y="69"/>
                  </a:cubicBezTo>
                  <a:lnTo>
                    <a:pt x="143" y="74"/>
                  </a:lnTo>
                  <a:close/>
                  <a:moveTo>
                    <a:pt x="12" y="66"/>
                  </a:moveTo>
                  <a:cubicBezTo>
                    <a:pt x="132" y="66"/>
                    <a:pt x="132" y="66"/>
                    <a:pt x="132" y="66"/>
                  </a:cubicBezTo>
                  <a:cubicBezTo>
                    <a:pt x="127" y="48"/>
                    <a:pt x="124" y="23"/>
                    <a:pt x="124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1" y="28"/>
                    <a:pt x="20" y="46"/>
                    <a:pt x="12" y="66"/>
                  </a:cubicBez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7">
              <a:extLst>
                <a:ext uri="{FF2B5EF4-FFF2-40B4-BE49-F238E27FC236}">
                  <a16:creationId xmlns="" xmlns:a16="http://schemas.microsoft.com/office/drawing/2014/main" id="{0AF351AC-F8E0-48D9-BACB-93F43EEDDBD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68989" y="4333883"/>
              <a:ext cx="3378071" cy="2073551"/>
            </a:xfrm>
            <a:custGeom>
              <a:avLst/>
              <a:gdLst>
                <a:gd name="T0" fmla="*/ 232 w 689"/>
                <a:gd name="T1" fmla="*/ 423 h 423"/>
                <a:gd name="T2" fmla="*/ 31 w 689"/>
                <a:gd name="T3" fmla="*/ 421 h 423"/>
                <a:gd name="T4" fmla="*/ 10 w 689"/>
                <a:gd name="T5" fmla="*/ 395 h 423"/>
                <a:gd name="T6" fmla="*/ 7 w 689"/>
                <a:gd name="T7" fmla="*/ 317 h 423"/>
                <a:gd name="T8" fmla="*/ 6 w 689"/>
                <a:gd name="T9" fmla="*/ 23 h 423"/>
                <a:gd name="T10" fmla="*/ 30 w 689"/>
                <a:gd name="T11" fmla="*/ 0 h 423"/>
                <a:gd name="T12" fmla="*/ 31 w 689"/>
                <a:gd name="T13" fmla="*/ 0 h 423"/>
                <a:gd name="T14" fmla="*/ 657 w 689"/>
                <a:gd name="T15" fmla="*/ 1 h 423"/>
                <a:gd name="T16" fmla="*/ 681 w 689"/>
                <a:gd name="T17" fmla="*/ 25 h 423"/>
                <a:gd name="T18" fmla="*/ 683 w 689"/>
                <a:gd name="T19" fmla="*/ 89 h 423"/>
                <a:gd name="T20" fmla="*/ 679 w 689"/>
                <a:gd name="T21" fmla="*/ 361 h 423"/>
                <a:gd name="T22" fmla="*/ 678 w 689"/>
                <a:gd name="T23" fmla="*/ 372 h 423"/>
                <a:gd name="T24" fmla="*/ 653 w 689"/>
                <a:gd name="T25" fmla="*/ 419 h 423"/>
                <a:gd name="T26" fmla="*/ 232 w 689"/>
                <a:gd name="T27" fmla="*/ 423 h 423"/>
                <a:gd name="T28" fmla="*/ 30 w 689"/>
                <a:gd name="T29" fmla="*/ 7 h 423"/>
                <a:gd name="T30" fmla="*/ 12 w 689"/>
                <a:gd name="T31" fmla="*/ 23 h 423"/>
                <a:gd name="T32" fmla="*/ 14 w 689"/>
                <a:gd name="T33" fmla="*/ 317 h 423"/>
                <a:gd name="T34" fmla="*/ 16 w 689"/>
                <a:gd name="T35" fmla="*/ 395 h 423"/>
                <a:gd name="T36" fmla="*/ 34 w 689"/>
                <a:gd name="T37" fmla="*/ 414 h 423"/>
                <a:gd name="T38" fmla="*/ 651 w 689"/>
                <a:gd name="T39" fmla="*/ 412 h 423"/>
                <a:gd name="T40" fmla="*/ 672 w 689"/>
                <a:gd name="T41" fmla="*/ 372 h 423"/>
                <a:gd name="T42" fmla="*/ 672 w 689"/>
                <a:gd name="T43" fmla="*/ 360 h 423"/>
                <a:gd name="T44" fmla="*/ 677 w 689"/>
                <a:gd name="T45" fmla="*/ 89 h 423"/>
                <a:gd name="T46" fmla="*/ 675 w 689"/>
                <a:gd name="T47" fmla="*/ 25 h 423"/>
                <a:gd name="T48" fmla="*/ 657 w 689"/>
                <a:gd name="T49" fmla="*/ 7 h 423"/>
                <a:gd name="T50" fmla="*/ 31 w 689"/>
                <a:gd name="T51" fmla="*/ 7 h 423"/>
                <a:gd name="T52" fmla="*/ 30 w 689"/>
                <a:gd name="T53" fmla="*/ 7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89" h="423">
                  <a:moveTo>
                    <a:pt x="232" y="423"/>
                  </a:moveTo>
                  <a:cubicBezTo>
                    <a:pt x="123" y="423"/>
                    <a:pt x="35" y="422"/>
                    <a:pt x="31" y="421"/>
                  </a:cubicBezTo>
                  <a:cubicBezTo>
                    <a:pt x="22" y="417"/>
                    <a:pt x="10" y="405"/>
                    <a:pt x="10" y="395"/>
                  </a:cubicBezTo>
                  <a:cubicBezTo>
                    <a:pt x="9" y="376"/>
                    <a:pt x="8" y="349"/>
                    <a:pt x="7" y="317"/>
                  </a:cubicBezTo>
                  <a:cubicBezTo>
                    <a:pt x="5" y="223"/>
                    <a:pt x="0" y="94"/>
                    <a:pt x="6" y="23"/>
                  </a:cubicBezTo>
                  <a:cubicBezTo>
                    <a:pt x="7" y="10"/>
                    <a:pt x="17" y="0"/>
                    <a:pt x="30" y="0"/>
                  </a:cubicBezTo>
                  <a:cubicBezTo>
                    <a:pt x="30" y="0"/>
                    <a:pt x="31" y="0"/>
                    <a:pt x="31" y="0"/>
                  </a:cubicBezTo>
                  <a:cubicBezTo>
                    <a:pt x="657" y="1"/>
                    <a:pt x="657" y="1"/>
                    <a:pt x="657" y="1"/>
                  </a:cubicBezTo>
                  <a:cubicBezTo>
                    <a:pt x="670" y="1"/>
                    <a:pt x="681" y="12"/>
                    <a:pt x="681" y="25"/>
                  </a:cubicBezTo>
                  <a:cubicBezTo>
                    <a:pt x="682" y="46"/>
                    <a:pt x="683" y="67"/>
                    <a:pt x="683" y="89"/>
                  </a:cubicBezTo>
                  <a:cubicBezTo>
                    <a:pt x="686" y="179"/>
                    <a:pt x="689" y="273"/>
                    <a:pt x="679" y="361"/>
                  </a:cubicBezTo>
                  <a:cubicBezTo>
                    <a:pt x="679" y="365"/>
                    <a:pt x="678" y="368"/>
                    <a:pt x="678" y="372"/>
                  </a:cubicBezTo>
                  <a:cubicBezTo>
                    <a:pt x="677" y="391"/>
                    <a:pt x="676" y="414"/>
                    <a:pt x="653" y="419"/>
                  </a:cubicBezTo>
                  <a:cubicBezTo>
                    <a:pt x="641" y="421"/>
                    <a:pt x="409" y="423"/>
                    <a:pt x="232" y="423"/>
                  </a:cubicBezTo>
                  <a:close/>
                  <a:moveTo>
                    <a:pt x="30" y="7"/>
                  </a:moveTo>
                  <a:cubicBezTo>
                    <a:pt x="21" y="7"/>
                    <a:pt x="13" y="14"/>
                    <a:pt x="12" y="23"/>
                  </a:cubicBezTo>
                  <a:cubicBezTo>
                    <a:pt x="7" y="94"/>
                    <a:pt x="11" y="223"/>
                    <a:pt x="14" y="317"/>
                  </a:cubicBezTo>
                  <a:cubicBezTo>
                    <a:pt x="15" y="348"/>
                    <a:pt x="16" y="375"/>
                    <a:pt x="16" y="395"/>
                  </a:cubicBezTo>
                  <a:cubicBezTo>
                    <a:pt x="16" y="401"/>
                    <a:pt x="26" y="412"/>
                    <a:pt x="34" y="414"/>
                  </a:cubicBezTo>
                  <a:cubicBezTo>
                    <a:pt x="47" y="417"/>
                    <a:pt x="636" y="415"/>
                    <a:pt x="651" y="412"/>
                  </a:cubicBezTo>
                  <a:cubicBezTo>
                    <a:pt x="670" y="409"/>
                    <a:pt x="671" y="390"/>
                    <a:pt x="672" y="372"/>
                  </a:cubicBezTo>
                  <a:cubicBezTo>
                    <a:pt x="672" y="368"/>
                    <a:pt x="672" y="364"/>
                    <a:pt x="672" y="360"/>
                  </a:cubicBezTo>
                  <a:cubicBezTo>
                    <a:pt x="682" y="272"/>
                    <a:pt x="679" y="179"/>
                    <a:pt x="677" y="89"/>
                  </a:cubicBezTo>
                  <a:cubicBezTo>
                    <a:pt x="676" y="67"/>
                    <a:pt x="675" y="46"/>
                    <a:pt x="675" y="25"/>
                  </a:cubicBezTo>
                  <a:cubicBezTo>
                    <a:pt x="674" y="15"/>
                    <a:pt x="667" y="8"/>
                    <a:pt x="657" y="7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7"/>
                    <a:pt x="30" y="7"/>
                    <a:pt x="30" y="7"/>
                  </a:cubicBez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8">
              <a:extLst>
                <a:ext uri="{FF2B5EF4-FFF2-40B4-BE49-F238E27FC236}">
                  <a16:creationId xmlns="" xmlns:a16="http://schemas.microsoft.com/office/drawing/2014/main" id="{DE8F7C48-B66D-40A7-BFFD-580721D42A5A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7503" y="4437679"/>
              <a:ext cx="3172839" cy="1710267"/>
            </a:xfrm>
            <a:custGeom>
              <a:avLst/>
              <a:gdLst>
                <a:gd name="T0" fmla="*/ 618 w 647"/>
                <a:gd name="T1" fmla="*/ 1 h 349"/>
                <a:gd name="T2" fmla="*/ 27 w 647"/>
                <a:gd name="T3" fmla="*/ 1 h 349"/>
                <a:gd name="T4" fmla="*/ 7 w 647"/>
                <a:gd name="T5" fmla="*/ 17 h 349"/>
                <a:gd name="T6" fmla="*/ 11 w 647"/>
                <a:gd name="T7" fmla="*/ 327 h 349"/>
                <a:gd name="T8" fmla="*/ 29 w 647"/>
                <a:gd name="T9" fmla="*/ 346 h 349"/>
                <a:gd name="T10" fmla="*/ 613 w 647"/>
                <a:gd name="T11" fmla="*/ 344 h 349"/>
                <a:gd name="T12" fmla="*/ 635 w 647"/>
                <a:gd name="T13" fmla="*/ 299 h 349"/>
                <a:gd name="T14" fmla="*/ 637 w 647"/>
                <a:gd name="T15" fmla="*/ 19 h 349"/>
                <a:gd name="T16" fmla="*/ 618 w 647"/>
                <a:gd name="T17" fmla="*/ 1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7" h="349">
                  <a:moveTo>
                    <a:pt x="618" y="1"/>
                  </a:moveTo>
                  <a:cubicBezTo>
                    <a:pt x="27" y="1"/>
                    <a:pt x="27" y="1"/>
                    <a:pt x="27" y="1"/>
                  </a:cubicBezTo>
                  <a:cubicBezTo>
                    <a:pt x="17" y="0"/>
                    <a:pt x="8" y="8"/>
                    <a:pt x="7" y="17"/>
                  </a:cubicBezTo>
                  <a:cubicBezTo>
                    <a:pt x="0" y="96"/>
                    <a:pt x="9" y="261"/>
                    <a:pt x="11" y="327"/>
                  </a:cubicBezTo>
                  <a:cubicBezTo>
                    <a:pt x="11" y="334"/>
                    <a:pt x="21" y="344"/>
                    <a:pt x="29" y="346"/>
                  </a:cubicBezTo>
                  <a:cubicBezTo>
                    <a:pt x="38" y="349"/>
                    <a:pt x="599" y="347"/>
                    <a:pt x="613" y="344"/>
                  </a:cubicBezTo>
                  <a:cubicBezTo>
                    <a:pt x="637" y="340"/>
                    <a:pt x="633" y="315"/>
                    <a:pt x="635" y="299"/>
                  </a:cubicBezTo>
                  <a:cubicBezTo>
                    <a:pt x="647" y="207"/>
                    <a:pt x="640" y="108"/>
                    <a:pt x="637" y="19"/>
                  </a:cubicBezTo>
                  <a:cubicBezTo>
                    <a:pt x="637" y="9"/>
                    <a:pt x="628" y="2"/>
                    <a:pt x="618" y="1"/>
                  </a:cubicBezTo>
                  <a:close/>
                </a:path>
              </a:pathLst>
            </a:custGeom>
            <a:solidFill>
              <a:srgbClr val="B6D0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9">
              <a:extLst>
                <a:ext uri="{FF2B5EF4-FFF2-40B4-BE49-F238E27FC236}">
                  <a16:creationId xmlns="" xmlns:a16="http://schemas.microsoft.com/office/drawing/2014/main" id="{6CA5758E-D9E2-4560-B9B3-4C84878206F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83354" y="6685795"/>
              <a:ext cx="1349341" cy="153334"/>
            </a:xfrm>
            <a:custGeom>
              <a:avLst/>
              <a:gdLst>
                <a:gd name="T0" fmla="*/ 260 w 275"/>
                <a:gd name="T1" fmla="*/ 31 h 31"/>
                <a:gd name="T2" fmla="*/ 15 w 275"/>
                <a:gd name="T3" fmla="*/ 31 h 31"/>
                <a:gd name="T4" fmla="*/ 0 w 275"/>
                <a:gd name="T5" fmla="*/ 16 h 31"/>
                <a:gd name="T6" fmla="*/ 15 w 275"/>
                <a:gd name="T7" fmla="*/ 0 h 31"/>
                <a:gd name="T8" fmla="*/ 260 w 275"/>
                <a:gd name="T9" fmla="*/ 0 h 31"/>
                <a:gd name="T10" fmla="*/ 275 w 275"/>
                <a:gd name="T11" fmla="*/ 16 h 31"/>
                <a:gd name="T12" fmla="*/ 260 w 275"/>
                <a:gd name="T13" fmla="*/ 31 h 31"/>
                <a:gd name="T14" fmla="*/ 15 w 275"/>
                <a:gd name="T15" fmla="*/ 7 h 31"/>
                <a:gd name="T16" fmla="*/ 7 w 275"/>
                <a:gd name="T17" fmla="*/ 16 h 31"/>
                <a:gd name="T18" fmla="*/ 15 w 275"/>
                <a:gd name="T19" fmla="*/ 24 h 31"/>
                <a:gd name="T20" fmla="*/ 260 w 275"/>
                <a:gd name="T21" fmla="*/ 24 h 31"/>
                <a:gd name="T22" fmla="*/ 269 w 275"/>
                <a:gd name="T23" fmla="*/ 16 h 31"/>
                <a:gd name="T24" fmla="*/ 260 w 275"/>
                <a:gd name="T25" fmla="*/ 7 h 31"/>
                <a:gd name="T26" fmla="*/ 15 w 275"/>
                <a:gd name="T27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75" h="31">
                  <a:moveTo>
                    <a:pt x="260" y="31"/>
                  </a:moveTo>
                  <a:cubicBezTo>
                    <a:pt x="15" y="31"/>
                    <a:pt x="15" y="31"/>
                    <a:pt x="15" y="31"/>
                  </a:cubicBezTo>
                  <a:cubicBezTo>
                    <a:pt x="5" y="31"/>
                    <a:pt x="0" y="23"/>
                    <a:pt x="0" y="16"/>
                  </a:cubicBezTo>
                  <a:cubicBezTo>
                    <a:pt x="0" y="8"/>
                    <a:pt x="5" y="0"/>
                    <a:pt x="15" y="0"/>
                  </a:cubicBezTo>
                  <a:cubicBezTo>
                    <a:pt x="260" y="0"/>
                    <a:pt x="260" y="0"/>
                    <a:pt x="260" y="0"/>
                  </a:cubicBezTo>
                  <a:cubicBezTo>
                    <a:pt x="270" y="0"/>
                    <a:pt x="275" y="8"/>
                    <a:pt x="275" y="16"/>
                  </a:cubicBezTo>
                  <a:cubicBezTo>
                    <a:pt x="275" y="23"/>
                    <a:pt x="270" y="31"/>
                    <a:pt x="260" y="31"/>
                  </a:cubicBezTo>
                  <a:close/>
                  <a:moveTo>
                    <a:pt x="15" y="7"/>
                  </a:moveTo>
                  <a:cubicBezTo>
                    <a:pt x="8" y="7"/>
                    <a:pt x="7" y="12"/>
                    <a:pt x="7" y="16"/>
                  </a:cubicBezTo>
                  <a:cubicBezTo>
                    <a:pt x="7" y="19"/>
                    <a:pt x="8" y="24"/>
                    <a:pt x="15" y="24"/>
                  </a:cubicBezTo>
                  <a:cubicBezTo>
                    <a:pt x="260" y="24"/>
                    <a:pt x="260" y="24"/>
                    <a:pt x="260" y="24"/>
                  </a:cubicBezTo>
                  <a:cubicBezTo>
                    <a:pt x="267" y="24"/>
                    <a:pt x="269" y="19"/>
                    <a:pt x="269" y="16"/>
                  </a:cubicBezTo>
                  <a:cubicBezTo>
                    <a:pt x="269" y="12"/>
                    <a:pt x="267" y="7"/>
                    <a:pt x="260" y="7"/>
                  </a:cubicBezTo>
                  <a:lnTo>
                    <a:pt x="15" y="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0">
              <a:extLst>
                <a:ext uri="{FF2B5EF4-FFF2-40B4-BE49-F238E27FC236}">
                  <a16:creationId xmlns="" xmlns:a16="http://schemas.microsoft.com/office/drawing/2014/main" id="{A341EF4D-96A6-42D9-A111-EF1C3A32D83A}"/>
                </a:ext>
              </a:extLst>
            </p:cNvPr>
            <p:cNvSpPr>
              <a:spLocks/>
            </p:cNvSpPr>
            <p:nvPr/>
          </p:nvSpPr>
          <p:spPr bwMode="auto">
            <a:xfrm>
              <a:off x="6209606" y="6251741"/>
              <a:ext cx="9436" cy="0"/>
            </a:xfrm>
            <a:custGeom>
              <a:avLst/>
              <a:gdLst>
                <a:gd name="T0" fmla="*/ 2 w 2"/>
                <a:gd name="T1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0" y="0"/>
                    <a:pt x="0" y="0"/>
                    <a:pt x="2" y="0"/>
                  </a:cubicBezTo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1">
              <a:extLst>
                <a:ext uri="{FF2B5EF4-FFF2-40B4-BE49-F238E27FC236}">
                  <a16:creationId xmlns="" xmlns:a16="http://schemas.microsoft.com/office/drawing/2014/main" id="{F8EFE51C-2058-45BD-B40B-7D61DA1E76C7}"/>
                </a:ext>
              </a:extLst>
            </p:cNvPr>
            <p:cNvSpPr>
              <a:spLocks/>
            </p:cNvSpPr>
            <p:nvPr/>
          </p:nvSpPr>
          <p:spPr bwMode="auto">
            <a:xfrm>
              <a:off x="6164785" y="6206920"/>
              <a:ext cx="108513" cy="82565"/>
            </a:xfrm>
            <a:custGeom>
              <a:avLst/>
              <a:gdLst>
                <a:gd name="T0" fmla="*/ 11 w 22"/>
                <a:gd name="T1" fmla="*/ 17 h 17"/>
                <a:gd name="T2" fmla="*/ 11 w 22"/>
                <a:gd name="T3" fmla="*/ 0 h 17"/>
                <a:gd name="T4" fmla="*/ 11 w 22"/>
                <a:gd name="T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7">
                  <a:moveTo>
                    <a:pt x="11" y="17"/>
                  </a:moveTo>
                  <a:cubicBezTo>
                    <a:pt x="22" y="17"/>
                    <a:pt x="22" y="0"/>
                    <a:pt x="11" y="0"/>
                  </a:cubicBezTo>
                  <a:cubicBezTo>
                    <a:pt x="0" y="0"/>
                    <a:pt x="0" y="17"/>
                    <a:pt x="11" y="17"/>
                  </a:cubicBez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2">
              <a:extLst>
                <a:ext uri="{FF2B5EF4-FFF2-40B4-BE49-F238E27FC236}">
                  <a16:creationId xmlns="" xmlns:a16="http://schemas.microsoft.com/office/drawing/2014/main" id="{BA19F05F-6AD2-41F4-AC6A-71DF65EB2ACD}"/>
                </a:ext>
              </a:extLst>
            </p:cNvPr>
            <p:cNvSpPr>
              <a:spLocks/>
            </p:cNvSpPr>
            <p:nvPr/>
          </p:nvSpPr>
          <p:spPr bwMode="auto">
            <a:xfrm>
              <a:off x="6381812" y="6251741"/>
              <a:ext cx="4718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1" y="0"/>
                  </a:cubicBezTo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3">
              <a:extLst>
                <a:ext uri="{FF2B5EF4-FFF2-40B4-BE49-F238E27FC236}">
                  <a16:creationId xmlns="" xmlns:a16="http://schemas.microsoft.com/office/drawing/2014/main" id="{A56FE17A-0C15-4CF3-AE11-4646BB580C66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2273" y="6206920"/>
              <a:ext cx="108513" cy="82565"/>
            </a:xfrm>
            <a:custGeom>
              <a:avLst/>
              <a:gdLst>
                <a:gd name="T0" fmla="*/ 11 w 22"/>
                <a:gd name="T1" fmla="*/ 17 h 17"/>
                <a:gd name="T2" fmla="*/ 11 w 22"/>
                <a:gd name="T3" fmla="*/ 0 h 17"/>
                <a:gd name="T4" fmla="*/ 11 w 22"/>
                <a:gd name="T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7">
                  <a:moveTo>
                    <a:pt x="11" y="17"/>
                  </a:moveTo>
                  <a:cubicBezTo>
                    <a:pt x="22" y="17"/>
                    <a:pt x="22" y="0"/>
                    <a:pt x="11" y="0"/>
                  </a:cubicBezTo>
                  <a:cubicBezTo>
                    <a:pt x="0" y="0"/>
                    <a:pt x="0" y="17"/>
                    <a:pt x="11" y="17"/>
                  </a:cubicBez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4">
              <a:extLst>
                <a:ext uri="{FF2B5EF4-FFF2-40B4-BE49-F238E27FC236}">
                  <a16:creationId xmlns="" xmlns:a16="http://schemas.microsoft.com/office/drawing/2014/main" id="{11BD51B3-3A4A-4FF7-9B95-E6F3DCD859AD}"/>
                </a:ext>
              </a:extLst>
            </p:cNvPr>
            <p:cNvSpPr>
              <a:spLocks/>
            </p:cNvSpPr>
            <p:nvPr/>
          </p:nvSpPr>
          <p:spPr bwMode="auto">
            <a:xfrm>
              <a:off x="6546941" y="6251741"/>
              <a:ext cx="11795" cy="0"/>
            </a:xfrm>
            <a:custGeom>
              <a:avLst/>
              <a:gdLst>
                <a:gd name="T0" fmla="*/ 2 w 2"/>
                <a:gd name="T1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0" y="0"/>
                    <a:pt x="0" y="0"/>
                    <a:pt x="2" y="0"/>
                  </a:cubicBezTo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5">
              <a:extLst>
                <a:ext uri="{FF2B5EF4-FFF2-40B4-BE49-F238E27FC236}">
                  <a16:creationId xmlns="" xmlns:a16="http://schemas.microsoft.com/office/drawing/2014/main" id="{29430856-D148-4EFC-9B88-E1B8B855DE0C}"/>
                </a:ext>
              </a:extLst>
            </p:cNvPr>
            <p:cNvSpPr>
              <a:spLocks/>
            </p:cNvSpPr>
            <p:nvPr/>
          </p:nvSpPr>
          <p:spPr bwMode="auto">
            <a:xfrm>
              <a:off x="6504479" y="6206920"/>
              <a:ext cx="108513" cy="82565"/>
            </a:xfrm>
            <a:custGeom>
              <a:avLst/>
              <a:gdLst>
                <a:gd name="T0" fmla="*/ 11 w 22"/>
                <a:gd name="T1" fmla="*/ 17 h 17"/>
                <a:gd name="T2" fmla="*/ 11 w 22"/>
                <a:gd name="T3" fmla="*/ 0 h 17"/>
                <a:gd name="T4" fmla="*/ 11 w 22"/>
                <a:gd name="T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7">
                  <a:moveTo>
                    <a:pt x="11" y="17"/>
                  </a:moveTo>
                  <a:cubicBezTo>
                    <a:pt x="22" y="17"/>
                    <a:pt x="22" y="0"/>
                    <a:pt x="11" y="0"/>
                  </a:cubicBezTo>
                  <a:cubicBezTo>
                    <a:pt x="0" y="0"/>
                    <a:pt x="0" y="17"/>
                    <a:pt x="11" y="17"/>
                  </a:cubicBez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6">
              <a:extLst>
                <a:ext uri="{FF2B5EF4-FFF2-40B4-BE49-F238E27FC236}">
                  <a16:creationId xmlns="" xmlns:a16="http://schemas.microsoft.com/office/drawing/2014/main" id="{059B14B3-59E4-4191-9E30-2305259EF71E}"/>
                </a:ext>
              </a:extLst>
            </p:cNvPr>
            <p:cNvSpPr>
              <a:spLocks/>
            </p:cNvSpPr>
            <p:nvPr/>
          </p:nvSpPr>
          <p:spPr bwMode="auto">
            <a:xfrm>
              <a:off x="7655665" y="4397576"/>
              <a:ext cx="4718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1" y="0"/>
                  </a:cubicBezTo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7">
              <a:extLst>
                <a:ext uri="{FF2B5EF4-FFF2-40B4-BE49-F238E27FC236}">
                  <a16:creationId xmlns="" xmlns:a16="http://schemas.microsoft.com/office/drawing/2014/main" id="{4DDFFD8F-F41A-4641-9A4F-E93D30FFF6D2}"/>
                </a:ext>
              </a:extLst>
            </p:cNvPr>
            <p:cNvSpPr>
              <a:spLocks/>
            </p:cNvSpPr>
            <p:nvPr/>
          </p:nvSpPr>
          <p:spPr bwMode="auto">
            <a:xfrm>
              <a:off x="7632076" y="4378704"/>
              <a:ext cx="54257" cy="40103"/>
            </a:xfrm>
            <a:custGeom>
              <a:avLst/>
              <a:gdLst>
                <a:gd name="T0" fmla="*/ 6 w 11"/>
                <a:gd name="T1" fmla="*/ 8 h 8"/>
                <a:gd name="T2" fmla="*/ 6 w 11"/>
                <a:gd name="T3" fmla="*/ 0 h 8"/>
                <a:gd name="T4" fmla="*/ 6 w 11"/>
                <a:gd name="T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8">
                  <a:moveTo>
                    <a:pt x="6" y="8"/>
                  </a:moveTo>
                  <a:cubicBezTo>
                    <a:pt x="11" y="8"/>
                    <a:pt x="11" y="0"/>
                    <a:pt x="6" y="0"/>
                  </a:cubicBezTo>
                  <a:cubicBezTo>
                    <a:pt x="0" y="0"/>
                    <a:pt x="0" y="8"/>
                    <a:pt x="6" y="8"/>
                  </a:cubicBez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8">
              <a:extLst>
                <a:ext uri="{FF2B5EF4-FFF2-40B4-BE49-F238E27FC236}">
                  <a16:creationId xmlns="" xmlns:a16="http://schemas.microsoft.com/office/drawing/2014/main" id="{7E708DD6-D7F4-4620-AF82-EB900EA220D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42144" y="6235228"/>
              <a:ext cx="412823" cy="526054"/>
            </a:xfrm>
            <a:custGeom>
              <a:avLst/>
              <a:gdLst>
                <a:gd name="T0" fmla="*/ 175 w 175"/>
                <a:gd name="T1" fmla="*/ 223 h 223"/>
                <a:gd name="T2" fmla="*/ 0 w 175"/>
                <a:gd name="T3" fmla="*/ 223 h 223"/>
                <a:gd name="T4" fmla="*/ 67 w 175"/>
                <a:gd name="T5" fmla="*/ 0 h 223"/>
                <a:gd name="T6" fmla="*/ 108 w 175"/>
                <a:gd name="T7" fmla="*/ 0 h 223"/>
                <a:gd name="T8" fmla="*/ 175 w 175"/>
                <a:gd name="T9" fmla="*/ 223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5" h="223">
                  <a:moveTo>
                    <a:pt x="175" y="223"/>
                  </a:moveTo>
                  <a:lnTo>
                    <a:pt x="0" y="223"/>
                  </a:lnTo>
                  <a:lnTo>
                    <a:pt x="67" y="0"/>
                  </a:lnTo>
                  <a:lnTo>
                    <a:pt x="108" y="0"/>
                  </a:lnTo>
                  <a:lnTo>
                    <a:pt x="175" y="223"/>
                  </a:lnTo>
                  <a:close/>
                </a:path>
              </a:pathLst>
            </a:custGeom>
            <a:solidFill>
              <a:srgbClr val="B6D0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Rectangle 29">
              <a:extLst>
                <a:ext uri="{FF2B5EF4-FFF2-40B4-BE49-F238E27FC236}">
                  <a16:creationId xmlns="" xmlns:a16="http://schemas.microsoft.com/office/drawing/2014/main" id="{66296B09-9384-4209-AC3C-50B336A755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09118" y="6761282"/>
              <a:ext cx="478875" cy="56616"/>
            </a:xfrm>
            <a:prstGeom prst="rect">
              <a:avLst/>
            </a:prstGeom>
            <a:solidFill>
              <a:srgbClr val="B6D0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0">
              <a:extLst>
                <a:ext uri="{FF2B5EF4-FFF2-40B4-BE49-F238E27FC236}">
                  <a16:creationId xmlns="" xmlns:a16="http://schemas.microsoft.com/office/drawing/2014/main" id="{787AE678-5C44-437A-83C7-011D71618CE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42144" y="6626820"/>
              <a:ext cx="412823" cy="134462"/>
            </a:xfrm>
            <a:custGeom>
              <a:avLst/>
              <a:gdLst>
                <a:gd name="T0" fmla="*/ 17 w 175"/>
                <a:gd name="T1" fmla="*/ 0 h 57"/>
                <a:gd name="T2" fmla="*/ 0 w 175"/>
                <a:gd name="T3" fmla="*/ 57 h 57"/>
                <a:gd name="T4" fmla="*/ 175 w 175"/>
                <a:gd name="T5" fmla="*/ 57 h 57"/>
                <a:gd name="T6" fmla="*/ 158 w 175"/>
                <a:gd name="T7" fmla="*/ 0 h 57"/>
                <a:gd name="T8" fmla="*/ 17 w 175"/>
                <a:gd name="T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5" h="57">
                  <a:moveTo>
                    <a:pt x="17" y="0"/>
                  </a:moveTo>
                  <a:lnTo>
                    <a:pt x="0" y="57"/>
                  </a:lnTo>
                  <a:lnTo>
                    <a:pt x="175" y="57"/>
                  </a:lnTo>
                  <a:lnTo>
                    <a:pt x="158" y="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1">
              <a:extLst>
                <a:ext uri="{FF2B5EF4-FFF2-40B4-BE49-F238E27FC236}">
                  <a16:creationId xmlns="" xmlns:a16="http://schemas.microsoft.com/office/drawing/2014/main" id="{6490F936-2675-48AE-8705-0B7DDF6C43E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19991" y="6362613"/>
              <a:ext cx="257130" cy="132103"/>
            </a:xfrm>
            <a:custGeom>
              <a:avLst/>
              <a:gdLst>
                <a:gd name="T0" fmla="*/ 0 w 109"/>
                <a:gd name="T1" fmla="*/ 56 h 56"/>
                <a:gd name="T2" fmla="*/ 109 w 109"/>
                <a:gd name="T3" fmla="*/ 56 h 56"/>
                <a:gd name="T4" fmla="*/ 92 w 109"/>
                <a:gd name="T5" fmla="*/ 0 h 56"/>
                <a:gd name="T6" fmla="*/ 17 w 109"/>
                <a:gd name="T7" fmla="*/ 0 h 56"/>
                <a:gd name="T8" fmla="*/ 0 w 109"/>
                <a:gd name="T9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56">
                  <a:moveTo>
                    <a:pt x="0" y="56"/>
                  </a:moveTo>
                  <a:lnTo>
                    <a:pt x="109" y="56"/>
                  </a:lnTo>
                  <a:lnTo>
                    <a:pt x="92" y="0"/>
                  </a:lnTo>
                  <a:lnTo>
                    <a:pt x="17" y="0"/>
                  </a:lnTo>
                  <a:lnTo>
                    <a:pt x="0" y="56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2">
              <a:extLst>
                <a:ext uri="{FF2B5EF4-FFF2-40B4-BE49-F238E27FC236}">
                  <a16:creationId xmlns="" xmlns:a16="http://schemas.microsoft.com/office/drawing/2014/main" id="{637533D2-C11B-4BE3-9239-9BFBC886061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128095" y="6147945"/>
              <a:ext cx="853954" cy="665235"/>
            </a:xfrm>
            <a:custGeom>
              <a:avLst/>
              <a:gdLst>
                <a:gd name="T0" fmla="*/ 42 w 362"/>
                <a:gd name="T1" fmla="*/ 282 h 282"/>
                <a:gd name="T2" fmla="*/ 81 w 362"/>
                <a:gd name="T3" fmla="*/ 282 h 282"/>
                <a:gd name="T4" fmla="*/ 81 w 362"/>
                <a:gd name="T5" fmla="*/ 131 h 282"/>
                <a:gd name="T6" fmla="*/ 281 w 362"/>
                <a:gd name="T7" fmla="*/ 131 h 282"/>
                <a:gd name="T8" fmla="*/ 281 w 362"/>
                <a:gd name="T9" fmla="*/ 282 h 282"/>
                <a:gd name="T10" fmla="*/ 320 w 362"/>
                <a:gd name="T11" fmla="*/ 282 h 282"/>
                <a:gd name="T12" fmla="*/ 320 w 362"/>
                <a:gd name="T13" fmla="*/ 131 h 282"/>
                <a:gd name="T14" fmla="*/ 362 w 362"/>
                <a:gd name="T15" fmla="*/ 131 h 282"/>
                <a:gd name="T16" fmla="*/ 362 w 362"/>
                <a:gd name="T17" fmla="*/ 10 h 282"/>
                <a:gd name="T18" fmla="*/ 328 w 362"/>
                <a:gd name="T19" fmla="*/ 10 h 282"/>
                <a:gd name="T20" fmla="*/ 328 w 362"/>
                <a:gd name="T21" fmla="*/ 0 h 282"/>
                <a:gd name="T22" fmla="*/ 270 w 362"/>
                <a:gd name="T23" fmla="*/ 0 h 282"/>
                <a:gd name="T24" fmla="*/ 270 w 362"/>
                <a:gd name="T25" fmla="*/ 10 h 282"/>
                <a:gd name="T26" fmla="*/ 94 w 362"/>
                <a:gd name="T27" fmla="*/ 10 h 282"/>
                <a:gd name="T28" fmla="*/ 94 w 362"/>
                <a:gd name="T29" fmla="*/ 0 h 282"/>
                <a:gd name="T30" fmla="*/ 37 w 362"/>
                <a:gd name="T31" fmla="*/ 0 h 282"/>
                <a:gd name="T32" fmla="*/ 37 w 362"/>
                <a:gd name="T33" fmla="*/ 10 h 282"/>
                <a:gd name="T34" fmla="*/ 0 w 362"/>
                <a:gd name="T35" fmla="*/ 10 h 282"/>
                <a:gd name="T36" fmla="*/ 0 w 362"/>
                <a:gd name="T37" fmla="*/ 131 h 282"/>
                <a:gd name="T38" fmla="*/ 42 w 362"/>
                <a:gd name="T39" fmla="*/ 131 h 282"/>
                <a:gd name="T40" fmla="*/ 42 w 362"/>
                <a:gd name="T41" fmla="*/ 282 h 282"/>
                <a:gd name="T42" fmla="*/ 349 w 362"/>
                <a:gd name="T43" fmla="*/ 23 h 282"/>
                <a:gd name="T44" fmla="*/ 349 w 362"/>
                <a:gd name="T45" fmla="*/ 25 h 282"/>
                <a:gd name="T46" fmla="*/ 324 w 362"/>
                <a:gd name="T47" fmla="*/ 118 h 282"/>
                <a:gd name="T48" fmla="*/ 281 w 362"/>
                <a:gd name="T49" fmla="*/ 118 h 282"/>
                <a:gd name="T50" fmla="*/ 306 w 362"/>
                <a:gd name="T51" fmla="*/ 23 h 282"/>
                <a:gd name="T52" fmla="*/ 349 w 362"/>
                <a:gd name="T53" fmla="*/ 23 h 282"/>
                <a:gd name="T54" fmla="*/ 237 w 362"/>
                <a:gd name="T55" fmla="*/ 118 h 282"/>
                <a:gd name="T56" fmla="*/ 193 w 362"/>
                <a:gd name="T57" fmla="*/ 118 h 282"/>
                <a:gd name="T58" fmla="*/ 218 w 362"/>
                <a:gd name="T59" fmla="*/ 23 h 282"/>
                <a:gd name="T60" fmla="*/ 260 w 362"/>
                <a:gd name="T61" fmla="*/ 23 h 282"/>
                <a:gd name="T62" fmla="*/ 237 w 362"/>
                <a:gd name="T63" fmla="*/ 118 h 282"/>
                <a:gd name="T64" fmla="*/ 148 w 362"/>
                <a:gd name="T65" fmla="*/ 118 h 282"/>
                <a:gd name="T66" fmla="*/ 106 w 362"/>
                <a:gd name="T67" fmla="*/ 118 h 282"/>
                <a:gd name="T68" fmla="*/ 129 w 362"/>
                <a:gd name="T69" fmla="*/ 23 h 282"/>
                <a:gd name="T70" fmla="*/ 173 w 362"/>
                <a:gd name="T71" fmla="*/ 23 h 282"/>
                <a:gd name="T72" fmla="*/ 148 w 362"/>
                <a:gd name="T73" fmla="*/ 118 h 282"/>
                <a:gd name="T74" fmla="*/ 42 w 362"/>
                <a:gd name="T75" fmla="*/ 23 h 282"/>
                <a:gd name="T76" fmla="*/ 85 w 362"/>
                <a:gd name="T77" fmla="*/ 23 h 282"/>
                <a:gd name="T78" fmla="*/ 60 w 362"/>
                <a:gd name="T79" fmla="*/ 118 h 282"/>
                <a:gd name="T80" fmla="*/ 19 w 362"/>
                <a:gd name="T81" fmla="*/ 118 h 282"/>
                <a:gd name="T82" fmla="*/ 42 w 362"/>
                <a:gd name="T83" fmla="*/ 23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62" h="282">
                  <a:moveTo>
                    <a:pt x="42" y="282"/>
                  </a:moveTo>
                  <a:lnTo>
                    <a:pt x="81" y="282"/>
                  </a:lnTo>
                  <a:lnTo>
                    <a:pt x="81" y="131"/>
                  </a:lnTo>
                  <a:lnTo>
                    <a:pt x="281" y="131"/>
                  </a:lnTo>
                  <a:lnTo>
                    <a:pt x="281" y="282"/>
                  </a:lnTo>
                  <a:lnTo>
                    <a:pt x="320" y="282"/>
                  </a:lnTo>
                  <a:lnTo>
                    <a:pt x="320" y="131"/>
                  </a:lnTo>
                  <a:lnTo>
                    <a:pt x="362" y="131"/>
                  </a:lnTo>
                  <a:lnTo>
                    <a:pt x="362" y="10"/>
                  </a:lnTo>
                  <a:lnTo>
                    <a:pt x="328" y="10"/>
                  </a:lnTo>
                  <a:lnTo>
                    <a:pt x="328" y="0"/>
                  </a:lnTo>
                  <a:lnTo>
                    <a:pt x="270" y="0"/>
                  </a:lnTo>
                  <a:lnTo>
                    <a:pt x="270" y="10"/>
                  </a:lnTo>
                  <a:lnTo>
                    <a:pt x="94" y="10"/>
                  </a:lnTo>
                  <a:lnTo>
                    <a:pt x="94" y="0"/>
                  </a:lnTo>
                  <a:lnTo>
                    <a:pt x="37" y="0"/>
                  </a:lnTo>
                  <a:lnTo>
                    <a:pt x="37" y="10"/>
                  </a:lnTo>
                  <a:lnTo>
                    <a:pt x="0" y="10"/>
                  </a:lnTo>
                  <a:lnTo>
                    <a:pt x="0" y="131"/>
                  </a:lnTo>
                  <a:lnTo>
                    <a:pt x="42" y="131"/>
                  </a:lnTo>
                  <a:lnTo>
                    <a:pt x="42" y="282"/>
                  </a:lnTo>
                  <a:close/>
                  <a:moveTo>
                    <a:pt x="349" y="23"/>
                  </a:moveTo>
                  <a:lnTo>
                    <a:pt x="349" y="25"/>
                  </a:lnTo>
                  <a:lnTo>
                    <a:pt x="324" y="118"/>
                  </a:lnTo>
                  <a:lnTo>
                    <a:pt x="281" y="118"/>
                  </a:lnTo>
                  <a:lnTo>
                    <a:pt x="306" y="23"/>
                  </a:lnTo>
                  <a:lnTo>
                    <a:pt x="349" y="23"/>
                  </a:lnTo>
                  <a:close/>
                  <a:moveTo>
                    <a:pt x="237" y="118"/>
                  </a:moveTo>
                  <a:lnTo>
                    <a:pt x="193" y="118"/>
                  </a:lnTo>
                  <a:lnTo>
                    <a:pt x="218" y="23"/>
                  </a:lnTo>
                  <a:lnTo>
                    <a:pt x="260" y="23"/>
                  </a:lnTo>
                  <a:lnTo>
                    <a:pt x="237" y="118"/>
                  </a:lnTo>
                  <a:close/>
                  <a:moveTo>
                    <a:pt x="148" y="118"/>
                  </a:moveTo>
                  <a:lnTo>
                    <a:pt x="106" y="118"/>
                  </a:lnTo>
                  <a:lnTo>
                    <a:pt x="129" y="23"/>
                  </a:lnTo>
                  <a:lnTo>
                    <a:pt x="173" y="23"/>
                  </a:lnTo>
                  <a:lnTo>
                    <a:pt x="148" y="118"/>
                  </a:lnTo>
                  <a:close/>
                  <a:moveTo>
                    <a:pt x="42" y="23"/>
                  </a:moveTo>
                  <a:lnTo>
                    <a:pt x="85" y="23"/>
                  </a:lnTo>
                  <a:lnTo>
                    <a:pt x="60" y="118"/>
                  </a:lnTo>
                  <a:lnTo>
                    <a:pt x="19" y="118"/>
                  </a:lnTo>
                  <a:lnTo>
                    <a:pt x="42" y="23"/>
                  </a:lnTo>
                  <a:close/>
                </a:path>
              </a:pathLst>
            </a:custGeom>
            <a:solidFill>
              <a:srgbClr val="B6D0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3">
              <a:extLst>
                <a:ext uri="{FF2B5EF4-FFF2-40B4-BE49-F238E27FC236}">
                  <a16:creationId xmlns="" xmlns:a16="http://schemas.microsoft.com/office/drawing/2014/main" id="{3A0992C4-D7B9-4AE6-96B8-9C259D2169E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82735" y="2894900"/>
              <a:ext cx="500105" cy="493029"/>
            </a:xfrm>
            <a:custGeom>
              <a:avLst/>
              <a:gdLst>
                <a:gd name="T0" fmla="*/ 90 w 102"/>
                <a:gd name="T1" fmla="*/ 84 h 101"/>
                <a:gd name="T2" fmla="*/ 85 w 102"/>
                <a:gd name="T3" fmla="*/ 75 h 101"/>
                <a:gd name="T4" fmla="*/ 88 w 102"/>
                <a:gd name="T5" fmla="*/ 60 h 101"/>
                <a:gd name="T6" fmla="*/ 99 w 102"/>
                <a:gd name="T7" fmla="*/ 57 h 101"/>
                <a:gd name="T8" fmla="*/ 102 w 102"/>
                <a:gd name="T9" fmla="*/ 47 h 101"/>
                <a:gd name="T10" fmla="*/ 92 w 102"/>
                <a:gd name="T11" fmla="*/ 44 h 101"/>
                <a:gd name="T12" fmla="*/ 84 w 102"/>
                <a:gd name="T13" fmla="*/ 31 h 101"/>
                <a:gd name="T14" fmla="*/ 90 w 102"/>
                <a:gd name="T15" fmla="*/ 22 h 101"/>
                <a:gd name="T16" fmla="*/ 84 w 102"/>
                <a:gd name="T17" fmla="*/ 12 h 101"/>
                <a:gd name="T18" fmla="*/ 75 w 102"/>
                <a:gd name="T19" fmla="*/ 17 h 101"/>
                <a:gd name="T20" fmla="*/ 61 w 102"/>
                <a:gd name="T21" fmla="*/ 13 h 101"/>
                <a:gd name="T22" fmla="*/ 58 w 102"/>
                <a:gd name="T23" fmla="*/ 3 h 101"/>
                <a:gd name="T24" fmla="*/ 47 w 102"/>
                <a:gd name="T25" fmla="*/ 0 h 101"/>
                <a:gd name="T26" fmla="*/ 44 w 102"/>
                <a:gd name="T27" fmla="*/ 10 h 101"/>
                <a:gd name="T28" fmla="*/ 32 w 102"/>
                <a:gd name="T29" fmla="*/ 17 h 101"/>
                <a:gd name="T30" fmla="*/ 22 w 102"/>
                <a:gd name="T31" fmla="*/ 12 h 101"/>
                <a:gd name="T32" fmla="*/ 12 w 102"/>
                <a:gd name="T33" fmla="*/ 17 h 101"/>
                <a:gd name="T34" fmla="*/ 17 w 102"/>
                <a:gd name="T35" fmla="*/ 26 h 101"/>
                <a:gd name="T36" fmla="*/ 14 w 102"/>
                <a:gd name="T37" fmla="*/ 41 h 101"/>
                <a:gd name="T38" fmla="*/ 3 w 102"/>
                <a:gd name="T39" fmla="*/ 44 h 101"/>
                <a:gd name="T40" fmla="*/ 0 w 102"/>
                <a:gd name="T41" fmla="*/ 55 h 101"/>
                <a:gd name="T42" fmla="*/ 10 w 102"/>
                <a:gd name="T43" fmla="*/ 57 h 101"/>
                <a:gd name="T44" fmla="*/ 18 w 102"/>
                <a:gd name="T45" fmla="*/ 70 h 101"/>
                <a:gd name="T46" fmla="*/ 12 w 102"/>
                <a:gd name="T47" fmla="*/ 79 h 101"/>
                <a:gd name="T48" fmla="*/ 18 w 102"/>
                <a:gd name="T49" fmla="*/ 89 h 101"/>
                <a:gd name="T50" fmla="*/ 27 w 102"/>
                <a:gd name="T51" fmla="*/ 84 h 101"/>
                <a:gd name="T52" fmla="*/ 41 w 102"/>
                <a:gd name="T53" fmla="*/ 88 h 101"/>
                <a:gd name="T54" fmla="*/ 44 w 102"/>
                <a:gd name="T55" fmla="*/ 98 h 101"/>
                <a:gd name="T56" fmla="*/ 55 w 102"/>
                <a:gd name="T57" fmla="*/ 101 h 101"/>
                <a:gd name="T58" fmla="*/ 58 w 102"/>
                <a:gd name="T59" fmla="*/ 91 h 101"/>
                <a:gd name="T60" fmla="*/ 71 w 102"/>
                <a:gd name="T61" fmla="*/ 84 h 101"/>
                <a:gd name="T62" fmla="*/ 80 w 102"/>
                <a:gd name="T63" fmla="*/ 89 h 101"/>
                <a:gd name="T64" fmla="*/ 51 w 102"/>
                <a:gd name="T65" fmla="*/ 74 h 101"/>
                <a:gd name="T66" fmla="*/ 51 w 102"/>
                <a:gd name="T67" fmla="*/ 27 h 101"/>
                <a:gd name="T68" fmla="*/ 51 w 102"/>
                <a:gd name="T69" fmla="*/ 7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2" h="101">
                  <a:moveTo>
                    <a:pt x="84" y="89"/>
                  </a:moveTo>
                  <a:cubicBezTo>
                    <a:pt x="90" y="84"/>
                    <a:pt x="90" y="84"/>
                    <a:pt x="90" y="84"/>
                  </a:cubicBezTo>
                  <a:cubicBezTo>
                    <a:pt x="91" y="82"/>
                    <a:pt x="91" y="81"/>
                    <a:pt x="90" y="79"/>
                  </a:cubicBezTo>
                  <a:cubicBezTo>
                    <a:pt x="85" y="75"/>
                    <a:pt x="85" y="75"/>
                    <a:pt x="85" y="75"/>
                  </a:cubicBezTo>
                  <a:cubicBezTo>
                    <a:pt x="84" y="73"/>
                    <a:pt x="83" y="71"/>
                    <a:pt x="84" y="70"/>
                  </a:cubicBezTo>
                  <a:cubicBezTo>
                    <a:pt x="88" y="60"/>
                    <a:pt x="88" y="60"/>
                    <a:pt x="88" y="60"/>
                  </a:cubicBezTo>
                  <a:cubicBezTo>
                    <a:pt x="89" y="59"/>
                    <a:pt x="90" y="57"/>
                    <a:pt x="92" y="57"/>
                  </a:cubicBezTo>
                  <a:cubicBezTo>
                    <a:pt x="99" y="57"/>
                    <a:pt x="99" y="57"/>
                    <a:pt x="99" y="57"/>
                  </a:cubicBezTo>
                  <a:cubicBezTo>
                    <a:pt x="101" y="57"/>
                    <a:pt x="102" y="56"/>
                    <a:pt x="102" y="55"/>
                  </a:cubicBezTo>
                  <a:cubicBezTo>
                    <a:pt x="102" y="47"/>
                    <a:pt x="102" y="47"/>
                    <a:pt x="102" y="47"/>
                  </a:cubicBezTo>
                  <a:cubicBezTo>
                    <a:pt x="102" y="45"/>
                    <a:pt x="101" y="44"/>
                    <a:pt x="99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0" y="44"/>
                    <a:pt x="89" y="42"/>
                    <a:pt x="88" y="41"/>
                  </a:cubicBezTo>
                  <a:cubicBezTo>
                    <a:pt x="84" y="31"/>
                    <a:pt x="84" y="31"/>
                    <a:pt x="84" y="31"/>
                  </a:cubicBezTo>
                  <a:cubicBezTo>
                    <a:pt x="83" y="30"/>
                    <a:pt x="84" y="28"/>
                    <a:pt x="85" y="26"/>
                  </a:cubicBezTo>
                  <a:cubicBezTo>
                    <a:pt x="90" y="22"/>
                    <a:pt x="90" y="22"/>
                    <a:pt x="90" y="22"/>
                  </a:cubicBezTo>
                  <a:cubicBezTo>
                    <a:pt x="91" y="20"/>
                    <a:pt x="91" y="19"/>
                    <a:pt x="90" y="17"/>
                  </a:cubicBezTo>
                  <a:cubicBezTo>
                    <a:pt x="84" y="12"/>
                    <a:pt x="84" y="12"/>
                    <a:pt x="84" y="12"/>
                  </a:cubicBezTo>
                  <a:cubicBezTo>
                    <a:pt x="83" y="11"/>
                    <a:pt x="81" y="11"/>
                    <a:pt x="80" y="12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4" y="18"/>
                    <a:pt x="72" y="18"/>
                    <a:pt x="71" y="17"/>
                  </a:cubicBezTo>
                  <a:cubicBezTo>
                    <a:pt x="61" y="13"/>
                    <a:pt x="61" y="13"/>
                    <a:pt x="61" y="13"/>
                  </a:cubicBezTo>
                  <a:cubicBezTo>
                    <a:pt x="59" y="13"/>
                    <a:pt x="58" y="11"/>
                    <a:pt x="58" y="10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58" y="1"/>
                    <a:pt x="57" y="0"/>
                    <a:pt x="55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6" y="0"/>
                    <a:pt x="44" y="1"/>
                    <a:pt x="44" y="3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1"/>
                    <a:pt x="43" y="13"/>
                    <a:pt x="41" y="13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0" y="18"/>
                    <a:pt x="28" y="18"/>
                    <a:pt x="27" y="17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1" y="11"/>
                    <a:pt x="19" y="11"/>
                    <a:pt x="18" y="12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1" y="19"/>
                    <a:pt x="11" y="20"/>
                    <a:pt x="12" y="22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28"/>
                    <a:pt x="19" y="30"/>
                    <a:pt x="18" y="31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42"/>
                    <a:pt x="12" y="44"/>
                    <a:pt x="10" y="44"/>
                  </a:cubicBezTo>
                  <a:cubicBezTo>
                    <a:pt x="3" y="44"/>
                    <a:pt x="3" y="44"/>
                    <a:pt x="3" y="44"/>
                  </a:cubicBezTo>
                  <a:cubicBezTo>
                    <a:pt x="2" y="44"/>
                    <a:pt x="0" y="45"/>
                    <a:pt x="0" y="47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6"/>
                    <a:pt x="2" y="57"/>
                    <a:pt x="3" y="57"/>
                  </a:cubicBezTo>
                  <a:cubicBezTo>
                    <a:pt x="10" y="57"/>
                    <a:pt x="10" y="57"/>
                    <a:pt x="10" y="57"/>
                  </a:cubicBezTo>
                  <a:cubicBezTo>
                    <a:pt x="12" y="57"/>
                    <a:pt x="14" y="59"/>
                    <a:pt x="14" y="60"/>
                  </a:cubicBezTo>
                  <a:cubicBezTo>
                    <a:pt x="18" y="70"/>
                    <a:pt x="18" y="70"/>
                    <a:pt x="18" y="70"/>
                  </a:cubicBezTo>
                  <a:cubicBezTo>
                    <a:pt x="19" y="71"/>
                    <a:pt x="18" y="73"/>
                    <a:pt x="17" y="75"/>
                  </a:cubicBezTo>
                  <a:cubicBezTo>
                    <a:pt x="12" y="79"/>
                    <a:pt x="12" y="79"/>
                    <a:pt x="12" y="79"/>
                  </a:cubicBezTo>
                  <a:cubicBezTo>
                    <a:pt x="11" y="81"/>
                    <a:pt x="11" y="82"/>
                    <a:pt x="12" y="84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19" y="90"/>
                    <a:pt x="21" y="90"/>
                    <a:pt x="22" y="89"/>
                  </a:cubicBezTo>
                  <a:cubicBezTo>
                    <a:pt x="27" y="84"/>
                    <a:pt x="27" y="84"/>
                    <a:pt x="27" y="84"/>
                  </a:cubicBezTo>
                  <a:cubicBezTo>
                    <a:pt x="28" y="83"/>
                    <a:pt x="30" y="83"/>
                    <a:pt x="32" y="84"/>
                  </a:cubicBezTo>
                  <a:cubicBezTo>
                    <a:pt x="41" y="88"/>
                    <a:pt x="41" y="88"/>
                    <a:pt x="41" y="88"/>
                  </a:cubicBezTo>
                  <a:cubicBezTo>
                    <a:pt x="43" y="88"/>
                    <a:pt x="44" y="90"/>
                    <a:pt x="44" y="91"/>
                  </a:cubicBezTo>
                  <a:cubicBezTo>
                    <a:pt x="44" y="98"/>
                    <a:pt x="44" y="98"/>
                    <a:pt x="44" y="98"/>
                  </a:cubicBezTo>
                  <a:cubicBezTo>
                    <a:pt x="44" y="100"/>
                    <a:pt x="46" y="101"/>
                    <a:pt x="47" y="101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7" y="101"/>
                    <a:pt x="58" y="100"/>
                    <a:pt x="58" y="98"/>
                  </a:cubicBezTo>
                  <a:cubicBezTo>
                    <a:pt x="58" y="91"/>
                    <a:pt x="58" y="91"/>
                    <a:pt x="58" y="91"/>
                  </a:cubicBezTo>
                  <a:cubicBezTo>
                    <a:pt x="58" y="90"/>
                    <a:pt x="59" y="88"/>
                    <a:pt x="61" y="88"/>
                  </a:cubicBezTo>
                  <a:cubicBezTo>
                    <a:pt x="71" y="84"/>
                    <a:pt x="71" y="84"/>
                    <a:pt x="71" y="84"/>
                  </a:cubicBezTo>
                  <a:cubicBezTo>
                    <a:pt x="72" y="83"/>
                    <a:pt x="74" y="83"/>
                    <a:pt x="75" y="84"/>
                  </a:cubicBezTo>
                  <a:cubicBezTo>
                    <a:pt x="80" y="89"/>
                    <a:pt x="80" y="89"/>
                    <a:pt x="80" y="89"/>
                  </a:cubicBezTo>
                  <a:cubicBezTo>
                    <a:pt x="81" y="90"/>
                    <a:pt x="83" y="90"/>
                    <a:pt x="84" y="89"/>
                  </a:cubicBezTo>
                  <a:close/>
                  <a:moveTo>
                    <a:pt x="51" y="74"/>
                  </a:moveTo>
                  <a:cubicBezTo>
                    <a:pt x="38" y="74"/>
                    <a:pt x="28" y="63"/>
                    <a:pt x="28" y="51"/>
                  </a:cubicBezTo>
                  <a:cubicBezTo>
                    <a:pt x="28" y="38"/>
                    <a:pt x="38" y="27"/>
                    <a:pt x="51" y="27"/>
                  </a:cubicBezTo>
                  <a:cubicBezTo>
                    <a:pt x="64" y="27"/>
                    <a:pt x="74" y="38"/>
                    <a:pt x="74" y="51"/>
                  </a:cubicBezTo>
                  <a:cubicBezTo>
                    <a:pt x="74" y="63"/>
                    <a:pt x="64" y="74"/>
                    <a:pt x="51" y="74"/>
                  </a:cubicBezTo>
                  <a:close/>
                </a:path>
              </a:pathLst>
            </a:custGeom>
            <a:solidFill>
              <a:srgbClr val="B6D0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4">
              <a:extLst>
                <a:ext uri="{FF2B5EF4-FFF2-40B4-BE49-F238E27FC236}">
                  <a16:creationId xmlns="" xmlns:a16="http://schemas.microsoft.com/office/drawing/2014/main" id="{D0B77321-10CB-4804-AEBA-AA4B1E013DC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55455" y="3319518"/>
              <a:ext cx="304309" cy="304310"/>
            </a:xfrm>
            <a:custGeom>
              <a:avLst/>
              <a:gdLst>
                <a:gd name="T0" fmla="*/ 61 w 62"/>
                <a:gd name="T1" fmla="*/ 19 h 62"/>
                <a:gd name="T2" fmla="*/ 54 w 62"/>
                <a:gd name="T3" fmla="*/ 20 h 62"/>
                <a:gd name="T4" fmla="*/ 47 w 62"/>
                <a:gd name="T5" fmla="*/ 13 h 62"/>
                <a:gd name="T6" fmla="*/ 49 w 62"/>
                <a:gd name="T7" fmla="*/ 7 h 62"/>
                <a:gd name="T8" fmla="*/ 44 w 62"/>
                <a:gd name="T9" fmla="*/ 2 h 62"/>
                <a:gd name="T10" fmla="*/ 39 w 62"/>
                <a:gd name="T11" fmla="*/ 7 h 62"/>
                <a:gd name="T12" fmla="*/ 30 w 62"/>
                <a:gd name="T13" fmla="*/ 7 h 62"/>
                <a:gd name="T14" fmla="*/ 27 w 62"/>
                <a:gd name="T15" fmla="*/ 1 h 62"/>
                <a:gd name="T16" fmla="*/ 20 w 62"/>
                <a:gd name="T17" fmla="*/ 2 h 62"/>
                <a:gd name="T18" fmla="*/ 20 w 62"/>
                <a:gd name="T19" fmla="*/ 8 h 62"/>
                <a:gd name="T20" fmla="*/ 14 w 62"/>
                <a:gd name="T21" fmla="*/ 15 h 62"/>
                <a:gd name="T22" fmla="*/ 7 w 62"/>
                <a:gd name="T23" fmla="*/ 13 h 62"/>
                <a:gd name="T24" fmla="*/ 2 w 62"/>
                <a:gd name="T25" fmla="*/ 18 h 62"/>
                <a:gd name="T26" fmla="*/ 7 w 62"/>
                <a:gd name="T27" fmla="*/ 23 h 62"/>
                <a:gd name="T28" fmla="*/ 7 w 62"/>
                <a:gd name="T29" fmla="*/ 32 h 62"/>
                <a:gd name="T30" fmla="*/ 2 w 62"/>
                <a:gd name="T31" fmla="*/ 35 h 62"/>
                <a:gd name="T32" fmla="*/ 2 w 62"/>
                <a:gd name="T33" fmla="*/ 42 h 62"/>
                <a:gd name="T34" fmla="*/ 8 w 62"/>
                <a:gd name="T35" fmla="*/ 42 h 62"/>
                <a:gd name="T36" fmla="*/ 15 w 62"/>
                <a:gd name="T37" fmla="*/ 48 h 62"/>
                <a:gd name="T38" fmla="*/ 13 w 62"/>
                <a:gd name="T39" fmla="*/ 55 h 62"/>
                <a:gd name="T40" fmla="*/ 19 w 62"/>
                <a:gd name="T41" fmla="*/ 60 h 62"/>
                <a:gd name="T42" fmla="*/ 23 w 62"/>
                <a:gd name="T43" fmla="*/ 55 h 62"/>
                <a:gd name="T44" fmla="*/ 32 w 62"/>
                <a:gd name="T45" fmla="*/ 55 h 62"/>
                <a:gd name="T46" fmla="*/ 36 w 62"/>
                <a:gd name="T47" fmla="*/ 61 h 62"/>
                <a:gd name="T48" fmla="*/ 43 w 62"/>
                <a:gd name="T49" fmla="*/ 60 h 62"/>
                <a:gd name="T50" fmla="*/ 43 w 62"/>
                <a:gd name="T51" fmla="*/ 54 h 62"/>
                <a:gd name="T52" fmla="*/ 49 w 62"/>
                <a:gd name="T53" fmla="*/ 47 h 62"/>
                <a:gd name="T54" fmla="*/ 55 w 62"/>
                <a:gd name="T55" fmla="*/ 49 h 62"/>
                <a:gd name="T56" fmla="*/ 60 w 62"/>
                <a:gd name="T57" fmla="*/ 44 h 62"/>
                <a:gd name="T58" fmla="*/ 56 w 62"/>
                <a:gd name="T59" fmla="*/ 39 h 62"/>
                <a:gd name="T60" fmla="*/ 55 w 62"/>
                <a:gd name="T61" fmla="*/ 30 h 62"/>
                <a:gd name="T62" fmla="*/ 61 w 62"/>
                <a:gd name="T63" fmla="*/ 26 h 62"/>
                <a:gd name="T64" fmla="*/ 44 w 62"/>
                <a:gd name="T65" fmla="*/ 38 h 62"/>
                <a:gd name="T66" fmla="*/ 18 w 62"/>
                <a:gd name="T67" fmla="*/ 24 h 62"/>
                <a:gd name="T68" fmla="*/ 44 w 62"/>
                <a:gd name="T69" fmla="*/ 3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2" h="62">
                  <a:moveTo>
                    <a:pt x="62" y="24"/>
                  </a:moveTo>
                  <a:cubicBezTo>
                    <a:pt x="61" y="19"/>
                    <a:pt x="61" y="19"/>
                    <a:pt x="61" y="19"/>
                  </a:cubicBezTo>
                  <a:cubicBezTo>
                    <a:pt x="60" y="19"/>
                    <a:pt x="59" y="18"/>
                    <a:pt x="58" y="18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3" y="20"/>
                    <a:pt x="52" y="19"/>
                    <a:pt x="51" y="19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47" y="13"/>
                    <a:pt x="46" y="12"/>
                    <a:pt x="47" y="11"/>
                  </a:cubicBezTo>
                  <a:cubicBezTo>
                    <a:pt x="49" y="7"/>
                    <a:pt x="49" y="7"/>
                    <a:pt x="49" y="7"/>
                  </a:cubicBezTo>
                  <a:cubicBezTo>
                    <a:pt x="49" y="6"/>
                    <a:pt x="49" y="5"/>
                    <a:pt x="48" y="4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3" y="2"/>
                    <a:pt x="42" y="2"/>
                    <a:pt x="41" y="3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39" y="7"/>
                    <a:pt x="38" y="8"/>
                    <a:pt x="37" y="8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29" y="7"/>
                    <a:pt x="28" y="6"/>
                    <a:pt x="28" y="5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6" y="0"/>
                    <a:pt x="25" y="0"/>
                    <a:pt x="24" y="0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19" y="2"/>
                    <a:pt x="18" y="3"/>
                    <a:pt x="19" y="4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9"/>
                    <a:pt x="20" y="10"/>
                    <a:pt x="19" y="11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3" y="15"/>
                    <a:pt x="12" y="16"/>
                    <a:pt x="11" y="15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6" y="13"/>
                    <a:pt x="5" y="13"/>
                    <a:pt x="5" y="14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9"/>
                    <a:pt x="2" y="20"/>
                    <a:pt x="3" y="21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8" y="23"/>
                    <a:pt x="8" y="24"/>
                    <a:pt x="8" y="25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7" y="33"/>
                    <a:pt x="7" y="34"/>
                    <a:pt x="6" y="34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1" y="36"/>
                    <a:pt x="0" y="37"/>
                    <a:pt x="0" y="38"/>
                  </a:cubicBezTo>
                  <a:cubicBezTo>
                    <a:pt x="2" y="42"/>
                    <a:pt x="2" y="42"/>
                    <a:pt x="2" y="42"/>
                  </a:cubicBezTo>
                  <a:cubicBezTo>
                    <a:pt x="2" y="43"/>
                    <a:pt x="3" y="44"/>
                    <a:pt x="4" y="44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9" y="42"/>
                    <a:pt x="10" y="43"/>
                    <a:pt x="11" y="43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6" y="49"/>
                    <a:pt x="16" y="50"/>
                    <a:pt x="15" y="51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3" y="56"/>
                    <a:pt x="13" y="57"/>
                    <a:pt x="14" y="57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19" y="60"/>
                    <a:pt x="21" y="60"/>
                    <a:pt x="21" y="59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3" y="54"/>
                    <a:pt x="25" y="54"/>
                    <a:pt x="26" y="54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3" y="55"/>
                    <a:pt x="34" y="55"/>
                    <a:pt x="34" y="56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36" y="61"/>
                    <a:pt x="37" y="62"/>
                    <a:pt x="38" y="62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44" y="60"/>
                    <a:pt x="44" y="59"/>
                    <a:pt x="44" y="58"/>
                  </a:cubicBezTo>
                  <a:cubicBezTo>
                    <a:pt x="43" y="54"/>
                    <a:pt x="43" y="54"/>
                    <a:pt x="43" y="54"/>
                  </a:cubicBezTo>
                  <a:cubicBezTo>
                    <a:pt x="42" y="53"/>
                    <a:pt x="43" y="52"/>
                    <a:pt x="44" y="51"/>
                  </a:cubicBezTo>
                  <a:cubicBezTo>
                    <a:pt x="49" y="47"/>
                    <a:pt x="49" y="47"/>
                    <a:pt x="49" y="47"/>
                  </a:cubicBezTo>
                  <a:cubicBezTo>
                    <a:pt x="49" y="46"/>
                    <a:pt x="51" y="46"/>
                    <a:pt x="52" y="47"/>
                  </a:cubicBezTo>
                  <a:cubicBezTo>
                    <a:pt x="55" y="49"/>
                    <a:pt x="55" y="49"/>
                    <a:pt x="55" y="49"/>
                  </a:cubicBezTo>
                  <a:cubicBezTo>
                    <a:pt x="56" y="49"/>
                    <a:pt x="57" y="49"/>
                    <a:pt x="58" y="48"/>
                  </a:cubicBezTo>
                  <a:cubicBezTo>
                    <a:pt x="60" y="44"/>
                    <a:pt x="60" y="44"/>
                    <a:pt x="60" y="44"/>
                  </a:cubicBezTo>
                  <a:cubicBezTo>
                    <a:pt x="61" y="43"/>
                    <a:pt x="60" y="42"/>
                    <a:pt x="59" y="41"/>
                  </a:cubicBezTo>
                  <a:cubicBezTo>
                    <a:pt x="56" y="39"/>
                    <a:pt x="56" y="39"/>
                    <a:pt x="56" y="39"/>
                  </a:cubicBezTo>
                  <a:cubicBezTo>
                    <a:pt x="55" y="39"/>
                    <a:pt x="54" y="37"/>
                    <a:pt x="54" y="37"/>
                  </a:cubicBezTo>
                  <a:cubicBezTo>
                    <a:pt x="55" y="30"/>
                    <a:pt x="55" y="30"/>
                    <a:pt x="55" y="30"/>
                  </a:cubicBezTo>
                  <a:cubicBezTo>
                    <a:pt x="55" y="29"/>
                    <a:pt x="56" y="28"/>
                    <a:pt x="57" y="28"/>
                  </a:cubicBezTo>
                  <a:cubicBezTo>
                    <a:pt x="61" y="26"/>
                    <a:pt x="61" y="26"/>
                    <a:pt x="61" y="26"/>
                  </a:cubicBezTo>
                  <a:cubicBezTo>
                    <a:pt x="62" y="26"/>
                    <a:pt x="62" y="25"/>
                    <a:pt x="62" y="24"/>
                  </a:cubicBezTo>
                  <a:close/>
                  <a:moveTo>
                    <a:pt x="44" y="38"/>
                  </a:moveTo>
                  <a:cubicBezTo>
                    <a:pt x="40" y="45"/>
                    <a:pt x="31" y="47"/>
                    <a:pt x="24" y="44"/>
                  </a:cubicBezTo>
                  <a:cubicBezTo>
                    <a:pt x="17" y="40"/>
                    <a:pt x="15" y="31"/>
                    <a:pt x="18" y="24"/>
                  </a:cubicBezTo>
                  <a:cubicBezTo>
                    <a:pt x="22" y="17"/>
                    <a:pt x="31" y="14"/>
                    <a:pt x="38" y="18"/>
                  </a:cubicBezTo>
                  <a:cubicBezTo>
                    <a:pt x="45" y="22"/>
                    <a:pt x="48" y="31"/>
                    <a:pt x="44" y="38"/>
                  </a:cubicBezTo>
                  <a:close/>
                </a:path>
              </a:pathLst>
            </a:custGeom>
            <a:solidFill>
              <a:srgbClr val="B6D0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5">
              <a:extLst>
                <a:ext uri="{FF2B5EF4-FFF2-40B4-BE49-F238E27FC236}">
                  <a16:creationId xmlns="" xmlns:a16="http://schemas.microsoft.com/office/drawing/2014/main" id="{A9FB4BF7-9056-4809-AC40-85CBB4365553}"/>
                </a:ext>
              </a:extLst>
            </p:cNvPr>
            <p:cNvSpPr>
              <a:spLocks/>
            </p:cNvSpPr>
            <p:nvPr/>
          </p:nvSpPr>
          <p:spPr bwMode="auto">
            <a:xfrm>
              <a:off x="7455151" y="3845572"/>
              <a:ext cx="681747" cy="37744"/>
            </a:xfrm>
            <a:custGeom>
              <a:avLst/>
              <a:gdLst>
                <a:gd name="T0" fmla="*/ 135 w 139"/>
                <a:gd name="T1" fmla="*/ 8 h 8"/>
                <a:gd name="T2" fmla="*/ 4 w 139"/>
                <a:gd name="T3" fmla="*/ 8 h 8"/>
                <a:gd name="T4" fmla="*/ 0 w 139"/>
                <a:gd name="T5" fmla="*/ 4 h 8"/>
                <a:gd name="T6" fmla="*/ 4 w 139"/>
                <a:gd name="T7" fmla="*/ 0 h 8"/>
                <a:gd name="T8" fmla="*/ 135 w 139"/>
                <a:gd name="T9" fmla="*/ 0 h 8"/>
                <a:gd name="T10" fmla="*/ 139 w 139"/>
                <a:gd name="T11" fmla="*/ 4 h 8"/>
                <a:gd name="T12" fmla="*/ 135 w 139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8">
                  <a:moveTo>
                    <a:pt x="135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37" y="0"/>
                    <a:pt x="139" y="2"/>
                    <a:pt x="139" y="4"/>
                  </a:cubicBezTo>
                  <a:cubicBezTo>
                    <a:pt x="139" y="6"/>
                    <a:pt x="137" y="8"/>
                    <a:pt x="135" y="8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6">
              <a:extLst>
                <a:ext uri="{FF2B5EF4-FFF2-40B4-BE49-F238E27FC236}">
                  <a16:creationId xmlns="" xmlns:a16="http://schemas.microsoft.com/office/drawing/2014/main" id="{8DBCF30F-FCF1-4E77-81A6-2D3C7029D65D}"/>
                </a:ext>
              </a:extLst>
            </p:cNvPr>
            <p:cNvSpPr>
              <a:spLocks/>
            </p:cNvSpPr>
            <p:nvPr/>
          </p:nvSpPr>
          <p:spPr bwMode="auto">
            <a:xfrm>
              <a:off x="5759039" y="4133369"/>
              <a:ext cx="1073339" cy="44821"/>
            </a:xfrm>
            <a:custGeom>
              <a:avLst/>
              <a:gdLst>
                <a:gd name="T0" fmla="*/ 215 w 219"/>
                <a:gd name="T1" fmla="*/ 9 h 9"/>
                <a:gd name="T2" fmla="*/ 4 w 219"/>
                <a:gd name="T3" fmla="*/ 9 h 9"/>
                <a:gd name="T4" fmla="*/ 0 w 219"/>
                <a:gd name="T5" fmla="*/ 4 h 9"/>
                <a:gd name="T6" fmla="*/ 4 w 219"/>
                <a:gd name="T7" fmla="*/ 0 h 9"/>
                <a:gd name="T8" fmla="*/ 215 w 219"/>
                <a:gd name="T9" fmla="*/ 0 h 9"/>
                <a:gd name="T10" fmla="*/ 219 w 219"/>
                <a:gd name="T11" fmla="*/ 4 h 9"/>
                <a:gd name="T12" fmla="*/ 215 w 219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9" h="9">
                  <a:moveTo>
                    <a:pt x="215" y="9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15" y="0"/>
                    <a:pt x="215" y="0"/>
                    <a:pt x="215" y="0"/>
                  </a:cubicBezTo>
                  <a:cubicBezTo>
                    <a:pt x="217" y="0"/>
                    <a:pt x="219" y="2"/>
                    <a:pt x="219" y="4"/>
                  </a:cubicBezTo>
                  <a:cubicBezTo>
                    <a:pt x="219" y="7"/>
                    <a:pt x="217" y="9"/>
                    <a:pt x="215" y="9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7">
              <a:extLst>
                <a:ext uri="{FF2B5EF4-FFF2-40B4-BE49-F238E27FC236}">
                  <a16:creationId xmlns="" xmlns:a16="http://schemas.microsoft.com/office/drawing/2014/main" id="{6E14B61B-28DC-40F8-AB15-845208B613E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10555" y="4683013"/>
              <a:ext cx="1075698" cy="42462"/>
            </a:xfrm>
            <a:custGeom>
              <a:avLst/>
              <a:gdLst>
                <a:gd name="T0" fmla="*/ 215 w 219"/>
                <a:gd name="T1" fmla="*/ 9 h 9"/>
                <a:gd name="T2" fmla="*/ 4 w 219"/>
                <a:gd name="T3" fmla="*/ 9 h 9"/>
                <a:gd name="T4" fmla="*/ 0 w 219"/>
                <a:gd name="T5" fmla="*/ 5 h 9"/>
                <a:gd name="T6" fmla="*/ 4 w 219"/>
                <a:gd name="T7" fmla="*/ 0 h 9"/>
                <a:gd name="T8" fmla="*/ 215 w 219"/>
                <a:gd name="T9" fmla="*/ 0 h 9"/>
                <a:gd name="T10" fmla="*/ 219 w 219"/>
                <a:gd name="T11" fmla="*/ 5 h 9"/>
                <a:gd name="T12" fmla="*/ 215 w 219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9" h="9">
                  <a:moveTo>
                    <a:pt x="215" y="9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15" y="0"/>
                    <a:pt x="215" y="0"/>
                    <a:pt x="215" y="0"/>
                  </a:cubicBezTo>
                  <a:cubicBezTo>
                    <a:pt x="217" y="0"/>
                    <a:pt x="219" y="2"/>
                    <a:pt x="219" y="5"/>
                  </a:cubicBezTo>
                  <a:cubicBezTo>
                    <a:pt x="219" y="7"/>
                    <a:pt x="217" y="9"/>
                    <a:pt x="215" y="9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8">
              <a:extLst>
                <a:ext uri="{FF2B5EF4-FFF2-40B4-BE49-F238E27FC236}">
                  <a16:creationId xmlns="" xmlns:a16="http://schemas.microsoft.com/office/drawing/2014/main" id="{BD8F5C35-C3E5-4F3F-81B6-A5390EF221DB}"/>
                </a:ext>
              </a:extLst>
            </p:cNvPr>
            <p:cNvSpPr>
              <a:spLocks/>
            </p:cNvSpPr>
            <p:nvPr/>
          </p:nvSpPr>
          <p:spPr bwMode="auto">
            <a:xfrm>
              <a:off x="189103" y="6817898"/>
              <a:ext cx="11782880" cy="40103"/>
            </a:xfrm>
            <a:custGeom>
              <a:avLst/>
              <a:gdLst>
                <a:gd name="T0" fmla="*/ 1598 w 1602"/>
                <a:gd name="T1" fmla="*/ 8 h 8"/>
                <a:gd name="T2" fmla="*/ 4 w 1602"/>
                <a:gd name="T3" fmla="*/ 8 h 8"/>
                <a:gd name="T4" fmla="*/ 0 w 1602"/>
                <a:gd name="T5" fmla="*/ 4 h 8"/>
                <a:gd name="T6" fmla="*/ 4 w 1602"/>
                <a:gd name="T7" fmla="*/ 0 h 8"/>
                <a:gd name="T8" fmla="*/ 1598 w 1602"/>
                <a:gd name="T9" fmla="*/ 0 h 8"/>
                <a:gd name="T10" fmla="*/ 1602 w 1602"/>
                <a:gd name="T11" fmla="*/ 4 h 8"/>
                <a:gd name="T12" fmla="*/ 1598 w 1602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02" h="8">
                  <a:moveTo>
                    <a:pt x="1598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598" y="0"/>
                    <a:pt x="1598" y="0"/>
                    <a:pt x="1598" y="0"/>
                  </a:cubicBezTo>
                  <a:cubicBezTo>
                    <a:pt x="1600" y="0"/>
                    <a:pt x="1602" y="2"/>
                    <a:pt x="1602" y="4"/>
                  </a:cubicBezTo>
                  <a:cubicBezTo>
                    <a:pt x="1602" y="6"/>
                    <a:pt x="1600" y="8"/>
                    <a:pt x="1598" y="8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9">
              <a:extLst>
                <a:ext uri="{FF2B5EF4-FFF2-40B4-BE49-F238E27FC236}">
                  <a16:creationId xmlns="" xmlns:a16="http://schemas.microsoft.com/office/drawing/2014/main" id="{047C5DF7-CC3D-4A61-8056-F3F2C0BD3DB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90853" y="3628545"/>
              <a:ext cx="495387" cy="476516"/>
            </a:xfrm>
            <a:custGeom>
              <a:avLst/>
              <a:gdLst>
                <a:gd name="T0" fmla="*/ 64 w 101"/>
                <a:gd name="T1" fmla="*/ 0 h 97"/>
                <a:gd name="T2" fmla="*/ 41 w 101"/>
                <a:gd name="T3" fmla="*/ 10 h 97"/>
                <a:gd name="T4" fmla="*/ 35 w 101"/>
                <a:gd name="T5" fmla="*/ 51 h 97"/>
                <a:gd name="T6" fmla="*/ 36 w 101"/>
                <a:gd name="T7" fmla="*/ 52 h 97"/>
                <a:gd name="T8" fmla="*/ 2 w 101"/>
                <a:gd name="T9" fmla="*/ 85 h 97"/>
                <a:gd name="T10" fmla="*/ 0 w 101"/>
                <a:gd name="T11" fmla="*/ 89 h 97"/>
                <a:gd name="T12" fmla="*/ 3 w 101"/>
                <a:gd name="T13" fmla="*/ 94 h 97"/>
                <a:gd name="T14" fmla="*/ 9 w 101"/>
                <a:gd name="T15" fmla="*/ 97 h 97"/>
                <a:gd name="T16" fmla="*/ 13 w 101"/>
                <a:gd name="T17" fmla="*/ 96 h 97"/>
                <a:gd name="T18" fmla="*/ 46 w 101"/>
                <a:gd name="T19" fmla="*/ 62 h 97"/>
                <a:gd name="T20" fmla="*/ 47 w 101"/>
                <a:gd name="T21" fmla="*/ 63 h 97"/>
                <a:gd name="T22" fmla="*/ 64 w 101"/>
                <a:gd name="T23" fmla="*/ 67 h 97"/>
                <a:gd name="T24" fmla="*/ 88 w 101"/>
                <a:gd name="T25" fmla="*/ 57 h 97"/>
                <a:gd name="T26" fmla="*/ 88 w 101"/>
                <a:gd name="T27" fmla="*/ 10 h 97"/>
                <a:gd name="T28" fmla="*/ 64 w 101"/>
                <a:gd name="T29" fmla="*/ 0 h 97"/>
                <a:gd name="T30" fmla="*/ 64 w 101"/>
                <a:gd name="T31" fmla="*/ 57 h 97"/>
                <a:gd name="T32" fmla="*/ 41 w 101"/>
                <a:gd name="T33" fmla="*/ 34 h 97"/>
                <a:gd name="T34" fmla="*/ 64 w 101"/>
                <a:gd name="T35" fmla="*/ 10 h 97"/>
                <a:gd name="T36" fmla="*/ 64 w 101"/>
                <a:gd name="T37" fmla="*/ 10 h 97"/>
                <a:gd name="T38" fmla="*/ 88 w 101"/>
                <a:gd name="T39" fmla="*/ 34 h 97"/>
                <a:gd name="T40" fmla="*/ 64 w 101"/>
                <a:gd name="T41" fmla="*/ 5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1" h="97">
                  <a:moveTo>
                    <a:pt x="64" y="0"/>
                  </a:moveTo>
                  <a:cubicBezTo>
                    <a:pt x="55" y="0"/>
                    <a:pt x="47" y="4"/>
                    <a:pt x="41" y="10"/>
                  </a:cubicBezTo>
                  <a:cubicBezTo>
                    <a:pt x="30" y="21"/>
                    <a:pt x="28" y="37"/>
                    <a:pt x="35" y="51"/>
                  </a:cubicBezTo>
                  <a:cubicBezTo>
                    <a:pt x="36" y="52"/>
                    <a:pt x="36" y="52"/>
                    <a:pt x="36" y="52"/>
                  </a:cubicBezTo>
                  <a:cubicBezTo>
                    <a:pt x="2" y="85"/>
                    <a:pt x="2" y="85"/>
                    <a:pt x="2" y="85"/>
                  </a:cubicBezTo>
                  <a:cubicBezTo>
                    <a:pt x="2" y="85"/>
                    <a:pt x="0" y="87"/>
                    <a:pt x="0" y="89"/>
                  </a:cubicBezTo>
                  <a:cubicBezTo>
                    <a:pt x="0" y="91"/>
                    <a:pt x="1" y="93"/>
                    <a:pt x="3" y="94"/>
                  </a:cubicBezTo>
                  <a:cubicBezTo>
                    <a:pt x="5" y="96"/>
                    <a:pt x="7" y="97"/>
                    <a:pt x="9" y="97"/>
                  </a:cubicBezTo>
                  <a:cubicBezTo>
                    <a:pt x="11" y="97"/>
                    <a:pt x="13" y="96"/>
                    <a:pt x="13" y="96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47" y="63"/>
                    <a:pt x="47" y="63"/>
                    <a:pt x="47" y="63"/>
                  </a:cubicBezTo>
                  <a:cubicBezTo>
                    <a:pt x="52" y="66"/>
                    <a:pt x="58" y="67"/>
                    <a:pt x="64" y="67"/>
                  </a:cubicBezTo>
                  <a:cubicBezTo>
                    <a:pt x="73" y="67"/>
                    <a:pt x="82" y="64"/>
                    <a:pt x="88" y="57"/>
                  </a:cubicBezTo>
                  <a:cubicBezTo>
                    <a:pt x="101" y="44"/>
                    <a:pt x="101" y="23"/>
                    <a:pt x="88" y="10"/>
                  </a:cubicBezTo>
                  <a:cubicBezTo>
                    <a:pt x="82" y="4"/>
                    <a:pt x="73" y="0"/>
                    <a:pt x="64" y="0"/>
                  </a:cubicBezTo>
                  <a:close/>
                  <a:moveTo>
                    <a:pt x="64" y="57"/>
                  </a:moveTo>
                  <a:cubicBezTo>
                    <a:pt x="51" y="57"/>
                    <a:pt x="41" y="47"/>
                    <a:pt x="41" y="34"/>
                  </a:cubicBezTo>
                  <a:cubicBezTo>
                    <a:pt x="41" y="21"/>
                    <a:pt x="51" y="10"/>
                    <a:pt x="64" y="10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77" y="10"/>
                    <a:pt x="88" y="21"/>
                    <a:pt x="88" y="34"/>
                  </a:cubicBezTo>
                  <a:cubicBezTo>
                    <a:pt x="88" y="47"/>
                    <a:pt x="77" y="57"/>
                    <a:pt x="64" y="57"/>
                  </a:cubicBezTo>
                  <a:close/>
                </a:path>
              </a:pathLst>
            </a:custGeom>
            <a:solidFill>
              <a:srgbClr val="B6D0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Rectangle 40">
              <a:extLst>
                <a:ext uri="{FF2B5EF4-FFF2-40B4-BE49-F238E27FC236}">
                  <a16:creationId xmlns="" xmlns:a16="http://schemas.microsoft.com/office/drawing/2014/main" id="{38B58799-D568-49A5-ACC0-EFB00343CC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45623" y="3786598"/>
              <a:ext cx="117949" cy="33026"/>
            </a:xfrm>
            <a:prstGeom prst="rect">
              <a:avLst/>
            </a:prstGeom>
            <a:solidFill>
              <a:srgbClr val="B6D0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1">
              <a:extLst>
                <a:ext uri="{FF2B5EF4-FFF2-40B4-BE49-F238E27FC236}">
                  <a16:creationId xmlns="" xmlns:a16="http://schemas.microsoft.com/office/drawing/2014/main" id="{E1C64754-CC03-4A95-9085-8C323D83B54E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0273" y="5211427"/>
              <a:ext cx="37744" cy="1606471"/>
            </a:xfrm>
            <a:custGeom>
              <a:avLst/>
              <a:gdLst>
                <a:gd name="T0" fmla="*/ 4 w 8"/>
                <a:gd name="T1" fmla="*/ 328 h 328"/>
                <a:gd name="T2" fmla="*/ 0 w 8"/>
                <a:gd name="T3" fmla="*/ 324 h 328"/>
                <a:gd name="T4" fmla="*/ 0 w 8"/>
                <a:gd name="T5" fmla="*/ 5 h 328"/>
                <a:gd name="T6" fmla="*/ 4 w 8"/>
                <a:gd name="T7" fmla="*/ 0 h 328"/>
                <a:gd name="T8" fmla="*/ 8 w 8"/>
                <a:gd name="T9" fmla="*/ 5 h 328"/>
                <a:gd name="T10" fmla="*/ 8 w 8"/>
                <a:gd name="T11" fmla="*/ 324 h 328"/>
                <a:gd name="T12" fmla="*/ 4 w 8"/>
                <a:gd name="T13" fmla="*/ 328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328">
                  <a:moveTo>
                    <a:pt x="4" y="328"/>
                  </a:moveTo>
                  <a:cubicBezTo>
                    <a:pt x="2" y="328"/>
                    <a:pt x="0" y="326"/>
                    <a:pt x="0" y="32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8" y="2"/>
                    <a:pt x="8" y="5"/>
                  </a:cubicBezTo>
                  <a:cubicBezTo>
                    <a:pt x="8" y="324"/>
                    <a:pt x="8" y="324"/>
                    <a:pt x="8" y="324"/>
                  </a:cubicBezTo>
                  <a:cubicBezTo>
                    <a:pt x="8" y="326"/>
                    <a:pt x="6" y="328"/>
                    <a:pt x="4" y="328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2">
              <a:extLst>
                <a:ext uri="{FF2B5EF4-FFF2-40B4-BE49-F238E27FC236}">
                  <a16:creationId xmlns="" xmlns:a16="http://schemas.microsoft.com/office/drawing/2014/main" id="{BB7F0306-2D8E-4CC5-BD49-A867A36D2A35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1198" y="5211427"/>
              <a:ext cx="40103" cy="1606471"/>
            </a:xfrm>
            <a:custGeom>
              <a:avLst/>
              <a:gdLst>
                <a:gd name="T0" fmla="*/ 4 w 8"/>
                <a:gd name="T1" fmla="*/ 328 h 328"/>
                <a:gd name="T2" fmla="*/ 0 w 8"/>
                <a:gd name="T3" fmla="*/ 324 h 328"/>
                <a:gd name="T4" fmla="*/ 0 w 8"/>
                <a:gd name="T5" fmla="*/ 5 h 328"/>
                <a:gd name="T6" fmla="*/ 4 w 8"/>
                <a:gd name="T7" fmla="*/ 0 h 328"/>
                <a:gd name="T8" fmla="*/ 8 w 8"/>
                <a:gd name="T9" fmla="*/ 5 h 328"/>
                <a:gd name="T10" fmla="*/ 8 w 8"/>
                <a:gd name="T11" fmla="*/ 324 h 328"/>
                <a:gd name="T12" fmla="*/ 4 w 8"/>
                <a:gd name="T13" fmla="*/ 328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328">
                  <a:moveTo>
                    <a:pt x="4" y="328"/>
                  </a:moveTo>
                  <a:cubicBezTo>
                    <a:pt x="2" y="328"/>
                    <a:pt x="0" y="326"/>
                    <a:pt x="0" y="32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8" y="2"/>
                    <a:pt x="8" y="5"/>
                  </a:cubicBezTo>
                  <a:cubicBezTo>
                    <a:pt x="8" y="324"/>
                    <a:pt x="8" y="324"/>
                    <a:pt x="8" y="324"/>
                  </a:cubicBezTo>
                  <a:cubicBezTo>
                    <a:pt x="8" y="326"/>
                    <a:pt x="7" y="328"/>
                    <a:pt x="4" y="328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3">
              <a:extLst>
                <a:ext uri="{FF2B5EF4-FFF2-40B4-BE49-F238E27FC236}">
                  <a16:creationId xmlns="" xmlns:a16="http://schemas.microsoft.com/office/drawing/2014/main" id="{0CA40032-2C52-45ED-BB3F-C11D96A3981E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0273" y="5319940"/>
              <a:ext cx="401028" cy="44821"/>
            </a:xfrm>
            <a:custGeom>
              <a:avLst/>
              <a:gdLst>
                <a:gd name="T0" fmla="*/ 78 w 82"/>
                <a:gd name="T1" fmla="*/ 9 h 9"/>
                <a:gd name="T2" fmla="*/ 4 w 82"/>
                <a:gd name="T3" fmla="*/ 9 h 9"/>
                <a:gd name="T4" fmla="*/ 0 w 82"/>
                <a:gd name="T5" fmla="*/ 4 h 9"/>
                <a:gd name="T6" fmla="*/ 4 w 82"/>
                <a:gd name="T7" fmla="*/ 0 h 9"/>
                <a:gd name="T8" fmla="*/ 78 w 82"/>
                <a:gd name="T9" fmla="*/ 0 h 9"/>
                <a:gd name="T10" fmla="*/ 82 w 82"/>
                <a:gd name="T11" fmla="*/ 4 h 9"/>
                <a:gd name="T12" fmla="*/ 78 w 82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9">
                  <a:moveTo>
                    <a:pt x="78" y="9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1" y="0"/>
                    <a:pt x="82" y="2"/>
                    <a:pt x="82" y="4"/>
                  </a:cubicBezTo>
                  <a:cubicBezTo>
                    <a:pt x="82" y="7"/>
                    <a:pt x="81" y="9"/>
                    <a:pt x="78" y="9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4">
              <a:extLst>
                <a:ext uri="{FF2B5EF4-FFF2-40B4-BE49-F238E27FC236}">
                  <a16:creationId xmlns="" xmlns:a16="http://schemas.microsoft.com/office/drawing/2014/main" id="{D34FDCF9-04AA-4E46-8F3D-4B93675F4022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0273" y="5501582"/>
              <a:ext cx="401028" cy="37744"/>
            </a:xfrm>
            <a:custGeom>
              <a:avLst/>
              <a:gdLst>
                <a:gd name="T0" fmla="*/ 78 w 82"/>
                <a:gd name="T1" fmla="*/ 8 h 8"/>
                <a:gd name="T2" fmla="*/ 4 w 82"/>
                <a:gd name="T3" fmla="*/ 8 h 8"/>
                <a:gd name="T4" fmla="*/ 0 w 82"/>
                <a:gd name="T5" fmla="*/ 4 h 8"/>
                <a:gd name="T6" fmla="*/ 4 w 82"/>
                <a:gd name="T7" fmla="*/ 0 h 8"/>
                <a:gd name="T8" fmla="*/ 78 w 82"/>
                <a:gd name="T9" fmla="*/ 0 h 8"/>
                <a:gd name="T10" fmla="*/ 82 w 82"/>
                <a:gd name="T11" fmla="*/ 4 h 8"/>
                <a:gd name="T12" fmla="*/ 78 w 82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8">
                  <a:moveTo>
                    <a:pt x="78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1" y="0"/>
                    <a:pt x="82" y="2"/>
                    <a:pt x="82" y="4"/>
                  </a:cubicBezTo>
                  <a:cubicBezTo>
                    <a:pt x="82" y="6"/>
                    <a:pt x="81" y="8"/>
                    <a:pt x="78" y="8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5">
              <a:extLst>
                <a:ext uri="{FF2B5EF4-FFF2-40B4-BE49-F238E27FC236}">
                  <a16:creationId xmlns="" xmlns:a16="http://schemas.microsoft.com/office/drawing/2014/main" id="{43ADD8F1-B3B6-4C81-A508-2FDA8A7679B5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0273" y="5676148"/>
              <a:ext cx="401028" cy="44821"/>
            </a:xfrm>
            <a:custGeom>
              <a:avLst/>
              <a:gdLst>
                <a:gd name="T0" fmla="*/ 78 w 82"/>
                <a:gd name="T1" fmla="*/ 9 h 9"/>
                <a:gd name="T2" fmla="*/ 4 w 82"/>
                <a:gd name="T3" fmla="*/ 9 h 9"/>
                <a:gd name="T4" fmla="*/ 0 w 82"/>
                <a:gd name="T5" fmla="*/ 4 h 9"/>
                <a:gd name="T6" fmla="*/ 4 w 82"/>
                <a:gd name="T7" fmla="*/ 0 h 9"/>
                <a:gd name="T8" fmla="*/ 78 w 82"/>
                <a:gd name="T9" fmla="*/ 0 h 9"/>
                <a:gd name="T10" fmla="*/ 82 w 82"/>
                <a:gd name="T11" fmla="*/ 4 h 9"/>
                <a:gd name="T12" fmla="*/ 78 w 82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9">
                  <a:moveTo>
                    <a:pt x="78" y="9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1" y="0"/>
                    <a:pt x="82" y="2"/>
                    <a:pt x="82" y="4"/>
                  </a:cubicBezTo>
                  <a:cubicBezTo>
                    <a:pt x="82" y="7"/>
                    <a:pt x="81" y="9"/>
                    <a:pt x="78" y="9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6">
              <a:extLst>
                <a:ext uri="{FF2B5EF4-FFF2-40B4-BE49-F238E27FC236}">
                  <a16:creationId xmlns="" xmlns:a16="http://schemas.microsoft.com/office/drawing/2014/main" id="{258BD4F0-7EAB-4ACD-84FA-B829F791B11A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0273" y="5857790"/>
              <a:ext cx="401028" cy="40103"/>
            </a:xfrm>
            <a:custGeom>
              <a:avLst/>
              <a:gdLst>
                <a:gd name="T0" fmla="*/ 78 w 82"/>
                <a:gd name="T1" fmla="*/ 8 h 8"/>
                <a:gd name="T2" fmla="*/ 4 w 82"/>
                <a:gd name="T3" fmla="*/ 8 h 8"/>
                <a:gd name="T4" fmla="*/ 0 w 82"/>
                <a:gd name="T5" fmla="*/ 4 h 8"/>
                <a:gd name="T6" fmla="*/ 4 w 82"/>
                <a:gd name="T7" fmla="*/ 0 h 8"/>
                <a:gd name="T8" fmla="*/ 78 w 82"/>
                <a:gd name="T9" fmla="*/ 0 h 8"/>
                <a:gd name="T10" fmla="*/ 82 w 82"/>
                <a:gd name="T11" fmla="*/ 4 h 8"/>
                <a:gd name="T12" fmla="*/ 78 w 82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8">
                  <a:moveTo>
                    <a:pt x="78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1" y="0"/>
                    <a:pt x="82" y="2"/>
                    <a:pt x="82" y="4"/>
                  </a:cubicBezTo>
                  <a:cubicBezTo>
                    <a:pt x="82" y="6"/>
                    <a:pt x="81" y="8"/>
                    <a:pt x="78" y="8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47">
              <a:extLst>
                <a:ext uri="{FF2B5EF4-FFF2-40B4-BE49-F238E27FC236}">
                  <a16:creationId xmlns="" xmlns:a16="http://schemas.microsoft.com/office/drawing/2014/main" id="{04686D7A-28AC-4BDF-8E5E-4B3B2268F342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0273" y="6034714"/>
              <a:ext cx="401028" cy="44821"/>
            </a:xfrm>
            <a:custGeom>
              <a:avLst/>
              <a:gdLst>
                <a:gd name="T0" fmla="*/ 78 w 82"/>
                <a:gd name="T1" fmla="*/ 9 h 9"/>
                <a:gd name="T2" fmla="*/ 4 w 82"/>
                <a:gd name="T3" fmla="*/ 9 h 9"/>
                <a:gd name="T4" fmla="*/ 0 w 82"/>
                <a:gd name="T5" fmla="*/ 4 h 9"/>
                <a:gd name="T6" fmla="*/ 4 w 82"/>
                <a:gd name="T7" fmla="*/ 0 h 9"/>
                <a:gd name="T8" fmla="*/ 78 w 82"/>
                <a:gd name="T9" fmla="*/ 0 h 9"/>
                <a:gd name="T10" fmla="*/ 82 w 82"/>
                <a:gd name="T11" fmla="*/ 4 h 9"/>
                <a:gd name="T12" fmla="*/ 78 w 82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9">
                  <a:moveTo>
                    <a:pt x="78" y="9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1" y="0"/>
                    <a:pt x="82" y="2"/>
                    <a:pt x="82" y="4"/>
                  </a:cubicBezTo>
                  <a:cubicBezTo>
                    <a:pt x="82" y="7"/>
                    <a:pt x="81" y="9"/>
                    <a:pt x="78" y="9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48">
              <a:extLst>
                <a:ext uri="{FF2B5EF4-FFF2-40B4-BE49-F238E27FC236}">
                  <a16:creationId xmlns="" xmlns:a16="http://schemas.microsoft.com/office/drawing/2014/main" id="{7F745C4D-DA7F-4870-9943-AD567E04EA56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0273" y="6216356"/>
              <a:ext cx="401028" cy="40103"/>
            </a:xfrm>
            <a:custGeom>
              <a:avLst/>
              <a:gdLst>
                <a:gd name="T0" fmla="*/ 78 w 82"/>
                <a:gd name="T1" fmla="*/ 8 h 8"/>
                <a:gd name="T2" fmla="*/ 4 w 82"/>
                <a:gd name="T3" fmla="*/ 8 h 8"/>
                <a:gd name="T4" fmla="*/ 0 w 82"/>
                <a:gd name="T5" fmla="*/ 4 h 8"/>
                <a:gd name="T6" fmla="*/ 4 w 82"/>
                <a:gd name="T7" fmla="*/ 0 h 8"/>
                <a:gd name="T8" fmla="*/ 78 w 82"/>
                <a:gd name="T9" fmla="*/ 0 h 8"/>
                <a:gd name="T10" fmla="*/ 82 w 82"/>
                <a:gd name="T11" fmla="*/ 4 h 8"/>
                <a:gd name="T12" fmla="*/ 78 w 82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8">
                  <a:moveTo>
                    <a:pt x="78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1" y="0"/>
                    <a:pt x="82" y="2"/>
                    <a:pt x="82" y="4"/>
                  </a:cubicBezTo>
                  <a:cubicBezTo>
                    <a:pt x="82" y="6"/>
                    <a:pt x="81" y="8"/>
                    <a:pt x="78" y="8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49">
              <a:extLst>
                <a:ext uri="{FF2B5EF4-FFF2-40B4-BE49-F238E27FC236}">
                  <a16:creationId xmlns="" xmlns:a16="http://schemas.microsoft.com/office/drawing/2014/main" id="{2A23ABF9-354D-455C-A64E-66FB2C88A719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0273" y="6393280"/>
              <a:ext cx="401028" cy="42462"/>
            </a:xfrm>
            <a:custGeom>
              <a:avLst/>
              <a:gdLst>
                <a:gd name="T0" fmla="*/ 78 w 82"/>
                <a:gd name="T1" fmla="*/ 9 h 9"/>
                <a:gd name="T2" fmla="*/ 4 w 82"/>
                <a:gd name="T3" fmla="*/ 9 h 9"/>
                <a:gd name="T4" fmla="*/ 0 w 82"/>
                <a:gd name="T5" fmla="*/ 4 h 9"/>
                <a:gd name="T6" fmla="*/ 4 w 82"/>
                <a:gd name="T7" fmla="*/ 0 h 9"/>
                <a:gd name="T8" fmla="*/ 78 w 82"/>
                <a:gd name="T9" fmla="*/ 0 h 9"/>
                <a:gd name="T10" fmla="*/ 82 w 82"/>
                <a:gd name="T11" fmla="*/ 4 h 9"/>
                <a:gd name="T12" fmla="*/ 78 w 82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9">
                  <a:moveTo>
                    <a:pt x="78" y="9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1" y="0"/>
                    <a:pt x="82" y="2"/>
                    <a:pt x="82" y="4"/>
                  </a:cubicBezTo>
                  <a:cubicBezTo>
                    <a:pt x="82" y="7"/>
                    <a:pt x="81" y="9"/>
                    <a:pt x="78" y="9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0">
              <a:extLst>
                <a:ext uri="{FF2B5EF4-FFF2-40B4-BE49-F238E27FC236}">
                  <a16:creationId xmlns="" xmlns:a16="http://schemas.microsoft.com/office/drawing/2014/main" id="{B17188E5-D186-4FD0-9443-97E71538AE24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0273" y="6574922"/>
              <a:ext cx="401028" cy="37744"/>
            </a:xfrm>
            <a:custGeom>
              <a:avLst/>
              <a:gdLst>
                <a:gd name="T0" fmla="*/ 78 w 82"/>
                <a:gd name="T1" fmla="*/ 8 h 8"/>
                <a:gd name="T2" fmla="*/ 4 w 82"/>
                <a:gd name="T3" fmla="*/ 8 h 8"/>
                <a:gd name="T4" fmla="*/ 0 w 82"/>
                <a:gd name="T5" fmla="*/ 4 h 8"/>
                <a:gd name="T6" fmla="*/ 4 w 82"/>
                <a:gd name="T7" fmla="*/ 0 h 8"/>
                <a:gd name="T8" fmla="*/ 78 w 82"/>
                <a:gd name="T9" fmla="*/ 0 h 8"/>
                <a:gd name="T10" fmla="*/ 82 w 82"/>
                <a:gd name="T11" fmla="*/ 4 h 8"/>
                <a:gd name="T12" fmla="*/ 78 w 82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8">
                  <a:moveTo>
                    <a:pt x="78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1" y="0"/>
                    <a:pt x="82" y="2"/>
                    <a:pt x="82" y="4"/>
                  </a:cubicBezTo>
                  <a:cubicBezTo>
                    <a:pt x="82" y="6"/>
                    <a:pt x="81" y="8"/>
                    <a:pt x="78" y="8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1">
              <a:extLst>
                <a:ext uri="{FF2B5EF4-FFF2-40B4-BE49-F238E27FC236}">
                  <a16:creationId xmlns="" xmlns:a16="http://schemas.microsoft.com/office/drawing/2014/main" id="{581C8285-3FF2-445C-8156-921A050E5B9A}"/>
                </a:ext>
              </a:extLst>
            </p:cNvPr>
            <p:cNvSpPr>
              <a:spLocks/>
            </p:cNvSpPr>
            <p:nvPr/>
          </p:nvSpPr>
          <p:spPr bwMode="auto">
            <a:xfrm>
              <a:off x="5744885" y="5192555"/>
              <a:ext cx="37744" cy="117949"/>
            </a:xfrm>
            <a:custGeom>
              <a:avLst/>
              <a:gdLst>
                <a:gd name="T0" fmla="*/ 4 w 8"/>
                <a:gd name="T1" fmla="*/ 24 h 24"/>
                <a:gd name="T2" fmla="*/ 0 w 8"/>
                <a:gd name="T3" fmla="*/ 20 h 24"/>
                <a:gd name="T4" fmla="*/ 0 w 8"/>
                <a:gd name="T5" fmla="*/ 4 h 24"/>
                <a:gd name="T6" fmla="*/ 4 w 8"/>
                <a:gd name="T7" fmla="*/ 0 h 24"/>
                <a:gd name="T8" fmla="*/ 8 w 8"/>
                <a:gd name="T9" fmla="*/ 4 h 24"/>
                <a:gd name="T10" fmla="*/ 8 w 8"/>
                <a:gd name="T11" fmla="*/ 20 h 24"/>
                <a:gd name="T12" fmla="*/ 4 w 8"/>
                <a:gd name="T1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24">
                  <a:moveTo>
                    <a:pt x="4" y="24"/>
                  </a:moveTo>
                  <a:cubicBezTo>
                    <a:pt x="2" y="24"/>
                    <a:pt x="0" y="22"/>
                    <a:pt x="0" y="2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2"/>
                    <a:pt x="6" y="24"/>
                    <a:pt x="4" y="24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2">
              <a:extLst>
                <a:ext uri="{FF2B5EF4-FFF2-40B4-BE49-F238E27FC236}">
                  <a16:creationId xmlns="" xmlns:a16="http://schemas.microsoft.com/office/drawing/2014/main" id="{0F60E3D3-9B8D-407D-A9E7-BABC16302781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4783" y="5230299"/>
              <a:ext cx="117949" cy="40103"/>
            </a:xfrm>
            <a:custGeom>
              <a:avLst/>
              <a:gdLst>
                <a:gd name="T0" fmla="*/ 20 w 24"/>
                <a:gd name="T1" fmla="*/ 8 h 8"/>
                <a:gd name="T2" fmla="*/ 4 w 24"/>
                <a:gd name="T3" fmla="*/ 8 h 8"/>
                <a:gd name="T4" fmla="*/ 0 w 24"/>
                <a:gd name="T5" fmla="*/ 4 h 8"/>
                <a:gd name="T6" fmla="*/ 4 w 24"/>
                <a:gd name="T7" fmla="*/ 0 h 8"/>
                <a:gd name="T8" fmla="*/ 20 w 24"/>
                <a:gd name="T9" fmla="*/ 0 h 8"/>
                <a:gd name="T10" fmla="*/ 24 w 24"/>
                <a:gd name="T11" fmla="*/ 4 h 8"/>
                <a:gd name="T12" fmla="*/ 20 w 24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8">
                  <a:moveTo>
                    <a:pt x="20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2" y="0"/>
                    <a:pt x="24" y="2"/>
                    <a:pt x="24" y="4"/>
                  </a:cubicBezTo>
                  <a:cubicBezTo>
                    <a:pt x="24" y="6"/>
                    <a:pt x="22" y="8"/>
                    <a:pt x="20" y="8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3">
              <a:extLst>
                <a:ext uri="{FF2B5EF4-FFF2-40B4-BE49-F238E27FC236}">
                  <a16:creationId xmlns="" xmlns:a16="http://schemas.microsoft.com/office/drawing/2014/main" id="{0559DD1B-0DEC-4722-A835-F815E176C5FE}"/>
                </a:ext>
              </a:extLst>
            </p:cNvPr>
            <p:cNvSpPr>
              <a:spLocks/>
            </p:cNvSpPr>
            <p:nvPr/>
          </p:nvSpPr>
          <p:spPr bwMode="auto">
            <a:xfrm>
              <a:off x="7573101" y="2359409"/>
              <a:ext cx="40103" cy="117949"/>
            </a:xfrm>
            <a:custGeom>
              <a:avLst/>
              <a:gdLst>
                <a:gd name="T0" fmla="*/ 4 w 8"/>
                <a:gd name="T1" fmla="*/ 24 h 24"/>
                <a:gd name="T2" fmla="*/ 0 w 8"/>
                <a:gd name="T3" fmla="*/ 20 h 24"/>
                <a:gd name="T4" fmla="*/ 0 w 8"/>
                <a:gd name="T5" fmla="*/ 4 h 24"/>
                <a:gd name="T6" fmla="*/ 4 w 8"/>
                <a:gd name="T7" fmla="*/ 0 h 24"/>
                <a:gd name="T8" fmla="*/ 8 w 8"/>
                <a:gd name="T9" fmla="*/ 4 h 24"/>
                <a:gd name="T10" fmla="*/ 8 w 8"/>
                <a:gd name="T11" fmla="*/ 20 h 24"/>
                <a:gd name="T12" fmla="*/ 4 w 8"/>
                <a:gd name="T1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24">
                  <a:moveTo>
                    <a:pt x="4" y="24"/>
                  </a:moveTo>
                  <a:cubicBezTo>
                    <a:pt x="2" y="24"/>
                    <a:pt x="0" y="23"/>
                    <a:pt x="0" y="2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3"/>
                    <a:pt x="6" y="24"/>
                    <a:pt x="4" y="24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4">
              <a:extLst>
                <a:ext uri="{FF2B5EF4-FFF2-40B4-BE49-F238E27FC236}">
                  <a16:creationId xmlns="" xmlns:a16="http://schemas.microsoft.com/office/drawing/2014/main" id="{B19A363A-0202-4609-86BE-85B81AF1FD59}"/>
                </a:ext>
              </a:extLst>
            </p:cNvPr>
            <p:cNvSpPr>
              <a:spLocks/>
            </p:cNvSpPr>
            <p:nvPr/>
          </p:nvSpPr>
          <p:spPr bwMode="auto">
            <a:xfrm>
              <a:off x="7532998" y="2399512"/>
              <a:ext cx="117949" cy="37744"/>
            </a:xfrm>
            <a:custGeom>
              <a:avLst/>
              <a:gdLst>
                <a:gd name="T0" fmla="*/ 20 w 24"/>
                <a:gd name="T1" fmla="*/ 8 h 8"/>
                <a:gd name="T2" fmla="*/ 4 w 24"/>
                <a:gd name="T3" fmla="*/ 8 h 8"/>
                <a:gd name="T4" fmla="*/ 0 w 24"/>
                <a:gd name="T5" fmla="*/ 4 h 8"/>
                <a:gd name="T6" fmla="*/ 4 w 24"/>
                <a:gd name="T7" fmla="*/ 0 h 8"/>
                <a:gd name="T8" fmla="*/ 20 w 24"/>
                <a:gd name="T9" fmla="*/ 0 h 8"/>
                <a:gd name="T10" fmla="*/ 24 w 24"/>
                <a:gd name="T11" fmla="*/ 4 h 8"/>
                <a:gd name="T12" fmla="*/ 20 w 24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8">
                  <a:moveTo>
                    <a:pt x="20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2" y="0"/>
                    <a:pt x="24" y="2"/>
                    <a:pt x="24" y="4"/>
                  </a:cubicBezTo>
                  <a:cubicBezTo>
                    <a:pt x="24" y="6"/>
                    <a:pt x="22" y="8"/>
                    <a:pt x="20" y="8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55">
              <a:extLst>
                <a:ext uri="{FF2B5EF4-FFF2-40B4-BE49-F238E27FC236}">
                  <a16:creationId xmlns="" xmlns:a16="http://schemas.microsoft.com/office/drawing/2014/main" id="{E54A2701-88B8-4D79-818B-88D2459DA123}"/>
                </a:ext>
              </a:extLst>
            </p:cNvPr>
            <p:cNvSpPr>
              <a:spLocks/>
            </p:cNvSpPr>
            <p:nvPr/>
          </p:nvSpPr>
          <p:spPr bwMode="auto">
            <a:xfrm>
              <a:off x="8136899" y="6511230"/>
              <a:ext cx="117949" cy="68411"/>
            </a:xfrm>
            <a:custGeom>
              <a:avLst/>
              <a:gdLst>
                <a:gd name="T0" fmla="*/ 20 w 24"/>
                <a:gd name="T1" fmla="*/ 14 h 14"/>
                <a:gd name="T2" fmla="*/ 19 w 24"/>
                <a:gd name="T3" fmla="*/ 13 h 14"/>
                <a:gd name="T4" fmla="*/ 3 w 24"/>
                <a:gd name="T5" fmla="*/ 9 h 14"/>
                <a:gd name="T6" fmla="*/ 0 w 24"/>
                <a:gd name="T7" fmla="*/ 4 h 14"/>
                <a:gd name="T8" fmla="*/ 5 w 24"/>
                <a:gd name="T9" fmla="*/ 1 h 14"/>
                <a:gd name="T10" fmla="*/ 21 w 24"/>
                <a:gd name="T11" fmla="*/ 6 h 14"/>
                <a:gd name="T12" fmla="*/ 24 w 24"/>
                <a:gd name="T13" fmla="*/ 11 h 14"/>
                <a:gd name="T14" fmla="*/ 20 w 24"/>
                <a:gd name="T1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14">
                  <a:moveTo>
                    <a:pt x="20" y="14"/>
                  </a:moveTo>
                  <a:cubicBezTo>
                    <a:pt x="19" y="14"/>
                    <a:pt x="19" y="14"/>
                    <a:pt x="19" y="13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1" y="2"/>
                    <a:pt x="3" y="0"/>
                    <a:pt x="5" y="1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3" y="6"/>
                    <a:pt x="24" y="8"/>
                    <a:pt x="24" y="11"/>
                  </a:cubicBezTo>
                  <a:cubicBezTo>
                    <a:pt x="23" y="12"/>
                    <a:pt x="22" y="14"/>
                    <a:pt x="20" y="14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56">
              <a:extLst>
                <a:ext uri="{FF2B5EF4-FFF2-40B4-BE49-F238E27FC236}">
                  <a16:creationId xmlns="" xmlns:a16="http://schemas.microsoft.com/office/drawing/2014/main" id="{5F179422-09C4-40B8-AB1C-A009E23A7909}"/>
                </a:ext>
              </a:extLst>
            </p:cNvPr>
            <p:cNvSpPr>
              <a:spLocks/>
            </p:cNvSpPr>
            <p:nvPr/>
          </p:nvSpPr>
          <p:spPr bwMode="auto">
            <a:xfrm>
              <a:off x="8160489" y="6485281"/>
              <a:ext cx="68411" cy="117949"/>
            </a:xfrm>
            <a:custGeom>
              <a:avLst/>
              <a:gdLst>
                <a:gd name="T0" fmla="*/ 5 w 14"/>
                <a:gd name="T1" fmla="*/ 24 h 24"/>
                <a:gd name="T2" fmla="*/ 4 w 14"/>
                <a:gd name="T3" fmla="*/ 24 h 24"/>
                <a:gd name="T4" fmla="*/ 1 w 14"/>
                <a:gd name="T5" fmla="*/ 19 h 24"/>
                <a:gd name="T6" fmla="*/ 5 w 14"/>
                <a:gd name="T7" fmla="*/ 3 h 24"/>
                <a:gd name="T8" fmla="*/ 10 w 14"/>
                <a:gd name="T9" fmla="*/ 1 h 24"/>
                <a:gd name="T10" fmla="*/ 13 w 14"/>
                <a:gd name="T11" fmla="*/ 6 h 24"/>
                <a:gd name="T12" fmla="*/ 9 w 14"/>
                <a:gd name="T13" fmla="*/ 21 h 24"/>
                <a:gd name="T14" fmla="*/ 5 w 14"/>
                <a:gd name="T1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24">
                  <a:moveTo>
                    <a:pt x="5" y="24"/>
                  </a:moveTo>
                  <a:cubicBezTo>
                    <a:pt x="4" y="24"/>
                    <a:pt x="4" y="24"/>
                    <a:pt x="4" y="24"/>
                  </a:cubicBezTo>
                  <a:cubicBezTo>
                    <a:pt x="1" y="23"/>
                    <a:pt x="0" y="21"/>
                    <a:pt x="1" y="19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6" y="1"/>
                    <a:pt x="8" y="0"/>
                    <a:pt x="10" y="1"/>
                  </a:cubicBezTo>
                  <a:cubicBezTo>
                    <a:pt x="13" y="1"/>
                    <a:pt x="14" y="3"/>
                    <a:pt x="13" y="6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3"/>
                    <a:pt x="7" y="24"/>
                    <a:pt x="5" y="24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57">
              <a:extLst>
                <a:ext uri="{FF2B5EF4-FFF2-40B4-BE49-F238E27FC236}">
                  <a16:creationId xmlns="" xmlns:a16="http://schemas.microsoft.com/office/drawing/2014/main" id="{A11979DB-46F7-4854-828A-914318FC5F4C}"/>
                </a:ext>
              </a:extLst>
            </p:cNvPr>
            <p:cNvSpPr>
              <a:spLocks/>
            </p:cNvSpPr>
            <p:nvPr/>
          </p:nvSpPr>
          <p:spPr bwMode="auto">
            <a:xfrm>
              <a:off x="7735871" y="4123933"/>
              <a:ext cx="120308" cy="63693"/>
            </a:xfrm>
            <a:custGeom>
              <a:avLst/>
              <a:gdLst>
                <a:gd name="T0" fmla="*/ 20 w 25"/>
                <a:gd name="T1" fmla="*/ 13 h 13"/>
                <a:gd name="T2" fmla="*/ 19 w 25"/>
                <a:gd name="T3" fmla="*/ 13 h 13"/>
                <a:gd name="T4" fmla="*/ 3 w 25"/>
                <a:gd name="T5" fmla="*/ 8 h 13"/>
                <a:gd name="T6" fmla="*/ 1 w 25"/>
                <a:gd name="T7" fmla="*/ 3 h 13"/>
                <a:gd name="T8" fmla="*/ 6 w 25"/>
                <a:gd name="T9" fmla="*/ 0 h 13"/>
                <a:gd name="T10" fmla="*/ 21 w 25"/>
                <a:gd name="T11" fmla="*/ 5 h 13"/>
                <a:gd name="T12" fmla="*/ 24 w 25"/>
                <a:gd name="T13" fmla="*/ 10 h 13"/>
                <a:gd name="T14" fmla="*/ 20 w 25"/>
                <a:gd name="T1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13">
                  <a:moveTo>
                    <a:pt x="20" y="13"/>
                  </a:moveTo>
                  <a:cubicBezTo>
                    <a:pt x="20" y="13"/>
                    <a:pt x="19" y="13"/>
                    <a:pt x="19" y="13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8"/>
                    <a:pt x="0" y="5"/>
                    <a:pt x="1" y="3"/>
                  </a:cubicBezTo>
                  <a:cubicBezTo>
                    <a:pt x="1" y="1"/>
                    <a:pt x="4" y="0"/>
                    <a:pt x="6" y="0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3" y="5"/>
                    <a:pt x="25" y="8"/>
                    <a:pt x="24" y="10"/>
                  </a:cubicBezTo>
                  <a:cubicBezTo>
                    <a:pt x="24" y="12"/>
                    <a:pt x="22" y="13"/>
                    <a:pt x="20" y="13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58">
              <a:extLst>
                <a:ext uri="{FF2B5EF4-FFF2-40B4-BE49-F238E27FC236}">
                  <a16:creationId xmlns="" xmlns:a16="http://schemas.microsoft.com/office/drawing/2014/main" id="{7CCA83EA-FC24-493F-80A2-57D901F762CC}"/>
                </a:ext>
              </a:extLst>
            </p:cNvPr>
            <p:cNvSpPr>
              <a:spLocks/>
            </p:cNvSpPr>
            <p:nvPr/>
          </p:nvSpPr>
          <p:spPr bwMode="auto">
            <a:xfrm>
              <a:off x="7764179" y="4093266"/>
              <a:ext cx="63693" cy="117949"/>
            </a:xfrm>
            <a:custGeom>
              <a:avLst/>
              <a:gdLst>
                <a:gd name="T0" fmla="*/ 4 w 13"/>
                <a:gd name="T1" fmla="*/ 24 h 24"/>
                <a:gd name="T2" fmla="*/ 3 w 13"/>
                <a:gd name="T3" fmla="*/ 24 h 24"/>
                <a:gd name="T4" fmla="*/ 0 w 13"/>
                <a:gd name="T5" fmla="*/ 19 h 24"/>
                <a:gd name="T6" fmla="*/ 5 w 13"/>
                <a:gd name="T7" fmla="*/ 4 h 24"/>
                <a:gd name="T8" fmla="*/ 10 w 13"/>
                <a:gd name="T9" fmla="*/ 1 h 24"/>
                <a:gd name="T10" fmla="*/ 13 w 13"/>
                <a:gd name="T11" fmla="*/ 6 h 24"/>
                <a:gd name="T12" fmla="*/ 8 w 13"/>
                <a:gd name="T13" fmla="*/ 21 h 24"/>
                <a:gd name="T14" fmla="*/ 4 w 13"/>
                <a:gd name="T1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24">
                  <a:moveTo>
                    <a:pt x="4" y="24"/>
                  </a:moveTo>
                  <a:cubicBezTo>
                    <a:pt x="4" y="24"/>
                    <a:pt x="3" y="24"/>
                    <a:pt x="3" y="24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1"/>
                    <a:pt x="8" y="0"/>
                    <a:pt x="10" y="1"/>
                  </a:cubicBezTo>
                  <a:cubicBezTo>
                    <a:pt x="12" y="1"/>
                    <a:pt x="13" y="4"/>
                    <a:pt x="13" y="6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3"/>
                    <a:pt x="6" y="24"/>
                    <a:pt x="4" y="24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Oval 59">
              <a:extLst>
                <a:ext uri="{FF2B5EF4-FFF2-40B4-BE49-F238E27FC236}">
                  <a16:creationId xmlns="" xmlns:a16="http://schemas.microsoft.com/office/drawing/2014/main" id="{DDEA62BA-F844-4423-9900-119083F63D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99972" y="3154389"/>
              <a:ext cx="563798" cy="568516"/>
            </a:xfrm>
            <a:prstGeom prst="ellipse">
              <a:avLst/>
            </a:prstGeom>
            <a:solidFill>
              <a:srgbClr val="B6D0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Oval 60">
              <a:extLst>
                <a:ext uri="{FF2B5EF4-FFF2-40B4-BE49-F238E27FC236}">
                  <a16:creationId xmlns="" xmlns:a16="http://schemas.microsoft.com/office/drawing/2014/main" id="{63E52DE2-A5BF-4AB7-9BE6-3D99B5B8CB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68383" y="3227517"/>
              <a:ext cx="422259" cy="4199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61">
              <a:extLst>
                <a:ext uri="{FF2B5EF4-FFF2-40B4-BE49-F238E27FC236}">
                  <a16:creationId xmlns="" xmlns:a16="http://schemas.microsoft.com/office/drawing/2014/main" id="{1880A973-35B3-4A63-8E02-4BD1A81C17F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58947" y="3218081"/>
              <a:ext cx="441131" cy="441131"/>
            </a:xfrm>
            <a:custGeom>
              <a:avLst/>
              <a:gdLst>
                <a:gd name="T0" fmla="*/ 45 w 90"/>
                <a:gd name="T1" fmla="*/ 90 h 90"/>
                <a:gd name="T2" fmla="*/ 0 w 90"/>
                <a:gd name="T3" fmla="*/ 45 h 90"/>
                <a:gd name="T4" fmla="*/ 45 w 90"/>
                <a:gd name="T5" fmla="*/ 0 h 90"/>
                <a:gd name="T6" fmla="*/ 90 w 90"/>
                <a:gd name="T7" fmla="*/ 45 h 90"/>
                <a:gd name="T8" fmla="*/ 45 w 90"/>
                <a:gd name="T9" fmla="*/ 90 h 90"/>
                <a:gd name="T10" fmla="*/ 45 w 90"/>
                <a:gd name="T11" fmla="*/ 3 h 90"/>
                <a:gd name="T12" fmla="*/ 4 w 90"/>
                <a:gd name="T13" fmla="*/ 45 h 90"/>
                <a:gd name="T14" fmla="*/ 45 w 90"/>
                <a:gd name="T15" fmla="*/ 86 h 90"/>
                <a:gd name="T16" fmla="*/ 87 w 90"/>
                <a:gd name="T17" fmla="*/ 45 h 90"/>
                <a:gd name="T18" fmla="*/ 45 w 90"/>
                <a:gd name="T19" fmla="*/ 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0" h="90">
                  <a:moveTo>
                    <a:pt x="45" y="90"/>
                  </a:moveTo>
                  <a:cubicBezTo>
                    <a:pt x="21" y="90"/>
                    <a:pt x="0" y="70"/>
                    <a:pt x="0" y="45"/>
                  </a:cubicBezTo>
                  <a:cubicBezTo>
                    <a:pt x="0" y="20"/>
                    <a:pt x="21" y="0"/>
                    <a:pt x="45" y="0"/>
                  </a:cubicBezTo>
                  <a:cubicBezTo>
                    <a:pt x="70" y="0"/>
                    <a:pt x="90" y="20"/>
                    <a:pt x="90" y="45"/>
                  </a:cubicBezTo>
                  <a:cubicBezTo>
                    <a:pt x="90" y="70"/>
                    <a:pt x="70" y="90"/>
                    <a:pt x="45" y="90"/>
                  </a:cubicBezTo>
                  <a:close/>
                  <a:moveTo>
                    <a:pt x="45" y="3"/>
                  </a:moveTo>
                  <a:cubicBezTo>
                    <a:pt x="22" y="3"/>
                    <a:pt x="4" y="22"/>
                    <a:pt x="4" y="45"/>
                  </a:cubicBezTo>
                  <a:cubicBezTo>
                    <a:pt x="4" y="68"/>
                    <a:pt x="22" y="86"/>
                    <a:pt x="45" y="86"/>
                  </a:cubicBezTo>
                  <a:cubicBezTo>
                    <a:pt x="68" y="86"/>
                    <a:pt x="87" y="68"/>
                    <a:pt x="87" y="45"/>
                  </a:cubicBezTo>
                  <a:cubicBezTo>
                    <a:pt x="87" y="22"/>
                    <a:pt x="68" y="3"/>
                    <a:pt x="45" y="3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62">
              <a:extLst>
                <a:ext uri="{FF2B5EF4-FFF2-40B4-BE49-F238E27FC236}">
                  <a16:creationId xmlns="" xmlns:a16="http://schemas.microsoft.com/office/drawing/2014/main" id="{83BCA84B-EC1D-44D7-BB5B-B165506619C8}"/>
                </a:ext>
              </a:extLst>
            </p:cNvPr>
            <p:cNvSpPr>
              <a:spLocks/>
            </p:cNvSpPr>
            <p:nvPr/>
          </p:nvSpPr>
          <p:spPr bwMode="auto">
            <a:xfrm>
              <a:off x="7773615" y="3319518"/>
              <a:ext cx="14154" cy="127385"/>
            </a:xfrm>
            <a:custGeom>
              <a:avLst/>
              <a:gdLst>
                <a:gd name="T0" fmla="*/ 1 w 3"/>
                <a:gd name="T1" fmla="*/ 26 h 26"/>
                <a:gd name="T2" fmla="*/ 0 w 3"/>
                <a:gd name="T3" fmla="*/ 24 h 26"/>
                <a:gd name="T4" fmla="*/ 0 w 3"/>
                <a:gd name="T5" fmla="*/ 2 h 26"/>
                <a:gd name="T6" fmla="*/ 1 w 3"/>
                <a:gd name="T7" fmla="*/ 0 h 26"/>
                <a:gd name="T8" fmla="*/ 3 w 3"/>
                <a:gd name="T9" fmla="*/ 2 h 26"/>
                <a:gd name="T10" fmla="*/ 3 w 3"/>
                <a:gd name="T11" fmla="*/ 24 h 26"/>
                <a:gd name="T12" fmla="*/ 1 w 3"/>
                <a:gd name="T1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6">
                  <a:moveTo>
                    <a:pt x="1" y="26"/>
                  </a:moveTo>
                  <a:cubicBezTo>
                    <a:pt x="0" y="26"/>
                    <a:pt x="0" y="25"/>
                    <a:pt x="0" y="2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2" y="0"/>
                    <a:pt x="3" y="1"/>
                    <a:pt x="3" y="2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2" y="26"/>
                    <a:pt x="1" y="26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63">
              <a:extLst>
                <a:ext uri="{FF2B5EF4-FFF2-40B4-BE49-F238E27FC236}">
                  <a16:creationId xmlns="" xmlns:a16="http://schemas.microsoft.com/office/drawing/2014/main" id="{6A69493F-CF40-4B3E-BD76-D2A3CCD8E417}"/>
                </a:ext>
              </a:extLst>
            </p:cNvPr>
            <p:cNvSpPr>
              <a:spLocks/>
            </p:cNvSpPr>
            <p:nvPr/>
          </p:nvSpPr>
          <p:spPr bwMode="auto">
            <a:xfrm>
              <a:off x="7773615" y="3428031"/>
              <a:ext cx="141539" cy="18872"/>
            </a:xfrm>
            <a:custGeom>
              <a:avLst/>
              <a:gdLst>
                <a:gd name="T0" fmla="*/ 27 w 29"/>
                <a:gd name="T1" fmla="*/ 4 h 4"/>
                <a:gd name="T2" fmla="*/ 1 w 29"/>
                <a:gd name="T3" fmla="*/ 4 h 4"/>
                <a:gd name="T4" fmla="*/ 0 w 29"/>
                <a:gd name="T5" fmla="*/ 2 h 4"/>
                <a:gd name="T6" fmla="*/ 1 w 29"/>
                <a:gd name="T7" fmla="*/ 0 h 4"/>
                <a:gd name="T8" fmla="*/ 27 w 29"/>
                <a:gd name="T9" fmla="*/ 0 h 4"/>
                <a:gd name="T10" fmla="*/ 29 w 29"/>
                <a:gd name="T11" fmla="*/ 2 h 4"/>
                <a:gd name="T12" fmla="*/ 27 w 29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4">
                  <a:moveTo>
                    <a:pt x="27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8" y="0"/>
                    <a:pt x="29" y="1"/>
                    <a:pt x="29" y="2"/>
                  </a:cubicBezTo>
                  <a:cubicBezTo>
                    <a:pt x="29" y="3"/>
                    <a:pt x="28" y="4"/>
                    <a:pt x="27" y="4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Oval 64">
              <a:extLst>
                <a:ext uri="{FF2B5EF4-FFF2-40B4-BE49-F238E27FC236}">
                  <a16:creationId xmlns="" xmlns:a16="http://schemas.microsoft.com/office/drawing/2014/main" id="{B1ADD52A-EE40-420B-BA68-C131EAACA6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73615" y="3241671"/>
              <a:ext cx="14154" cy="14154"/>
            </a:xfrm>
            <a:prstGeom prst="ellipse">
              <a:avLst/>
            </a:pr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65">
              <a:extLst>
                <a:ext uri="{FF2B5EF4-FFF2-40B4-BE49-F238E27FC236}">
                  <a16:creationId xmlns="" xmlns:a16="http://schemas.microsoft.com/office/drawing/2014/main" id="{E9A47118-EBEC-437A-80C3-0DF09209CF3D}"/>
                </a:ext>
              </a:extLst>
            </p:cNvPr>
            <p:cNvSpPr>
              <a:spLocks/>
            </p:cNvSpPr>
            <p:nvPr/>
          </p:nvSpPr>
          <p:spPr bwMode="auto">
            <a:xfrm>
              <a:off x="7901000" y="3295928"/>
              <a:ext cx="21231" cy="18872"/>
            </a:xfrm>
            <a:custGeom>
              <a:avLst/>
              <a:gdLst>
                <a:gd name="T0" fmla="*/ 4 w 4"/>
                <a:gd name="T1" fmla="*/ 3 h 4"/>
                <a:gd name="T2" fmla="*/ 1 w 4"/>
                <a:gd name="T3" fmla="*/ 3 h 4"/>
                <a:gd name="T4" fmla="*/ 1 w 4"/>
                <a:gd name="T5" fmla="*/ 1 h 4"/>
                <a:gd name="T6" fmla="*/ 4 w 4"/>
                <a:gd name="T7" fmla="*/ 1 h 4"/>
                <a:gd name="T8" fmla="*/ 4 w 4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4" y="3"/>
                  </a:moveTo>
                  <a:cubicBezTo>
                    <a:pt x="3" y="4"/>
                    <a:pt x="2" y="4"/>
                    <a:pt x="1" y="3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4" y="2"/>
                    <a:pt x="4" y="3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Oval 66">
              <a:extLst>
                <a:ext uri="{FF2B5EF4-FFF2-40B4-BE49-F238E27FC236}">
                  <a16:creationId xmlns="" xmlns:a16="http://schemas.microsoft.com/office/drawing/2014/main" id="{0C592944-F713-43FD-9AC8-3BE47458BA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59975" y="3428031"/>
              <a:ext cx="14154" cy="18872"/>
            </a:xfrm>
            <a:prstGeom prst="ellipse">
              <a:avLst/>
            </a:pr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67">
              <a:extLst>
                <a:ext uri="{FF2B5EF4-FFF2-40B4-BE49-F238E27FC236}">
                  <a16:creationId xmlns="" xmlns:a16="http://schemas.microsoft.com/office/drawing/2014/main" id="{77AF5B83-C1F4-499F-A5CD-9F3C95C7B96F}"/>
                </a:ext>
              </a:extLst>
            </p:cNvPr>
            <p:cNvSpPr>
              <a:spLocks/>
            </p:cNvSpPr>
            <p:nvPr/>
          </p:nvSpPr>
          <p:spPr bwMode="auto">
            <a:xfrm>
              <a:off x="7901000" y="3560135"/>
              <a:ext cx="21231" cy="18872"/>
            </a:xfrm>
            <a:custGeom>
              <a:avLst/>
              <a:gdLst>
                <a:gd name="T0" fmla="*/ 1 w 4"/>
                <a:gd name="T1" fmla="*/ 3 h 4"/>
                <a:gd name="T2" fmla="*/ 1 w 4"/>
                <a:gd name="T3" fmla="*/ 1 h 4"/>
                <a:gd name="T4" fmla="*/ 4 w 4"/>
                <a:gd name="T5" fmla="*/ 1 h 4"/>
                <a:gd name="T6" fmla="*/ 4 w 4"/>
                <a:gd name="T7" fmla="*/ 3 h 4"/>
                <a:gd name="T8" fmla="*/ 1 w 4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1" y="3"/>
                  </a:moveTo>
                  <a:cubicBezTo>
                    <a:pt x="0" y="3"/>
                    <a:pt x="0" y="1"/>
                    <a:pt x="1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4" y="3"/>
                    <a:pt x="4" y="3"/>
                  </a:cubicBezTo>
                  <a:cubicBezTo>
                    <a:pt x="3" y="4"/>
                    <a:pt x="2" y="4"/>
                    <a:pt x="1" y="3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Oval 68">
              <a:extLst>
                <a:ext uri="{FF2B5EF4-FFF2-40B4-BE49-F238E27FC236}">
                  <a16:creationId xmlns="" xmlns:a16="http://schemas.microsoft.com/office/drawing/2014/main" id="{6A518E48-5A8F-4740-A303-DE0E1D3D03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73615" y="3614391"/>
              <a:ext cx="14154" cy="18872"/>
            </a:xfrm>
            <a:prstGeom prst="ellipse">
              <a:avLst/>
            </a:pr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69">
              <a:extLst>
                <a:ext uri="{FF2B5EF4-FFF2-40B4-BE49-F238E27FC236}">
                  <a16:creationId xmlns="" xmlns:a16="http://schemas.microsoft.com/office/drawing/2014/main" id="{30CCA2A4-CE74-44F0-857B-39A53461C114}"/>
                </a:ext>
              </a:extLst>
            </p:cNvPr>
            <p:cNvSpPr>
              <a:spLocks/>
            </p:cNvSpPr>
            <p:nvPr/>
          </p:nvSpPr>
          <p:spPr bwMode="auto">
            <a:xfrm>
              <a:off x="7636794" y="3560135"/>
              <a:ext cx="18872" cy="18872"/>
            </a:xfrm>
            <a:custGeom>
              <a:avLst/>
              <a:gdLst>
                <a:gd name="T0" fmla="*/ 1 w 4"/>
                <a:gd name="T1" fmla="*/ 1 h 4"/>
                <a:gd name="T2" fmla="*/ 3 w 4"/>
                <a:gd name="T3" fmla="*/ 1 h 4"/>
                <a:gd name="T4" fmla="*/ 3 w 4"/>
                <a:gd name="T5" fmla="*/ 3 h 4"/>
                <a:gd name="T6" fmla="*/ 1 w 4"/>
                <a:gd name="T7" fmla="*/ 3 h 4"/>
                <a:gd name="T8" fmla="*/ 1 w 4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1" y="1"/>
                  </a:moveTo>
                  <a:cubicBezTo>
                    <a:pt x="2" y="0"/>
                    <a:pt x="3" y="0"/>
                    <a:pt x="3" y="1"/>
                  </a:cubicBezTo>
                  <a:cubicBezTo>
                    <a:pt x="4" y="1"/>
                    <a:pt x="4" y="3"/>
                    <a:pt x="3" y="3"/>
                  </a:cubicBezTo>
                  <a:cubicBezTo>
                    <a:pt x="3" y="4"/>
                    <a:pt x="2" y="4"/>
                    <a:pt x="1" y="3"/>
                  </a:cubicBezTo>
                  <a:cubicBezTo>
                    <a:pt x="0" y="3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Oval 70">
              <a:extLst>
                <a:ext uri="{FF2B5EF4-FFF2-40B4-BE49-F238E27FC236}">
                  <a16:creationId xmlns="" xmlns:a16="http://schemas.microsoft.com/office/drawing/2014/main" id="{B22F726E-F70D-43F8-9FEF-66307C13BD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82537" y="3428031"/>
              <a:ext cx="18872" cy="18872"/>
            </a:xfrm>
            <a:prstGeom prst="ellipse">
              <a:avLst/>
            </a:pr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71">
              <a:extLst>
                <a:ext uri="{FF2B5EF4-FFF2-40B4-BE49-F238E27FC236}">
                  <a16:creationId xmlns="" xmlns:a16="http://schemas.microsoft.com/office/drawing/2014/main" id="{69EF8C8E-E575-4A3E-909A-AAE486ED7F1E}"/>
                </a:ext>
              </a:extLst>
            </p:cNvPr>
            <p:cNvSpPr>
              <a:spLocks/>
            </p:cNvSpPr>
            <p:nvPr/>
          </p:nvSpPr>
          <p:spPr bwMode="auto">
            <a:xfrm>
              <a:off x="7636794" y="3295928"/>
              <a:ext cx="18872" cy="18872"/>
            </a:xfrm>
            <a:custGeom>
              <a:avLst/>
              <a:gdLst>
                <a:gd name="T0" fmla="*/ 3 w 4"/>
                <a:gd name="T1" fmla="*/ 1 h 4"/>
                <a:gd name="T2" fmla="*/ 3 w 4"/>
                <a:gd name="T3" fmla="*/ 3 h 4"/>
                <a:gd name="T4" fmla="*/ 1 w 4"/>
                <a:gd name="T5" fmla="*/ 3 h 4"/>
                <a:gd name="T6" fmla="*/ 1 w 4"/>
                <a:gd name="T7" fmla="*/ 1 h 4"/>
                <a:gd name="T8" fmla="*/ 3 w 4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3" y="1"/>
                  </a:moveTo>
                  <a:cubicBezTo>
                    <a:pt x="4" y="1"/>
                    <a:pt x="4" y="2"/>
                    <a:pt x="3" y="3"/>
                  </a:cubicBezTo>
                  <a:cubicBezTo>
                    <a:pt x="3" y="4"/>
                    <a:pt x="2" y="4"/>
                    <a:pt x="1" y="3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2" y="0"/>
                    <a:pt x="3" y="0"/>
                    <a:pt x="3" y="1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72">
              <a:extLst>
                <a:ext uri="{FF2B5EF4-FFF2-40B4-BE49-F238E27FC236}">
                  <a16:creationId xmlns="" xmlns:a16="http://schemas.microsoft.com/office/drawing/2014/main" id="{72D4A1EB-60AD-4721-B66A-1C9D331A25A7}"/>
                </a:ext>
              </a:extLst>
            </p:cNvPr>
            <p:cNvSpPr>
              <a:spLocks/>
            </p:cNvSpPr>
            <p:nvPr/>
          </p:nvSpPr>
          <p:spPr bwMode="auto">
            <a:xfrm>
              <a:off x="8068488" y="3314800"/>
              <a:ext cx="132103" cy="14154"/>
            </a:xfrm>
            <a:custGeom>
              <a:avLst/>
              <a:gdLst>
                <a:gd name="T0" fmla="*/ 26 w 27"/>
                <a:gd name="T1" fmla="*/ 3 h 3"/>
                <a:gd name="T2" fmla="*/ 1 w 27"/>
                <a:gd name="T3" fmla="*/ 3 h 3"/>
                <a:gd name="T4" fmla="*/ 0 w 27"/>
                <a:gd name="T5" fmla="*/ 1 h 3"/>
                <a:gd name="T6" fmla="*/ 1 w 27"/>
                <a:gd name="T7" fmla="*/ 0 h 3"/>
                <a:gd name="T8" fmla="*/ 26 w 27"/>
                <a:gd name="T9" fmla="*/ 0 h 3"/>
                <a:gd name="T10" fmla="*/ 27 w 27"/>
                <a:gd name="T11" fmla="*/ 1 h 3"/>
                <a:gd name="T12" fmla="*/ 26 w 27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3">
                  <a:moveTo>
                    <a:pt x="26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7" y="0"/>
                    <a:pt x="27" y="1"/>
                  </a:cubicBezTo>
                  <a:cubicBezTo>
                    <a:pt x="27" y="2"/>
                    <a:pt x="26" y="3"/>
                    <a:pt x="26" y="3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73">
              <a:extLst>
                <a:ext uri="{FF2B5EF4-FFF2-40B4-BE49-F238E27FC236}">
                  <a16:creationId xmlns="" xmlns:a16="http://schemas.microsoft.com/office/drawing/2014/main" id="{D4026195-9954-4846-9DA3-1CBA3C1BF56B}"/>
                </a:ext>
              </a:extLst>
            </p:cNvPr>
            <p:cNvSpPr>
              <a:spLocks/>
            </p:cNvSpPr>
            <p:nvPr/>
          </p:nvSpPr>
          <p:spPr bwMode="auto">
            <a:xfrm>
              <a:off x="8068488" y="3545981"/>
              <a:ext cx="132103" cy="14154"/>
            </a:xfrm>
            <a:custGeom>
              <a:avLst/>
              <a:gdLst>
                <a:gd name="T0" fmla="*/ 26 w 27"/>
                <a:gd name="T1" fmla="*/ 3 h 3"/>
                <a:gd name="T2" fmla="*/ 1 w 27"/>
                <a:gd name="T3" fmla="*/ 3 h 3"/>
                <a:gd name="T4" fmla="*/ 0 w 27"/>
                <a:gd name="T5" fmla="*/ 2 h 3"/>
                <a:gd name="T6" fmla="*/ 1 w 27"/>
                <a:gd name="T7" fmla="*/ 0 h 3"/>
                <a:gd name="T8" fmla="*/ 26 w 27"/>
                <a:gd name="T9" fmla="*/ 0 h 3"/>
                <a:gd name="T10" fmla="*/ 27 w 27"/>
                <a:gd name="T11" fmla="*/ 2 h 3"/>
                <a:gd name="T12" fmla="*/ 26 w 27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3">
                  <a:moveTo>
                    <a:pt x="26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7" y="1"/>
                    <a:pt x="27" y="2"/>
                  </a:cubicBezTo>
                  <a:cubicBezTo>
                    <a:pt x="27" y="2"/>
                    <a:pt x="26" y="3"/>
                    <a:pt x="26" y="3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74">
              <a:extLst>
                <a:ext uri="{FF2B5EF4-FFF2-40B4-BE49-F238E27FC236}">
                  <a16:creationId xmlns="" xmlns:a16="http://schemas.microsoft.com/office/drawing/2014/main" id="{065C0DAC-8082-4A69-9666-160E247390D5}"/>
                </a:ext>
              </a:extLst>
            </p:cNvPr>
            <p:cNvSpPr>
              <a:spLocks/>
            </p:cNvSpPr>
            <p:nvPr/>
          </p:nvSpPr>
          <p:spPr bwMode="auto">
            <a:xfrm>
              <a:off x="8113309" y="3428031"/>
              <a:ext cx="233540" cy="18872"/>
            </a:xfrm>
            <a:custGeom>
              <a:avLst/>
              <a:gdLst>
                <a:gd name="T0" fmla="*/ 47 w 48"/>
                <a:gd name="T1" fmla="*/ 4 h 4"/>
                <a:gd name="T2" fmla="*/ 1 w 48"/>
                <a:gd name="T3" fmla="*/ 4 h 4"/>
                <a:gd name="T4" fmla="*/ 0 w 48"/>
                <a:gd name="T5" fmla="*/ 2 h 4"/>
                <a:gd name="T6" fmla="*/ 1 w 48"/>
                <a:gd name="T7" fmla="*/ 0 h 4"/>
                <a:gd name="T8" fmla="*/ 47 w 48"/>
                <a:gd name="T9" fmla="*/ 0 h 4"/>
                <a:gd name="T10" fmla="*/ 48 w 48"/>
                <a:gd name="T11" fmla="*/ 2 h 4"/>
                <a:gd name="T12" fmla="*/ 47 w 48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4">
                  <a:moveTo>
                    <a:pt x="47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8" y="0"/>
                    <a:pt x="48" y="1"/>
                    <a:pt x="48" y="2"/>
                  </a:cubicBezTo>
                  <a:cubicBezTo>
                    <a:pt x="48" y="3"/>
                    <a:pt x="48" y="4"/>
                    <a:pt x="47" y="4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Rectangle 75">
              <a:extLst>
                <a:ext uri="{FF2B5EF4-FFF2-40B4-BE49-F238E27FC236}">
                  <a16:creationId xmlns="" xmlns:a16="http://schemas.microsoft.com/office/drawing/2014/main" id="{BD7BA57E-D141-438E-BFF6-FF99351E85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96902" y="6494717"/>
              <a:ext cx="127385" cy="13210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76">
              <a:extLst>
                <a:ext uri="{FF2B5EF4-FFF2-40B4-BE49-F238E27FC236}">
                  <a16:creationId xmlns="" xmlns:a16="http://schemas.microsoft.com/office/drawing/2014/main" id="{83891F29-9176-49BF-8940-E3B1F83C85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87466" y="6485281"/>
              <a:ext cx="153334" cy="153334"/>
            </a:xfrm>
            <a:custGeom>
              <a:avLst/>
              <a:gdLst>
                <a:gd name="T0" fmla="*/ 65 w 65"/>
                <a:gd name="T1" fmla="*/ 65 h 65"/>
                <a:gd name="T2" fmla="*/ 0 w 65"/>
                <a:gd name="T3" fmla="*/ 65 h 65"/>
                <a:gd name="T4" fmla="*/ 0 w 65"/>
                <a:gd name="T5" fmla="*/ 0 h 65"/>
                <a:gd name="T6" fmla="*/ 65 w 65"/>
                <a:gd name="T7" fmla="*/ 0 h 65"/>
                <a:gd name="T8" fmla="*/ 65 w 65"/>
                <a:gd name="T9" fmla="*/ 65 h 65"/>
                <a:gd name="T10" fmla="*/ 9 w 65"/>
                <a:gd name="T11" fmla="*/ 56 h 65"/>
                <a:gd name="T12" fmla="*/ 54 w 65"/>
                <a:gd name="T13" fmla="*/ 56 h 65"/>
                <a:gd name="T14" fmla="*/ 54 w 65"/>
                <a:gd name="T15" fmla="*/ 9 h 65"/>
                <a:gd name="T16" fmla="*/ 9 w 65"/>
                <a:gd name="T17" fmla="*/ 9 h 65"/>
                <a:gd name="T18" fmla="*/ 9 w 65"/>
                <a:gd name="T19" fmla="*/ 56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5" h="65">
                  <a:moveTo>
                    <a:pt x="65" y="65"/>
                  </a:moveTo>
                  <a:lnTo>
                    <a:pt x="0" y="65"/>
                  </a:lnTo>
                  <a:lnTo>
                    <a:pt x="0" y="0"/>
                  </a:lnTo>
                  <a:lnTo>
                    <a:pt x="65" y="0"/>
                  </a:lnTo>
                  <a:lnTo>
                    <a:pt x="65" y="65"/>
                  </a:lnTo>
                  <a:close/>
                  <a:moveTo>
                    <a:pt x="9" y="56"/>
                  </a:moveTo>
                  <a:lnTo>
                    <a:pt x="54" y="56"/>
                  </a:lnTo>
                  <a:lnTo>
                    <a:pt x="54" y="9"/>
                  </a:lnTo>
                  <a:lnTo>
                    <a:pt x="9" y="9"/>
                  </a:lnTo>
                  <a:lnTo>
                    <a:pt x="9" y="56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77">
              <a:extLst>
                <a:ext uri="{FF2B5EF4-FFF2-40B4-BE49-F238E27FC236}">
                  <a16:creationId xmlns="" xmlns:a16="http://schemas.microsoft.com/office/drawing/2014/main" id="{8149EA06-BD06-4C20-BB9C-F494D849E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8764390" y="6511230"/>
              <a:ext cx="136821" cy="14154"/>
            </a:xfrm>
            <a:custGeom>
              <a:avLst/>
              <a:gdLst>
                <a:gd name="T0" fmla="*/ 26 w 28"/>
                <a:gd name="T1" fmla="*/ 3 h 3"/>
                <a:gd name="T2" fmla="*/ 2 w 28"/>
                <a:gd name="T3" fmla="*/ 3 h 3"/>
                <a:gd name="T4" fmla="*/ 0 w 28"/>
                <a:gd name="T5" fmla="*/ 1 h 3"/>
                <a:gd name="T6" fmla="*/ 2 w 28"/>
                <a:gd name="T7" fmla="*/ 0 h 3"/>
                <a:gd name="T8" fmla="*/ 26 w 28"/>
                <a:gd name="T9" fmla="*/ 0 h 3"/>
                <a:gd name="T10" fmla="*/ 28 w 28"/>
                <a:gd name="T11" fmla="*/ 1 h 3"/>
                <a:gd name="T12" fmla="*/ 26 w 28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3">
                  <a:moveTo>
                    <a:pt x="26" y="3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7" y="0"/>
                    <a:pt x="28" y="0"/>
                    <a:pt x="28" y="1"/>
                  </a:cubicBezTo>
                  <a:cubicBezTo>
                    <a:pt x="28" y="2"/>
                    <a:pt x="27" y="3"/>
                    <a:pt x="26" y="3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78">
              <a:extLst>
                <a:ext uri="{FF2B5EF4-FFF2-40B4-BE49-F238E27FC236}">
                  <a16:creationId xmlns="" xmlns:a16="http://schemas.microsoft.com/office/drawing/2014/main" id="{E40EE1C1-FCB1-47C9-9E7C-051F2706DE03}"/>
                </a:ext>
              </a:extLst>
            </p:cNvPr>
            <p:cNvSpPr>
              <a:spLocks/>
            </p:cNvSpPr>
            <p:nvPr/>
          </p:nvSpPr>
          <p:spPr bwMode="auto">
            <a:xfrm>
              <a:off x="8764390" y="6598512"/>
              <a:ext cx="186360" cy="14154"/>
            </a:xfrm>
            <a:custGeom>
              <a:avLst/>
              <a:gdLst>
                <a:gd name="T0" fmla="*/ 35 w 38"/>
                <a:gd name="T1" fmla="*/ 3 h 3"/>
                <a:gd name="T2" fmla="*/ 3 w 38"/>
                <a:gd name="T3" fmla="*/ 3 h 3"/>
                <a:gd name="T4" fmla="*/ 0 w 38"/>
                <a:gd name="T5" fmla="*/ 2 h 3"/>
                <a:gd name="T6" fmla="*/ 3 w 38"/>
                <a:gd name="T7" fmla="*/ 0 h 3"/>
                <a:gd name="T8" fmla="*/ 35 w 38"/>
                <a:gd name="T9" fmla="*/ 0 h 3"/>
                <a:gd name="T10" fmla="*/ 38 w 38"/>
                <a:gd name="T11" fmla="*/ 2 h 3"/>
                <a:gd name="T12" fmla="*/ 35 w 38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3">
                  <a:moveTo>
                    <a:pt x="35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7" y="0"/>
                    <a:pt x="38" y="1"/>
                    <a:pt x="38" y="2"/>
                  </a:cubicBezTo>
                  <a:cubicBezTo>
                    <a:pt x="38" y="3"/>
                    <a:pt x="37" y="3"/>
                    <a:pt x="35" y="3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79">
              <a:extLst>
                <a:ext uri="{FF2B5EF4-FFF2-40B4-BE49-F238E27FC236}">
                  <a16:creationId xmlns="" xmlns:a16="http://schemas.microsoft.com/office/drawing/2014/main" id="{20F15FD6-7216-4B56-A0AD-CBF1104F622D}"/>
                </a:ext>
              </a:extLst>
            </p:cNvPr>
            <p:cNvSpPr>
              <a:spLocks/>
            </p:cNvSpPr>
            <p:nvPr/>
          </p:nvSpPr>
          <p:spPr bwMode="auto">
            <a:xfrm>
              <a:off x="8764390" y="6548973"/>
              <a:ext cx="240617" cy="21231"/>
            </a:xfrm>
            <a:custGeom>
              <a:avLst/>
              <a:gdLst>
                <a:gd name="T0" fmla="*/ 47 w 49"/>
                <a:gd name="T1" fmla="*/ 4 h 4"/>
                <a:gd name="T2" fmla="*/ 2 w 49"/>
                <a:gd name="T3" fmla="*/ 4 h 4"/>
                <a:gd name="T4" fmla="*/ 0 w 49"/>
                <a:gd name="T5" fmla="*/ 2 h 4"/>
                <a:gd name="T6" fmla="*/ 2 w 49"/>
                <a:gd name="T7" fmla="*/ 0 h 4"/>
                <a:gd name="T8" fmla="*/ 47 w 49"/>
                <a:gd name="T9" fmla="*/ 0 h 4"/>
                <a:gd name="T10" fmla="*/ 49 w 49"/>
                <a:gd name="T11" fmla="*/ 2 h 4"/>
                <a:gd name="T12" fmla="*/ 47 w 49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4">
                  <a:moveTo>
                    <a:pt x="47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8" y="0"/>
                    <a:pt x="49" y="1"/>
                    <a:pt x="49" y="2"/>
                  </a:cubicBezTo>
                  <a:cubicBezTo>
                    <a:pt x="49" y="3"/>
                    <a:pt x="48" y="4"/>
                    <a:pt x="47" y="4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Rectangle 80">
              <a:extLst>
                <a:ext uri="{FF2B5EF4-FFF2-40B4-BE49-F238E27FC236}">
                  <a16:creationId xmlns="" xmlns:a16="http://schemas.microsoft.com/office/drawing/2014/main" id="{39EA4F71-B174-4A94-8934-A197A7EF96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18936" y="4574500"/>
              <a:ext cx="132103" cy="13210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81">
              <a:extLst>
                <a:ext uri="{FF2B5EF4-FFF2-40B4-BE49-F238E27FC236}">
                  <a16:creationId xmlns="" xmlns:a16="http://schemas.microsoft.com/office/drawing/2014/main" id="{F28711D3-77F0-4A84-8A39-6D2B8A9C1CD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09500" y="4565064"/>
              <a:ext cx="150975" cy="150975"/>
            </a:xfrm>
            <a:custGeom>
              <a:avLst/>
              <a:gdLst>
                <a:gd name="T0" fmla="*/ 64 w 64"/>
                <a:gd name="T1" fmla="*/ 64 h 64"/>
                <a:gd name="T2" fmla="*/ 0 w 64"/>
                <a:gd name="T3" fmla="*/ 64 h 64"/>
                <a:gd name="T4" fmla="*/ 0 w 64"/>
                <a:gd name="T5" fmla="*/ 0 h 64"/>
                <a:gd name="T6" fmla="*/ 64 w 64"/>
                <a:gd name="T7" fmla="*/ 0 h 64"/>
                <a:gd name="T8" fmla="*/ 64 w 64"/>
                <a:gd name="T9" fmla="*/ 64 h 64"/>
                <a:gd name="T10" fmla="*/ 8 w 64"/>
                <a:gd name="T11" fmla="*/ 54 h 64"/>
                <a:gd name="T12" fmla="*/ 56 w 64"/>
                <a:gd name="T13" fmla="*/ 54 h 64"/>
                <a:gd name="T14" fmla="*/ 56 w 64"/>
                <a:gd name="T15" fmla="*/ 8 h 64"/>
                <a:gd name="T16" fmla="*/ 8 w 64"/>
                <a:gd name="T17" fmla="*/ 8 h 64"/>
                <a:gd name="T18" fmla="*/ 8 w 64"/>
                <a:gd name="T19" fmla="*/ 5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64">
                  <a:moveTo>
                    <a:pt x="64" y="64"/>
                  </a:moveTo>
                  <a:lnTo>
                    <a:pt x="0" y="64"/>
                  </a:lnTo>
                  <a:lnTo>
                    <a:pt x="0" y="0"/>
                  </a:lnTo>
                  <a:lnTo>
                    <a:pt x="64" y="0"/>
                  </a:lnTo>
                  <a:lnTo>
                    <a:pt x="64" y="64"/>
                  </a:lnTo>
                  <a:close/>
                  <a:moveTo>
                    <a:pt x="8" y="54"/>
                  </a:moveTo>
                  <a:lnTo>
                    <a:pt x="56" y="54"/>
                  </a:lnTo>
                  <a:lnTo>
                    <a:pt x="56" y="8"/>
                  </a:lnTo>
                  <a:lnTo>
                    <a:pt x="8" y="8"/>
                  </a:lnTo>
                  <a:lnTo>
                    <a:pt x="8" y="54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82">
              <a:extLst>
                <a:ext uri="{FF2B5EF4-FFF2-40B4-BE49-F238E27FC236}">
                  <a16:creationId xmlns="" xmlns:a16="http://schemas.microsoft.com/office/drawing/2014/main" id="{0303B843-0F53-4D3C-BE00-8D90DA42F8C1}"/>
                </a:ext>
              </a:extLst>
            </p:cNvPr>
            <p:cNvSpPr>
              <a:spLocks/>
            </p:cNvSpPr>
            <p:nvPr/>
          </p:nvSpPr>
          <p:spPr bwMode="auto">
            <a:xfrm>
              <a:off x="5542012" y="4583936"/>
              <a:ext cx="139180" cy="21231"/>
            </a:xfrm>
            <a:custGeom>
              <a:avLst/>
              <a:gdLst>
                <a:gd name="T0" fmla="*/ 2 w 28"/>
                <a:gd name="T1" fmla="*/ 4 h 4"/>
                <a:gd name="T2" fmla="*/ 26 w 28"/>
                <a:gd name="T3" fmla="*/ 4 h 4"/>
                <a:gd name="T4" fmla="*/ 28 w 28"/>
                <a:gd name="T5" fmla="*/ 2 h 4"/>
                <a:gd name="T6" fmla="*/ 26 w 28"/>
                <a:gd name="T7" fmla="*/ 0 h 4"/>
                <a:gd name="T8" fmla="*/ 2 w 28"/>
                <a:gd name="T9" fmla="*/ 0 h 4"/>
                <a:gd name="T10" fmla="*/ 0 w 28"/>
                <a:gd name="T11" fmla="*/ 2 h 4"/>
                <a:gd name="T12" fmla="*/ 2 w 28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4">
                  <a:moveTo>
                    <a:pt x="2" y="4"/>
                  </a:moveTo>
                  <a:cubicBezTo>
                    <a:pt x="26" y="4"/>
                    <a:pt x="26" y="4"/>
                    <a:pt x="26" y="4"/>
                  </a:cubicBezTo>
                  <a:cubicBezTo>
                    <a:pt x="27" y="4"/>
                    <a:pt x="28" y="3"/>
                    <a:pt x="28" y="2"/>
                  </a:cubicBezTo>
                  <a:cubicBezTo>
                    <a:pt x="28" y="1"/>
                    <a:pt x="27" y="0"/>
                    <a:pt x="2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83">
              <a:extLst>
                <a:ext uri="{FF2B5EF4-FFF2-40B4-BE49-F238E27FC236}">
                  <a16:creationId xmlns="" xmlns:a16="http://schemas.microsoft.com/office/drawing/2014/main" id="{5549607B-1EF8-4AA3-AC82-1427774FDB92}"/>
                </a:ext>
              </a:extLst>
            </p:cNvPr>
            <p:cNvSpPr>
              <a:spLocks/>
            </p:cNvSpPr>
            <p:nvPr/>
          </p:nvSpPr>
          <p:spPr bwMode="auto">
            <a:xfrm>
              <a:off x="5499551" y="4678295"/>
              <a:ext cx="181642" cy="14154"/>
            </a:xfrm>
            <a:custGeom>
              <a:avLst/>
              <a:gdLst>
                <a:gd name="T0" fmla="*/ 2 w 37"/>
                <a:gd name="T1" fmla="*/ 3 h 3"/>
                <a:gd name="T2" fmla="*/ 35 w 37"/>
                <a:gd name="T3" fmla="*/ 3 h 3"/>
                <a:gd name="T4" fmla="*/ 37 w 37"/>
                <a:gd name="T5" fmla="*/ 1 h 3"/>
                <a:gd name="T6" fmla="*/ 35 w 37"/>
                <a:gd name="T7" fmla="*/ 0 h 3"/>
                <a:gd name="T8" fmla="*/ 2 w 37"/>
                <a:gd name="T9" fmla="*/ 0 h 3"/>
                <a:gd name="T10" fmla="*/ 0 w 37"/>
                <a:gd name="T11" fmla="*/ 1 h 3"/>
                <a:gd name="T12" fmla="*/ 2 w 37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3">
                  <a:moveTo>
                    <a:pt x="2" y="3"/>
                  </a:moveTo>
                  <a:cubicBezTo>
                    <a:pt x="35" y="3"/>
                    <a:pt x="35" y="3"/>
                    <a:pt x="35" y="3"/>
                  </a:cubicBezTo>
                  <a:cubicBezTo>
                    <a:pt x="36" y="3"/>
                    <a:pt x="37" y="2"/>
                    <a:pt x="37" y="1"/>
                  </a:cubicBezTo>
                  <a:cubicBezTo>
                    <a:pt x="37" y="0"/>
                    <a:pt x="36" y="0"/>
                    <a:pt x="35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1" y="3"/>
                    <a:pt x="2" y="3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84">
              <a:extLst>
                <a:ext uri="{FF2B5EF4-FFF2-40B4-BE49-F238E27FC236}">
                  <a16:creationId xmlns="" xmlns:a16="http://schemas.microsoft.com/office/drawing/2014/main" id="{7ECDEF19-80A7-436B-BCC8-3E196CE6F071}"/>
                </a:ext>
              </a:extLst>
            </p:cNvPr>
            <p:cNvSpPr>
              <a:spLocks/>
            </p:cNvSpPr>
            <p:nvPr/>
          </p:nvSpPr>
          <p:spPr bwMode="auto">
            <a:xfrm>
              <a:off x="5440576" y="4628757"/>
              <a:ext cx="240617" cy="14154"/>
            </a:xfrm>
            <a:custGeom>
              <a:avLst/>
              <a:gdLst>
                <a:gd name="T0" fmla="*/ 2 w 49"/>
                <a:gd name="T1" fmla="*/ 3 h 3"/>
                <a:gd name="T2" fmla="*/ 47 w 49"/>
                <a:gd name="T3" fmla="*/ 3 h 3"/>
                <a:gd name="T4" fmla="*/ 49 w 49"/>
                <a:gd name="T5" fmla="*/ 2 h 3"/>
                <a:gd name="T6" fmla="*/ 47 w 49"/>
                <a:gd name="T7" fmla="*/ 0 h 3"/>
                <a:gd name="T8" fmla="*/ 2 w 49"/>
                <a:gd name="T9" fmla="*/ 0 h 3"/>
                <a:gd name="T10" fmla="*/ 0 w 49"/>
                <a:gd name="T11" fmla="*/ 2 h 3"/>
                <a:gd name="T12" fmla="*/ 2 w 49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3">
                  <a:moveTo>
                    <a:pt x="2" y="3"/>
                  </a:moveTo>
                  <a:cubicBezTo>
                    <a:pt x="47" y="3"/>
                    <a:pt x="47" y="3"/>
                    <a:pt x="47" y="3"/>
                  </a:cubicBezTo>
                  <a:cubicBezTo>
                    <a:pt x="48" y="3"/>
                    <a:pt x="49" y="3"/>
                    <a:pt x="49" y="2"/>
                  </a:cubicBezTo>
                  <a:cubicBezTo>
                    <a:pt x="49" y="1"/>
                    <a:pt x="48" y="0"/>
                    <a:pt x="47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3"/>
                    <a:pt x="2" y="3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Rectangle 85">
              <a:extLst>
                <a:ext uri="{FF2B5EF4-FFF2-40B4-BE49-F238E27FC236}">
                  <a16:creationId xmlns="" xmlns:a16="http://schemas.microsoft.com/office/drawing/2014/main" id="{B5C0D1BB-A755-403C-8696-FC483A7185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15062" y="5065170"/>
              <a:ext cx="40103" cy="1748011"/>
            </a:xfrm>
            <a:prstGeom prst="rect">
              <a:avLst/>
            </a:prstGeom>
            <a:solidFill>
              <a:srgbClr val="3F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86">
              <a:extLst>
                <a:ext uri="{FF2B5EF4-FFF2-40B4-BE49-F238E27FC236}">
                  <a16:creationId xmlns="" xmlns:a16="http://schemas.microsoft.com/office/drawing/2014/main" id="{DE53C6CB-BAE0-4CFC-A6CC-88657400FED6}"/>
                </a:ext>
              </a:extLst>
            </p:cNvPr>
            <p:cNvSpPr>
              <a:spLocks/>
            </p:cNvSpPr>
            <p:nvPr/>
          </p:nvSpPr>
          <p:spPr bwMode="auto">
            <a:xfrm>
              <a:off x="9613625" y="4874091"/>
              <a:ext cx="250053" cy="401028"/>
            </a:xfrm>
            <a:custGeom>
              <a:avLst/>
              <a:gdLst>
                <a:gd name="T0" fmla="*/ 26 w 51"/>
                <a:gd name="T1" fmla="*/ 82 h 82"/>
                <a:gd name="T2" fmla="*/ 24 w 51"/>
                <a:gd name="T3" fmla="*/ 82 h 82"/>
                <a:gd name="T4" fmla="*/ 0 w 51"/>
                <a:gd name="T5" fmla="*/ 58 h 82"/>
                <a:gd name="T6" fmla="*/ 0 w 51"/>
                <a:gd name="T7" fmla="*/ 25 h 82"/>
                <a:gd name="T8" fmla="*/ 24 w 51"/>
                <a:gd name="T9" fmla="*/ 0 h 82"/>
                <a:gd name="T10" fmla="*/ 26 w 51"/>
                <a:gd name="T11" fmla="*/ 0 h 82"/>
                <a:gd name="T12" fmla="*/ 51 w 51"/>
                <a:gd name="T13" fmla="*/ 25 h 82"/>
                <a:gd name="T14" fmla="*/ 51 w 51"/>
                <a:gd name="T15" fmla="*/ 58 h 82"/>
                <a:gd name="T16" fmla="*/ 26 w 51"/>
                <a:gd name="T17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82">
                  <a:moveTo>
                    <a:pt x="26" y="82"/>
                  </a:moveTo>
                  <a:cubicBezTo>
                    <a:pt x="24" y="82"/>
                    <a:pt x="24" y="82"/>
                    <a:pt x="24" y="82"/>
                  </a:cubicBezTo>
                  <a:cubicBezTo>
                    <a:pt x="11" y="82"/>
                    <a:pt x="0" y="71"/>
                    <a:pt x="0" y="58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1"/>
                    <a:pt x="11" y="0"/>
                    <a:pt x="24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40" y="0"/>
                    <a:pt x="51" y="11"/>
                    <a:pt x="51" y="25"/>
                  </a:cubicBezTo>
                  <a:cubicBezTo>
                    <a:pt x="51" y="58"/>
                    <a:pt x="51" y="58"/>
                    <a:pt x="51" y="58"/>
                  </a:cubicBezTo>
                  <a:cubicBezTo>
                    <a:pt x="51" y="71"/>
                    <a:pt x="40" y="82"/>
                    <a:pt x="26" y="82"/>
                  </a:cubicBezTo>
                  <a:close/>
                </a:path>
              </a:pathLst>
            </a:custGeom>
            <a:solidFill>
              <a:srgbClr val="B6D0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87">
              <a:extLst>
                <a:ext uri="{FF2B5EF4-FFF2-40B4-BE49-F238E27FC236}">
                  <a16:creationId xmlns="" xmlns:a16="http://schemas.microsoft.com/office/drawing/2014/main" id="{E9A9A51E-9BDB-41F3-B213-DA25C148EDA0}"/>
                </a:ext>
              </a:extLst>
            </p:cNvPr>
            <p:cNvSpPr>
              <a:spLocks/>
            </p:cNvSpPr>
            <p:nvPr/>
          </p:nvSpPr>
          <p:spPr bwMode="auto">
            <a:xfrm>
              <a:off x="9891986" y="5143016"/>
              <a:ext cx="63693" cy="23590"/>
            </a:xfrm>
            <a:custGeom>
              <a:avLst/>
              <a:gdLst>
                <a:gd name="T0" fmla="*/ 2 w 13"/>
                <a:gd name="T1" fmla="*/ 4 h 5"/>
                <a:gd name="T2" fmla="*/ 10 w 13"/>
                <a:gd name="T3" fmla="*/ 5 h 5"/>
                <a:gd name="T4" fmla="*/ 11 w 13"/>
                <a:gd name="T5" fmla="*/ 2 h 5"/>
                <a:gd name="T6" fmla="*/ 2 w 13"/>
                <a:gd name="T7" fmla="*/ 1 h 5"/>
                <a:gd name="T8" fmla="*/ 2 w 13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5">
                  <a:moveTo>
                    <a:pt x="2" y="4"/>
                  </a:moveTo>
                  <a:cubicBezTo>
                    <a:pt x="5" y="4"/>
                    <a:pt x="7" y="5"/>
                    <a:pt x="10" y="5"/>
                  </a:cubicBezTo>
                  <a:cubicBezTo>
                    <a:pt x="12" y="5"/>
                    <a:pt x="13" y="2"/>
                    <a:pt x="11" y="2"/>
                  </a:cubicBezTo>
                  <a:cubicBezTo>
                    <a:pt x="8" y="2"/>
                    <a:pt x="5" y="1"/>
                    <a:pt x="2" y="1"/>
                  </a:cubicBezTo>
                  <a:cubicBezTo>
                    <a:pt x="0" y="0"/>
                    <a:pt x="0" y="3"/>
                    <a:pt x="2" y="4"/>
                  </a:cubicBezTo>
                  <a:close/>
                </a:path>
              </a:pathLst>
            </a:custGeom>
            <a:solidFill>
              <a:srgbClr val="3F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88">
              <a:extLst>
                <a:ext uri="{FF2B5EF4-FFF2-40B4-BE49-F238E27FC236}">
                  <a16:creationId xmlns="" xmlns:a16="http://schemas.microsoft.com/office/drawing/2014/main" id="{2A676A96-B97F-4626-A3E2-E558E1B4A594}"/>
                </a:ext>
              </a:extLst>
            </p:cNvPr>
            <p:cNvSpPr>
              <a:spLocks/>
            </p:cNvSpPr>
            <p:nvPr/>
          </p:nvSpPr>
          <p:spPr bwMode="auto">
            <a:xfrm>
              <a:off x="9882550" y="5051016"/>
              <a:ext cx="58975" cy="18872"/>
            </a:xfrm>
            <a:custGeom>
              <a:avLst/>
              <a:gdLst>
                <a:gd name="T0" fmla="*/ 3 w 12"/>
                <a:gd name="T1" fmla="*/ 4 h 4"/>
                <a:gd name="T2" fmla="*/ 10 w 12"/>
                <a:gd name="T3" fmla="*/ 3 h 4"/>
                <a:gd name="T4" fmla="*/ 10 w 12"/>
                <a:gd name="T5" fmla="*/ 0 h 4"/>
                <a:gd name="T6" fmla="*/ 2 w 12"/>
                <a:gd name="T7" fmla="*/ 1 h 4"/>
                <a:gd name="T8" fmla="*/ 3 w 12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4">
                  <a:moveTo>
                    <a:pt x="3" y="4"/>
                  </a:moveTo>
                  <a:cubicBezTo>
                    <a:pt x="6" y="3"/>
                    <a:pt x="8" y="3"/>
                    <a:pt x="10" y="3"/>
                  </a:cubicBezTo>
                  <a:cubicBezTo>
                    <a:pt x="12" y="4"/>
                    <a:pt x="12" y="0"/>
                    <a:pt x="10" y="0"/>
                  </a:cubicBezTo>
                  <a:cubicBezTo>
                    <a:pt x="8" y="0"/>
                    <a:pt x="5" y="0"/>
                    <a:pt x="2" y="1"/>
                  </a:cubicBezTo>
                  <a:cubicBezTo>
                    <a:pt x="0" y="1"/>
                    <a:pt x="1" y="4"/>
                    <a:pt x="3" y="4"/>
                  </a:cubicBezTo>
                  <a:close/>
                </a:path>
              </a:pathLst>
            </a:custGeom>
            <a:solidFill>
              <a:srgbClr val="3F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89">
              <a:extLst>
                <a:ext uri="{FF2B5EF4-FFF2-40B4-BE49-F238E27FC236}">
                  <a16:creationId xmlns="" xmlns:a16="http://schemas.microsoft.com/office/drawing/2014/main" id="{0BAD6A48-FCB0-4EC0-B996-47F2DFC808DE}"/>
                </a:ext>
              </a:extLst>
            </p:cNvPr>
            <p:cNvSpPr>
              <a:spLocks/>
            </p:cNvSpPr>
            <p:nvPr/>
          </p:nvSpPr>
          <p:spPr bwMode="auto">
            <a:xfrm>
              <a:off x="9882550" y="4951938"/>
              <a:ext cx="54257" cy="35385"/>
            </a:xfrm>
            <a:custGeom>
              <a:avLst/>
              <a:gdLst>
                <a:gd name="T0" fmla="*/ 2 w 11"/>
                <a:gd name="T1" fmla="*/ 6 h 7"/>
                <a:gd name="T2" fmla="*/ 9 w 11"/>
                <a:gd name="T3" fmla="*/ 4 h 7"/>
                <a:gd name="T4" fmla="*/ 8 w 11"/>
                <a:gd name="T5" fmla="*/ 1 h 7"/>
                <a:gd name="T6" fmla="*/ 2 w 11"/>
                <a:gd name="T7" fmla="*/ 3 h 7"/>
                <a:gd name="T8" fmla="*/ 2 w 11"/>
                <a:gd name="T9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7">
                  <a:moveTo>
                    <a:pt x="2" y="6"/>
                  </a:moveTo>
                  <a:cubicBezTo>
                    <a:pt x="5" y="5"/>
                    <a:pt x="7" y="4"/>
                    <a:pt x="9" y="4"/>
                  </a:cubicBezTo>
                  <a:cubicBezTo>
                    <a:pt x="11" y="3"/>
                    <a:pt x="10" y="0"/>
                    <a:pt x="8" y="1"/>
                  </a:cubicBezTo>
                  <a:cubicBezTo>
                    <a:pt x="6" y="1"/>
                    <a:pt x="4" y="2"/>
                    <a:pt x="2" y="3"/>
                  </a:cubicBezTo>
                  <a:cubicBezTo>
                    <a:pt x="0" y="4"/>
                    <a:pt x="0" y="7"/>
                    <a:pt x="2" y="6"/>
                  </a:cubicBezTo>
                  <a:close/>
                </a:path>
              </a:pathLst>
            </a:custGeom>
            <a:solidFill>
              <a:srgbClr val="3F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90">
              <a:extLst>
                <a:ext uri="{FF2B5EF4-FFF2-40B4-BE49-F238E27FC236}">
                  <a16:creationId xmlns="" xmlns:a16="http://schemas.microsoft.com/office/drawing/2014/main" id="{D3DA1446-6D87-4F3E-A7DD-58302AC09186}"/>
                </a:ext>
              </a:extLst>
            </p:cNvPr>
            <p:cNvSpPr>
              <a:spLocks/>
            </p:cNvSpPr>
            <p:nvPr/>
          </p:nvSpPr>
          <p:spPr bwMode="auto">
            <a:xfrm>
              <a:off x="9505112" y="5147734"/>
              <a:ext cx="58975" cy="30667"/>
            </a:xfrm>
            <a:custGeom>
              <a:avLst/>
              <a:gdLst>
                <a:gd name="T0" fmla="*/ 3 w 12"/>
                <a:gd name="T1" fmla="*/ 5 h 6"/>
                <a:gd name="T2" fmla="*/ 10 w 12"/>
                <a:gd name="T3" fmla="*/ 4 h 6"/>
                <a:gd name="T4" fmla="*/ 9 w 12"/>
                <a:gd name="T5" fmla="*/ 1 h 6"/>
                <a:gd name="T6" fmla="*/ 2 w 12"/>
                <a:gd name="T7" fmla="*/ 2 h 6"/>
                <a:gd name="T8" fmla="*/ 3 w 12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6">
                  <a:moveTo>
                    <a:pt x="3" y="5"/>
                  </a:moveTo>
                  <a:cubicBezTo>
                    <a:pt x="5" y="5"/>
                    <a:pt x="8" y="5"/>
                    <a:pt x="10" y="4"/>
                  </a:cubicBezTo>
                  <a:cubicBezTo>
                    <a:pt x="12" y="3"/>
                    <a:pt x="11" y="0"/>
                    <a:pt x="9" y="1"/>
                  </a:cubicBezTo>
                  <a:cubicBezTo>
                    <a:pt x="7" y="2"/>
                    <a:pt x="5" y="2"/>
                    <a:pt x="2" y="2"/>
                  </a:cubicBezTo>
                  <a:cubicBezTo>
                    <a:pt x="0" y="3"/>
                    <a:pt x="1" y="6"/>
                    <a:pt x="3" y="5"/>
                  </a:cubicBezTo>
                  <a:close/>
                </a:path>
              </a:pathLst>
            </a:custGeom>
            <a:solidFill>
              <a:srgbClr val="3F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91">
              <a:extLst>
                <a:ext uri="{FF2B5EF4-FFF2-40B4-BE49-F238E27FC236}">
                  <a16:creationId xmlns="" xmlns:a16="http://schemas.microsoft.com/office/drawing/2014/main" id="{B7306DD0-BA86-44FE-8D27-58585A170083}"/>
                </a:ext>
              </a:extLst>
            </p:cNvPr>
            <p:cNvSpPr>
              <a:spLocks/>
            </p:cNvSpPr>
            <p:nvPr/>
          </p:nvSpPr>
          <p:spPr bwMode="auto">
            <a:xfrm>
              <a:off x="9490958" y="5051016"/>
              <a:ext cx="63693" cy="23590"/>
            </a:xfrm>
            <a:custGeom>
              <a:avLst/>
              <a:gdLst>
                <a:gd name="T0" fmla="*/ 2 w 13"/>
                <a:gd name="T1" fmla="*/ 3 h 5"/>
                <a:gd name="T2" fmla="*/ 10 w 13"/>
                <a:gd name="T3" fmla="*/ 5 h 5"/>
                <a:gd name="T4" fmla="*/ 11 w 13"/>
                <a:gd name="T5" fmla="*/ 2 h 5"/>
                <a:gd name="T6" fmla="*/ 2 w 13"/>
                <a:gd name="T7" fmla="*/ 0 h 5"/>
                <a:gd name="T8" fmla="*/ 2 w 13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5">
                  <a:moveTo>
                    <a:pt x="2" y="3"/>
                  </a:moveTo>
                  <a:cubicBezTo>
                    <a:pt x="5" y="3"/>
                    <a:pt x="8" y="4"/>
                    <a:pt x="10" y="5"/>
                  </a:cubicBezTo>
                  <a:cubicBezTo>
                    <a:pt x="12" y="5"/>
                    <a:pt x="13" y="2"/>
                    <a:pt x="11" y="2"/>
                  </a:cubicBezTo>
                  <a:cubicBezTo>
                    <a:pt x="8" y="1"/>
                    <a:pt x="5" y="0"/>
                    <a:pt x="2" y="0"/>
                  </a:cubicBezTo>
                  <a:cubicBezTo>
                    <a:pt x="0" y="0"/>
                    <a:pt x="0" y="3"/>
                    <a:pt x="2" y="3"/>
                  </a:cubicBezTo>
                  <a:close/>
                </a:path>
              </a:pathLst>
            </a:custGeom>
            <a:solidFill>
              <a:srgbClr val="3F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92">
              <a:extLst>
                <a:ext uri="{FF2B5EF4-FFF2-40B4-BE49-F238E27FC236}">
                  <a16:creationId xmlns="" xmlns:a16="http://schemas.microsoft.com/office/drawing/2014/main" id="{5CC7F976-2018-498D-8A4D-06C03D872D5A}"/>
                </a:ext>
              </a:extLst>
            </p:cNvPr>
            <p:cNvSpPr>
              <a:spLocks/>
            </p:cNvSpPr>
            <p:nvPr/>
          </p:nvSpPr>
          <p:spPr bwMode="auto">
            <a:xfrm>
              <a:off x="9505112" y="4923630"/>
              <a:ext cx="54257" cy="33026"/>
            </a:xfrm>
            <a:custGeom>
              <a:avLst/>
              <a:gdLst>
                <a:gd name="T0" fmla="*/ 2 w 11"/>
                <a:gd name="T1" fmla="*/ 4 h 7"/>
                <a:gd name="T2" fmla="*/ 8 w 11"/>
                <a:gd name="T3" fmla="*/ 6 h 7"/>
                <a:gd name="T4" fmla="*/ 9 w 11"/>
                <a:gd name="T5" fmla="*/ 3 h 7"/>
                <a:gd name="T6" fmla="*/ 3 w 11"/>
                <a:gd name="T7" fmla="*/ 1 h 7"/>
                <a:gd name="T8" fmla="*/ 2 w 11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7">
                  <a:moveTo>
                    <a:pt x="2" y="4"/>
                  </a:moveTo>
                  <a:cubicBezTo>
                    <a:pt x="4" y="4"/>
                    <a:pt x="6" y="5"/>
                    <a:pt x="8" y="6"/>
                  </a:cubicBezTo>
                  <a:cubicBezTo>
                    <a:pt x="10" y="7"/>
                    <a:pt x="11" y="4"/>
                    <a:pt x="9" y="3"/>
                  </a:cubicBezTo>
                  <a:cubicBezTo>
                    <a:pt x="7" y="2"/>
                    <a:pt x="5" y="1"/>
                    <a:pt x="3" y="1"/>
                  </a:cubicBezTo>
                  <a:cubicBezTo>
                    <a:pt x="1" y="0"/>
                    <a:pt x="0" y="3"/>
                    <a:pt x="2" y="4"/>
                  </a:cubicBezTo>
                  <a:close/>
                </a:path>
              </a:pathLst>
            </a:custGeom>
            <a:solidFill>
              <a:srgbClr val="3F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93">
              <a:extLst>
                <a:ext uri="{FF2B5EF4-FFF2-40B4-BE49-F238E27FC236}">
                  <a16:creationId xmlns="" xmlns:a16="http://schemas.microsoft.com/office/drawing/2014/main" id="{6A783C2D-929A-4AD0-9D8F-5ACDEB4D0F8D}"/>
                </a:ext>
              </a:extLst>
            </p:cNvPr>
            <p:cNvSpPr>
              <a:spLocks/>
            </p:cNvSpPr>
            <p:nvPr/>
          </p:nvSpPr>
          <p:spPr bwMode="auto">
            <a:xfrm>
              <a:off x="9641933" y="6603230"/>
              <a:ext cx="191078" cy="235899"/>
            </a:xfrm>
            <a:custGeom>
              <a:avLst/>
              <a:gdLst>
                <a:gd name="T0" fmla="*/ 0 w 81"/>
                <a:gd name="T1" fmla="*/ 100 h 100"/>
                <a:gd name="T2" fmla="*/ 11 w 81"/>
                <a:gd name="T3" fmla="*/ 0 h 100"/>
                <a:gd name="T4" fmla="*/ 67 w 81"/>
                <a:gd name="T5" fmla="*/ 0 h 100"/>
                <a:gd name="T6" fmla="*/ 81 w 81"/>
                <a:gd name="T7" fmla="*/ 98 h 100"/>
                <a:gd name="T8" fmla="*/ 0 w 81"/>
                <a:gd name="T9" fmla="*/ 10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100">
                  <a:moveTo>
                    <a:pt x="0" y="100"/>
                  </a:moveTo>
                  <a:lnTo>
                    <a:pt x="11" y="0"/>
                  </a:lnTo>
                  <a:lnTo>
                    <a:pt x="67" y="0"/>
                  </a:lnTo>
                  <a:lnTo>
                    <a:pt x="81" y="98"/>
                  </a:lnTo>
                  <a:lnTo>
                    <a:pt x="0" y="100"/>
                  </a:ln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94">
              <a:extLst>
                <a:ext uri="{FF2B5EF4-FFF2-40B4-BE49-F238E27FC236}">
                  <a16:creationId xmlns="" xmlns:a16="http://schemas.microsoft.com/office/drawing/2014/main" id="{E5BE1379-78F2-4412-A429-DC233F7850A9}"/>
                </a:ext>
              </a:extLst>
            </p:cNvPr>
            <p:cNvSpPr>
              <a:spLocks/>
            </p:cNvSpPr>
            <p:nvPr/>
          </p:nvSpPr>
          <p:spPr bwMode="auto">
            <a:xfrm>
              <a:off x="5405191" y="5584147"/>
              <a:ext cx="514259" cy="823287"/>
            </a:xfrm>
            <a:custGeom>
              <a:avLst/>
              <a:gdLst>
                <a:gd name="T0" fmla="*/ 102 w 105"/>
                <a:gd name="T1" fmla="*/ 28 h 168"/>
                <a:gd name="T2" fmla="*/ 84 w 105"/>
                <a:gd name="T3" fmla="*/ 7 h 168"/>
                <a:gd name="T4" fmla="*/ 65 w 105"/>
                <a:gd name="T5" fmla="*/ 61 h 168"/>
                <a:gd name="T6" fmla="*/ 54 w 105"/>
                <a:gd name="T7" fmla="*/ 36 h 168"/>
                <a:gd name="T8" fmla="*/ 43 w 105"/>
                <a:gd name="T9" fmla="*/ 78 h 168"/>
                <a:gd name="T10" fmla="*/ 42 w 105"/>
                <a:gd name="T11" fmla="*/ 100 h 168"/>
                <a:gd name="T12" fmla="*/ 19 w 105"/>
                <a:gd name="T13" fmla="*/ 54 h 168"/>
                <a:gd name="T14" fmla="*/ 0 w 105"/>
                <a:gd name="T15" fmla="*/ 75 h 168"/>
                <a:gd name="T16" fmla="*/ 20 w 105"/>
                <a:gd name="T17" fmla="*/ 120 h 168"/>
                <a:gd name="T18" fmla="*/ 41 w 105"/>
                <a:gd name="T19" fmla="*/ 125 h 168"/>
                <a:gd name="T20" fmla="*/ 44 w 105"/>
                <a:gd name="T21" fmla="*/ 164 h 168"/>
                <a:gd name="T22" fmla="*/ 44 w 105"/>
                <a:gd name="T23" fmla="*/ 164 h 168"/>
                <a:gd name="T24" fmla="*/ 44 w 105"/>
                <a:gd name="T25" fmla="*/ 164 h 168"/>
                <a:gd name="T26" fmla="*/ 54 w 105"/>
                <a:gd name="T27" fmla="*/ 164 h 168"/>
                <a:gd name="T28" fmla="*/ 54 w 105"/>
                <a:gd name="T29" fmla="*/ 164 h 168"/>
                <a:gd name="T30" fmla="*/ 60 w 105"/>
                <a:gd name="T31" fmla="*/ 164 h 168"/>
                <a:gd name="T32" fmla="*/ 66 w 105"/>
                <a:gd name="T33" fmla="*/ 85 h 168"/>
                <a:gd name="T34" fmla="*/ 88 w 105"/>
                <a:gd name="T35" fmla="*/ 79 h 168"/>
                <a:gd name="T36" fmla="*/ 102 w 105"/>
                <a:gd name="T37" fmla="*/ 2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5" h="168">
                  <a:moveTo>
                    <a:pt x="102" y="28"/>
                  </a:moveTo>
                  <a:cubicBezTo>
                    <a:pt x="101" y="20"/>
                    <a:pt x="96" y="0"/>
                    <a:pt x="84" y="7"/>
                  </a:cubicBezTo>
                  <a:cubicBezTo>
                    <a:pt x="65" y="17"/>
                    <a:pt x="88" y="55"/>
                    <a:pt x="65" y="61"/>
                  </a:cubicBezTo>
                  <a:cubicBezTo>
                    <a:pt x="64" y="46"/>
                    <a:pt x="60" y="36"/>
                    <a:pt x="54" y="36"/>
                  </a:cubicBezTo>
                  <a:cubicBezTo>
                    <a:pt x="39" y="38"/>
                    <a:pt x="43" y="71"/>
                    <a:pt x="43" y="78"/>
                  </a:cubicBezTo>
                  <a:cubicBezTo>
                    <a:pt x="43" y="85"/>
                    <a:pt x="42" y="93"/>
                    <a:pt x="42" y="100"/>
                  </a:cubicBezTo>
                  <a:cubicBezTo>
                    <a:pt x="25" y="103"/>
                    <a:pt x="29" y="60"/>
                    <a:pt x="19" y="54"/>
                  </a:cubicBezTo>
                  <a:cubicBezTo>
                    <a:pt x="3" y="45"/>
                    <a:pt x="0" y="66"/>
                    <a:pt x="0" y="75"/>
                  </a:cubicBezTo>
                  <a:cubicBezTo>
                    <a:pt x="1" y="92"/>
                    <a:pt x="5" y="111"/>
                    <a:pt x="20" y="120"/>
                  </a:cubicBezTo>
                  <a:cubicBezTo>
                    <a:pt x="26" y="123"/>
                    <a:pt x="34" y="126"/>
                    <a:pt x="41" y="125"/>
                  </a:cubicBezTo>
                  <a:cubicBezTo>
                    <a:pt x="41" y="138"/>
                    <a:pt x="42" y="151"/>
                    <a:pt x="44" y="164"/>
                  </a:cubicBezTo>
                  <a:cubicBezTo>
                    <a:pt x="44" y="164"/>
                    <a:pt x="44" y="164"/>
                    <a:pt x="44" y="164"/>
                  </a:cubicBezTo>
                  <a:cubicBezTo>
                    <a:pt x="44" y="164"/>
                    <a:pt x="44" y="164"/>
                    <a:pt x="44" y="164"/>
                  </a:cubicBezTo>
                  <a:cubicBezTo>
                    <a:pt x="54" y="164"/>
                    <a:pt x="54" y="164"/>
                    <a:pt x="54" y="164"/>
                  </a:cubicBezTo>
                  <a:cubicBezTo>
                    <a:pt x="54" y="164"/>
                    <a:pt x="54" y="164"/>
                    <a:pt x="54" y="164"/>
                  </a:cubicBezTo>
                  <a:cubicBezTo>
                    <a:pt x="54" y="168"/>
                    <a:pt x="60" y="168"/>
                    <a:pt x="60" y="164"/>
                  </a:cubicBezTo>
                  <a:cubicBezTo>
                    <a:pt x="60" y="156"/>
                    <a:pt x="65" y="118"/>
                    <a:pt x="66" y="85"/>
                  </a:cubicBezTo>
                  <a:cubicBezTo>
                    <a:pt x="73" y="86"/>
                    <a:pt x="82" y="83"/>
                    <a:pt x="88" y="79"/>
                  </a:cubicBezTo>
                  <a:cubicBezTo>
                    <a:pt x="104" y="67"/>
                    <a:pt x="105" y="46"/>
                    <a:pt x="102" y="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95">
              <a:extLst>
                <a:ext uri="{FF2B5EF4-FFF2-40B4-BE49-F238E27FC236}">
                  <a16:creationId xmlns="" xmlns:a16="http://schemas.microsoft.com/office/drawing/2014/main" id="{7C242881-9B8E-4103-ADE8-3D2802F59DF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95755" y="5598301"/>
              <a:ext cx="535490" cy="813851"/>
            </a:xfrm>
            <a:custGeom>
              <a:avLst/>
              <a:gdLst>
                <a:gd name="T0" fmla="*/ 56 w 109"/>
                <a:gd name="T1" fmla="*/ 165 h 166"/>
                <a:gd name="T2" fmla="*/ 47 w 109"/>
                <a:gd name="T3" fmla="*/ 162 h 166"/>
                <a:gd name="T4" fmla="*/ 44 w 109"/>
                <a:gd name="T5" fmla="*/ 161 h 166"/>
                <a:gd name="T6" fmla="*/ 22 w 109"/>
                <a:gd name="T7" fmla="*/ 118 h 166"/>
                <a:gd name="T8" fmla="*/ 8 w 109"/>
                <a:gd name="T9" fmla="*/ 48 h 166"/>
                <a:gd name="T10" fmla="*/ 30 w 109"/>
                <a:gd name="T11" fmla="*/ 72 h 166"/>
                <a:gd name="T12" fmla="*/ 43 w 109"/>
                <a:gd name="T13" fmla="*/ 92 h 166"/>
                <a:gd name="T14" fmla="*/ 43 w 109"/>
                <a:gd name="T15" fmla="*/ 70 h 166"/>
                <a:gd name="T16" fmla="*/ 61 w 109"/>
                <a:gd name="T17" fmla="*/ 33 h 166"/>
                <a:gd name="T18" fmla="*/ 76 w 109"/>
                <a:gd name="T19" fmla="*/ 31 h 166"/>
                <a:gd name="T20" fmla="*/ 95 w 109"/>
                <a:gd name="T21" fmla="*/ 2 h 166"/>
                <a:gd name="T22" fmla="*/ 106 w 109"/>
                <a:gd name="T23" fmla="*/ 24 h 166"/>
                <a:gd name="T24" fmla="*/ 69 w 109"/>
                <a:gd name="T25" fmla="*/ 84 h 166"/>
                <a:gd name="T26" fmla="*/ 64 w 109"/>
                <a:gd name="T27" fmla="*/ 161 h 166"/>
                <a:gd name="T28" fmla="*/ 59 w 109"/>
                <a:gd name="T29" fmla="*/ 166 h 166"/>
                <a:gd name="T30" fmla="*/ 57 w 109"/>
                <a:gd name="T31" fmla="*/ 159 h 166"/>
                <a:gd name="T32" fmla="*/ 58 w 109"/>
                <a:gd name="T33" fmla="*/ 162 h 166"/>
                <a:gd name="T34" fmla="*/ 60 w 109"/>
                <a:gd name="T35" fmla="*/ 161 h 166"/>
                <a:gd name="T36" fmla="*/ 66 w 109"/>
                <a:gd name="T37" fmla="*/ 82 h 166"/>
                <a:gd name="T38" fmla="*/ 68 w 109"/>
                <a:gd name="T39" fmla="*/ 80 h 166"/>
                <a:gd name="T40" fmla="*/ 103 w 109"/>
                <a:gd name="T41" fmla="*/ 25 h 166"/>
                <a:gd name="T42" fmla="*/ 93 w 109"/>
                <a:gd name="T43" fmla="*/ 5 h 166"/>
                <a:gd name="T44" fmla="*/ 80 w 109"/>
                <a:gd name="T45" fmla="*/ 31 h 166"/>
                <a:gd name="T46" fmla="*/ 65 w 109"/>
                <a:gd name="T47" fmla="*/ 61 h 166"/>
                <a:gd name="T48" fmla="*/ 59 w 109"/>
                <a:gd name="T49" fmla="*/ 36 h 166"/>
                <a:gd name="T50" fmla="*/ 47 w 109"/>
                <a:gd name="T51" fmla="*/ 70 h 166"/>
                <a:gd name="T52" fmla="*/ 46 w 109"/>
                <a:gd name="T53" fmla="*/ 93 h 166"/>
                <a:gd name="T54" fmla="*/ 44 w 109"/>
                <a:gd name="T55" fmla="*/ 99 h 166"/>
                <a:gd name="T56" fmla="*/ 20 w 109"/>
                <a:gd name="T57" fmla="*/ 53 h 166"/>
                <a:gd name="T58" fmla="*/ 4 w 109"/>
                <a:gd name="T59" fmla="*/ 72 h 166"/>
                <a:gd name="T60" fmla="*/ 43 w 109"/>
                <a:gd name="T61" fmla="*/ 120 h 166"/>
                <a:gd name="T62" fmla="*/ 45 w 109"/>
                <a:gd name="T63" fmla="*/ 122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9" h="166">
                  <a:moveTo>
                    <a:pt x="59" y="166"/>
                  </a:moveTo>
                  <a:cubicBezTo>
                    <a:pt x="58" y="166"/>
                    <a:pt x="57" y="166"/>
                    <a:pt x="56" y="165"/>
                  </a:cubicBezTo>
                  <a:cubicBezTo>
                    <a:pt x="55" y="165"/>
                    <a:pt x="54" y="164"/>
                    <a:pt x="54" y="163"/>
                  </a:cubicBezTo>
                  <a:cubicBezTo>
                    <a:pt x="47" y="162"/>
                    <a:pt x="47" y="162"/>
                    <a:pt x="47" y="162"/>
                  </a:cubicBezTo>
                  <a:cubicBezTo>
                    <a:pt x="45" y="163"/>
                    <a:pt x="45" y="163"/>
                    <a:pt x="45" y="163"/>
                  </a:cubicBezTo>
                  <a:cubicBezTo>
                    <a:pt x="44" y="161"/>
                    <a:pt x="44" y="161"/>
                    <a:pt x="44" y="161"/>
                  </a:cubicBezTo>
                  <a:cubicBezTo>
                    <a:pt x="42" y="150"/>
                    <a:pt x="42" y="139"/>
                    <a:pt x="42" y="124"/>
                  </a:cubicBezTo>
                  <a:cubicBezTo>
                    <a:pt x="34" y="124"/>
                    <a:pt x="26" y="121"/>
                    <a:pt x="22" y="118"/>
                  </a:cubicBezTo>
                  <a:cubicBezTo>
                    <a:pt x="5" y="109"/>
                    <a:pt x="1" y="88"/>
                    <a:pt x="0" y="72"/>
                  </a:cubicBezTo>
                  <a:cubicBezTo>
                    <a:pt x="0" y="66"/>
                    <a:pt x="1" y="53"/>
                    <a:pt x="8" y="48"/>
                  </a:cubicBezTo>
                  <a:cubicBezTo>
                    <a:pt x="12" y="46"/>
                    <a:pt x="16" y="47"/>
                    <a:pt x="22" y="50"/>
                  </a:cubicBezTo>
                  <a:cubicBezTo>
                    <a:pt x="26" y="53"/>
                    <a:pt x="28" y="61"/>
                    <a:pt x="30" y="72"/>
                  </a:cubicBezTo>
                  <a:cubicBezTo>
                    <a:pt x="33" y="86"/>
                    <a:pt x="36" y="96"/>
                    <a:pt x="42" y="96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43" y="87"/>
                    <a:pt x="43" y="81"/>
                    <a:pt x="43" y="75"/>
                  </a:cubicBezTo>
                  <a:cubicBezTo>
                    <a:pt x="43" y="74"/>
                    <a:pt x="43" y="72"/>
                    <a:pt x="43" y="70"/>
                  </a:cubicBezTo>
                  <a:cubicBezTo>
                    <a:pt x="43" y="57"/>
                    <a:pt x="42" y="33"/>
                    <a:pt x="55" y="32"/>
                  </a:cubicBezTo>
                  <a:cubicBezTo>
                    <a:pt x="58" y="31"/>
                    <a:pt x="59" y="32"/>
                    <a:pt x="61" y="33"/>
                  </a:cubicBezTo>
                  <a:cubicBezTo>
                    <a:pt x="65" y="37"/>
                    <a:pt x="67" y="44"/>
                    <a:pt x="69" y="56"/>
                  </a:cubicBezTo>
                  <a:cubicBezTo>
                    <a:pt x="77" y="52"/>
                    <a:pt x="77" y="42"/>
                    <a:pt x="76" y="31"/>
                  </a:cubicBezTo>
                  <a:cubicBezTo>
                    <a:pt x="76" y="19"/>
                    <a:pt x="75" y="7"/>
                    <a:pt x="85" y="2"/>
                  </a:cubicBezTo>
                  <a:cubicBezTo>
                    <a:pt x="89" y="0"/>
                    <a:pt x="92" y="0"/>
                    <a:pt x="95" y="2"/>
                  </a:cubicBezTo>
                  <a:cubicBezTo>
                    <a:pt x="103" y="6"/>
                    <a:pt x="106" y="22"/>
                    <a:pt x="106" y="24"/>
                  </a:cubicBezTo>
                  <a:cubicBezTo>
                    <a:pt x="106" y="24"/>
                    <a:pt x="106" y="24"/>
                    <a:pt x="106" y="24"/>
                  </a:cubicBezTo>
                  <a:cubicBezTo>
                    <a:pt x="108" y="38"/>
                    <a:pt x="109" y="63"/>
                    <a:pt x="91" y="77"/>
                  </a:cubicBezTo>
                  <a:cubicBezTo>
                    <a:pt x="85" y="81"/>
                    <a:pt x="77" y="84"/>
                    <a:pt x="69" y="84"/>
                  </a:cubicBezTo>
                  <a:cubicBezTo>
                    <a:pt x="69" y="105"/>
                    <a:pt x="67" y="129"/>
                    <a:pt x="65" y="145"/>
                  </a:cubicBezTo>
                  <a:cubicBezTo>
                    <a:pt x="64" y="153"/>
                    <a:pt x="64" y="159"/>
                    <a:pt x="64" y="161"/>
                  </a:cubicBezTo>
                  <a:cubicBezTo>
                    <a:pt x="64" y="163"/>
                    <a:pt x="63" y="165"/>
                    <a:pt x="61" y="165"/>
                  </a:cubicBezTo>
                  <a:cubicBezTo>
                    <a:pt x="61" y="166"/>
                    <a:pt x="60" y="166"/>
                    <a:pt x="59" y="166"/>
                  </a:cubicBezTo>
                  <a:close/>
                  <a:moveTo>
                    <a:pt x="48" y="159"/>
                  </a:moveTo>
                  <a:cubicBezTo>
                    <a:pt x="57" y="159"/>
                    <a:pt x="57" y="159"/>
                    <a:pt x="57" y="159"/>
                  </a:cubicBezTo>
                  <a:cubicBezTo>
                    <a:pt x="57" y="161"/>
                    <a:pt x="57" y="161"/>
                    <a:pt x="57" y="161"/>
                  </a:cubicBezTo>
                  <a:cubicBezTo>
                    <a:pt x="57" y="162"/>
                    <a:pt x="58" y="162"/>
                    <a:pt x="58" y="162"/>
                  </a:cubicBezTo>
                  <a:cubicBezTo>
                    <a:pt x="58" y="163"/>
                    <a:pt x="59" y="163"/>
                    <a:pt x="60" y="162"/>
                  </a:cubicBezTo>
                  <a:cubicBezTo>
                    <a:pt x="60" y="162"/>
                    <a:pt x="60" y="162"/>
                    <a:pt x="60" y="161"/>
                  </a:cubicBezTo>
                  <a:cubicBezTo>
                    <a:pt x="60" y="159"/>
                    <a:pt x="61" y="153"/>
                    <a:pt x="62" y="144"/>
                  </a:cubicBezTo>
                  <a:cubicBezTo>
                    <a:pt x="63" y="128"/>
                    <a:pt x="65" y="104"/>
                    <a:pt x="66" y="82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8" y="80"/>
                    <a:pt x="68" y="80"/>
                    <a:pt x="68" y="80"/>
                  </a:cubicBezTo>
                  <a:cubicBezTo>
                    <a:pt x="75" y="81"/>
                    <a:pt x="84" y="78"/>
                    <a:pt x="89" y="74"/>
                  </a:cubicBezTo>
                  <a:cubicBezTo>
                    <a:pt x="106" y="62"/>
                    <a:pt x="105" y="38"/>
                    <a:pt x="103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2" y="19"/>
                    <a:pt x="99" y="8"/>
                    <a:pt x="93" y="5"/>
                  </a:cubicBezTo>
                  <a:cubicBezTo>
                    <a:pt x="91" y="4"/>
                    <a:pt x="89" y="4"/>
                    <a:pt x="87" y="5"/>
                  </a:cubicBezTo>
                  <a:cubicBezTo>
                    <a:pt x="79" y="9"/>
                    <a:pt x="79" y="20"/>
                    <a:pt x="80" y="31"/>
                  </a:cubicBezTo>
                  <a:cubicBezTo>
                    <a:pt x="80" y="43"/>
                    <a:pt x="81" y="56"/>
                    <a:pt x="67" y="60"/>
                  </a:cubicBezTo>
                  <a:cubicBezTo>
                    <a:pt x="65" y="61"/>
                    <a:pt x="65" y="61"/>
                    <a:pt x="65" y="61"/>
                  </a:cubicBezTo>
                  <a:cubicBezTo>
                    <a:pt x="65" y="59"/>
                    <a:pt x="65" y="59"/>
                    <a:pt x="65" y="59"/>
                  </a:cubicBezTo>
                  <a:cubicBezTo>
                    <a:pt x="64" y="43"/>
                    <a:pt x="61" y="38"/>
                    <a:pt x="59" y="36"/>
                  </a:cubicBezTo>
                  <a:cubicBezTo>
                    <a:pt x="58" y="35"/>
                    <a:pt x="57" y="35"/>
                    <a:pt x="56" y="35"/>
                  </a:cubicBezTo>
                  <a:cubicBezTo>
                    <a:pt x="46" y="36"/>
                    <a:pt x="46" y="59"/>
                    <a:pt x="47" y="70"/>
                  </a:cubicBezTo>
                  <a:cubicBezTo>
                    <a:pt x="47" y="72"/>
                    <a:pt x="47" y="74"/>
                    <a:pt x="47" y="75"/>
                  </a:cubicBezTo>
                  <a:cubicBezTo>
                    <a:pt x="47" y="81"/>
                    <a:pt x="46" y="87"/>
                    <a:pt x="46" y="93"/>
                  </a:cubicBezTo>
                  <a:cubicBezTo>
                    <a:pt x="46" y="99"/>
                    <a:pt x="46" y="99"/>
                    <a:pt x="46" y="99"/>
                  </a:cubicBezTo>
                  <a:cubicBezTo>
                    <a:pt x="44" y="99"/>
                    <a:pt x="44" y="99"/>
                    <a:pt x="44" y="99"/>
                  </a:cubicBezTo>
                  <a:cubicBezTo>
                    <a:pt x="33" y="101"/>
                    <a:pt x="30" y="86"/>
                    <a:pt x="27" y="72"/>
                  </a:cubicBezTo>
                  <a:cubicBezTo>
                    <a:pt x="25" y="64"/>
                    <a:pt x="23" y="55"/>
                    <a:pt x="20" y="53"/>
                  </a:cubicBezTo>
                  <a:cubicBezTo>
                    <a:pt x="16" y="50"/>
                    <a:pt x="13" y="50"/>
                    <a:pt x="10" y="51"/>
                  </a:cubicBezTo>
                  <a:cubicBezTo>
                    <a:pt x="5" y="55"/>
                    <a:pt x="4" y="66"/>
                    <a:pt x="4" y="72"/>
                  </a:cubicBezTo>
                  <a:cubicBezTo>
                    <a:pt x="4" y="87"/>
                    <a:pt x="8" y="107"/>
                    <a:pt x="23" y="115"/>
                  </a:cubicBezTo>
                  <a:cubicBezTo>
                    <a:pt x="29" y="118"/>
                    <a:pt x="37" y="121"/>
                    <a:pt x="43" y="120"/>
                  </a:cubicBezTo>
                  <a:cubicBezTo>
                    <a:pt x="45" y="120"/>
                    <a:pt x="45" y="120"/>
                    <a:pt x="45" y="120"/>
                  </a:cubicBezTo>
                  <a:cubicBezTo>
                    <a:pt x="45" y="122"/>
                    <a:pt x="45" y="122"/>
                    <a:pt x="45" y="122"/>
                  </a:cubicBezTo>
                  <a:cubicBezTo>
                    <a:pt x="45" y="137"/>
                    <a:pt x="46" y="149"/>
                    <a:pt x="48" y="159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96">
              <a:extLst>
                <a:ext uri="{FF2B5EF4-FFF2-40B4-BE49-F238E27FC236}">
                  <a16:creationId xmlns="" xmlns:a16="http://schemas.microsoft.com/office/drawing/2014/main" id="{3C6D9A8B-901D-456D-9F40-C7F5E9C4C8C4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6883" y="6397998"/>
              <a:ext cx="554362" cy="419900"/>
            </a:xfrm>
            <a:custGeom>
              <a:avLst/>
              <a:gdLst>
                <a:gd name="T0" fmla="*/ 90 w 113"/>
                <a:gd name="T1" fmla="*/ 86 h 86"/>
                <a:gd name="T2" fmla="*/ 23 w 113"/>
                <a:gd name="T3" fmla="*/ 86 h 86"/>
                <a:gd name="T4" fmla="*/ 15 w 113"/>
                <a:gd name="T5" fmla="*/ 80 h 86"/>
                <a:gd name="T6" fmla="*/ 0 w 113"/>
                <a:gd name="T7" fmla="*/ 1 h 86"/>
                <a:gd name="T8" fmla="*/ 7 w 113"/>
                <a:gd name="T9" fmla="*/ 0 h 86"/>
                <a:gd name="T10" fmla="*/ 22 w 113"/>
                <a:gd name="T11" fmla="*/ 79 h 86"/>
                <a:gd name="T12" fmla="*/ 23 w 113"/>
                <a:gd name="T13" fmla="*/ 79 h 86"/>
                <a:gd name="T14" fmla="*/ 90 w 113"/>
                <a:gd name="T15" fmla="*/ 79 h 86"/>
                <a:gd name="T16" fmla="*/ 91 w 113"/>
                <a:gd name="T17" fmla="*/ 79 h 86"/>
                <a:gd name="T18" fmla="*/ 106 w 113"/>
                <a:gd name="T19" fmla="*/ 0 h 86"/>
                <a:gd name="T20" fmla="*/ 113 w 113"/>
                <a:gd name="T21" fmla="*/ 1 h 86"/>
                <a:gd name="T22" fmla="*/ 97 w 113"/>
                <a:gd name="T23" fmla="*/ 80 h 86"/>
                <a:gd name="T24" fmla="*/ 90 w 113"/>
                <a:gd name="T25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3" h="86">
                  <a:moveTo>
                    <a:pt x="90" y="86"/>
                  </a:moveTo>
                  <a:cubicBezTo>
                    <a:pt x="23" y="86"/>
                    <a:pt x="23" y="86"/>
                    <a:pt x="23" y="86"/>
                  </a:cubicBezTo>
                  <a:cubicBezTo>
                    <a:pt x="19" y="86"/>
                    <a:pt x="16" y="83"/>
                    <a:pt x="15" y="8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22" y="79"/>
                    <a:pt x="22" y="79"/>
                    <a:pt x="23" y="79"/>
                  </a:cubicBezTo>
                  <a:cubicBezTo>
                    <a:pt x="90" y="79"/>
                    <a:pt x="90" y="79"/>
                    <a:pt x="90" y="79"/>
                  </a:cubicBezTo>
                  <a:cubicBezTo>
                    <a:pt x="90" y="79"/>
                    <a:pt x="91" y="79"/>
                    <a:pt x="91" y="79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97" y="80"/>
                    <a:pt x="97" y="80"/>
                    <a:pt x="97" y="80"/>
                  </a:cubicBezTo>
                  <a:cubicBezTo>
                    <a:pt x="97" y="83"/>
                    <a:pt x="94" y="86"/>
                    <a:pt x="90" y="86"/>
                  </a:cubicBez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97">
              <a:extLst>
                <a:ext uri="{FF2B5EF4-FFF2-40B4-BE49-F238E27FC236}">
                  <a16:creationId xmlns="" xmlns:a16="http://schemas.microsoft.com/office/drawing/2014/main" id="{A0BCCAC1-4EC1-4746-9F24-D120104F2474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0370" y="6280049"/>
              <a:ext cx="585029" cy="127385"/>
            </a:xfrm>
            <a:custGeom>
              <a:avLst/>
              <a:gdLst>
                <a:gd name="T0" fmla="*/ 4 w 119"/>
                <a:gd name="T1" fmla="*/ 0 h 26"/>
                <a:gd name="T2" fmla="*/ 116 w 119"/>
                <a:gd name="T3" fmla="*/ 0 h 26"/>
                <a:gd name="T4" fmla="*/ 119 w 119"/>
                <a:gd name="T5" fmla="*/ 5 h 26"/>
                <a:gd name="T6" fmla="*/ 119 w 119"/>
                <a:gd name="T7" fmla="*/ 22 h 26"/>
                <a:gd name="T8" fmla="*/ 116 w 119"/>
                <a:gd name="T9" fmla="*/ 26 h 26"/>
                <a:gd name="T10" fmla="*/ 4 w 119"/>
                <a:gd name="T11" fmla="*/ 26 h 26"/>
                <a:gd name="T12" fmla="*/ 0 w 119"/>
                <a:gd name="T13" fmla="*/ 22 h 26"/>
                <a:gd name="T14" fmla="*/ 0 w 119"/>
                <a:gd name="T15" fmla="*/ 5 h 26"/>
                <a:gd name="T16" fmla="*/ 4 w 119"/>
                <a:gd name="T1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9" h="26">
                  <a:moveTo>
                    <a:pt x="4" y="0"/>
                  </a:moveTo>
                  <a:cubicBezTo>
                    <a:pt x="116" y="0"/>
                    <a:pt x="116" y="0"/>
                    <a:pt x="116" y="0"/>
                  </a:cubicBezTo>
                  <a:cubicBezTo>
                    <a:pt x="118" y="0"/>
                    <a:pt x="119" y="2"/>
                    <a:pt x="119" y="5"/>
                  </a:cubicBezTo>
                  <a:cubicBezTo>
                    <a:pt x="119" y="22"/>
                    <a:pt x="119" y="22"/>
                    <a:pt x="119" y="22"/>
                  </a:cubicBezTo>
                  <a:cubicBezTo>
                    <a:pt x="119" y="24"/>
                    <a:pt x="118" y="26"/>
                    <a:pt x="116" y="2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2" y="26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B6D0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98">
              <a:extLst>
                <a:ext uri="{FF2B5EF4-FFF2-40B4-BE49-F238E27FC236}">
                  <a16:creationId xmlns="" xmlns:a16="http://schemas.microsoft.com/office/drawing/2014/main" id="{6A5E0CEE-5385-4EA9-963D-2601EF43C4C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55652" y="6270613"/>
              <a:ext cx="599183" cy="146257"/>
            </a:xfrm>
            <a:custGeom>
              <a:avLst/>
              <a:gdLst>
                <a:gd name="T0" fmla="*/ 117 w 122"/>
                <a:gd name="T1" fmla="*/ 30 h 30"/>
                <a:gd name="T2" fmla="*/ 5 w 122"/>
                <a:gd name="T3" fmla="*/ 30 h 30"/>
                <a:gd name="T4" fmla="*/ 0 w 122"/>
                <a:gd name="T5" fmla="*/ 24 h 30"/>
                <a:gd name="T6" fmla="*/ 0 w 122"/>
                <a:gd name="T7" fmla="*/ 7 h 30"/>
                <a:gd name="T8" fmla="*/ 5 w 122"/>
                <a:gd name="T9" fmla="*/ 0 h 30"/>
                <a:gd name="T10" fmla="*/ 117 w 122"/>
                <a:gd name="T11" fmla="*/ 0 h 30"/>
                <a:gd name="T12" fmla="*/ 122 w 122"/>
                <a:gd name="T13" fmla="*/ 7 h 30"/>
                <a:gd name="T14" fmla="*/ 122 w 122"/>
                <a:gd name="T15" fmla="*/ 24 h 30"/>
                <a:gd name="T16" fmla="*/ 117 w 122"/>
                <a:gd name="T17" fmla="*/ 30 h 30"/>
                <a:gd name="T18" fmla="*/ 5 w 122"/>
                <a:gd name="T19" fmla="*/ 4 h 30"/>
                <a:gd name="T20" fmla="*/ 3 w 122"/>
                <a:gd name="T21" fmla="*/ 7 h 30"/>
                <a:gd name="T22" fmla="*/ 3 w 122"/>
                <a:gd name="T23" fmla="*/ 24 h 30"/>
                <a:gd name="T24" fmla="*/ 5 w 122"/>
                <a:gd name="T25" fmla="*/ 27 h 30"/>
                <a:gd name="T26" fmla="*/ 117 w 122"/>
                <a:gd name="T27" fmla="*/ 27 h 30"/>
                <a:gd name="T28" fmla="*/ 119 w 122"/>
                <a:gd name="T29" fmla="*/ 24 h 30"/>
                <a:gd name="T30" fmla="*/ 119 w 122"/>
                <a:gd name="T31" fmla="*/ 7 h 30"/>
                <a:gd name="T32" fmla="*/ 117 w 122"/>
                <a:gd name="T33" fmla="*/ 4 h 30"/>
                <a:gd name="T34" fmla="*/ 5 w 122"/>
                <a:gd name="T35" fmla="*/ 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2" h="30">
                  <a:moveTo>
                    <a:pt x="117" y="30"/>
                  </a:moveTo>
                  <a:cubicBezTo>
                    <a:pt x="5" y="30"/>
                    <a:pt x="5" y="30"/>
                    <a:pt x="5" y="30"/>
                  </a:cubicBezTo>
                  <a:cubicBezTo>
                    <a:pt x="2" y="30"/>
                    <a:pt x="0" y="27"/>
                    <a:pt x="0" y="24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20" y="0"/>
                    <a:pt x="122" y="3"/>
                    <a:pt x="122" y="7"/>
                  </a:cubicBezTo>
                  <a:cubicBezTo>
                    <a:pt x="122" y="24"/>
                    <a:pt x="122" y="24"/>
                    <a:pt x="122" y="24"/>
                  </a:cubicBezTo>
                  <a:cubicBezTo>
                    <a:pt x="122" y="27"/>
                    <a:pt x="120" y="30"/>
                    <a:pt x="117" y="30"/>
                  </a:cubicBezTo>
                  <a:close/>
                  <a:moveTo>
                    <a:pt x="5" y="4"/>
                  </a:moveTo>
                  <a:cubicBezTo>
                    <a:pt x="4" y="4"/>
                    <a:pt x="3" y="5"/>
                    <a:pt x="3" y="7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4" y="27"/>
                    <a:pt x="5" y="27"/>
                  </a:cubicBezTo>
                  <a:cubicBezTo>
                    <a:pt x="117" y="27"/>
                    <a:pt x="117" y="27"/>
                    <a:pt x="117" y="27"/>
                  </a:cubicBezTo>
                  <a:cubicBezTo>
                    <a:pt x="118" y="27"/>
                    <a:pt x="119" y="25"/>
                    <a:pt x="119" y="24"/>
                  </a:cubicBezTo>
                  <a:cubicBezTo>
                    <a:pt x="119" y="7"/>
                    <a:pt x="119" y="7"/>
                    <a:pt x="119" y="7"/>
                  </a:cubicBezTo>
                  <a:cubicBezTo>
                    <a:pt x="119" y="5"/>
                    <a:pt x="118" y="4"/>
                    <a:pt x="117" y="4"/>
                  </a:cubicBezTo>
                  <a:lnTo>
                    <a:pt x="5" y="4"/>
                  </a:ln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99">
              <a:extLst>
                <a:ext uri="{FF2B5EF4-FFF2-40B4-BE49-F238E27FC236}">
                  <a16:creationId xmlns="" xmlns:a16="http://schemas.microsoft.com/office/drawing/2014/main" id="{597E62BA-C035-4743-8D0F-FA8A6198A69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55652" y="6270613"/>
              <a:ext cx="599183" cy="146257"/>
            </a:xfrm>
            <a:custGeom>
              <a:avLst/>
              <a:gdLst>
                <a:gd name="T0" fmla="*/ 117 w 122"/>
                <a:gd name="T1" fmla="*/ 30 h 30"/>
                <a:gd name="T2" fmla="*/ 5 w 122"/>
                <a:gd name="T3" fmla="*/ 30 h 30"/>
                <a:gd name="T4" fmla="*/ 0 w 122"/>
                <a:gd name="T5" fmla="*/ 24 h 30"/>
                <a:gd name="T6" fmla="*/ 0 w 122"/>
                <a:gd name="T7" fmla="*/ 7 h 30"/>
                <a:gd name="T8" fmla="*/ 5 w 122"/>
                <a:gd name="T9" fmla="*/ 0 h 30"/>
                <a:gd name="T10" fmla="*/ 117 w 122"/>
                <a:gd name="T11" fmla="*/ 0 h 30"/>
                <a:gd name="T12" fmla="*/ 122 w 122"/>
                <a:gd name="T13" fmla="*/ 7 h 30"/>
                <a:gd name="T14" fmla="*/ 122 w 122"/>
                <a:gd name="T15" fmla="*/ 24 h 30"/>
                <a:gd name="T16" fmla="*/ 117 w 122"/>
                <a:gd name="T17" fmla="*/ 30 h 30"/>
                <a:gd name="T18" fmla="*/ 5 w 122"/>
                <a:gd name="T19" fmla="*/ 3 h 30"/>
                <a:gd name="T20" fmla="*/ 3 w 122"/>
                <a:gd name="T21" fmla="*/ 7 h 30"/>
                <a:gd name="T22" fmla="*/ 3 w 122"/>
                <a:gd name="T23" fmla="*/ 24 h 30"/>
                <a:gd name="T24" fmla="*/ 5 w 122"/>
                <a:gd name="T25" fmla="*/ 27 h 30"/>
                <a:gd name="T26" fmla="*/ 117 w 122"/>
                <a:gd name="T27" fmla="*/ 27 h 30"/>
                <a:gd name="T28" fmla="*/ 119 w 122"/>
                <a:gd name="T29" fmla="*/ 24 h 30"/>
                <a:gd name="T30" fmla="*/ 119 w 122"/>
                <a:gd name="T31" fmla="*/ 7 h 30"/>
                <a:gd name="T32" fmla="*/ 117 w 122"/>
                <a:gd name="T33" fmla="*/ 3 h 30"/>
                <a:gd name="T34" fmla="*/ 5 w 122"/>
                <a:gd name="T35" fmla="*/ 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2" h="30">
                  <a:moveTo>
                    <a:pt x="117" y="30"/>
                  </a:moveTo>
                  <a:cubicBezTo>
                    <a:pt x="5" y="30"/>
                    <a:pt x="5" y="30"/>
                    <a:pt x="5" y="30"/>
                  </a:cubicBezTo>
                  <a:cubicBezTo>
                    <a:pt x="2" y="30"/>
                    <a:pt x="0" y="27"/>
                    <a:pt x="0" y="24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20" y="0"/>
                    <a:pt x="122" y="3"/>
                    <a:pt x="122" y="7"/>
                  </a:cubicBezTo>
                  <a:cubicBezTo>
                    <a:pt x="122" y="24"/>
                    <a:pt x="122" y="24"/>
                    <a:pt x="122" y="24"/>
                  </a:cubicBezTo>
                  <a:cubicBezTo>
                    <a:pt x="122" y="27"/>
                    <a:pt x="120" y="30"/>
                    <a:pt x="117" y="30"/>
                  </a:cubicBezTo>
                  <a:close/>
                  <a:moveTo>
                    <a:pt x="5" y="3"/>
                  </a:moveTo>
                  <a:cubicBezTo>
                    <a:pt x="4" y="3"/>
                    <a:pt x="3" y="5"/>
                    <a:pt x="3" y="7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6"/>
                    <a:pt x="4" y="27"/>
                    <a:pt x="5" y="27"/>
                  </a:cubicBezTo>
                  <a:cubicBezTo>
                    <a:pt x="117" y="27"/>
                    <a:pt x="117" y="27"/>
                    <a:pt x="117" y="27"/>
                  </a:cubicBezTo>
                  <a:cubicBezTo>
                    <a:pt x="118" y="27"/>
                    <a:pt x="119" y="26"/>
                    <a:pt x="119" y="24"/>
                  </a:cubicBezTo>
                  <a:cubicBezTo>
                    <a:pt x="119" y="7"/>
                    <a:pt x="119" y="7"/>
                    <a:pt x="119" y="7"/>
                  </a:cubicBezTo>
                  <a:cubicBezTo>
                    <a:pt x="119" y="5"/>
                    <a:pt x="118" y="3"/>
                    <a:pt x="117" y="3"/>
                  </a:cubicBezTo>
                  <a:lnTo>
                    <a:pt x="5" y="3"/>
                  </a:lnTo>
                  <a:close/>
                </a:path>
              </a:pathLst>
            </a:custGeom>
            <a:solidFill>
              <a:srgbClr val="B6D0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00">
              <a:extLst>
                <a:ext uri="{FF2B5EF4-FFF2-40B4-BE49-F238E27FC236}">
                  <a16:creationId xmlns="" xmlns:a16="http://schemas.microsoft.com/office/drawing/2014/main" id="{E44A3B6C-EE14-427F-9B70-82B339C2F66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46216" y="6265895"/>
              <a:ext cx="618055" cy="160411"/>
            </a:xfrm>
            <a:custGeom>
              <a:avLst/>
              <a:gdLst>
                <a:gd name="T0" fmla="*/ 119 w 126"/>
                <a:gd name="T1" fmla="*/ 33 h 33"/>
                <a:gd name="T2" fmla="*/ 7 w 126"/>
                <a:gd name="T3" fmla="*/ 33 h 33"/>
                <a:gd name="T4" fmla="*/ 0 w 126"/>
                <a:gd name="T5" fmla="*/ 25 h 33"/>
                <a:gd name="T6" fmla="*/ 0 w 126"/>
                <a:gd name="T7" fmla="*/ 8 h 33"/>
                <a:gd name="T8" fmla="*/ 7 w 126"/>
                <a:gd name="T9" fmla="*/ 0 h 33"/>
                <a:gd name="T10" fmla="*/ 119 w 126"/>
                <a:gd name="T11" fmla="*/ 0 h 33"/>
                <a:gd name="T12" fmla="*/ 126 w 126"/>
                <a:gd name="T13" fmla="*/ 8 h 33"/>
                <a:gd name="T14" fmla="*/ 126 w 126"/>
                <a:gd name="T15" fmla="*/ 25 h 33"/>
                <a:gd name="T16" fmla="*/ 119 w 126"/>
                <a:gd name="T17" fmla="*/ 33 h 33"/>
                <a:gd name="T18" fmla="*/ 7 w 126"/>
                <a:gd name="T19" fmla="*/ 6 h 33"/>
                <a:gd name="T20" fmla="*/ 7 w 126"/>
                <a:gd name="T21" fmla="*/ 8 h 33"/>
                <a:gd name="T22" fmla="*/ 7 w 126"/>
                <a:gd name="T23" fmla="*/ 25 h 33"/>
                <a:gd name="T24" fmla="*/ 7 w 126"/>
                <a:gd name="T25" fmla="*/ 26 h 33"/>
                <a:gd name="T26" fmla="*/ 119 w 126"/>
                <a:gd name="T27" fmla="*/ 26 h 33"/>
                <a:gd name="T28" fmla="*/ 119 w 126"/>
                <a:gd name="T29" fmla="*/ 25 h 33"/>
                <a:gd name="T30" fmla="*/ 119 w 126"/>
                <a:gd name="T31" fmla="*/ 8 h 33"/>
                <a:gd name="T32" fmla="*/ 119 w 126"/>
                <a:gd name="T33" fmla="*/ 6 h 33"/>
                <a:gd name="T34" fmla="*/ 7 w 126"/>
                <a:gd name="T35" fmla="*/ 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6" h="33">
                  <a:moveTo>
                    <a:pt x="119" y="33"/>
                  </a:moveTo>
                  <a:cubicBezTo>
                    <a:pt x="7" y="33"/>
                    <a:pt x="7" y="33"/>
                    <a:pt x="7" y="33"/>
                  </a:cubicBezTo>
                  <a:cubicBezTo>
                    <a:pt x="3" y="33"/>
                    <a:pt x="0" y="29"/>
                    <a:pt x="0" y="2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23" y="0"/>
                    <a:pt x="126" y="3"/>
                    <a:pt x="126" y="8"/>
                  </a:cubicBezTo>
                  <a:cubicBezTo>
                    <a:pt x="126" y="25"/>
                    <a:pt x="126" y="25"/>
                    <a:pt x="126" y="25"/>
                  </a:cubicBezTo>
                  <a:cubicBezTo>
                    <a:pt x="126" y="29"/>
                    <a:pt x="123" y="33"/>
                    <a:pt x="119" y="33"/>
                  </a:cubicBezTo>
                  <a:close/>
                  <a:moveTo>
                    <a:pt x="7" y="6"/>
                  </a:moveTo>
                  <a:cubicBezTo>
                    <a:pt x="7" y="6"/>
                    <a:pt x="7" y="7"/>
                    <a:pt x="7" y="8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119" y="26"/>
                    <a:pt x="119" y="26"/>
                    <a:pt x="119" y="26"/>
                  </a:cubicBezTo>
                  <a:cubicBezTo>
                    <a:pt x="119" y="26"/>
                    <a:pt x="119" y="26"/>
                    <a:pt x="119" y="25"/>
                  </a:cubicBezTo>
                  <a:cubicBezTo>
                    <a:pt x="119" y="8"/>
                    <a:pt x="119" y="8"/>
                    <a:pt x="119" y="8"/>
                  </a:cubicBezTo>
                  <a:cubicBezTo>
                    <a:pt x="119" y="7"/>
                    <a:pt x="119" y="6"/>
                    <a:pt x="119" y="6"/>
                  </a:cubicBezTo>
                  <a:lnTo>
                    <a:pt x="7" y="6"/>
                  </a:ln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01">
              <a:extLst>
                <a:ext uri="{FF2B5EF4-FFF2-40B4-BE49-F238E27FC236}">
                  <a16:creationId xmlns="" xmlns:a16="http://schemas.microsoft.com/office/drawing/2014/main" id="{5369EDB2-6BA7-41BF-B26F-3FDF07F8F451}"/>
                </a:ext>
              </a:extLst>
            </p:cNvPr>
            <p:cNvSpPr>
              <a:spLocks/>
            </p:cNvSpPr>
            <p:nvPr/>
          </p:nvSpPr>
          <p:spPr bwMode="auto">
            <a:xfrm>
              <a:off x="5431140" y="5937995"/>
              <a:ext cx="47180" cy="18872"/>
            </a:xfrm>
            <a:custGeom>
              <a:avLst/>
              <a:gdLst>
                <a:gd name="T0" fmla="*/ 2 w 10"/>
                <a:gd name="T1" fmla="*/ 3 h 4"/>
                <a:gd name="T2" fmla="*/ 8 w 10"/>
                <a:gd name="T3" fmla="*/ 4 h 4"/>
                <a:gd name="T4" fmla="*/ 8 w 10"/>
                <a:gd name="T5" fmla="*/ 1 h 4"/>
                <a:gd name="T6" fmla="*/ 2 w 10"/>
                <a:gd name="T7" fmla="*/ 0 h 4"/>
                <a:gd name="T8" fmla="*/ 2 w 10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4">
                  <a:moveTo>
                    <a:pt x="2" y="3"/>
                  </a:moveTo>
                  <a:cubicBezTo>
                    <a:pt x="4" y="3"/>
                    <a:pt x="6" y="3"/>
                    <a:pt x="8" y="4"/>
                  </a:cubicBezTo>
                  <a:cubicBezTo>
                    <a:pt x="10" y="4"/>
                    <a:pt x="10" y="1"/>
                    <a:pt x="8" y="1"/>
                  </a:cubicBezTo>
                  <a:cubicBezTo>
                    <a:pt x="6" y="0"/>
                    <a:pt x="4" y="0"/>
                    <a:pt x="2" y="0"/>
                  </a:cubicBezTo>
                  <a:cubicBezTo>
                    <a:pt x="0" y="0"/>
                    <a:pt x="0" y="3"/>
                    <a:pt x="2" y="3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02">
              <a:extLst>
                <a:ext uri="{FF2B5EF4-FFF2-40B4-BE49-F238E27FC236}">
                  <a16:creationId xmlns="" xmlns:a16="http://schemas.microsoft.com/office/drawing/2014/main" id="{7D912C94-48D3-418D-BEFB-004478A48B1C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8320" y="5824764"/>
              <a:ext cx="16513" cy="28308"/>
            </a:xfrm>
            <a:custGeom>
              <a:avLst/>
              <a:gdLst>
                <a:gd name="T0" fmla="*/ 0 w 3"/>
                <a:gd name="T1" fmla="*/ 2 h 6"/>
                <a:gd name="T2" fmla="*/ 0 w 3"/>
                <a:gd name="T3" fmla="*/ 4 h 6"/>
                <a:gd name="T4" fmla="*/ 3 w 3"/>
                <a:gd name="T5" fmla="*/ 4 h 6"/>
                <a:gd name="T6" fmla="*/ 3 w 3"/>
                <a:gd name="T7" fmla="*/ 2 h 6"/>
                <a:gd name="T8" fmla="*/ 0 w 3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">
                  <a:moveTo>
                    <a:pt x="0" y="2"/>
                  </a:moveTo>
                  <a:cubicBezTo>
                    <a:pt x="0" y="2"/>
                    <a:pt x="0" y="3"/>
                    <a:pt x="0" y="4"/>
                  </a:cubicBezTo>
                  <a:cubicBezTo>
                    <a:pt x="0" y="6"/>
                    <a:pt x="3" y="6"/>
                    <a:pt x="3" y="4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3" y="0"/>
                    <a:pt x="0" y="0"/>
                    <a:pt x="0" y="2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03">
              <a:extLst>
                <a:ext uri="{FF2B5EF4-FFF2-40B4-BE49-F238E27FC236}">
                  <a16:creationId xmlns="" xmlns:a16="http://schemas.microsoft.com/office/drawing/2014/main" id="{2E2E1728-C9D9-468C-A429-BE4BEA99B58E}"/>
                </a:ext>
              </a:extLst>
            </p:cNvPr>
            <p:cNvSpPr>
              <a:spLocks/>
            </p:cNvSpPr>
            <p:nvPr/>
          </p:nvSpPr>
          <p:spPr bwMode="auto">
            <a:xfrm>
              <a:off x="5518422" y="5942713"/>
              <a:ext cx="44821" cy="33026"/>
            </a:xfrm>
            <a:custGeom>
              <a:avLst/>
              <a:gdLst>
                <a:gd name="T0" fmla="*/ 3 w 9"/>
                <a:gd name="T1" fmla="*/ 6 h 7"/>
                <a:gd name="T2" fmla="*/ 7 w 9"/>
                <a:gd name="T3" fmla="*/ 4 h 7"/>
                <a:gd name="T4" fmla="*/ 5 w 9"/>
                <a:gd name="T5" fmla="*/ 1 h 7"/>
                <a:gd name="T6" fmla="*/ 1 w 9"/>
                <a:gd name="T7" fmla="*/ 3 h 7"/>
                <a:gd name="T8" fmla="*/ 3 w 9"/>
                <a:gd name="T9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7">
                  <a:moveTo>
                    <a:pt x="3" y="6"/>
                  </a:moveTo>
                  <a:cubicBezTo>
                    <a:pt x="4" y="5"/>
                    <a:pt x="6" y="5"/>
                    <a:pt x="7" y="4"/>
                  </a:cubicBezTo>
                  <a:cubicBezTo>
                    <a:pt x="9" y="3"/>
                    <a:pt x="7" y="0"/>
                    <a:pt x="5" y="1"/>
                  </a:cubicBezTo>
                  <a:cubicBezTo>
                    <a:pt x="4" y="2"/>
                    <a:pt x="3" y="3"/>
                    <a:pt x="1" y="3"/>
                  </a:cubicBezTo>
                  <a:cubicBezTo>
                    <a:pt x="0" y="4"/>
                    <a:pt x="1" y="7"/>
                    <a:pt x="3" y="6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04">
              <a:extLst>
                <a:ext uri="{FF2B5EF4-FFF2-40B4-BE49-F238E27FC236}">
                  <a16:creationId xmlns="" xmlns:a16="http://schemas.microsoft.com/office/drawing/2014/main" id="{F3BFC4A0-4B2C-4DFA-B7DC-FFD041969725}"/>
                </a:ext>
              </a:extLst>
            </p:cNvPr>
            <p:cNvSpPr>
              <a:spLocks/>
            </p:cNvSpPr>
            <p:nvPr/>
          </p:nvSpPr>
          <p:spPr bwMode="auto">
            <a:xfrm>
              <a:off x="5440576" y="6112561"/>
              <a:ext cx="42462" cy="40103"/>
            </a:xfrm>
            <a:custGeom>
              <a:avLst/>
              <a:gdLst>
                <a:gd name="T0" fmla="*/ 3 w 9"/>
                <a:gd name="T1" fmla="*/ 7 h 8"/>
                <a:gd name="T2" fmla="*/ 8 w 9"/>
                <a:gd name="T3" fmla="*/ 3 h 8"/>
                <a:gd name="T4" fmla="*/ 6 w 9"/>
                <a:gd name="T5" fmla="*/ 1 h 8"/>
                <a:gd name="T6" fmla="*/ 1 w 9"/>
                <a:gd name="T7" fmla="*/ 4 h 8"/>
                <a:gd name="T8" fmla="*/ 3 w 9"/>
                <a:gd name="T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3" y="7"/>
                  </a:moveTo>
                  <a:cubicBezTo>
                    <a:pt x="5" y="6"/>
                    <a:pt x="6" y="5"/>
                    <a:pt x="8" y="3"/>
                  </a:cubicBezTo>
                  <a:cubicBezTo>
                    <a:pt x="9" y="2"/>
                    <a:pt x="8" y="0"/>
                    <a:pt x="6" y="1"/>
                  </a:cubicBezTo>
                  <a:cubicBezTo>
                    <a:pt x="5" y="2"/>
                    <a:pt x="3" y="3"/>
                    <a:pt x="1" y="4"/>
                  </a:cubicBezTo>
                  <a:cubicBezTo>
                    <a:pt x="0" y="5"/>
                    <a:pt x="1" y="8"/>
                    <a:pt x="3" y="7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05">
              <a:extLst>
                <a:ext uri="{FF2B5EF4-FFF2-40B4-BE49-F238E27FC236}">
                  <a16:creationId xmlns="" xmlns:a16="http://schemas.microsoft.com/office/drawing/2014/main" id="{4EB46F44-251B-4028-BCC4-82025110109E}"/>
                </a:ext>
              </a:extLst>
            </p:cNvPr>
            <p:cNvSpPr>
              <a:spLocks/>
            </p:cNvSpPr>
            <p:nvPr/>
          </p:nvSpPr>
          <p:spPr bwMode="auto">
            <a:xfrm>
              <a:off x="5386319" y="5994611"/>
              <a:ext cx="37744" cy="30667"/>
            </a:xfrm>
            <a:custGeom>
              <a:avLst/>
              <a:gdLst>
                <a:gd name="T0" fmla="*/ 2 w 8"/>
                <a:gd name="T1" fmla="*/ 4 h 6"/>
                <a:gd name="T2" fmla="*/ 6 w 8"/>
                <a:gd name="T3" fmla="*/ 5 h 6"/>
                <a:gd name="T4" fmla="*/ 7 w 8"/>
                <a:gd name="T5" fmla="*/ 2 h 6"/>
                <a:gd name="T6" fmla="*/ 3 w 8"/>
                <a:gd name="T7" fmla="*/ 1 h 6"/>
                <a:gd name="T8" fmla="*/ 2 w 8"/>
                <a:gd name="T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2" y="4"/>
                  </a:moveTo>
                  <a:cubicBezTo>
                    <a:pt x="3" y="5"/>
                    <a:pt x="5" y="5"/>
                    <a:pt x="6" y="5"/>
                  </a:cubicBezTo>
                  <a:cubicBezTo>
                    <a:pt x="8" y="6"/>
                    <a:pt x="8" y="3"/>
                    <a:pt x="7" y="2"/>
                  </a:cubicBezTo>
                  <a:cubicBezTo>
                    <a:pt x="5" y="2"/>
                    <a:pt x="4" y="2"/>
                    <a:pt x="3" y="1"/>
                  </a:cubicBezTo>
                  <a:cubicBezTo>
                    <a:pt x="1" y="0"/>
                    <a:pt x="0" y="3"/>
                    <a:pt x="2" y="4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06">
              <a:extLst>
                <a:ext uri="{FF2B5EF4-FFF2-40B4-BE49-F238E27FC236}">
                  <a16:creationId xmlns="" xmlns:a16="http://schemas.microsoft.com/office/drawing/2014/main" id="{D682398E-9DBC-4B73-8DCE-D7F1D337DD3C}"/>
                </a:ext>
              </a:extLst>
            </p:cNvPr>
            <p:cNvSpPr>
              <a:spLocks/>
            </p:cNvSpPr>
            <p:nvPr/>
          </p:nvSpPr>
          <p:spPr bwMode="auto">
            <a:xfrm>
              <a:off x="5499551" y="6070099"/>
              <a:ext cx="33026" cy="28308"/>
            </a:xfrm>
            <a:custGeom>
              <a:avLst/>
              <a:gdLst>
                <a:gd name="T0" fmla="*/ 2 w 7"/>
                <a:gd name="T1" fmla="*/ 4 h 6"/>
                <a:gd name="T2" fmla="*/ 4 w 7"/>
                <a:gd name="T3" fmla="*/ 4 h 6"/>
                <a:gd name="T4" fmla="*/ 6 w 7"/>
                <a:gd name="T5" fmla="*/ 2 h 6"/>
                <a:gd name="T6" fmla="*/ 2 w 7"/>
                <a:gd name="T7" fmla="*/ 0 h 6"/>
                <a:gd name="T8" fmla="*/ 2 w 7"/>
                <a:gd name="T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2" y="4"/>
                  </a:moveTo>
                  <a:cubicBezTo>
                    <a:pt x="3" y="4"/>
                    <a:pt x="3" y="4"/>
                    <a:pt x="4" y="4"/>
                  </a:cubicBezTo>
                  <a:cubicBezTo>
                    <a:pt x="5" y="6"/>
                    <a:pt x="7" y="4"/>
                    <a:pt x="6" y="2"/>
                  </a:cubicBezTo>
                  <a:cubicBezTo>
                    <a:pt x="5" y="1"/>
                    <a:pt x="3" y="1"/>
                    <a:pt x="2" y="0"/>
                  </a:cubicBezTo>
                  <a:cubicBezTo>
                    <a:pt x="0" y="0"/>
                    <a:pt x="0" y="3"/>
                    <a:pt x="2" y="4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07">
              <a:extLst>
                <a:ext uri="{FF2B5EF4-FFF2-40B4-BE49-F238E27FC236}">
                  <a16:creationId xmlns="" xmlns:a16="http://schemas.microsoft.com/office/drawing/2014/main" id="{525D1F5A-19A8-4F83-A1C8-A1F0161A4393}"/>
                </a:ext>
              </a:extLst>
            </p:cNvPr>
            <p:cNvSpPr>
              <a:spLocks/>
            </p:cNvSpPr>
            <p:nvPr/>
          </p:nvSpPr>
          <p:spPr bwMode="auto">
            <a:xfrm>
              <a:off x="5537294" y="6147945"/>
              <a:ext cx="25949" cy="49539"/>
            </a:xfrm>
            <a:custGeom>
              <a:avLst/>
              <a:gdLst>
                <a:gd name="T0" fmla="*/ 1 w 5"/>
                <a:gd name="T1" fmla="*/ 2 h 10"/>
                <a:gd name="T2" fmla="*/ 1 w 5"/>
                <a:gd name="T3" fmla="*/ 8 h 10"/>
                <a:gd name="T4" fmla="*/ 4 w 5"/>
                <a:gd name="T5" fmla="*/ 7 h 10"/>
                <a:gd name="T6" fmla="*/ 4 w 5"/>
                <a:gd name="T7" fmla="*/ 3 h 10"/>
                <a:gd name="T8" fmla="*/ 1 w 5"/>
                <a:gd name="T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0">
                  <a:moveTo>
                    <a:pt x="1" y="2"/>
                  </a:moveTo>
                  <a:cubicBezTo>
                    <a:pt x="0" y="4"/>
                    <a:pt x="1" y="6"/>
                    <a:pt x="1" y="8"/>
                  </a:cubicBezTo>
                  <a:cubicBezTo>
                    <a:pt x="2" y="10"/>
                    <a:pt x="5" y="8"/>
                    <a:pt x="4" y="7"/>
                  </a:cubicBezTo>
                  <a:cubicBezTo>
                    <a:pt x="4" y="5"/>
                    <a:pt x="4" y="4"/>
                    <a:pt x="4" y="3"/>
                  </a:cubicBezTo>
                  <a:cubicBezTo>
                    <a:pt x="4" y="1"/>
                    <a:pt x="1" y="0"/>
                    <a:pt x="1" y="2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08">
              <a:extLst>
                <a:ext uri="{FF2B5EF4-FFF2-40B4-BE49-F238E27FC236}">
                  <a16:creationId xmlns="" xmlns:a16="http://schemas.microsoft.com/office/drawing/2014/main" id="{A97090A2-D3DD-41CC-8412-BB2C51030681}"/>
                </a:ext>
              </a:extLst>
            </p:cNvPr>
            <p:cNvSpPr>
              <a:spLocks/>
            </p:cNvSpPr>
            <p:nvPr/>
          </p:nvSpPr>
          <p:spPr bwMode="auto">
            <a:xfrm>
              <a:off x="5610423" y="6143227"/>
              <a:ext cx="40103" cy="23590"/>
            </a:xfrm>
            <a:custGeom>
              <a:avLst/>
              <a:gdLst>
                <a:gd name="T0" fmla="*/ 2 w 8"/>
                <a:gd name="T1" fmla="*/ 4 h 5"/>
                <a:gd name="T2" fmla="*/ 5 w 8"/>
                <a:gd name="T3" fmla="*/ 4 h 5"/>
                <a:gd name="T4" fmla="*/ 6 w 8"/>
                <a:gd name="T5" fmla="*/ 1 h 5"/>
                <a:gd name="T6" fmla="*/ 3 w 8"/>
                <a:gd name="T7" fmla="*/ 1 h 5"/>
                <a:gd name="T8" fmla="*/ 2 w 8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2" y="4"/>
                  </a:moveTo>
                  <a:cubicBezTo>
                    <a:pt x="3" y="4"/>
                    <a:pt x="4" y="4"/>
                    <a:pt x="5" y="4"/>
                  </a:cubicBezTo>
                  <a:cubicBezTo>
                    <a:pt x="7" y="5"/>
                    <a:pt x="8" y="2"/>
                    <a:pt x="6" y="1"/>
                  </a:cubicBezTo>
                  <a:cubicBezTo>
                    <a:pt x="5" y="1"/>
                    <a:pt x="4" y="1"/>
                    <a:pt x="3" y="1"/>
                  </a:cubicBezTo>
                  <a:cubicBezTo>
                    <a:pt x="1" y="0"/>
                    <a:pt x="0" y="3"/>
                    <a:pt x="2" y="4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09">
              <a:extLst>
                <a:ext uri="{FF2B5EF4-FFF2-40B4-BE49-F238E27FC236}">
                  <a16:creationId xmlns="" xmlns:a16="http://schemas.microsoft.com/office/drawing/2014/main" id="{EAFE09ED-65CD-4CC7-8167-14FE659A8E34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9398" y="6001688"/>
              <a:ext cx="30667" cy="37744"/>
            </a:xfrm>
            <a:custGeom>
              <a:avLst/>
              <a:gdLst>
                <a:gd name="T0" fmla="*/ 0 w 6"/>
                <a:gd name="T1" fmla="*/ 2 h 8"/>
                <a:gd name="T2" fmla="*/ 2 w 6"/>
                <a:gd name="T3" fmla="*/ 7 h 8"/>
                <a:gd name="T4" fmla="*/ 4 w 6"/>
                <a:gd name="T5" fmla="*/ 4 h 8"/>
                <a:gd name="T6" fmla="*/ 3 w 6"/>
                <a:gd name="T7" fmla="*/ 2 h 8"/>
                <a:gd name="T8" fmla="*/ 0 w 6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">
                  <a:moveTo>
                    <a:pt x="0" y="2"/>
                  </a:moveTo>
                  <a:cubicBezTo>
                    <a:pt x="0" y="4"/>
                    <a:pt x="0" y="6"/>
                    <a:pt x="2" y="7"/>
                  </a:cubicBezTo>
                  <a:cubicBezTo>
                    <a:pt x="3" y="8"/>
                    <a:pt x="6" y="6"/>
                    <a:pt x="4" y="4"/>
                  </a:cubicBezTo>
                  <a:cubicBezTo>
                    <a:pt x="3" y="4"/>
                    <a:pt x="3" y="3"/>
                    <a:pt x="3" y="2"/>
                  </a:cubicBezTo>
                  <a:cubicBezTo>
                    <a:pt x="3" y="0"/>
                    <a:pt x="0" y="0"/>
                    <a:pt x="0" y="2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10">
              <a:extLst>
                <a:ext uri="{FF2B5EF4-FFF2-40B4-BE49-F238E27FC236}">
                  <a16:creationId xmlns="" xmlns:a16="http://schemas.microsoft.com/office/drawing/2014/main" id="{DBC60AD9-3682-4C7F-8404-B366A415B7D2}"/>
                </a:ext>
              </a:extLst>
            </p:cNvPr>
            <p:cNvSpPr>
              <a:spLocks/>
            </p:cNvSpPr>
            <p:nvPr/>
          </p:nvSpPr>
          <p:spPr bwMode="auto">
            <a:xfrm>
              <a:off x="5645808" y="5893175"/>
              <a:ext cx="23590" cy="37744"/>
            </a:xfrm>
            <a:custGeom>
              <a:avLst/>
              <a:gdLst>
                <a:gd name="T0" fmla="*/ 1 w 5"/>
                <a:gd name="T1" fmla="*/ 2 h 8"/>
                <a:gd name="T2" fmla="*/ 0 w 5"/>
                <a:gd name="T3" fmla="*/ 6 h 8"/>
                <a:gd name="T4" fmla="*/ 3 w 5"/>
                <a:gd name="T5" fmla="*/ 5 h 8"/>
                <a:gd name="T6" fmla="*/ 4 w 5"/>
                <a:gd name="T7" fmla="*/ 4 h 8"/>
                <a:gd name="T8" fmla="*/ 1 w 5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">
                  <a:moveTo>
                    <a:pt x="1" y="2"/>
                  </a:moveTo>
                  <a:cubicBezTo>
                    <a:pt x="0" y="3"/>
                    <a:pt x="0" y="4"/>
                    <a:pt x="0" y="6"/>
                  </a:cubicBezTo>
                  <a:cubicBezTo>
                    <a:pt x="1" y="8"/>
                    <a:pt x="4" y="7"/>
                    <a:pt x="3" y="5"/>
                  </a:cubicBezTo>
                  <a:cubicBezTo>
                    <a:pt x="3" y="4"/>
                    <a:pt x="3" y="4"/>
                    <a:pt x="4" y="4"/>
                  </a:cubicBezTo>
                  <a:cubicBezTo>
                    <a:pt x="5" y="2"/>
                    <a:pt x="2" y="0"/>
                    <a:pt x="1" y="2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11">
              <a:extLst>
                <a:ext uri="{FF2B5EF4-FFF2-40B4-BE49-F238E27FC236}">
                  <a16:creationId xmlns="" xmlns:a16="http://schemas.microsoft.com/office/drawing/2014/main" id="{D8E9B2E8-183C-4BB3-8A30-8EDC8EF1F994}"/>
                </a:ext>
              </a:extLst>
            </p:cNvPr>
            <p:cNvSpPr>
              <a:spLocks/>
            </p:cNvSpPr>
            <p:nvPr/>
          </p:nvSpPr>
          <p:spPr bwMode="auto">
            <a:xfrm>
              <a:off x="5733090" y="5937995"/>
              <a:ext cx="16513" cy="33026"/>
            </a:xfrm>
            <a:custGeom>
              <a:avLst/>
              <a:gdLst>
                <a:gd name="T0" fmla="*/ 0 w 3"/>
                <a:gd name="T1" fmla="*/ 2 h 7"/>
                <a:gd name="T2" fmla="*/ 0 w 3"/>
                <a:gd name="T3" fmla="*/ 5 h 7"/>
                <a:gd name="T4" fmla="*/ 3 w 3"/>
                <a:gd name="T5" fmla="*/ 5 h 7"/>
                <a:gd name="T6" fmla="*/ 3 w 3"/>
                <a:gd name="T7" fmla="*/ 2 h 7"/>
                <a:gd name="T8" fmla="*/ 0 w 3"/>
                <a:gd name="T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7">
                  <a:moveTo>
                    <a:pt x="0" y="2"/>
                  </a:moveTo>
                  <a:cubicBezTo>
                    <a:pt x="0" y="3"/>
                    <a:pt x="0" y="4"/>
                    <a:pt x="0" y="5"/>
                  </a:cubicBezTo>
                  <a:cubicBezTo>
                    <a:pt x="0" y="7"/>
                    <a:pt x="3" y="7"/>
                    <a:pt x="3" y="5"/>
                  </a:cubicBezTo>
                  <a:cubicBezTo>
                    <a:pt x="3" y="4"/>
                    <a:pt x="3" y="3"/>
                    <a:pt x="3" y="2"/>
                  </a:cubicBezTo>
                  <a:cubicBezTo>
                    <a:pt x="3" y="0"/>
                    <a:pt x="0" y="0"/>
                    <a:pt x="0" y="2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12">
              <a:extLst>
                <a:ext uri="{FF2B5EF4-FFF2-40B4-BE49-F238E27FC236}">
                  <a16:creationId xmlns="" xmlns:a16="http://schemas.microsoft.com/office/drawing/2014/main" id="{041DA868-4643-41AF-B4E4-5C280BA725AF}"/>
                </a:ext>
              </a:extLst>
            </p:cNvPr>
            <p:cNvSpPr>
              <a:spLocks/>
            </p:cNvSpPr>
            <p:nvPr/>
          </p:nvSpPr>
          <p:spPr bwMode="auto">
            <a:xfrm>
              <a:off x="5582115" y="5902611"/>
              <a:ext cx="35385" cy="35385"/>
            </a:xfrm>
            <a:custGeom>
              <a:avLst/>
              <a:gdLst>
                <a:gd name="T0" fmla="*/ 2 w 7"/>
                <a:gd name="T1" fmla="*/ 4 h 7"/>
                <a:gd name="T2" fmla="*/ 4 w 7"/>
                <a:gd name="T3" fmla="*/ 6 h 7"/>
                <a:gd name="T4" fmla="*/ 6 w 7"/>
                <a:gd name="T5" fmla="*/ 3 h 7"/>
                <a:gd name="T6" fmla="*/ 4 w 7"/>
                <a:gd name="T7" fmla="*/ 1 h 7"/>
                <a:gd name="T8" fmla="*/ 2 w 7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2" y="4"/>
                  </a:moveTo>
                  <a:cubicBezTo>
                    <a:pt x="3" y="5"/>
                    <a:pt x="3" y="5"/>
                    <a:pt x="4" y="6"/>
                  </a:cubicBezTo>
                  <a:cubicBezTo>
                    <a:pt x="6" y="7"/>
                    <a:pt x="7" y="4"/>
                    <a:pt x="6" y="3"/>
                  </a:cubicBezTo>
                  <a:cubicBezTo>
                    <a:pt x="5" y="2"/>
                    <a:pt x="4" y="2"/>
                    <a:pt x="4" y="1"/>
                  </a:cubicBezTo>
                  <a:cubicBezTo>
                    <a:pt x="2" y="0"/>
                    <a:pt x="0" y="3"/>
                    <a:pt x="2" y="4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13">
              <a:extLst>
                <a:ext uri="{FF2B5EF4-FFF2-40B4-BE49-F238E27FC236}">
                  <a16:creationId xmlns="" xmlns:a16="http://schemas.microsoft.com/office/drawing/2014/main" id="{E1C4479B-CFAC-49E1-BDCA-6CAC56190CF3}"/>
                </a:ext>
              </a:extLst>
            </p:cNvPr>
            <p:cNvSpPr>
              <a:spLocks/>
            </p:cNvSpPr>
            <p:nvPr/>
          </p:nvSpPr>
          <p:spPr bwMode="auto">
            <a:xfrm>
              <a:off x="5610423" y="5779943"/>
              <a:ext cx="30667" cy="40103"/>
            </a:xfrm>
            <a:custGeom>
              <a:avLst/>
              <a:gdLst>
                <a:gd name="T0" fmla="*/ 1 w 6"/>
                <a:gd name="T1" fmla="*/ 3 h 8"/>
                <a:gd name="T2" fmla="*/ 2 w 6"/>
                <a:gd name="T3" fmla="*/ 6 h 8"/>
                <a:gd name="T4" fmla="*/ 5 w 6"/>
                <a:gd name="T5" fmla="*/ 6 h 8"/>
                <a:gd name="T6" fmla="*/ 3 w 6"/>
                <a:gd name="T7" fmla="*/ 1 h 8"/>
                <a:gd name="T8" fmla="*/ 1 w 6"/>
                <a:gd name="T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">
                  <a:moveTo>
                    <a:pt x="1" y="3"/>
                  </a:moveTo>
                  <a:cubicBezTo>
                    <a:pt x="2" y="4"/>
                    <a:pt x="2" y="5"/>
                    <a:pt x="2" y="6"/>
                  </a:cubicBezTo>
                  <a:cubicBezTo>
                    <a:pt x="2" y="8"/>
                    <a:pt x="6" y="8"/>
                    <a:pt x="5" y="6"/>
                  </a:cubicBezTo>
                  <a:cubicBezTo>
                    <a:pt x="5" y="4"/>
                    <a:pt x="5" y="2"/>
                    <a:pt x="3" y="1"/>
                  </a:cubicBezTo>
                  <a:cubicBezTo>
                    <a:pt x="2" y="0"/>
                    <a:pt x="0" y="2"/>
                    <a:pt x="1" y="3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14">
              <a:extLst>
                <a:ext uri="{FF2B5EF4-FFF2-40B4-BE49-F238E27FC236}">
                  <a16:creationId xmlns="" xmlns:a16="http://schemas.microsoft.com/office/drawing/2014/main" id="{9323760C-8660-4692-9C9C-64C79E90ABB0}"/>
                </a:ext>
              </a:extLst>
            </p:cNvPr>
            <p:cNvSpPr>
              <a:spLocks/>
            </p:cNvSpPr>
            <p:nvPr/>
          </p:nvSpPr>
          <p:spPr bwMode="auto">
            <a:xfrm>
              <a:off x="5655244" y="5739840"/>
              <a:ext cx="14154" cy="40103"/>
            </a:xfrm>
            <a:custGeom>
              <a:avLst/>
              <a:gdLst>
                <a:gd name="T0" fmla="*/ 0 w 3"/>
                <a:gd name="T1" fmla="*/ 2 h 8"/>
                <a:gd name="T2" fmla="*/ 0 w 3"/>
                <a:gd name="T3" fmla="*/ 6 h 8"/>
                <a:gd name="T4" fmla="*/ 3 w 3"/>
                <a:gd name="T5" fmla="*/ 6 h 8"/>
                <a:gd name="T6" fmla="*/ 3 w 3"/>
                <a:gd name="T7" fmla="*/ 2 h 8"/>
                <a:gd name="T8" fmla="*/ 0 w 3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8">
                  <a:moveTo>
                    <a:pt x="0" y="2"/>
                  </a:moveTo>
                  <a:cubicBezTo>
                    <a:pt x="0" y="3"/>
                    <a:pt x="0" y="5"/>
                    <a:pt x="0" y="6"/>
                  </a:cubicBezTo>
                  <a:cubicBezTo>
                    <a:pt x="0" y="8"/>
                    <a:pt x="3" y="8"/>
                    <a:pt x="3" y="6"/>
                  </a:cubicBezTo>
                  <a:cubicBezTo>
                    <a:pt x="3" y="5"/>
                    <a:pt x="3" y="3"/>
                    <a:pt x="3" y="2"/>
                  </a:cubicBezTo>
                  <a:cubicBezTo>
                    <a:pt x="3" y="0"/>
                    <a:pt x="0" y="0"/>
                    <a:pt x="0" y="2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15">
              <a:extLst>
                <a:ext uri="{FF2B5EF4-FFF2-40B4-BE49-F238E27FC236}">
                  <a16:creationId xmlns="" xmlns:a16="http://schemas.microsoft.com/office/drawing/2014/main" id="{A412D408-D91F-4BA7-B285-324B71E2F723}"/>
                </a:ext>
              </a:extLst>
            </p:cNvPr>
            <p:cNvSpPr>
              <a:spLocks/>
            </p:cNvSpPr>
            <p:nvPr/>
          </p:nvSpPr>
          <p:spPr bwMode="auto">
            <a:xfrm>
              <a:off x="5744885" y="5824764"/>
              <a:ext cx="28308" cy="28308"/>
            </a:xfrm>
            <a:custGeom>
              <a:avLst/>
              <a:gdLst>
                <a:gd name="T0" fmla="*/ 1 w 6"/>
                <a:gd name="T1" fmla="*/ 3 h 6"/>
                <a:gd name="T2" fmla="*/ 3 w 6"/>
                <a:gd name="T3" fmla="*/ 5 h 6"/>
                <a:gd name="T4" fmla="*/ 5 w 6"/>
                <a:gd name="T5" fmla="*/ 2 h 6"/>
                <a:gd name="T6" fmla="*/ 4 w 6"/>
                <a:gd name="T7" fmla="*/ 1 h 6"/>
                <a:gd name="T8" fmla="*/ 1 w 6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1" y="3"/>
                  </a:moveTo>
                  <a:cubicBezTo>
                    <a:pt x="2" y="4"/>
                    <a:pt x="2" y="4"/>
                    <a:pt x="3" y="5"/>
                  </a:cubicBezTo>
                  <a:cubicBezTo>
                    <a:pt x="4" y="6"/>
                    <a:pt x="6" y="4"/>
                    <a:pt x="5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2" y="0"/>
                    <a:pt x="0" y="2"/>
                    <a:pt x="1" y="3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16">
              <a:extLst>
                <a:ext uri="{FF2B5EF4-FFF2-40B4-BE49-F238E27FC236}">
                  <a16:creationId xmlns="" xmlns:a16="http://schemas.microsoft.com/office/drawing/2014/main" id="{5A7CAE52-CE18-444B-9788-EDA537EFF926}"/>
                </a:ext>
              </a:extLst>
            </p:cNvPr>
            <p:cNvSpPr>
              <a:spLocks/>
            </p:cNvSpPr>
            <p:nvPr/>
          </p:nvSpPr>
          <p:spPr bwMode="auto">
            <a:xfrm>
              <a:off x="5754321" y="5730404"/>
              <a:ext cx="42462" cy="21231"/>
            </a:xfrm>
            <a:custGeom>
              <a:avLst/>
              <a:gdLst>
                <a:gd name="T0" fmla="*/ 2 w 9"/>
                <a:gd name="T1" fmla="*/ 4 h 4"/>
                <a:gd name="T2" fmla="*/ 7 w 9"/>
                <a:gd name="T3" fmla="*/ 4 h 4"/>
                <a:gd name="T4" fmla="*/ 7 w 9"/>
                <a:gd name="T5" fmla="*/ 1 h 4"/>
                <a:gd name="T6" fmla="*/ 2 w 9"/>
                <a:gd name="T7" fmla="*/ 1 h 4"/>
                <a:gd name="T8" fmla="*/ 2 w 9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">
                  <a:moveTo>
                    <a:pt x="2" y="4"/>
                  </a:moveTo>
                  <a:cubicBezTo>
                    <a:pt x="4" y="4"/>
                    <a:pt x="5" y="4"/>
                    <a:pt x="7" y="4"/>
                  </a:cubicBezTo>
                  <a:cubicBezTo>
                    <a:pt x="9" y="4"/>
                    <a:pt x="9" y="1"/>
                    <a:pt x="7" y="1"/>
                  </a:cubicBezTo>
                  <a:cubicBezTo>
                    <a:pt x="5" y="1"/>
                    <a:pt x="4" y="1"/>
                    <a:pt x="2" y="1"/>
                  </a:cubicBezTo>
                  <a:cubicBezTo>
                    <a:pt x="0" y="0"/>
                    <a:pt x="0" y="4"/>
                    <a:pt x="2" y="4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17">
              <a:extLst>
                <a:ext uri="{FF2B5EF4-FFF2-40B4-BE49-F238E27FC236}">
                  <a16:creationId xmlns="" xmlns:a16="http://schemas.microsoft.com/office/drawing/2014/main" id="{F30C82AC-57A6-4CFD-A501-D8194B1B54B5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7911" y="5607737"/>
              <a:ext cx="40103" cy="40103"/>
            </a:xfrm>
            <a:custGeom>
              <a:avLst/>
              <a:gdLst>
                <a:gd name="T0" fmla="*/ 2 w 8"/>
                <a:gd name="T1" fmla="*/ 4 h 8"/>
                <a:gd name="T2" fmla="*/ 5 w 8"/>
                <a:gd name="T3" fmla="*/ 7 h 8"/>
                <a:gd name="T4" fmla="*/ 7 w 8"/>
                <a:gd name="T5" fmla="*/ 4 h 8"/>
                <a:gd name="T6" fmla="*/ 4 w 8"/>
                <a:gd name="T7" fmla="*/ 2 h 8"/>
                <a:gd name="T8" fmla="*/ 2 w 8"/>
                <a:gd name="T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2" y="4"/>
                  </a:moveTo>
                  <a:cubicBezTo>
                    <a:pt x="3" y="5"/>
                    <a:pt x="4" y="6"/>
                    <a:pt x="5" y="7"/>
                  </a:cubicBezTo>
                  <a:cubicBezTo>
                    <a:pt x="6" y="8"/>
                    <a:pt x="8" y="6"/>
                    <a:pt x="7" y="4"/>
                  </a:cubicBezTo>
                  <a:cubicBezTo>
                    <a:pt x="6" y="3"/>
                    <a:pt x="5" y="2"/>
                    <a:pt x="4" y="2"/>
                  </a:cubicBezTo>
                  <a:cubicBezTo>
                    <a:pt x="3" y="0"/>
                    <a:pt x="0" y="2"/>
                    <a:pt x="2" y="4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18">
              <a:extLst>
                <a:ext uri="{FF2B5EF4-FFF2-40B4-BE49-F238E27FC236}">
                  <a16:creationId xmlns="" xmlns:a16="http://schemas.microsoft.com/office/drawing/2014/main" id="{D1368ADA-81B4-4B7F-9685-A2708E65CD50}"/>
                </a:ext>
              </a:extLst>
            </p:cNvPr>
            <p:cNvSpPr>
              <a:spLocks/>
            </p:cNvSpPr>
            <p:nvPr/>
          </p:nvSpPr>
          <p:spPr bwMode="auto">
            <a:xfrm>
              <a:off x="5846322" y="5579429"/>
              <a:ext cx="14154" cy="44821"/>
            </a:xfrm>
            <a:custGeom>
              <a:avLst/>
              <a:gdLst>
                <a:gd name="T0" fmla="*/ 0 w 3"/>
                <a:gd name="T1" fmla="*/ 2 h 9"/>
                <a:gd name="T2" fmla="*/ 0 w 3"/>
                <a:gd name="T3" fmla="*/ 7 h 9"/>
                <a:gd name="T4" fmla="*/ 3 w 3"/>
                <a:gd name="T5" fmla="*/ 7 h 9"/>
                <a:gd name="T6" fmla="*/ 3 w 3"/>
                <a:gd name="T7" fmla="*/ 2 h 9"/>
                <a:gd name="T8" fmla="*/ 0 w 3"/>
                <a:gd name="T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9">
                  <a:moveTo>
                    <a:pt x="0" y="2"/>
                  </a:moveTo>
                  <a:cubicBezTo>
                    <a:pt x="0" y="3"/>
                    <a:pt x="0" y="5"/>
                    <a:pt x="0" y="7"/>
                  </a:cubicBezTo>
                  <a:cubicBezTo>
                    <a:pt x="0" y="9"/>
                    <a:pt x="3" y="9"/>
                    <a:pt x="3" y="7"/>
                  </a:cubicBezTo>
                  <a:cubicBezTo>
                    <a:pt x="3" y="5"/>
                    <a:pt x="3" y="3"/>
                    <a:pt x="3" y="2"/>
                  </a:cubicBezTo>
                  <a:cubicBezTo>
                    <a:pt x="3" y="0"/>
                    <a:pt x="0" y="0"/>
                    <a:pt x="0" y="2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19">
              <a:extLst>
                <a:ext uri="{FF2B5EF4-FFF2-40B4-BE49-F238E27FC236}">
                  <a16:creationId xmlns="" xmlns:a16="http://schemas.microsoft.com/office/drawing/2014/main" id="{22D3B390-BC5F-49B2-B830-1A4AD1CC5845}"/>
                </a:ext>
              </a:extLst>
            </p:cNvPr>
            <p:cNvSpPr>
              <a:spLocks/>
            </p:cNvSpPr>
            <p:nvPr/>
          </p:nvSpPr>
          <p:spPr bwMode="auto">
            <a:xfrm>
              <a:off x="5855758" y="5706814"/>
              <a:ext cx="30667" cy="33026"/>
            </a:xfrm>
            <a:custGeom>
              <a:avLst/>
              <a:gdLst>
                <a:gd name="T0" fmla="*/ 4 w 6"/>
                <a:gd name="T1" fmla="*/ 5 h 7"/>
                <a:gd name="T2" fmla="*/ 5 w 6"/>
                <a:gd name="T3" fmla="*/ 3 h 7"/>
                <a:gd name="T4" fmla="*/ 2 w 6"/>
                <a:gd name="T5" fmla="*/ 1 h 7"/>
                <a:gd name="T6" fmla="*/ 1 w 6"/>
                <a:gd name="T7" fmla="*/ 3 h 7"/>
                <a:gd name="T8" fmla="*/ 4 w 6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4" y="5"/>
                  </a:moveTo>
                  <a:cubicBezTo>
                    <a:pt x="4" y="4"/>
                    <a:pt x="4" y="3"/>
                    <a:pt x="5" y="3"/>
                  </a:cubicBezTo>
                  <a:cubicBezTo>
                    <a:pt x="6" y="1"/>
                    <a:pt x="3" y="0"/>
                    <a:pt x="2" y="1"/>
                  </a:cubicBezTo>
                  <a:cubicBezTo>
                    <a:pt x="2" y="2"/>
                    <a:pt x="1" y="3"/>
                    <a:pt x="1" y="3"/>
                  </a:cubicBezTo>
                  <a:cubicBezTo>
                    <a:pt x="0" y="5"/>
                    <a:pt x="2" y="7"/>
                    <a:pt x="4" y="5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20">
              <a:extLst>
                <a:ext uri="{FF2B5EF4-FFF2-40B4-BE49-F238E27FC236}">
                  <a16:creationId xmlns="" xmlns:a16="http://schemas.microsoft.com/office/drawing/2014/main" id="{711CA53E-402E-494E-B408-ADF1840F410C}"/>
                </a:ext>
              </a:extLst>
            </p:cNvPr>
            <p:cNvSpPr>
              <a:spLocks/>
            </p:cNvSpPr>
            <p:nvPr/>
          </p:nvSpPr>
          <p:spPr bwMode="auto">
            <a:xfrm>
              <a:off x="5808578" y="5853072"/>
              <a:ext cx="37744" cy="30667"/>
            </a:xfrm>
            <a:custGeom>
              <a:avLst/>
              <a:gdLst>
                <a:gd name="T0" fmla="*/ 3 w 8"/>
                <a:gd name="T1" fmla="*/ 5 h 6"/>
                <a:gd name="T2" fmla="*/ 6 w 8"/>
                <a:gd name="T3" fmla="*/ 4 h 6"/>
                <a:gd name="T4" fmla="*/ 6 w 8"/>
                <a:gd name="T5" fmla="*/ 1 h 6"/>
                <a:gd name="T6" fmla="*/ 2 w 8"/>
                <a:gd name="T7" fmla="*/ 2 h 6"/>
                <a:gd name="T8" fmla="*/ 3 w 8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3" y="5"/>
                  </a:moveTo>
                  <a:cubicBezTo>
                    <a:pt x="4" y="5"/>
                    <a:pt x="5" y="5"/>
                    <a:pt x="6" y="4"/>
                  </a:cubicBezTo>
                  <a:cubicBezTo>
                    <a:pt x="8" y="3"/>
                    <a:pt x="7" y="0"/>
                    <a:pt x="6" y="1"/>
                  </a:cubicBezTo>
                  <a:cubicBezTo>
                    <a:pt x="4" y="2"/>
                    <a:pt x="3" y="2"/>
                    <a:pt x="2" y="2"/>
                  </a:cubicBezTo>
                  <a:cubicBezTo>
                    <a:pt x="0" y="3"/>
                    <a:pt x="1" y="6"/>
                    <a:pt x="3" y="5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21">
              <a:extLst>
                <a:ext uri="{FF2B5EF4-FFF2-40B4-BE49-F238E27FC236}">
                  <a16:creationId xmlns="" xmlns:a16="http://schemas.microsoft.com/office/drawing/2014/main" id="{85426FA1-BCA0-4C09-91A1-09C3E38E1634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6989" y="5838918"/>
              <a:ext cx="37744" cy="18872"/>
            </a:xfrm>
            <a:custGeom>
              <a:avLst/>
              <a:gdLst>
                <a:gd name="T0" fmla="*/ 3 w 8"/>
                <a:gd name="T1" fmla="*/ 4 h 4"/>
                <a:gd name="T2" fmla="*/ 6 w 8"/>
                <a:gd name="T3" fmla="*/ 3 h 4"/>
                <a:gd name="T4" fmla="*/ 5 w 8"/>
                <a:gd name="T5" fmla="*/ 0 h 4"/>
                <a:gd name="T6" fmla="*/ 2 w 8"/>
                <a:gd name="T7" fmla="*/ 1 h 4"/>
                <a:gd name="T8" fmla="*/ 3 w 8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">
                  <a:moveTo>
                    <a:pt x="3" y="4"/>
                  </a:moveTo>
                  <a:cubicBezTo>
                    <a:pt x="4" y="4"/>
                    <a:pt x="5" y="4"/>
                    <a:pt x="6" y="3"/>
                  </a:cubicBezTo>
                  <a:cubicBezTo>
                    <a:pt x="8" y="3"/>
                    <a:pt x="7" y="0"/>
                    <a:pt x="5" y="0"/>
                  </a:cubicBezTo>
                  <a:cubicBezTo>
                    <a:pt x="4" y="1"/>
                    <a:pt x="3" y="1"/>
                    <a:pt x="2" y="1"/>
                  </a:cubicBezTo>
                  <a:cubicBezTo>
                    <a:pt x="0" y="1"/>
                    <a:pt x="1" y="4"/>
                    <a:pt x="3" y="4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22">
              <a:extLst>
                <a:ext uri="{FF2B5EF4-FFF2-40B4-BE49-F238E27FC236}">
                  <a16:creationId xmlns="" xmlns:a16="http://schemas.microsoft.com/office/drawing/2014/main" id="{D53EC4E4-8669-4368-8F54-C0A1A090F28E}"/>
                </a:ext>
              </a:extLst>
            </p:cNvPr>
            <p:cNvSpPr>
              <a:spLocks/>
            </p:cNvSpPr>
            <p:nvPr/>
          </p:nvSpPr>
          <p:spPr bwMode="auto">
            <a:xfrm>
              <a:off x="5846322" y="5921482"/>
              <a:ext cx="14154" cy="21231"/>
            </a:xfrm>
            <a:custGeom>
              <a:avLst/>
              <a:gdLst>
                <a:gd name="T0" fmla="*/ 0 w 3"/>
                <a:gd name="T1" fmla="*/ 2 h 4"/>
                <a:gd name="T2" fmla="*/ 0 w 3"/>
                <a:gd name="T3" fmla="*/ 2 h 4"/>
                <a:gd name="T4" fmla="*/ 3 w 3"/>
                <a:gd name="T5" fmla="*/ 2 h 4"/>
                <a:gd name="T6" fmla="*/ 3 w 3"/>
                <a:gd name="T7" fmla="*/ 2 h 4"/>
                <a:gd name="T8" fmla="*/ 0 w 3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4"/>
                    <a:pt x="3" y="4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0"/>
                    <a:pt x="0" y="0"/>
                    <a:pt x="0" y="2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23">
              <a:extLst>
                <a:ext uri="{FF2B5EF4-FFF2-40B4-BE49-F238E27FC236}">
                  <a16:creationId xmlns="" xmlns:a16="http://schemas.microsoft.com/office/drawing/2014/main" id="{D7282228-6A4D-40EE-B108-89FB910263E9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0065" y="6138509"/>
              <a:ext cx="33026" cy="28308"/>
            </a:xfrm>
            <a:custGeom>
              <a:avLst/>
              <a:gdLst>
                <a:gd name="T0" fmla="*/ 3 w 7"/>
                <a:gd name="T1" fmla="*/ 5 h 6"/>
                <a:gd name="T2" fmla="*/ 5 w 7"/>
                <a:gd name="T3" fmla="*/ 4 h 6"/>
                <a:gd name="T4" fmla="*/ 4 w 7"/>
                <a:gd name="T5" fmla="*/ 1 h 6"/>
                <a:gd name="T6" fmla="*/ 2 w 7"/>
                <a:gd name="T7" fmla="*/ 3 h 6"/>
                <a:gd name="T8" fmla="*/ 3 w 7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3" y="5"/>
                  </a:moveTo>
                  <a:cubicBezTo>
                    <a:pt x="4" y="5"/>
                    <a:pt x="5" y="4"/>
                    <a:pt x="5" y="4"/>
                  </a:cubicBezTo>
                  <a:cubicBezTo>
                    <a:pt x="7" y="3"/>
                    <a:pt x="5" y="0"/>
                    <a:pt x="4" y="1"/>
                  </a:cubicBezTo>
                  <a:cubicBezTo>
                    <a:pt x="3" y="2"/>
                    <a:pt x="2" y="2"/>
                    <a:pt x="2" y="3"/>
                  </a:cubicBezTo>
                  <a:cubicBezTo>
                    <a:pt x="0" y="4"/>
                    <a:pt x="1" y="6"/>
                    <a:pt x="3" y="5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24">
              <a:extLst>
                <a:ext uri="{FF2B5EF4-FFF2-40B4-BE49-F238E27FC236}">
                  <a16:creationId xmlns="" xmlns:a16="http://schemas.microsoft.com/office/drawing/2014/main" id="{5BC39F26-38E3-4823-A36F-F2EA50BAA7C6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0629" y="6192766"/>
              <a:ext cx="47180" cy="33026"/>
            </a:xfrm>
            <a:custGeom>
              <a:avLst/>
              <a:gdLst>
                <a:gd name="T0" fmla="*/ 3 w 10"/>
                <a:gd name="T1" fmla="*/ 6 h 7"/>
                <a:gd name="T2" fmla="*/ 8 w 10"/>
                <a:gd name="T3" fmla="*/ 3 h 7"/>
                <a:gd name="T4" fmla="*/ 7 w 10"/>
                <a:gd name="T5" fmla="*/ 0 h 7"/>
                <a:gd name="T6" fmla="*/ 1 w 10"/>
                <a:gd name="T7" fmla="*/ 3 h 7"/>
                <a:gd name="T8" fmla="*/ 3 w 10"/>
                <a:gd name="T9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7">
                  <a:moveTo>
                    <a:pt x="3" y="6"/>
                  </a:moveTo>
                  <a:cubicBezTo>
                    <a:pt x="5" y="4"/>
                    <a:pt x="6" y="4"/>
                    <a:pt x="8" y="3"/>
                  </a:cubicBezTo>
                  <a:cubicBezTo>
                    <a:pt x="10" y="3"/>
                    <a:pt x="9" y="0"/>
                    <a:pt x="7" y="0"/>
                  </a:cubicBezTo>
                  <a:cubicBezTo>
                    <a:pt x="5" y="1"/>
                    <a:pt x="3" y="2"/>
                    <a:pt x="1" y="3"/>
                  </a:cubicBezTo>
                  <a:cubicBezTo>
                    <a:pt x="0" y="5"/>
                    <a:pt x="2" y="7"/>
                    <a:pt x="3" y="6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25">
              <a:extLst>
                <a:ext uri="{FF2B5EF4-FFF2-40B4-BE49-F238E27FC236}">
                  <a16:creationId xmlns="" xmlns:a16="http://schemas.microsoft.com/office/drawing/2014/main" id="{7CA07AD6-3120-4146-8605-E8505E1DE149}"/>
                </a:ext>
              </a:extLst>
            </p:cNvPr>
            <p:cNvSpPr>
              <a:spLocks/>
            </p:cNvSpPr>
            <p:nvPr/>
          </p:nvSpPr>
          <p:spPr bwMode="auto">
            <a:xfrm>
              <a:off x="5641090" y="6211638"/>
              <a:ext cx="23590" cy="33026"/>
            </a:xfrm>
            <a:custGeom>
              <a:avLst/>
              <a:gdLst>
                <a:gd name="T0" fmla="*/ 1 w 5"/>
                <a:gd name="T1" fmla="*/ 4 h 7"/>
                <a:gd name="T2" fmla="*/ 1 w 5"/>
                <a:gd name="T3" fmla="*/ 5 h 7"/>
                <a:gd name="T4" fmla="*/ 4 w 5"/>
                <a:gd name="T5" fmla="*/ 3 h 7"/>
                <a:gd name="T6" fmla="*/ 3 w 5"/>
                <a:gd name="T7" fmla="*/ 2 h 7"/>
                <a:gd name="T8" fmla="*/ 1 w 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">
                  <a:moveTo>
                    <a:pt x="1" y="4"/>
                  </a:moveTo>
                  <a:cubicBezTo>
                    <a:pt x="1" y="4"/>
                    <a:pt x="1" y="4"/>
                    <a:pt x="1" y="5"/>
                  </a:cubicBezTo>
                  <a:cubicBezTo>
                    <a:pt x="2" y="7"/>
                    <a:pt x="5" y="5"/>
                    <a:pt x="4" y="3"/>
                  </a:cubicBezTo>
                  <a:cubicBezTo>
                    <a:pt x="4" y="3"/>
                    <a:pt x="3" y="2"/>
                    <a:pt x="3" y="2"/>
                  </a:cubicBezTo>
                  <a:cubicBezTo>
                    <a:pt x="2" y="0"/>
                    <a:pt x="0" y="2"/>
                    <a:pt x="1" y="4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26">
              <a:extLst>
                <a:ext uri="{FF2B5EF4-FFF2-40B4-BE49-F238E27FC236}">
                  <a16:creationId xmlns="" xmlns:a16="http://schemas.microsoft.com/office/drawing/2014/main" id="{7C594779-9D69-412B-85A4-C351C728224A}"/>
                </a:ext>
              </a:extLst>
            </p:cNvPr>
            <p:cNvSpPr>
              <a:spLocks/>
            </p:cNvSpPr>
            <p:nvPr/>
          </p:nvSpPr>
          <p:spPr bwMode="auto">
            <a:xfrm>
              <a:off x="5577397" y="6225792"/>
              <a:ext cx="44821" cy="25949"/>
            </a:xfrm>
            <a:custGeom>
              <a:avLst/>
              <a:gdLst>
                <a:gd name="T0" fmla="*/ 2 w 9"/>
                <a:gd name="T1" fmla="*/ 4 h 5"/>
                <a:gd name="T2" fmla="*/ 7 w 9"/>
                <a:gd name="T3" fmla="*/ 5 h 5"/>
                <a:gd name="T4" fmla="*/ 6 w 9"/>
                <a:gd name="T5" fmla="*/ 2 h 5"/>
                <a:gd name="T6" fmla="*/ 3 w 9"/>
                <a:gd name="T7" fmla="*/ 1 h 5"/>
                <a:gd name="T8" fmla="*/ 2 w 9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2" y="4"/>
                  </a:moveTo>
                  <a:cubicBezTo>
                    <a:pt x="3" y="5"/>
                    <a:pt x="5" y="5"/>
                    <a:pt x="7" y="5"/>
                  </a:cubicBezTo>
                  <a:cubicBezTo>
                    <a:pt x="9" y="4"/>
                    <a:pt x="8" y="1"/>
                    <a:pt x="6" y="2"/>
                  </a:cubicBezTo>
                  <a:cubicBezTo>
                    <a:pt x="5" y="2"/>
                    <a:pt x="4" y="2"/>
                    <a:pt x="3" y="1"/>
                  </a:cubicBezTo>
                  <a:cubicBezTo>
                    <a:pt x="1" y="0"/>
                    <a:pt x="0" y="3"/>
                    <a:pt x="2" y="4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27">
              <a:extLst>
                <a:ext uri="{FF2B5EF4-FFF2-40B4-BE49-F238E27FC236}">
                  <a16:creationId xmlns="" xmlns:a16="http://schemas.microsoft.com/office/drawing/2014/main" id="{66191567-4B57-499B-B4E2-9DA0ACFB5641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0065" y="6079535"/>
              <a:ext cx="54257" cy="23590"/>
            </a:xfrm>
            <a:custGeom>
              <a:avLst/>
              <a:gdLst>
                <a:gd name="T0" fmla="*/ 2 w 11"/>
                <a:gd name="T1" fmla="*/ 4 h 5"/>
                <a:gd name="T2" fmla="*/ 9 w 11"/>
                <a:gd name="T3" fmla="*/ 4 h 5"/>
                <a:gd name="T4" fmla="*/ 9 w 11"/>
                <a:gd name="T5" fmla="*/ 0 h 5"/>
                <a:gd name="T6" fmla="*/ 2 w 11"/>
                <a:gd name="T7" fmla="*/ 1 h 5"/>
                <a:gd name="T8" fmla="*/ 2 w 11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">
                  <a:moveTo>
                    <a:pt x="2" y="4"/>
                  </a:moveTo>
                  <a:cubicBezTo>
                    <a:pt x="4" y="4"/>
                    <a:pt x="7" y="4"/>
                    <a:pt x="9" y="4"/>
                  </a:cubicBezTo>
                  <a:cubicBezTo>
                    <a:pt x="11" y="3"/>
                    <a:pt x="11" y="0"/>
                    <a:pt x="9" y="0"/>
                  </a:cubicBezTo>
                  <a:cubicBezTo>
                    <a:pt x="7" y="1"/>
                    <a:pt x="4" y="1"/>
                    <a:pt x="2" y="1"/>
                  </a:cubicBezTo>
                  <a:cubicBezTo>
                    <a:pt x="0" y="2"/>
                    <a:pt x="0" y="5"/>
                    <a:pt x="2" y="4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28">
              <a:extLst>
                <a:ext uri="{FF2B5EF4-FFF2-40B4-BE49-F238E27FC236}">
                  <a16:creationId xmlns="" xmlns:a16="http://schemas.microsoft.com/office/drawing/2014/main" id="{E623B9AC-A05F-41F9-9DE1-454663E6C65D}"/>
                </a:ext>
              </a:extLst>
            </p:cNvPr>
            <p:cNvSpPr>
              <a:spLocks/>
            </p:cNvSpPr>
            <p:nvPr/>
          </p:nvSpPr>
          <p:spPr bwMode="auto">
            <a:xfrm>
              <a:off x="7018739" y="4928348"/>
              <a:ext cx="573234" cy="528413"/>
            </a:xfrm>
            <a:custGeom>
              <a:avLst/>
              <a:gdLst>
                <a:gd name="T0" fmla="*/ 12 w 117"/>
                <a:gd name="T1" fmla="*/ 103 h 108"/>
                <a:gd name="T2" fmla="*/ 112 w 117"/>
                <a:gd name="T3" fmla="*/ 12 h 108"/>
                <a:gd name="T4" fmla="*/ 105 w 117"/>
                <a:gd name="T5" fmla="*/ 5 h 108"/>
                <a:gd name="T6" fmla="*/ 5 w 117"/>
                <a:gd name="T7" fmla="*/ 96 h 108"/>
                <a:gd name="T8" fmla="*/ 12 w 117"/>
                <a:gd name="T9" fmla="*/ 10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108">
                  <a:moveTo>
                    <a:pt x="12" y="103"/>
                  </a:moveTo>
                  <a:cubicBezTo>
                    <a:pt x="46" y="73"/>
                    <a:pt x="79" y="43"/>
                    <a:pt x="112" y="12"/>
                  </a:cubicBezTo>
                  <a:cubicBezTo>
                    <a:pt x="117" y="8"/>
                    <a:pt x="110" y="0"/>
                    <a:pt x="105" y="5"/>
                  </a:cubicBezTo>
                  <a:cubicBezTo>
                    <a:pt x="72" y="35"/>
                    <a:pt x="38" y="65"/>
                    <a:pt x="5" y="96"/>
                  </a:cubicBezTo>
                  <a:cubicBezTo>
                    <a:pt x="0" y="100"/>
                    <a:pt x="7" y="108"/>
                    <a:pt x="12" y="103"/>
                  </a:cubicBezTo>
                  <a:close/>
                </a:path>
              </a:pathLst>
            </a:custGeom>
            <a:solidFill>
              <a:srgbClr val="D7E7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29">
              <a:extLst>
                <a:ext uri="{FF2B5EF4-FFF2-40B4-BE49-F238E27FC236}">
                  <a16:creationId xmlns="" xmlns:a16="http://schemas.microsoft.com/office/drawing/2014/main" id="{CF804DF8-1221-4EC6-94A0-7898CE404FDE}"/>
                </a:ext>
              </a:extLst>
            </p:cNvPr>
            <p:cNvSpPr>
              <a:spLocks/>
            </p:cNvSpPr>
            <p:nvPr/>
          </p:nvSpPr>
          <p:spPr bwMode="auto">
            <a:xfrm>
              <a:off x="7573101" y="5157170"/>
              <a:ext cx="577952" cy="526054"/>
            </a:xfrm>
            <a:custGeom>
              <a:avLst/>
              <a:gdLst>
                <a:gd name="T0" fmla="*/ 13 w 118"/>
                <a:gd name="T1" fmla="*/ 102 h 107"/>
                <a:gd name="T2" fmla="*/ 113 w 118"/>
                <a:gd name="T3" fmla="*/ 12 h 107"/>
                <a:gd name="T4" fmla="*/ 106 w 118"/>
                <a:gd name="T5" fmla="*/ 4 h 107"/>
                <a:gd name="T6" fmla="*/ 5 w 118"/>
                <a:gd name="T7" fmla="*/ 95 h 107"/>
                <a:gd name="T8" fmla="*/ 13 w 118"/>
                <a:gd name="T9" fmla="*/ 102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107">
                  <a:moveTo>
                    <a:pt x="13" y="102"/>
                  </a:moveTo>
                  <a:cubicBezTo>
                    <a:pt x="46" y="72"/>
                    <a:pt x="80" y="42"/>
                    <a:pt x="113" y="12"/>
                  </a:cubicBezTo>
                  <a:cubicBezTo>
                    <a:pt x="118" y="7"/>
                    <a:pt x="111" y="0"/>
                    <a:pt x="106" y="4"/>
                  </a:cubicBezTo>
                  <a:cubicBezTo>
                    <a:pt x="72" y="34"/>
                    <a:pt x="39" y="65"/>
                    <a:pt x="5" y="95"/>
                  </a:cubicBezTo>
                  <a:cubicBezTo>
                    <a:pt x="0" y="100"/>
                    <a:pt x="8" y="107"/>
                    <a:pt x="13" y="102"/>
                  </a:cubicBezTo>
                  <a:close/>
                </a:path>
              </a:pathLst>
            </a:custGeom>
            <a:solidFill>
              <a:srgbClr val="D7E7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30">
              <a:extLst>
                <a:ext uri="{FF2B5EF4-FFF2-40B4-BE49-F238E27FC236}">
                  <a16:creationId xmlns="" xmlns:a16="http://schemas.microsoft.com/office/drawing/2014/main" id="{ADB22B27-AFA7-436B-8E72-29B0A2B3AD87}"/>
                </a:ext>
              </a:extLst>
            </p:cNvPr>
            <p:cNvSpPr>
              <a:spLocks/>
            </p:cNvSpPr>
            <p:nvPr/>
          </p:nvSpPr>
          <p:spPr bwMode="auto">
            <a:xfrm>
              <a:off x="6969200" y="4760860"/>
              <a:ext cx="1118160" cy="1087494"/>
            </a:xfrm>
            <a:custGeom>
              <a:avLst/>
              <a:gdLst>
                <a:gd name="T0" fmla="*/ 12 w 228"/>
                <a:gd name="T1" fmla="*/ 218 h 222"/>
                <a:gd name="T2" fmla="*/ 223 w 228"/>
                <a:gd name="T3" fmla="*/ 12 h 222"/>
                <a:gd name="T4" fmla="*/ 215 w 228"/>
                <a:gd name="T5" fmla="*/ 5 h 222"/>
                <a:gd name="T6" fmla="*/ 5 w 228"/>
                <a:gd name="T7" fmla="*/ 210 h 222"/>
                <a:gd name="T8" fmla="*/ 12 w 228"/>
                <a:gd name="T9" fmla="*/ 218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8" h="222">
                  <a:moveTo>
                    <a:pt x="12" y="218"/>
                  </a:moveTo>
                  <a:cubicBezTo>
                    <a:pt x="82" y="149"/>
                    <a:pt x="153" y="81"/>
                    <a:pt x="223" y="12"/>
                  </a:cubicBezTo>
                  <a:cubicBezTo>
                    <a:pt x="228" y="8"/>
                    <a:pt x="220" y="0"/>
                    <a:pt x="215" y="5"/>
                  </a:cubicBezTo>
                  <a:cubicBezTo>
                    <a:pt x="145" y="73"/>
                    <a:pt x="75" y="142"/>
                    <a:pt x="5" y="210"/>
                  </a:cubicBezTo>
                  <a:cubicBezTo>
                    <a:pt x="0" y="215"/>
                    <a:pt x="7" y="222"/>
                    <a:pt x="12" y="218"/>
                  </a:cubicBezTo>
                  <a:close/>
                </a:path>
              </a:pathLst>
            </a:custGeom>
            <a:solidFill>
              <a:srgbClr val="D7E7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Rectangle 131">
              <a:extLst>
                <a:ext uri="{FF2B5EF4-FFF2-40B4-BE49-F238E27FC236}">
                  <a16:creationId xmlns="" xmlns:a16="http://schemas.microsoft.com/office/drawing/2014/main" id="{0D5DE732-F60E-4615-A549-D4B7A4B3B3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82748" y="2696745"/>
              <a:ext cx="25949" cy="1422470"/>
            </a:xfrm>
            <a:prstGeom prst="rect">
              <a:avLst/>
            </a:pr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Oval 132">
              <a:extLst>
                <a:ext uri="{FF2B5EF4-FFF2-40B4-BE49-F238E27FC236}">
                  <a16:creationId xmlns="" xmlns:a16="http://schemas.microsoft.com/office/drawing/2014/main" id="{09591CED-DF56-4B3E-99B5-C7FB96EFA0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04901" y="4029573"/>
              <a:ext cx="181642" cy="176924"/>
            </a:xfrm>
            <a:prstGeom prst="ellipse">
              <a:avLst/>
            </a:pr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33">
              <a:extLst>
                <a:ext uri="{FF2B5EF4-FFF2-40B4-BE49-F238E27FC236}">
                  <a16:creationId xmlns="" xmlns:a16="http://schemas.microsoft.com/office/drawing/2014/main" id="{7BA42235-630C-4893-B3E6-01EC6D39FCE8}"/>
                </a:ext>
              </a:extLst>
            </p:cNvPr>
            <p:cNvSpPr>
              <a:spLocks/>
            </p:cNvSpPr>
            <p:nvPr/>
          </p:nvSpPr>
          <p:spPr bwMode="auto">
            <a:xfrm>
              <a:off x="8523773" y="4187626"/>
              <a:ext cx="158052" cy="235899"/>
            </a:xfrm>
            <a:custGeom>
              <a:avLst/>
              <a:gdLst>
                <a:gd name="T0" fmla="*/ 15 w 32"/>
                <a:gd name="T1" fmla="*/ 48 h 48"/>
                <a:gd name="T2" fmla="*/ 4 w 32"/>
                <a:gd name="T3" fmla="*/ 43 h 48"/>
                <a:gd name="T4" fmla="*/ 0 w 32"/>
                <a:gd name="T5" fmla="*/ 31 h 48"/>
                <a:gd name="T6" fmla="*/ 2 w 32"/>
                <a:gd name="T7" fmla="*/ 29 h 48"/>
                <a:gd name="T8" fmla="*/ 5 w 32"/>
                <a:gd name="T9" fmla="*/ 31 h 48"/>
                <a:gd name="T10" fmla="*/ 8 w 32"/>
                <a:gd name="T11" fmla="*/ 40 h 48"/>
                <a:gd name="T12" fmla="*/ 15 w 32"/>
                <a:gd name="T13" fmla="*/ 43 h 48"/>
                <a:gd name="T14" fmla="*/ 27 w 32"/>
                <a:gd name="T15" fmla="*/ 30 h 48"/>
                <a:gd name="T16" fmla="*/ 15 w 32"/>
                <a:gd name="T17" fmla="*/ 18 h 48"/>
                <a:gd name="T18" fmla="*/ 13 w 32"/>
                <a:gd name="T19" fmla="*/ 16 h 48"/>
                <a:gd name="T20" fmla="*/ 13 w 32"/>
                <a:gd name="T21" fmla="*/ 2 h 48"/>
                <a:gd name="T22" fmla="*/ 15 w 32"/>
                <a:gd name="T23" fmla="*/ 0 h 48"/>
                <a:gd name="T24" fmla="*/ 17 w 32"/>
                <a:gd name="T25" fmla="*/ 2 h 48"/>
                <a:gd name="T26" fmla="*/ 17 w 32"/>
                <a:gd name="T27" fmla="*/ 13 h 48"/>
                <a:gd name="T28" fmla="*/ 32 w 32"/>
                <a:gd name="T29" fmla="*/ 30 h 48"/>
                <a:gd name="T30" fmla="*/ 15 w 32"/>
                <a:gd name="T31" fmla="*/ 48 h 48"/>
                <a:gd name="T32" fmla="*/ 15 w 32"/>
                <a:gd name="T33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" h="48">
                  <a:moveTo>
                    <a:pt x="15" y="48"/>
                  </a:moveTo>
                  <a:cubicBezTo>
                    <a:pt x="15" y="48"/>
                    <a:pt x="9" y="48"/>
                    <a:pt x="4" y="43"/>
                  </a:cubicBezTo>
                  <a:cubicBezTo>
                    <a:pt x="1" y="40"/>
                    <a:pt x="0" y="36"/>
                    <a:pt x="0" y="31"/>
                  </a:cubicBezTo>
                  <a:cubicBezTo>
                    <a:pt x="0" y="30"/>
                    <a:pt x="1" y="29"/>
                    <a:pt x="2" y="29"/>
                  </a:cubicBezTo>
                  <a:cubicBezTo>
                    <a:pt x="4" y="29"/>
                    <a:pt x="5" y="30"/>
                    <a:pt x="5" y="31"/>
                  </a:cubicBezTo>
                  <a:cubicBezTo>
                    <a:pt x="5" y="35"/>
                    <a:pt x="6" y="38"/>
                    <a:pt x="8" y="40"/>
                  </a:cubicBezTo>
                  <a:cubicBezTo>
                    <a:pt x="11" y="43"/>
                    <a:pt x="15" y="43"/>
                    <a:pt x="15" y="43"/>
                  </a:cubicBezTo>
                  <a:cubicBezTo>
                    <a:pt x="22" y="43"/>
                    <a:pt x="27" y="37"/>
                    <a:pt x="27" y="30"/>
                  </a:cubicBezTo>
                  <a:cubicBezTo>
                    <a:pt x="27" y="24"/>
                    <a:pt x="22" y="18"/>
                    <a:pt x="15" y="18"/>
                  </a:cubicBezTo>
                  <a:cubicBezTo>
                    <a:pt x="14" y="18"/>
                    <a:pt x="13" y="17"/>
                    <a:pt x="13" y="16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1"/>
                    <a:pt x="14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26" y="14"/>
                    <a:pt x="32" y="22"/>
                    <a:pt x="32" y="30"/>
                  </a:cubicBezTo>
                  <a:cubicBezTo>
                    <a:pt x="32" y="40"/>
                    <a:pt x="25" y="48"/>
                    <a:pt x="15" y="48"/>
                  </a:cubicBezTo>
                  <a:cubicBezTo>
                    <a:pt x="15" y="48"/>
                    <a:pt x="15" y="48"/>
                    <a:pt x="15" y="48"/>
                  </a:cubicBez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34">
              <a:extLst>
                <a:ext uri="{FF2B5EF4-FFF2-40B4-BE49-F238E27FC236}">
                  <a16:creationId xmlns="" xmlns:a16="http://schemas.microsoft.com/office/drawing/2014/main" id="{A04AF9C0-5125-4013-A181-5790BE67F7C7}"/>
                </a:ext>
              </a:extLst>
            </p:cNvPr>
            <p:cNvSpPr>
              <a:spLocks/>
            </p:cNvSpPr>
            <p:nvPr/>
          </p:nvSpPr>
          <p:spPr bwMode="auto">
            <a:xfrm>
              <a:off x="8113309" y="4383422"/>
              <a:ext cx="514259" cy="92001"/>
            </a:xfrm>
            <a:custGeom>
              <a:avLst/>
              <a:gdLst>
                <a:gd name="T0" fmla="*/ 2 w 105"/>
                <a:gd name="T1" fmla="*/ 19 h 19"/>
                <a:gd name="T2" fmla="*/ 1 w 105"/>
                <a:gd name="T3" fmla="*/ 17 h 19"/>
                <a:gd name="T4" fmla="*/ 2 w 105"/>
                <a:gd name="T5" fmla="*/ 15 h 19"/>
                <a:gd name="T6" fmla="*/ 102 w 105"/>
                <a:gd name="T7" fmla="*/ 0 h 19"/>
                <a:gd name="T8" fmla="*/ 105 w 105"/>
                <a:gd name="T9" fmla="*/ 2 h 19"/>
                <a:gd name="T10" fmla="*/ 103 w 105"/>
                <a:gd name="T11" fmla="*/ 4 h 19"/>
                <a:gd name="T12" fmla="*/ 3 w 105"/>
                <a:gd name="T13" fmla="*/ 19 h 19"/>
                <a:gd name="T14" fmla="*/ 2 w 105"/>
                <a:gd name="T1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5" h="19">
                  <a:moveTo>
                    <a:pt x="2" y="19"/>
                  </a:moveTo>
                  <a:cubicBezTo>
                    <a:pt x="1" y="19"/>
                    <a:pt x="1" y="18"/>
                    <a:pt x="1" y="17"/>
                  </a:cubicBezTo>
                  <a:cubicBezTo>
                    <a:pt x="0" y="16"/>
                    <a:pt x="1" y="15"/>
                    <a:pt x="2" y="15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103" y="0"/>
                    <a:pt x="104" y="1"/>
                    <a:pt x="105" y="2"/>
                  </a:cubicBezTo>
                  <a:cubicBezTo>
                    <a:pt x="105" y="3"/>
                    <a:pt x="104" y="4"/>
                    <a:pt x="103" y="4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2" y="19"/>
                  </a:cubicBez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35">
              <a:extLst>
                <a:ext uri="{FF2B5EF4-FFF2-40B4-BE49-F238E27FC236}">
                  <a16:creationId xmlns="" xmlns:a16="http://schemas.microsoft.com/office/drawing/2014/main" id="{14025417-52F0-4503-A940-9C7D9CCE500F}"/>
                </a:ext>
              </a:extLst>
            </p:cNvPr>
            <p:cNvSpPr>
              <a:spLocks/>
            </p:cNvSpPr>
            <p:nvPr/>
          </p:nvSpPr>
          <p:spPr bwMode="auto">
            <a:xfrm>
              <a:off x="8601620" y="4383422"/>
              <a:ext cx="471798" cy="254771"/>
            </a:xfrm>
            <a:custGeom>
              <a:avLst/>
              <a:gdLst>
                <a:gd name="T0" fmla="*/ 94 w 96"/>
                <a:gd name="T1" fmla="*/ 52 h 52"/>
                <a:gd name="T2" fmla="*/ 93 w 96"/>
                <a:gd name="T3" fmla="*/ 52 h 52"/>
                <a:gd name="T4" fmla="*/ 1 w 96"/>
                <a:gd name="T5" fmla="*/ 4 h 52"/>
                <a:gd name="T6" fmla="*/ 0 w 96"/>
                <a:gd name="T7" fmla="*/ 1 h 52"/>
                <a:gd name="T8" fmla="*/ 3 w 96"/>
                <a:gd name="T9" fmla="*/ 0 h 52"/>
                <a:gd name="T10" fmla="*/ 95 w 96"/>
                <a:gd name="T11" fmla="*/ 48 h 52"/>
                <a:gd name="T12" fmla="*/ 96 w 96"/>
                <a:gd name="T13" fmla="*/ 51 h 52"/>
                <a:gd name="T14" fmla="*/ 94 w 96"/>
                <a:gd name="T15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6" h="52">
                  <a:moveTo>
                    <a:pt x="94" y="52"/>
                  </a:moveTo>
                  <a:cubicBezTo>
                    <a:pt x="93" y="52"/>
                    <a:pt x="93" y="52"/>
                    <a:pt x="93" y="52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2"/>
                    <a:pt x="0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95" y="48"/>
                    <a:pt x="95" y="48"/>
                    <a:pt x="95" y="48"/>
                  </a:cubicBezTo>
                  <a:cubicBezTo>
                    <a:pt x="96" y="49"/>
                    <a:pt x="96" y="50"/>
                    <a:pt x="96" y="51"/>
                  </a:cubicBezTo>
                  <a:cubicBezTo>
                    <a:pt x="95" y="52"/>
                    <a:pt x="94" y="52"/>
                    <a:pt x="94" y="52"/>
                  </a:cubicBez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36">
              <a:extLst>
                <a:ext uri="{FF2B5EF4-FFF2-40B4-BE49-F238E27FC236}">
                  <a16:creationId xmlns="" xmlns:a16="http://schemas.microsoft.com/office/drawing/2014/main" id="{61ACCC01-9A0B-401E-AF87-3C2DC48AE938}"/>
                </a:ext>
              </a:extLst>
            </p:cNvPr>
            <p:cNvSpPr>
              <a:spLocks/>
            </p:cNvSpPr>
            <p:nvPr/>
          </p:nvSpPr>
          <p:spPr bwMode="auto">
            <a:xfrm>
              <a:off x="7724076" y="4442397"/>
              <a:ext cx="1564009" cy="1146469"/>
            </a:xfrm>
            <a:custGeom>
              <a:avLst/>
              <a:gdLst>
                <a:gd name="T0" fmla="*/ 265 w 319"/>
                <a:gd name="T1" fmla="*/ 231 h 234"/>
                <a:gd name="T2" fmla="*/ 21 w 319"/>
                <a:gd name="T3" fmla="*/ 189 h 234"/>
                <a:gd name="T4" fmla="*/ 2 w 319"/>
                <a:gd name="T5" fmla="*/ 162 h 234"/>
                <a:gd name="T6" fmla="*/ 27 w 319"/>
                <a:gd name="T7" fmla="*/ 21 h 234"/>
                <a:gd name="T8" fmla="*/ 54 w 319"/>
                <a:gd name="T9" fmla="*/ 2 h 234"/>
                <a:gd name="T10" fmla="*/ 297 w 319"/>
                <a:gd name="T11" fmla="*/ 45 h 234"/>
                <a:gd name="T12" fmla="*/ 317 w 319"/>
                <a:gd name="T13" fmla="*/ 72 h 234"/>
                <a:gd name="T14" fmla="*/ 292 w 319"/>
                <a:gd name="T15" fmla="*/ 212 h 234"/>
                <a:gd name="T16" fmla="*/ 265 w 319"/>
                <a:gd name="T17" fmla="*/ 231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9" h="234">
                  <a:moveTo>
                    <a:pt x="265" y="231"/>
                  </a:moveTo>
                  <a:cubicBezTo>
                    <a:pt x="21" y="189"/>
                    <a:pt x="21" y="189"/>
                    <a:pt x="21" y="189"/>
                  </a:cubicBezTo>
                  <a:cubicBezTo>
                    <a:pt x="8" y="187"/>
                    <a:pt x="0" y="175"/>
                    <a:pt x="2" y="162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9" y="9"/>
                    <a:pt x="41" y="0"/>
                    <a:pt x="54" y="2"/>
                  </a:cubicBezTo>
                  <a:cubicBezTo>
                    <a:pt x="297" y="45"/>
                    <a:pt x="297" y="45"/>
                    <a:pt x="297" y="45"/>
                  </a:cubicBezTo>
                  <a:cubicBezTo>
                    <a:pt x="310" y="47"/>
                    <a:pt x="319" y="59"/>
                    <a:pt x="317" y="72"/>
                  </a:cubicBezTo>
                  <a:cubicBezTo>
                    <a:pt x="292" y="212"/>
                    <a:pt x="292" y="212"/>
                    <a:pt x="292" y="212"/>
                  </a:cubicBezTo>
                  <a:cubicBezTo>
                    <a:pt x="290" y="225"/>
                    <a:pt x="278" y="234"/>
                    <a:pt x="265" y="2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37">
              <a:extLst>
                <a:ext uri="{FF2B5EF4-FFF2-40B4-BE49-F238E27FC236}">
                  <a16:creationId xmlns="" xmlns:a16="http://schemas.microsoft.com/office/drawing/2014/main" id="{E367DB4D-22E2-48DA-9CF1-48A39D37C6E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14640" y="4428243"/>
              <a:ext cx="1585240" cy="1165340"/>
            </a:xfrm>
            <a:custGeom>
              <a:avLst/>
              <a:gdLst>
                <a:gd name="T0" fmla="*/ 270 w 323"/>
                <a:gd name="T1" fmla="*/ 238 h 238"/>
                <a:gd name="T2" fmla="*/ 266 w 323"/>
                <a:gd name="T3" fmla="*/ 237 h 238"/>
                <a:gd name="T4" fmla="*/ 24 w 323"/>
                <a:gd name="T5" fmla="*/ 195 h 238"/>
                <a:gd name="T6" fmla="*/ 6 w 323"/>
                <a:gd name="T7" fmla="*/ 184 h 238"/>
                <a:gd name="T8" fmla="*/ 1 w 323"/>
                <a:gd name="T9" fmla="*/ 163 h 238"/>
                <a:gd name="T10" fmla="*/ 25 w 323"/>
                <a:gd name="T11" fmla="*/ 25 h 238"/>
                <a:gd name="T12" fmla="*/ 57 w 323"/>
                <a:gd name="T13" fmla="*/ 2 h 238"/>
                <a:gd name="T14" fmla="*/ 299 w 323"/>
                <a:gd name="T15" fmla="*/ 44 h 238"/>
                <a:gd name="T16" fmla="*/ 317 w 323"/>
                <a:gd name="T17" fmla="*/ 56 h 238"/>
                <a:gd name="T18" fmla="*/ 322 w 323"/>
                <a:gd name="T19" fmla="*/ 76 h 238"/>
                <a:gd name="T20" fmla="*/ 297 w 323"/>
                <a:gd name="T21" fmla="*/ 215 h 238"/>
                <a:gd name="T22" fmla="*/ 270 w 323"/>
                <a:gd name="T23" fmla="*/ 238 h 238"/>
                <a:gd name="T24" fmla="*/ 52 w 323"/>
                <a:gd name="T25" fmla="*/ 8 h 238"/>
                <a:gd name="T26" fmla="*/ 31 w 323"/>
                <a:gd name="T27" fmla="*/ 26 h 238"/>
                <a:gd name="T28" fmla="*/ 7 w 323"/>
                <a:gd name="T29" fmla="*/ 164 h 238"/>
                <a:gd name="T30" fmla="*/ 11 w 323"/>
                <a:gd name="T31" fmla="*/ 180 h 238"/>
                <a:gd name="T32" fmla="*/ 25 w 323"/>
                <a:gd name="T33" fmla="*/ 189 h 238"/>
                <a:gd name="T34" fmla="*/ 267 w 323"/>
                <a:gd name="T35" fmla="*/ 231 h 238"/>
                <a:gd name="T36" fmla="*/ 291 w 323"/>
                <a:gd name="T37" fmla="*/ 214 h 238"/>
                <a:gd name="T38" fmla="*/ 315 w 323"/>
                <a:gd name="T39" fmla="*/ 75 h 238"/>
                <a:gd name="T40" fmla="*/ 312 w 323"/>
                <a:gd name="T41" fmla="*/ 59 h 238"/>
                <a:gd name="T42" fmla="*/ 298 w 323"/>
                <a:gd name="T43" fmla="*/ 51 h 238"/>
                <a:gd name="T44" fmla="*/ 56 w 323"/>
                <a:gd name="T45" fmla="*/ 8 h 238"/>
                <a:gd name="T46" fmla="*/ 52 w 323"/>
                <a:gd name="T47" fmla="*/ 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3" h="238">
                  <a:moveTo>
                    <a:pt x="270" y="238"/>
                  </a:moveTo>
                  <a:cubicBezTo>
                    <a:pt x="269" y="238"/>
                    <a:pt x="267" y="237"/>
                    <a:pt x="266" y="237"/>
                  </a:cubicBezTo>
                  <a:cubicBezTo>
                    <a:pt x="24" y="195"/>
                    <a:pt x="24" y="195"/>
                    <a:pt x="24" y="195"/>
                  </a:cubicBezTo>
                  <a:cubicBezTo>
                    <a:pt x="16" y="194"/>
                    <a:pt x="10" y="190"/>
                    <a:pt x="6" y="184"/>
                  </a:cubicBezTo>
                  <a:cubicBezTo>
                    <a:pt x="2" y="178"/>
                    <a:pt x="0" y="171"/>
                    <a:pt x="1" y="163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8" y="10"/>
                    <a:pt x="42" y="0"/>
                    <a:pt x="57" y="2"/>
                  </a:cubicBezTo>
                  <a:cubicBezTo>
                    <a:pt x="299" y="44"/>
                    <a:pt x="299" y="44"/>
                    <a:pt x="299" y="44"/>
                  </a:cubicBezTo>
                  <a:cubicBezTo>
                    <a:pt x="306" y="46"/>
                    <a:pt x="313" y="50"/>
                    <a:pt x="317" y="56"/>
                  </a:cubicBezTo>
                  <a:cubicBezTo>
                    <a:pt x="321" y="62"/>
                    <a:pt x="323" y="69"/>
                    <a:pt x="322" y="76"/>
                  </a:cubicBezTo>
                  <a:cubicBezTo>
                    <a:pt x="297" y="215"/>
                    <a:pt x="297" y="215"/>
                    <a:pt x="297" y="215"/>
                  </a:cubicBezTo>
                  <a:cubicBezTo>
                    <a:pt x="295" y="228"/>
                    <a:pt x="283" y="238"/>
                    <a:pt x="270" y="238"/>
                  </a:cubicBezTo>
                  <a:close/>
                  <a:moveTo>
                    <a:pt x="52" y="8"/>
                  </a:moveTo>
                  <a:cubicBezTo>
                    <a:pt x="42" y="8"/>
                    <a:pt x="33" y="15"/>
                    <a:pt x="31" y="26"/>
                  </a:cubicBezTo>
                  <a:cubicBezTo>
                    <a:pt x="7" y="164"/>
                    <a:pt x="7" y="164"/>
                    <a:pt x="7" y="164"/>
                  </a:cubicBezTo>
                  <a:cubicBezTo>
                    <a:pt x="6" y="170"/>
                    <a:pt x="8" y="176"/>
                    <a:pt x="11" y="180"/>
                  </a:cubicBezTo>
                  <a:cubicBezTo>
                    <a:pt x="14" y="185"/>
                    <a:pt x="19" y="188"/>
                    <a:pt x="25" y="189"/>
                  </a:cubicBezTo>
                  <a:cubicBezTo>
                    <a:pt x="267" y="231"/>
                    <a:pt x="267" y="231"/>
                    <a:pt x="267" y="231"/>
                  </a:cubicBezTo>
                  <a:cubicBezTo>
                    <a:pt x="278" y="233"/>
                    <a:pt x="289" y="225"/>
                    <a:pt x="291" y="214"/>
                  </a:cubicBezTo>
                  <a:cubicBezTo>
                    <a:pt x="315" y="75"/>
                    <a:pt x="315" y="75"/>
                    <a:pt x="315" y="75"/>
                  </a:cubicBezTo>
                  <a:cubicBezTo>
                    <a:pt x="316" y="70"/>
                    <a:pt x="315" y="64"/>
                    <a:pt x="312" y="59"/>
                  </a:cubicBezTo>
                  <a:cubicBezTo>
                    <a:pt x="309" y="55"/>
                    <a:pt x="304" y="52"/>
                    <a:pt x="298" y="51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55" y="8"/>
                    <a:pt x="54" y="8"/>
                    <a:pt x="52" y="8"/>
                  </a:cubicBez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38">
              <a:extLst>
                <a:ext uri="{FF2B5EF4-FFF2-40B4-BE49-F238E27FC236}">
                  <a16:creationId xmlns="" xmlns:a16="http://schemas.microsoft.com/office/drawing/2014/main" id="{139C80A2-72FA-4BD1-8A3E-9725D3EEB562}"/>
                </a:ext>
              </a:extLst>
            </p:cNvPr>
            <p:cNvSpPr>
              <a:spLocks/>
            </p:cNvSpPr>
            <p:nvPr/>
          </p:nvSpPr>
          <p:spPr bwMode="auto">
            <a:xfrm>
              <a:off x="7792487" y="4520243"/>
              <a:ext cx="1422470" cy="990775"/>
            </a:xfrm>
            <a:custGeom>
              <a:avLst/>
              <a:gdLst>
                <a:gd name="T0" fmla="*/ 249 w 290"/>
                <a:gd name="T1" fmla="*/ 200 h 202"/>
                <a:gd name="T2" fmla="*/ 14 w 290"/>
                <a:gd name="T3" fmla="*/ 159 h 202"/>
                <a:gd name="T4" fmla="*/ 2 w 290"/>
                <a:gd name="T5" fmla="*/ 142 h 202"/>
                <a:gd name="T6" fmla="*/ 24 w 290"/>
                <a:gd name="T7" fmla="*/ 14 h 202"/>
                <a:gd name="T8" fmla="*/ 41 w 290"/>
                <a:gd name="T9" fmla="*/ 1 h 202"/>
                <a:gd name="T10" fmla="*/ 277 w 290"/>
                <a:gd name="T11" fmla="*/ 42 h 202"/>
                <a:gd name="T12" fmla="*/ 289 w 290"/>
                <a:gd name="T13" fmla="*/ 60 h 202"/>
                <a:gd name="T14" fmla="*/ 267 w 290"/>
                <a:gd name="T15" fmla="*/ 188 h 202"/>
                <a:gd name="T16" fmla="*/ 249 w 290"/>
                <a:gd name="T17" fmla="*/ 20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0" h="202">
                  <a:moveTo>
                    <a:pt x="249" y="200"/>
                  </a:moveTo>
                  <a:cubicBezTo>
                    <a:pt x="14" y="159"/>
                    <a:pt x="14" y="159"/>
                    <a:pt x="14" y="159"/>
                  </a:cubicBezTo>
                  <a:cubicBezTo>
                    <a:pt x="6" y="158"/>
                    <a:pt x="0" y="150"/>
                    <a:pt x="2" y="142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6" y="6"/>
                    <a:pt x="33" y="0"/>
                    <a:pt x="41" y="1"/>
                  </a:cubicBezTo>
                  <a:cubicBezTo>
                    <a:pt x="277" y="42"/>
                    <a:pt x="277" y="42"/>
                    <a:pt x="277" y="42"/>
                  </a:cubicBezTo>
                  <a:cubicBezTo>
                    <a:pt x="285" y="44"/>
                    <a:pt x="290" y="52"/>
                    <a:pt x="289" y="60"/>
                  </a:cubicBezTo>
                  <a:cubicBezTo>
                    <a:pt x="267" y="188"/>
                    <a:pt x="267" y="188"/>
                    <a:pt x="267" y="188"/>
                  </a:cubicBezTo>
                  <a:cubicBezTo>
                    <a:pt x="265" y="196"/>
                    <a:pt x="257" y="202"/>
                    <a:pt x="249" y="200"/>
                  </a:cubicBezTo>
                  <a:close/>
                </a:path>
              </a:pathLst>
            </a:custGeom>
            <a:solidFill>
              <a:srgbClr val="B6D0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39">
              <a:extLst>
                <a:ext uri="{FF2B5EF4-FFF2-40B4-BE49-F238E27FC236}">
                  <a16:creationId xmlns="" xmlns:a16="http://schemas.microsoft.com/office/drawing/2014/main" id="{6B0C5FB7-FB91-4BC6-B6F4-74EFC3B567D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83051" y="4506089"/>
              <a:ext cx="1453136" cy="1009647"/>
            </a:xfrm>
            <a:custGeom>
              <a:avLst/>
              <a:gdLst>
                <a:gd name="T0" fmla="*/ 253 w 296"/>
                <a:gd name="T1" fmla="*/ 206 h 206"/>
                <a:gd name="T2" fmla="*/ 250 w 296"/>
                <a:gd name="T3" fmla="*/ 206 h 206"/>
                <a:gd name="T4" fmla="*/ 16 w 296"/>
                <a:gd name="T5" fmla="*/ 165 h 206"/>
                <a:gd name="T6" fmla="*/ 4 w 296"/>
                <a:gd name="T7" fmla="*/ 158 h 206"/>
                <a:gd name="T8" fmla="*/ 1 w 296"/>
                <a:gd name="T9" fmla="*/ 144 h 206"/>
                <a:gd name="T10" fmla="*/ 23 w 296"/>
                <a:gd name="T11" fmla="*/ 17 h 206"/>
                <a:gd name="T12" fmla="*/ 45 w 296"/>
                <a:gd name="T13" fmla="*/ 2 h 206"/>
                <a:gd name="T14" fmla="*/ 279 w 296"/>
                <a:gd name="T15" fmla="*/ 42 h 206"/>
                <a:gd name="T16" fmla="*/ 294 w 296"/>
                <a:gd name="T17" fmla="*/ 64 h 206"/>
                <a:gd name="T18" fmla="*/ 272 w 296"/>
                <a:gd name="T19" fmla="*/ 191 h 206"/>
                <a:gd name="T20" fmla="*/ 264 w 296"/>
                <a:gd name="T21" fmla="*/ 203 h 206"/>
                <a:gd name="T22" fmla="*/ 253 w 296"/>
                <a:gd name="T23" fmla="*/ 206 h 206"/>
                <a:gd name="T24" fmla="*/ 251 w 296"/>
                <a:gd name="T25" fmla="*/ 200 h 206"/>
                <a:gd name="T26" fmla="*/ 261 w 296"/>
                <a:gd name="T27" fmla="*/ 198 h 206"/>
                <a:gd name="T28" fmla="*/ 266 w 296"/>
                <a:gd name="T29" fmla="*/ 190 h 206"/>
                <a:gd name="T30" fmla="*/ 288 w 296"/>
                <a:gd name="T31" fmla="*/ 63 h 206"/>
                <a:gd name="T32" fmla="*/ 278 w 296"/>
                <a:gd name="T33" fmla="*/ 48 h 206"/>
                <a:gd name="T34" fmla="*/ 44 w 296"/>
                <a:gd name="T35" fmla="*/ 8 h 206"/>
                <a:gd name="T36" fmla="*/ 29 w 296"/>
                <a:gd name="T37" fmla="*/ 18 h 206"/>
                <a:gd name="T38" fmla="*/ 7 w 296"/>
                <a:gd name="T39" fmla="*/ 145 h 206"/>
                <a:gd name="T40" fmla="*/ 9 w 296"/>
                <a:gd name="T41" fmla="*/ 154 h 206"/>
                <a:gd name="T42" fmla="*/ 17 w 296"/>
                <a:gd name="T43" fmla="*/ 159 h 206"/>
                <a:gd name="T44" fmla="*/ 251 w 296"/>
                <a:gd name="T45" fmla="*/ 20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96" h="206">
                  <a:moveTo>
                    <a:pt x="253" y="206"/>
                  </a:moveTo>
                  <a:cubicBezTo>
                    <a:pt x="252" y="206"/>
                    <a:pt x="251" y="206"/>
                    <a:pt x="250" y="206"/>
                  </a:cubicBezTo>
                  <a:cubicBezTo>
                    <a:pt x="16" y="165"/>
                    <a:pt x="16" y="165"/>
                    <a:pt x="16" y="165"/>
                  </a:cubicBezTo>
                  <a:cubicBezTo>
                    <a:pt x="11" y="165"/>
                    <a:pt x="7" y="162"/>
                    <a:pt x="4" y="158"/>
                  </a:cubicBezTo>
                  <a:cubicBezTo>
                    <a:pt x="1" y="154"/>
                    <a:pt x="0" y="149"/>
                    <a:pt x="1" y="144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5" y="7"/>
                    <a:pt x="34" y="0"/>
                    <a:pt x="45" y="2"/>
                  </a:cubicBezTo>
                  <a:cubicBezTo>
                    <a:pt x="279" y="42"/>
                    <a:pt x="279" y="42"/>
                    <a:pt x="279" y="42"/>
                  </a:cubicBezTo>
                  <a:cubicBezTo>
                    <a:pt x="289" y="44"/>
                    <a:pt x="296" y="54"/>
                    <a:pt x="294" y="64"/>
                  </a:cubicBezTo>
                  <a:cubicBezTo>
                    <a:pt x="272" y="191"/>
                    <a:pt x="272" y="191"/>
                    <a:pt x="272" y="191"/>
                  </a:cubicBezTo>
                  <a:cubicBezTo>
                    <a:pt x="271" y="196"/>
                    <a:pt x="268" y="200"/>
                    <a:pt x="264" y="203"/>
                  </a:cubicBezTo>
                  <a:cubicBezTo>
                    <a:pt x="261" y="205"/>
                    <a:pt x="257" y="206"/>
                    <a:pt x="253" y="206"/>
                  </a:cubicBezTo>
                  <a:close/>
                  <a:moveTo>
                    <a:pt x="251" y="200"/>
                  </a:moveTo>
                  <a:cubicBezTo>
                    <a:pt x="254" y="200"/>
                    <a:pt x="258" y="200"/>
                    <a:pt x="261" y="198"/>
                  </a:cubicBezTo>
                  <a:cubicBezTo>
                    <a:pt x="263" y="196"/>
                    <a:pt x="265" y="193"/>
                    <a:pt x="266" y="190"/>
                  </a:cubicBezTo>
                  <a:cubicBezTo>
                    <a:pt x="288" y="63"/>
                    <a:pt x="288" y="63"/>
                    <a:pt x="288" y="63"/>
                  </a:cubicBezTo>
                  <a:cubicBezTo>
                    <a:pt x="289" y="56"/>
                    <a:pt x="284" y="49"/>
                    <a:pt x="278" y="4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37" y="6"/>
                    <a:pt x="30" y="11"/>
                    <a:pt x="29" y="18"/>
                  </a:cubicBezTo>
                  <a:cubicBezTo>
                    <a:pt x="7" y="145"/>
                    <a:pt x="7" y="145"/>
                    <a:pt x="7" y="145"/>
                  </a:cubicBezTo>
                  <a:cubicBezTo>
                    <a:pt x="6" y="148"/>
                    <a:pt x="7" y="151"/>
                    <a:pt x="9" y="154"/>
                  </a:cubicBezTo>
                  <a:cubicBezTo>
                    <a:pt x="11" y="157"/>
                    <a:pt x="14" y="159"/>
                    <a:pt x="17" y="159"/>
                  </a:cubicBezTo>
                  <a:lnTo>
                    <a:pt x="251" y="200"/>
                  </a:ln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140">
              <a:extLst>
                <a:ext uri="{FF2B5EF4-FFF2-40B4-BE49-F238E27FC236}">
                  <a16:creationId xmlns="" xmlns:a16="http://schemas.microsoft.com/office/drawing/2014/main" id="{6D4A717F-7AD2-46AF-AF4F-391C6D0703BE}"/>
                </a:ext>
              </a:extLst>
            </p:cNvPr>
            <p:cNvSpPr>
              <a:spLocks/>
            </p:cNvSpPr>
            <p:nvPr/>
          </p:nvSpPr>
          <p:spPr bwMode="auto">
            <a:xfrm>
              <a:off x="8469516" y="5133580"/>
              <a:ext cx="462362" cy="351489"/>
            </a:xfrm>
            <a:custGeom>
              <a:avLst/>
              <a:gdLst>
                <a:gd name="T0" fmla="*/ 0 w 196"/>
                <a:gd name="T1" fmla="*/ 116 h 149"/>
                <a:gd name="T2" fmla="*/ 127 w 196"/>
                <a:gd name="T3" fmla="*/ 0 h 149"/>
                <a:gd name="T4" fmla="*/ 196 w 196"/>
                <a:gd name="T5" fmla="*/ 149 h 149"/>
                <a:gd name="T6" fmla="*/ 0 w 196"/>
                <a:gd name="T7" fmla="*/ 116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6" h="149">
                  <a:moveTo>
                    <a:pt x="0" y="116"/>
                  </a:moveTo>
                  <a:lnTo>
                    <a:pt x="127" y="0"/>
                  </a:lnTo>
                  <a:lnTo>
                    <a:pt x="196" y="149"/>
                  </a:lnTo>
                  <a:lnTo>
                    <a:pt x="0" y="1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141">
              <a:extLst>
                <a:ext uri="{FF2B5EF4-FFF2-40B4-BE49-F238E27FC236}">
                  <a16:creationId xmlns="" xmlns:a16="http://schemas.microsoft.com/office/drawing/2014/main" id="{418AED2B-CA5F-4AB9-8F68-1F6FA471179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45926" y="5114708"/>
              <a:ext cx="504823" cy="386874"/>
            </a:xfrm>
            <a:custGeom>
              <a:avLst/>
              <a:gdLst>
                <a:gd name="T0" fmla="*/ 214 w 214"/>
                <a:gd name="T1" fmla="*/ 164 h 164"/>
                <a:gd name="T2" fmla="*/ 0 w 214"/>
                <a:gd name="T3" fmla="*/ 126 h 164"/>
                <a:gd name="T4" fmla="*/ 137 w 214"/>
                <a:gd name="T5" fmla="*/ 0 h 164"/>
                <a:gd name="T6" fmla="*/ 214 w 214"/>
                <a:gd name="T7" fmla="*/ 164 h 164"/>
                <a:gd name="T8" fmla="*/ 19 w 214"/>
                <a:gd name="T9" fmla="*/ 120 h 164"/>
                <a:gd name="T10" fmla="*/ 199 w 214"/>
                <a:gd name="T11" fmla="*/ 151 h 164"/>
                <a:gd name="T12" fmla="*/ 135 w 214"/>
                <a:gd name="T13" fmla="*/ 14 h 164"/>
                <a:gd name="T14" fmla="*/ 19 w 214"/>
                <a:gd name="T15" fmla="*/ 12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4" h="164">
                  <a:moveTo>
                    <a:pt x="214" y="164"/>
                  </a:moveTo>
                  <a:lnTo>
                    <a:pt x="0" y="126"/>
                  </a:lnTo>
                  <a:lnTo>
                    <a:pt x="137" y="0"/>
                  </a:lnTo>
                  <a:lnTo>
                    <a:pt x="214" y="164"/>
                  </a:lnTo>
                  <a:close/>
                  <a:moveTo>
                    <a:pt x="19" y="120"/>
                  </a:moveTo>
                  <a:lnTo>
                    <a:pt x="199" y="151"/>
                  </a:lnTo>
                  <a:lnTo>
                    <a:pt x="135" y="14"/>
                  </a:lnTo>
                  <a:lnTo>
                    <a:pt x="19" y="120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142">
              <a:extLst>
                <a:ext uri="{FF2B5EF4-FFF2-40B4-BE49-F238E27FC236}">
                  <a16:creationId xmlns="" xmlns:a16="http://schemas.microsoft.com/office/drawing/2014/main" id="{13FBCCD0-38E6-4D34-8651-73EECC43CBC3}"/>
                </a:ext>
              </a:extLst>
            </p:cNvPr>
            <p:cNvSpPr>
              <a:spLocks/>
            </p:cNvSpPr>
            <p:nvPr/>
          </p:nvSpPr>
          <p:spPr bwMode="auto">
            <a:xfrm>
              <a:off x="7877410" y="4819835"/>
              <a:ext cx="823287" cy="627491"/>
            </a:xfrm>
            <a:custGeom>
              <a:avLst/>
              <a:gdLst>
                <a:gd name="T0" fmla="*/ 0 w 349"/>
                <a:gd name="T1" fmla="*/ 206 h 266"/>
                <a:gd name="T2" fmla="*/ 224 w 349"/>
                <a:gd name="T3" fmla="*/ 0 h 266"/>
                <a:gd name="T4" fmla="*/ 349 w 349"/>
                <a:gd name="T5" fmla="*/ 266 h 266"/>
                <a:gd name="T6" fmla="*/ 0 w 349"/>
                <a:gd name="T7" fmla="*/ 206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9" h="266">
                  <a:moveTo>
                    <a:pt x="0" y="206"/>
                  </a:moveTo>
                  <a:lnTo>
                    <a:pt x="224" y="0"/>
                  </a:lnTo>
                  <a:lnTo>
                    <a:pt x="349" y="266"/>
                  </a:lnTo>
                  <a:lnTo>
                    <a:pt x="0" y="2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43">
              <a:extLst>
                <a:ext uri="{FF2B5EF4-FFF2-40B4-BE49-F238E27FC236}">
                  <a16:creationId xmlns="" xmlns:a16="http://schemas.microsoft.com/office/drawing/2014/main" id="{5345A055-4E70-41B1-917D-9825674FF60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56179" y="4800963"/>
              <a:ext cx="863390" cy="660517"/>
            </a:xfrm>
            <a:custGeom>
              <a:avLst/>
              <a:gdLst>
                <a:gd name="T0" fmla="*/ 366 w 366"/>
                <a:gd name="T1" fmla="*/ 280 h 280"/>
                <a:gd name="T2" fmla="*/ 0 w 366"/>
                <a:gd name="T3" fmla="*/ 216 h 280"/>
                <a:gd name="T4" fmla="*/ 235 w 366"/>
                <a:gd name="T5" fmla="*/ 0 h 280"/>
                <a:gd name="T6" fmla="*/ 366 w 366"/>
                <a:gd name="T7" fmla="*/ 280 h 280"/>
                <a:gd name="T8" fmla="*/ 19 w 366"/>
                <a:gd name="T9" fmla="*/ 209 h 280"/>
                <a:gd name="T10" fmla="*/ 350 w 366"/>
                <a:gd name="T11" fmla="*/ 268 h 280"/>
                <a:gd name="T12" fmla="*/ 233 w 366"/>
                <a:gd name="T13" fmla="*/ 14 h 280"/>
                <a:gd name="T14" fmla="*/ 19 w 366"/>
                <a:gd name="T15" fmla="*/ 209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6" h="280">
                  <a:moveTo>
                    <a:pt x="366" y="280"/>
                  </a:moveTo>
                  <a:lnTo>
                    <a:pt x="0" y="216"/>
                  </a:lnTo>
                  <a:lnTo>
                    <a:pt x="235" y="0"/>
                  </a:lnTo>
                  <a:lnTo>
                    <a:pt x="366" y="280"/>
                  </a:lnTo>
                  <a:close/>
                  <a:moveTo>
                    <a:pt x="19" y="209"/>
                  </a:moveTo>
                  <a:lnTo>
                    <a:pt x="350" y="268"/>
                  </a:lnTo>
                  <a:lnTo>
                    <a:pt x="233" y="14"/>
                  </a:lnTo>
                  <a:lnTo>
                    <a:pt x="19" y="209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44">
              <a:extLst>
                <a:ext uri="{FF2B5EF4-FFF2-40B4-BE49-F238E27FC236}">
                  <a16:creationId xmlns="" xmlns:a16="http://schemas.microsoft.com/office/drawing/2014/main" id="{59ECB818-A029-448E-9566-41C1FB7B1AAB}"/>
                </a:ext>
              </a:extLst>
            </p:cNvPr>
            <p:cNvSpPr>
              <a:spLocks/>
            </p:cNvSpPr>
            <p:nvPr/>
          </p:nvSpPr>
          <p:spPr bwMode="auto">
            <a:xfrm>
              <a:off x="8882339" y="4819835"/>
              <a:ext cx="162770" cy="155693"/>
            </a:xfrm>
            <a:custGeom>
              <a:avLst/>
              <a:gdLst>
                <a:gd name="T0" fmla="*/ 32 w 33"/>
                <a:gd name="T1" fmla="*/ 19 h 32"/>
                <a:gd name="T2" fmla="*/ 14 w 33"/>
                <a:gd name="T3" fmla="*/ 31 h 32"/>
                <a:gd name="T4" fmla="*/ 2 w 33"/>
                <a:gd name="T5" fmla="*/ 14 h 32"/>
                <a:gd name="T6" fmla="*/ 19 w 33"/>
                <a:gd name="T7" fmla="*/ 1 h 32"/>
                <a:gd name="T8" fmla="*/ 32 w 33"/>
                <a:gd name="T9" fmla="*/ 1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2">
                  <a:moveTo>
                    <a:pt x="32" y="19"/>
                  </a:moveTo>
                  <a:cubicBezTo>
                    <a:pt x="30" y="27"/>
                    <a:pt x="22" y="32"/>
                    <a:pt x="14" y="31"/>
                  </a:cubicBezTo>
                  <a:cubicBezTo>
                    <a:pt x="6" y="30"/>
                    <a:pt x="0" y="22"/>
                    <a:pt x="2" y="14"/>
                  </a:cubicBezTo>
                  <a:cubicBezTo>
                    <a:pt x="3" y="5"/>
                    <a:pt x="11" y="0"/>
                    <a:pt x="19" y="1"/>
                  </a:cubicBezTo>
                  <a:cubicBezTo>
                    <a:pt x="27" y="3"/>
                    <a:pt x="33" y="10"/>
                    <a:pt x="32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145">
              <a:extLst>
                <a:ext uri="{FF2B5EF4-FFF2-40B4-BE49-F238E27FC236}">
                  <a16:creationId xmlns="" xmlns:a16="http://schemas.microsoft.com/office/drawing/2014/main" id="{FF8A67D2-750F-4E34-B3DA-F51A10F9F0E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72903" y="4810399"/>
              <a:ext cx="176924" cy="169847"/>
            </a:xfrm>
            <a:custGeom>
              <a:avLst/>
              <a:gdLst>
                <a:gd name="T0" fmla="*/ 19 w 36"/>
                <a:gd name="T1" fmla="*/ 35 h 35"/>
                <a:gd name="T2" fmla="*/ 16 w 36"/>
                <a:gd name="T3" fmla="*/ 35 h 35"/>
                <a:gd name="T4" fmla="*/ 2 w 36"/>
                <a:gd name="T5" fmla="*/ 15 h 35"/>
                <a:gd name="T6" fmla="*/ 9 w 36"/>
                <a:gd name="T7" fmla="*/ 4 h 35"/>
                <a:gd name="T8" fmla="*/ 22 w 36"/>
                <a:gd name="T9" fmla="*/ 1 h 35"/>
                <a:gd name="T10" fmla="*/ 33 w 36"/>
                <a:gd name="T11" fmla="*/ 8 h 35"/>
                <a:gd name="T12" fmla="*/ 36 w 36"/>
                <a:gd name="T13" fmla="*/ 21 h 35"/>
                <a:gd name="T14" fmla="*/ 29 w 36"/>
                <a:gd name="T15" fmla="*/ 32 h 35"/>
                <a:gd name="T16" fmla="*/ 19 w 36"/>
                <a:gd name="T17" fmla="*/ 35 h 35"/>
                <a:gd name="T18" fmla="*/ 19 w 36"/>
                <a:gd name="T19" fmla="*/ 5 h 35"/>
                <a:gd name="T20" fmla="*/ 11 w 36"/>
                <a:gd name="T21" fmla="*/ 7 h 35"/>
                <a:gd name="T22" fmla="*/ 6 w 36"/>
                <a:gd name="T23" fmla="*/ 16 h 35"/>
                <a:gd name="T24" fmla="*/ 8 w 36"/>
                <a:gd name="T25" fmla="*/ 26 h 35"/>
                <a:gd name="T26" fmla="*/ 16 w 36"/>
                <a:gd name="T27" fmla="*/ 31 h 35"/>
                <a:gd name="T28" fmla="*/ 26 w 36"/>
                <a:gd name="T29" fmla="*/ 29 h 35"/>
                <a:gd name="T30" fmla="*/ 31 w 36"/>
                <a:gd name="T31" fmla="*/ 20 h 35"/>
                <a:gd name="T32" fmla="*/ 31 w 36"/>
                <a:gd name="T33" fmla="*/ 20 h 35"/>
                <a:gd name="T34" fmla="*/ 21 w 36"/>
                <a:gd name="T35" fmla="*/ 5 h 35"/>
                <a:gd name="T36" fmla="*/ 19 w 36"/>
                <a:gd name="T37" fmla="*/ 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6" h="35">
                  <a:moveTo>
                    <a:pt x="19" y="35"/>
                  </a:moveTo>
                  <a:cubicBezTo>
                    <a:pt x="18" y="35"/>
                    <a:pt x="17" y="35"/>
                    <a:pt x="16" y="35"/>
                  </a:cubicBezTo>
                  <a:cubicBezTo>
                    <a:pt x="6" y="33"/>
                    <a:pt x="0" y="24"/>
                    <a:pt x="2" y="15"/>
                  </a:cubicBezTo>
                  <a:cubicBezTo>
                    <a:pt x="3" y="11"/>
                    <a:pt x="5" y="7"/>
                    <a:pt x="9" y="4"/>
                  </a:cubicBezTo>
                  <a:cubicBezTo>
                    <a:pt x="13" y="1"/>
                    <a:pt x="17" y="0"/>
                    <a:pt x="22" y="1"/>
                  </a:cubicBezTo>
                  <a:cubicBezTo>
                    <a:pt x="26" y="2"/>
                    <a:pt x="30" y="4"/>
                    <a:pt x="33" y="8"/>
                  </a:cubicBezTo>
                  <a:cubicBezTo>
                    <a:pt x="35" y="12"/>
                    <a:pt x="36" y="17"/>
                    <a:pt x="36" y="21"/>
                  </a:cubicBezTo>
                  <a:cubicBezTo>
                    <a:pt x="35" y="26"/>
                    <a:pt x="32" y="29"/>
                    <a:pt x="29" y="32"/>
                  </a:cubicBezTo>
                  <a:cubicBezTo>
                    <a:pt x="26" y="34"/>
                    <a:pt x="22" y="35"/>
                    <a:pt x="19" y="35"/>
                  </a:cubicBezTo>
                  <a:close/>
                  <a:moveTo>
                    <a:pt x="19" y="5"/>
                  </a:moveTo>
                  <a:cubicBezTo>
                    <a:pt x="16" y="5"/>
                    <a:pt x="13" y="6"/>
                    <a:pt x="11" y="7"/>
                  </a:cubicBezTo>
                  <a:cubicBezTo>
                    <a:pt x="8" y="9"/>
                    <a:pt x="6" y="12"/>
                    <a:pt x="6" y="16"/>
                  </a:cubicBezTo>
                  <a:cubicBezTo>
                    <a:pt x="5" y="19"/>
                    <a:pt x="6" y="23"/>
                    <a:pt x="8" y="26"/>
                  </a:cubicBezTo>
                  <a:cubicBezTo>
                    <a:pt x="10" y="28"/>
                    <a:pt x="13" y="30"/>
                    <a:pt x="16" y="31"/>
                  </a:cubicBezTo>
                  <a:cubicBezTo>
                    <a:pt x="20" y="32"/>
                    <a:pt x="23" y="31"/>
                    <a:pt x="26" y="29"/>
                  </a:cubicBezTo>
                  <a:cubicBezTo>
                    <a:pt x="29" y="27"/>
                    <a:pt x="31" y="24"/>
                    <a:pt x="31" y="20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3" y="13"/>
                    <a:pt x="28" y="7"/>
                    <a:pt x="21" y="5"/>
                  </a:cubicBezTo>
                  <a:cubicBezTo>
                    <a:pt x="20" y="5"/>
                    <a:pt x="19" y="5"/>
                    <a:pt x="19" y="5"/>
                  </a:cubicBez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147">
              <a:extLst>
                <a:ext uri="{FF2B5EF4-FFF2-40B4-BE49-F238E27FC236}">
                  <a16:creationId xmlns="" xmlns:a16="http://schemas.microsoft.com/office/drawing/2014/main" id="{7E285679-E6D3-45D9-87ED-97F4E68681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09013" y="1918279"/>
              <a:ext cx="368002" cy="3253046"/>
            </a:xfrm>
            <a:custGeom>
              <a:avLst/>
              <a:gdLst>
                <a:gd name="T0" fmla="*/ 156 w 156"/>
                <a:gd name="T1" fmla="*/ 1379 h 1379"/>
                <a:gd name="T2" fmla="*/ 0 w 156"/>
                <a:gd name="T3" fmla="*/ 1379 h 1379"/>
                <a:gd name="T4" fmla="*/ 0 w 156"/>
                <a:gd name="T5" fmla="*/ 0 h 1379"/>
                <a:gd name="T6" fmla="*/ 156 w 156"/>
                <a:gd name="T7" fmla="*/ 0 h 1379"/>
                <a:gd name="T8" fmla="*/ 156 w 156"/>
                <a:gd name="T9" fmla="*/ 1379 h 1379"/>
                <a:gd name="T10" fmla="*/ 14 w 156"/>
                <a:gd name="T11" fmla="*/ 1363 h 1379"/>
                <a:gd name="T12" fmla="*/ 139 w 156"/>
                <a:gd name="T13" fmla="*/ 1363 h 1379"/>
                <a:gd name="T14" fmla="*/ 139 w 156"/>
                <a:gd name="T15" fmla="*/ 17 h 1379"/>
                <a:gd name="T16" fmla="*/ 14 w 156"/>
                <a:gd name="T17" fmla="*/ 17 h 1379"/>
                <a:gd name="T18" fmla="*/ 14 w 156"/>
                <a:gd name="T19" fmla="*/ 1363 h 1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6" h="1379">
                  <a:moveTo>
                    <a:pt x="156" y="1379"/>
                  </a:moveTo>
                  <a:lnTo>
                    <a:pt x="0" y="1379"/>
                  </a:lnTo>
                  <a:lnTo>
                    <a:pt x="0" y="0"/>
                  </a:lnTo>
                  <a:lnTo>
                    <a:pt x="156" y="0"/>
                  </a:lnTo>
                  <a:lnTo>
                    <a:pt x="156" y="1379"/>
                  </a:lnTo>
                  <a:close/>
                  <a:moveTo>
                    <a:pt x="14" y="1363"/>
                  </a:moveTo>
                  <a:lnTo>
                    <a:pt x="139" y="1363"/>
                  </a:lnTo>
                  <a:lnTo>
                    <a:pt x="139" y="17"/>
                  </a:lnTo>
                  <a:lnTo>
                    <a:pt x="14" y="17"/>
                  </a:lnTo>
                  <a:lnTo>
                    <a:pt x="14" y="1363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48">
              <a:extLst>
                <a:ext uri="{FF2B5EF4-FFF2-40B4-BE49-F238E27FC236}">
                  <a16:creationId xmlns="" xmlns:a16="http://schemas.microsoft.com/office/drawing/2014/main" id="{F6ECC5CB-D354-49C6-B49E-1FDCDE07941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13731" y="1918279"/>
              <a:ext cx="356207" cy="358566"/>
            </a:xfrm>
            <a:custGeom>
              <a:avLst/>
              <a:gdLst>
                <a:gd name="T0" fmla="*/ 151 w 151"/>
                <a:gd name="T1" fmla="*/ 152 h 152"/>
                <a:gd name="T2" fmla="*/ 0 w 151"/>
                <a:gd name="T3" fmla="*/ 152 h 152"/>
                <a:gd name="T4" fmla="*/ 0 w 151"/>
                <a:gd name="T5" fmla="*/ 0 h 152"/>
                <a:gd name="T6" fmla="*/ 151 w 151"/>
                <a:gd name="T7" fmla="*/ 0 h 152"/>
                <a:gd name="T8" fmla="*/ 151 w 151"/>
                <a:gd name="T9" fmla="*/ 152 h 152"/>
                <a:gd name="T10" fmla="*/ 14 w 151"/>
                <a:gd name="T11" fmla="*/ 137 h 152"/>
                <a:gd name="T12" fmla="*/ 135 w 151"/>
                <a:gd name="T13" fmla="*/ 137 h 152"/>
                <a:gd name="T14" fmla="*/ 135 w 151"/>
                <a:gd name="T15" fmla="*/ 15 h 152"/>
                <a:gd name="T16" fmla="*/ 14 w 151"/>
                <a:gd name="T17" fmla="*/ 15 h 152"/>
                <a:gd name="T18" fmla="*/ 14 w 151"/>
                <a:gd name="T19" fmla="*/ 137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152">
                  <a:moveTo>
                    <a:pt x="151" y="152"/>
                  </a:moveTo>
                  <a:lnTo>
                    <a:pt x="0" y="152"/>
                  </a:lnTo>
                  <a:lnTo>
                    <a:pt x="0" y="0"/>
                  </a:lnTo>
                  <a:lnTo>
                    <a:pt x="151" y="0"/>
                  </a:lnTo>
                  <a:lnTo>
                    <a:pt x="151" y="152"/>
                  </a:lnTo>
                  <a:close/>
                  <a:moveTo>
                    <a:pt x="14" y="137"/>
                  </a:moveTo>
                  <a:lnTo>
                    <a:pt x="135" y="137"/>
                  </a:lnTo>
                  <a:lnTo>
                    <a:pt x="135" y="15"/>
                  </a:lnTo>
                  <a:lnTo>
                    <a:pt x="14" y="15"/>
                  </a:lnTo>
                  <a:lnTo>
                    <a:pt x="14" y="13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149">
              <a:extLst>
                <a:ext uri="{FF2B5EF4-FFF2-40B4-BE49-F238E27FC236}">
                  <a16:creationId xmlns="" xmlns:a16="http://schemas.microsoft.com/office/drawing/2014/main" id="{1D79A1B7-E436-4DCB-9F30-0C70401FFE2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1922996"/>
              <a:ext cx="346771" cy="349130"/>
            </a:xfrm>
            <a:custGeom>
              <a:avLst/>
              <a:gdLst>
                <a:gd name="T0" fmla="*/ 135 w 147"/>
                <a:gd name="T1" fmla="*/ 148 h 148"/>
                <a:gd name="T2" fmla="*/ 0 w 147"/>
                <a:gd name="T3" fmla="*/ 11 h 148"/>
                <a:gd name="T4" fmla="*/ 10 w 147"/>
                <a:gd name="T5" fmla="*/ 0 h 148"/>
                <a:gd name="T6" fmla="*/ 147 w 147"/>
                <a:gd name="T7" fmla="*/ 137 h 148"/>
                <a:gd name="T8" fmla="*/ 135 w 147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8">
                  <a:moveTo>
                    <a:pt x="135" y="148"/>
                  </a:moveTo>
                  <a:lnTo>
                    <a:pt x="0" y="11"/>
                  </a:lnTo>
                  <a:lnTo>
                    <a:pt x="10" y="0"/>
                  </a:lnTo>
                  <a:lnTo>
                    <a:pt x="147" y="137"/>
                  </a:lnTo>
                  <a:lnTo>
                    <a:pt x="135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150">
              <a:extLst>
                <a:ext uri="{FF2B5EF4-FFF2-40B4-BE49-F238E27FC236}">
                  <a16:creationId xmlns="" xmlns:a16="http://schemas.microsoft.com/office/drawing/2014/main" id="{29554C1A-8745-4448-A493-65035843E0F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1922996"/>
              <a:ext cx="346771" cy="349130"/>
            </a:xfrm>
            <a:custGeom>
              <a:avLst/>
              <a:gdLst>
                <a:gd name="T0" fmla="*/ 10 w 147"/>
                <a:gd name="T1" fmla="*/ 148 h 148"/>
                <a:gd name="T2" fmla="*/ 0 w 147"/>
                <a:gd name="T3" fmla="*/ 137 h 148"/>
                <a:gd name="T4" fmla="*/ 135 w 147"/>
                <a:gd name="T5" fmla="*/ 0 h 148"/>
                <a:gd name="T6" fmla="*/ 147 w 147"/>
                <a:gd name="T7" fmla="*/ 11 h 148"/>
                <a:gd name="T8" fmla="*/ 10 w 147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8">
                  <a:moveTo>
                    <a:pt x="10" y="148"/>
                  </a:moveTo>
                  <a:lnTo>
                    <a:pt x="0" y="137"/>
                  </a:lnTo>
                  <a:lnTo>
                    <a:pt x="135" y="0"/>
                  </a:lnTo>
                  <a:lnTo>
                    <a:pt x="147" y="11"/>
                  </a:lnTo>
                  <a:lnTo>
                    <a:pt x="10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151">
              <a:extLst>
                <a:ext uri="{FF2B5EF4-FFF2-40B4-BE49-F238E27FC236}">
                  <a16:creationId xmlns="" xmlns:a16="http://schemas.microsoft.com/office/drawing/2014/main" id="{CDC3E776-78DD-4A1A-B67D-BFDC5E7E848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13731" y="2241460"/>
              <a:ext cx="356207" cy="358566"/>
            </a:xfrm>
            <a:custGeom>
              <a:avLst/>
              <a:gdLst>
                <a:gd name="T0" fmla="*/ 151 w 151"/>
                <a:gd name="T1" fmla="*/ 152 h 152"/>
                <a:gd name="T2" fmla="*/ 0 w 151"/>
                <a:gd name="T3" fmla="*/ 152 h 152"/>
                <a:gd name="T4" fmla="*/ 0 w 151"/>
                <a:gd name="T5" fmla="*/ 0 h 152"/>
                <a:gd name="T6" fmla="*/ 151 w 151"/>
                <a:gd name="T7" fmla="*/ 0 h 152"/>
                <a:gd name="T8" fmla="*/ 151 w 151"/>
                <a:gd name="T9" fmla="*/ 152 h 152"/>
                <a:gd name="T10" fmla="*/ 14 w 151"/>
                <a:gd name="T11" fmla="*/ 135 h 152"/>
                <a:gd name="T12" fmla="*/ 135 w 151"/>
                <a:gd name="T13" fmla="*/ 135 h 152"/>
                <a:gd name="T14" fmla="*/ 135 w 151"/>
                <a:gd name="T15" fmla="*/ 15 h 152"/>
                <a:gd name="T16" fmla="*/ 14 w 151"/>
                <a:gd name="T17" fmla="*/ 15 h 152"/>
                <a:gd name="T18" fmla="*/ 14 w 151"/>
                <a:gd name="T19" fmla="*/ 135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152">
                  <a:moveTo>
                    <a:pt x="151" y="152"/>
                  </a:moveTo>
                  <a:lnTo>
                    <a:pt x="0" y="152"/>
                  </a:lnTo>
                  <a:lnTo>
                    <a:pt x="0" y="0"/>
                  </a:lnTo>
                  <a:lnTo>
                    <a:pt x="151" y="0"/>
                  </a:lnTo>
                  <a:lnTo>
                    <a:pt x="151" y="152"/>
                  </a:lnTo>
                  <a:close/>
                  <a:moveTo>
                    <a:pt x="14" y="135"/>
                  </a:moveTo>
                  <a:lnTo>
                    <a:pt x="135" y="135"/>
                  </a:lnTo>
                  <a:lnTo>
                    <a:pt x="135" y="15"/>
                  </a:lnTo>
                  <a:lnTo>
                    <a:pt x="14" y="15"/>
                  </a:lnTo>
                  <a:lnTo>
                    <a:pt x="14" y="135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152">
              <a:extLst>
                <a:ext uri="{FF2B5EF4-FFF2-40B4-BE49-F238E27FC236}">
                  <a16:creationId xmlns="" xmlns:a16="http://schemas.microsoft.com/office/drawing/2014/main" id="{05B6AA90-0487-44F6-A1F5-0D4FF657B82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2246178"/>
              <a:ext cx="346771" cy="349130"/>
            </a:xfrm>
            <a:custGeom>
              <a:avLst/>
              <a:gdLst>
                <a:gd name="T0" fmla="*/ 135 w 147"/>
                <a:gd name="T1" fmla="*/ 148 h 148"/>
                <a:gd name="T2" fmla="*/ 0 w 147"/>
                <a:gd name="T3" fmla="*/ 11 h 148"/>
                <a:gd name="T4" fmla="*/ 10 w 147"/>
                <a:gd name="T5" fmla="*/ 0 h 148"/>
                <a:gd name="T6" fmla="*/ 147 w 147"/>
                <a:gd name="T7" fmla="*/ 135 h 148"/>
                <a:gd name="T8" fmla="*/ 135 w 147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8">
                  <a:moveTo>
                    <a:pt x="135" y="148"/>
                  </a:moveTo>
                  <a:lnTo>
                    <a:pt x="0" y="11"/>
                  </a:lnTo>
                  <a:lnTo>
                    <a:pt x="10" y="0"/>
                  </a:lnTo>
                  <a:lnTo>
                    <a:pt x="147" y="135"/>
                  </a:lnTo>
                  <a:lnTo>
                    <a:pt x="135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153">
              <a:extLst>
                <a:ext uri="{FF2B5EF4-FFF2-40B4-BE49-F238E27FC236}">
                  <a16:creationId xmlns="" xmlns:a16="http://schemas.microsoft.com/office/drawing/2014/main" id="{CEB90C19-25CA-4C27-9093-E093D6AF556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2246178"/>
              <a:ext cx="346771" cy="349130"/>
            </a:xfrm>
            <a:custGeom>
              <a:avLst/>
              <a:gdLst>
                <a:gd name="T0" fmla="*/ 10 w 147"/>
                <a:gd name="T1" fmla="*/ 148 h 148"/>
                <a:gd name="T2" fmla="*/ 0 w 147"/>
                <a:gd name="T3" fmla="*/ 135 h 148"/>
                <a:gd name="T4" fmla="*/ 135 w 147"/>
                <a:gd name="T5" fmla="*/ 0 h 148"/>
                <a:gd name="T6" fmla="*/ 147 w 147"/>
                <a:gd name="T7" fmla="*/ 11 h 148"/>
                <a:gd name="T8" fmla="*/ 10 w 147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8">
                  <a:moveTo>
                    <a:pt x="10" y="148"/>
                  </a:moveTo>
                  <a:lnTo>
                    <a:pt x="0" y="135"/>
                  </a:lnTo>
                  <a:lnTo>
                    <a:pt x="135" y="0"/>
                  </a:lnTo>
                  <a:lnTo>
                    <a:pt x="147" y="11"/>
                  </a:lnTo>
                  <a:lnTo>
                    <a:pt x="10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154">
              <a:extLst>
                <a:ext uri="{FF2B5EF4-FFF2-40B4-BE49-F238E27FC236}">
                  <a16:creationId xmlns="" xmlns:a16="http://schemas.microsoft.com/office/drawing/2014/main" id="{4C74D6F1-F638-4822-AEC8-9DBEB07985D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13731" y="2559923"/>
              <a:ext cx="356207" cy="358566"/>
            </a:xfrm>
            <a:custGeom>
              <a:avLst/>
              <a:gdLst>
                <a:gd name="T0" fmla="*/ 151 w 151"/>
                <a:gd name="T1" fmla="*/ 152 h 152"/>
                <a:gd name="T2" fmla="*/ 0 w 151"/>
                <a:gd name="T3" fmla="*/ 152 h 152"/>
                <a:gd name="T4" fmla="*/ 0 w 151"/>
                <a:gd name="T5" fmla="*/ 0 h 152"/>
                <a:gd name="T6" fmla="*/ 151 w 151"/>
                <a:gd name="T7" fmla="*/ 0 h 152"/>
                <a:gd name="T8" fmla="*/ 151 w 151"/>
                <a:gd name="T9" fmla="*/ 152 h 152"/>
                <a:gd name="T10" fmla="*/ 14 w 151"/>
                <a:gd name="T11" fmla="*/ 137 h 152"/>
                <a:gd name="T12" fmla="*/ 135 w 151"/>
                <a:gd name="T13" fmla="*/ 137 h 152"/>
                <a:gd name="T14" fmla="*/ 135 w 151"/>
                <a:gd name="T15" fmla="*/ 17 h 152"/>
                <a:gd name="T16" fmla="*/ 14 w 151"/>
                <a:gd name="T17" fmla="*/ 17 h 152"/>
                <a:gd name="T18" fmla="*/ 14 w 151"/>
                <a:gd name="T19" fmla="*/ 137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152">
                  <a:moveTo>
                    <a:pt x="151" y="152"/>
                  </a:moveTo>
                  <a:lnTo>
                    <a:pt x="0" y="152"/>
                  </a:lnTo>
                  <a:lnTo>
                    <a:pt x="0" y="0"/>
                  </a:lnTo>
                  <a:lnTo>
                    <a:pt x="151" y="0"/>
                  </a:lnTo>
                  <a:lnTo>
                    <a:pt x="151" y="152"/>
                  </a:lnTo>
                  <a:close/>
                  <a:moveTo>
                    <a:pt x="14" y="137"/>
                  </a:moveTo>
                  <a:lnTo>
                    <a:pt x="135" y="137"/>
                  </a:lnTo>
                  <a:lnTo>
                    <a:pt x="135" y="17"/>
                  </a:lnTo>
                  <a:lnTo>
                    <a:pt x="14" y="17"/>
                  </a:lnTo>
                  <a:lnTo>
                    <a:pt x="14" y="13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155">
              <a:extLst>
                <a:ext uri="{FF2B5EF4-FFF2-40B4-BE49-F238E27FC236}">
                  <a16:creationId xmlns="" xmlns:a16="http://schemas.microsoft.com/office/drawing/2014/main" id="{98FCD25C-7730-461D-AB05-515B9B9E2F4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2564641"/>
              <a:ext cx="346771" cy="349130"/>
            </a:xfrm>
            <a:custGeom>
              <a:avLst/>
              <a:gdLst>
                <a:gd name="T0" fmla="*/ 135 w 147"/>
                <a:gd name="T1" fmla="*/ 148 h 148"/>
                <a:gd name="T2" fmla="*/ 0 w 147"/>
                <a:gd name="T3" fmla="*/ 13 h 148"/>
                <a:gd name="T4" fmla="*/ 10 w 147"/>
                <a:gd name="T5" fmla="*/ 0 h 148"/>
                <a:gd name="T6" fmla="*/ 147 w 147"/>
                <a:gd name="T7" fmla="*/ 137 h 148"/>
                <a:gd name="T8" fmla="*/ 135 w 147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8">
                  <a:moveTo>
                    <a:pt x="135" y="148"/>
                  </a:moveTo>
                  <a:lnTo>
                    <a:pt x="0" y="13"/>
                  </a:lnTo>
                  <a:lnTo>
                    <a:pt x="10" y="0"/>
                  </a:lnTo>
                  <a:lnTo>
                    <a:pt x="147" y="137"/>
                  </a:lnTo>
                  <a:lnTo>
                    <a:pt x="135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156">
              <a:extLst>
                <a:ext uri="{FF2B5EF4-FFF2-40B4-BE49-F238E27FC236}">
                  <a16:creationId xmlns="" xmlns:a16="http://schemas.microsoft.com/office/drawing/2014/main" id="{613B1EFB-E8DB-4F7C-82C6-1066E416FA9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2564641"/>
              <a:ext cx="346771" cy="349130"/>
            </a:xfrm>
            <a:custGeom>
              <a:avLst/>
              <a:gdLst>
                <a:gd name="T0" fmla="*/ 10 w 147"/>
                <a:gd name="T1" fmla="*/ 148 h 148"/>
                <a:gd name="T2" fmla="*/ 0 w 147"/>
                <a:gd name="T3" fmla="*/ 137 h 148"/>
                <a:gd name="T4" fmla="*/ 135 w 147"/>
                <a:gd name="T5" fmla="*/ 0 h 148"/>
                <a:gd name="T6" fmla="*/ 147 w 147"/>
                <a:gd name="T7" fmla="*/ 13 h 148"/>
                <a:gd name="T8" fmla="*/ 10 w 147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8">
                  <a:moveTo>
                    <a:pt x="10" y="148"/>
                  </a:moveTo>
                  <a:lnTo>
                    <a:pt x="0" y="137"/>
                  </a:lnTo>
                  <a:lnTo>
                    <a:pt x="135" y="0"/>
                  </a:lnTo>
                  <a:lnTo>
                    <a:pt x="147" y="13"/>
                  </a:lnTo>
                  <a:lnTo>
                    <a:pt x="10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157">
              <a:extLst>
                <a:ext uri="{FF2B5EF4-FFF2-40B4-BE49-F238E27FC236}">
                  <a16:creationId xmlns="" xmlns:a16="http://schemas.microsoft.com/office/drawing/2014/main" id="{A84332E2-A77A-47CD-A73E-56883EFFB30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13731" y="2883105"/>
              <a:ext cx="356207" cy="358566"/>
            </a:xfrm>
            <a:custGeom>
              <a:avLst/>
              <a:gdLst>
                <a:gd name="T0" fmla="*/ 151 w 151"/>
                <a:gd name="T1" fmla="*/ 152 h 152"/>
                <a:gd name="T2" fmla="*/ 0 w 151"/>
                <a:gd name="T3" fmla="*/ 152 h 152"/>
                <a:gd name="T4" fmla="*/ 0 w 151"/>
                <a:gd name="T5" fmla="*/ 0 h 152"/>
                <a:gd name="T6" fmla="*/ 151 w 151"/>
                <a:gd name="T7" fmla="*/ 0 h 152"/>
                <a:gd name="T8" fmla="*/ 151 w 151"/>
                <a:gd name="T9" fmla="*/ 152 h 152"/>
                <a:gd name="T10" fmla="*/ 14 w 151"/>
                <a:gd name="T11" fmla="*/ 137 h 152"/>
                <a:gd name="T12" fmla="*/ 135 w 151"/>
                <a:gd name="T13" fmla="*/ 137 h 152"/>
                <a:gd name="T14" fmla="*/ 135 w 151"/>
                <a:gd name="T15" fmla="*/ 15 h 152"/>
                <a:gd name="T16" fmla="*/ 14 w 151"/>
                <a:gd name="T17" fmla="*/ 15 h 152"/>
                <a:gd name="T18" fmla="*/ 14 w 151"/>
                <a:gd name="T19" fmla="*/ 137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152">
                  <a:moveTo>
                    <a:pt x="151" y="152"/>
                  </a:moveTo>
                  <a:lnTo>
                    <a:pt x="0" y="152"/>
                  </a:lnTo>
                  <a:lnTo>
                    <a:pt x="0" y="0"/>
                  </a:lnTo>
                  <a:lnTo>
                    <a:pt x="151" y="0"/>
                  </a:lnTo>
                  <a:lnTo>
                    <a:pt x="151" y="152"/>
                  </a:lnTo>
                  <a:close/>
                  <a:moveTo>
                    <a:pt x="14" y="137"/>
                  </a:moveTo>
                  <a:lnTo>
                    <a:pt x="135" y="137"/>
                  </a:lnTo>
                  <a:lnTo>
                    <a:pt x="135" y="15"/>
                  </a:lnTo>
                  <a:lnTo>
                    <a:pt x="14" y="15"/>
                  </a:lnTo>
                  <a:lnTo>
                    <a:pt x="14" y="13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158">
              <a:extLst>
                <a:ext uri="{FF2B5EF4-FFF2-40B4-BE49-F238E27FC236}">
                  <a16:creationId xmlns="" xmlns:a16="http://schemas.microsoft.com/office/drawing/2014/main" id="{A16AAA91-87A1-434C-BC9E-A1BF29284CC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2887823"/>
              <a:ext cx="346771" cy="349130"/>
            </a:xfrm>
            <a:custGeom>
              <a:avLst/>
              <a:gdLst>
                <a:gd name="T0" fmla="*/ 135 w 147"/>
                <a:gd name="T1" fmla="*/ 148 h 148"/>
                <a:gd name="T2" fmla="*/ 0 w 147"/>
                <a:gd name="T3" fmla="*/ 11 h 148"/>
                <a:gd name="T4" fmla="*/ 10 w 147"/>
                <a:gd name="T5" fmla="*/ 0 h 148"/>
                <a:gd name="T6" fmla="*/ 147 w 147"/>
                <a:gd name="T7" fmla="*/ 138 h 148"/>
                <a:gd name="T8" fmla="*/ 135 w 147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8">
                  <a:moveTo>
                    <a:pt x="135" y="148"/>
                  </a:moveTo>
                  <a:lnTo>
                    <a:pt x="0" y="11"/>
                  </a:lnTo>
                  <a:lnTo>
                    <a:pt x="10" y="0"/>
                  </a:lnTo>
                  <a:lnTo>
                    <a:pt x="147" y="138"/>
                  </a:lnTo>
                  <a:lnTo>
                    <a:pt x="135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159">
              <a:extLst>
                <a:ext uri="{FF2B5EF4-FFF2-40B4-BE49-F238E27FC236}">
                  <a16:creationId xmlns="" xmlns:a16="http://schemas.microsoft.com/office/drawing/2014/main" id="{1B1F42BD-AD66-4F68-ACD0-4869CEAA55A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2887823"/>
              <a:ext cx="346771" cy="349130"/>
            </a:xfrm>
            <a:custGeom>
              <a:avLst/>
              <a:gdLst>
                <a:gd name="T0" fmla="*/ 10 w 147"/>
                <a:gd name="T1" fmla="*/ 148 h 148"/>
                <a:gd name="T2" fmla="*/ 0 w 147"/>
                <a:gd name="T3" fmla="*/ 138 h 148"/>
                <a:gd name="T4" fmla="*/ 135 w 147"/>
                <a:gd name="T5" fmla="*/ 0 h 148"/>
                <a:gd name="T6" fmla="*/ 147 w 147"/>
                <a:gd name="T7" fmla="*/ 11 h 148"/>
                <a:gd name="T8" fmla="*/ 10 w 147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8">
                  <a:moveTo>
                    <a:pt x="10" y="148"/>
                  </a:moveTo>
                  <a:lnTo>
                    <a:pt x="0" y="138"/>
                  </a:lnTo>
                  <a:lnTo>
                    <a:pt x="135" y="0"/>
                  </a:lnTo>
                  <a:lnTo>
                    <a:pt x="147" y="11"/>
                  </a:lnTo>
                  <a:lnTo>
                    <a:pt x="10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160">
              <a:extLst>
                <a:ext uri="{FF2B5EF4-FFF2-40B4-BE49-F238E27FC236}">
                  <a16:creationId xmlns="" xmlns:a16="http://schemas.microsoft.com/office/drawing/2014/main" id="{7EBBA7AF-AA92-4501-A757-76D7A362F52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13731" y="3206286"/>
              <a:ext cx="356207" cy="358566"/>
            </a:xfrm>
            <a:custGeom>
              <a:avLst/>
              <a:gdLst>
                <a:gd name="T0" fmla="*/ 151 w 151"/>
                <a:gd name="T1" fmla="*/ 152 h 152"/>
                <a:gd name="T2" fmla="*/ 0 w 151"/>
                <a:gd name="T3" fmla="*/ 152 h 152"/>
                <a:gd name="T4" fmla="*/ 0 w 151"/>
                <a:gd name="T5" fmla="*/ 0 h 152"/>
                <a:gd name="T6" fmla="*/ 151 w 151"/>
                <a:gd name="T7" fmla="*/ 0 h 152"/>
                <a:gd name="T8" fmla="*/ 151 w 151"/>
                <a:gd name="T9" fmla="*/ 152 h 152"/>
                <a:gd name="T10" fmla="*/ 14 w 151"/>
                <a:gd name="T11" fmla="*/ 135 h 152"/>
                <a:gd name="T12" fmla="*/ 135 w 151"/>
                <a:gd name="T13" fmla="*/ 135 h 152"/>
                <a:gd name="T14" fmla="*/ 135 w 151"/>
                <a:gd name="T15" fmla="*/ 15 h 152"/>
                <a:gd name="T16" fmla="*/ 14 w 151"/>
                <a:gd name="T17" fmla="*/ 15 h 152"/>
                <a:gd name="T18" fmla="*/ 14 w 151"/>
                <a:gd name="T19" fmla="*/ 135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152">
                  <a:moveTo>
                    <a:pt x="151" y="152"/>
                  </a:moveTo>
                  <a:lnTo>
                    <a:pt x="0" y="152"/>
                  </a:lnTo>
                  <a:lnTo>
                    <a:pt x="0" y="0"/>
                  </a:lnTo>
                  <a:lnTo>
                    <a:pt x="151" y="0"/>
                  </a:lnTo>
                  <a:lnTo>
                    <a:pt x="151" y="152"/>
                  </a:lnTo>
                  <a:close/>
                  <a:moveTo>
                    <a:pt x="14" y="135"/>
                  </a:moveTo>
                  <a:lnTo>
                    <a:pt x="135" y="135"/>
                  </a:lnTo>
                  <a:lnTo>
                    <a:pt x="135" y="15"/>
                  </a:lnTo>
                  <a:lnTo>
                    <a:pt x="14" y="15"/>
                  </a:lnTo>
                  <a:lnTo>
                    <a:pt x="14" y="135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161">
              <a:extLst>
                <a:ext uri="{FF2B5EF4-FFF2-40B4-BE49-F238E27FC236}">
                  <a16:creationId xmlns="" xmlns:a16="http://schemas.microsoft.com/office/drawing/2014/main" id="{BA2A688B-F7C8-4FF9-9DD9-DEDD22D23AF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3213363"/>
              <a:ext cx="346771" cy="346771"/>
            </a:xfrm>
            <a:custGeom>
              <a:avLst/>
              <a:gdLst>
                <a:gd name="T0" fmla="*/ 135 w 147"/>
                <a:gd name="T1" fmla="*/ 147 h 147"/>
                <a:gd name="T2" fmla="*/ 0 w 147"/>
                <a:gd name="T3" fmla="*/ 10 h 147"/>
                <a:gd name="T4" fmla="*/ 10 w 147"/>
                <a:gd name="T5" fmla="*/ 0 h 147"/>
                <a:gd name="T6" fmla="*/ 147 w 147"/>
                <a:gd name="T7" fmla="*/ 135 h 147"/>
                <a:gd name="T8" fmla="*/ 135 w 147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7">
                  <a:moveTo>
                    <a:pt x="135" y="147"/>
                  </a:moveTo>
                  <a:lnTo>
                    <a:pt x="0" y="10"/>
                  </a:lnTo>
                  <a:lnTo>
                    <a:pt x="10" y="0"/>
                  </a:lnTo>
                  <a:lnTo>
                    <a:pt x="147" y="135"/>
                  </a:lnTo>
                  <a:lnTo>
                    <a:pt x="135" y="14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162">
              <a:extLst>
                <a:ext uri="{FF2B5EF4-FFF2-40B4-BE49-F238E27FC236}">
                  <a16:creationId xmlns="" xmlns:a16="http://schemas.microsoft.com/office/drawing/2014/main" id="{44541EA3-089D-4228-A83D-706CDB29004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3213363"/>
              <a:ext cx="346771" cy="346771"/>
            </a:xfrm>
            <a:custGeom>
              <a:avLst/>
              <a:gdLst>
                <a:gd name="T0" fmla="*/ 10 w 147"/>
                <a:gd name="T1" fmla="*/ 147 h 147"/>
                <a:gd name="T2" fmla="*/ 0 w 147"/>
                <a:gd name="T3" fmla="*/ 135 h 147"/>
                <a:gd name="T4" fmla="*/ 135 w 147"/>
                <a:gd name="T5" fmla="*/ 0 h 147"/>
                <a:gd name="T6" fmla="*/ 147 w 147"/>
                <a:gd name="T7" fmla="*/ 10 h 147"/>
                <a:gd name="T8" fmla="*/ 10 w 147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7">
                  <a:moveTo>
                    <a:pt x="10" y="147"/>
                  </a:moveTo>
                  <a:lnTo>
                    <a:pt x="0" y="135"/>
                  </a:lnTo>
                  <a:lnTo>
                    <a:pt x="135" y="0"/>
                  </a:lnTo>
                  <a:lnTo>
                    <a:pt x="147" y="10"/>
                  </a:lnTo>
                  <a:lnTo>
                    <a:pt x="10" y="14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163">
              <a:extLst>
                <a:ext uri="{FF2B5EF4-FFF2-40B4-BE49-F238E27FC236}">
                  <a16:creationId xmlns="" xmlns:a16="http://schemas.microsoft.com/office/drawing/2014/main" id="{21EFA431-6878-4839-AEBF-B05AA314174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13731" y="3524750"/>
              <a:ext cx="356207" cy="358566"/>
            </a:xfrm>
            <a:custGeom>
              <a:avLst/>
              <a:gdLst>
                <a:gd name="T0" fmla="*/ 151 w 151"/>
                <a:gd name="T1" fmla="*/ 152 h 152"/>
                <a:gd name="T2" fmla="*/ 0 w 151"/>
                <a:gd name="T3" fmla="*/ 152 h 152"/>
                <a:gd name="T4" fmla="*/ 0 w 151"/>
                <a:gd name="T5" fmla="*/ 0 h 152"/>
                <a:gd name="T6" fmla="*/ 151 w 151"/>
                <a:gd name="T7" fmla="*/ 0 h 152"/>
                <a:gd name="T8" fmla="*/ 151 w 151"/>
                <a:gd name="T9" fmla="*/ 152 h 152"/>
                <a:gd name="T10" fmla="*/ 14 w 151"/>
                <a:gd name="T11" fmla="*/ 138 h 152"/>
                <a:gd name="T12" fmla="*/ 135 w 151"/>
                <a:gd name="T13" fmla="*/ 138 h 152"/>
                <a:gd name="T14" fmla="*/ 135 w 151"/>
                <a:gd name="T15" fmla="*/ 17 h 152"/>
                <a:gd name="T16" fmla="*/ 14 w 151"/>
                <a:gd name="T17" fmla="*/ 17 h 152"/>
                <a:gd name="T18" fmla="*/ 14 w 151"/>
                <a:gd name="T19" fmla="*/ 138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152">
                  <a:moveTo>
                    <a:pt x="151" y="152"/>
                  </a:moveTo>
                  <a:lnTo>
                    <a:pt x="0" y="152"/>
                  </a:lnTo>
                  <a:lnTo>
                    <a:pt x="0" y="0"/>
                  </a:lnTo>
                  <a:lnTo>
                    <a:pt x="151" y="0"/>
                  </a:lnTo>
                  <a:lnTo>
                    <a:pt x="151" y="152"/>
                  </a:lnTo>
                  <a:close/>
                  <a:moveTo>
                    <a:pt x="14" y="138"/>
                  </a:moveTo>
                  <a:lnTo>
                    <a:pt x="135" y="138"/>
                  </a:lnTo>
                  <a:lnTo>
                    <a:pt x="135" y="17"/>
                  </a:lnTo>
                  <a:lnTo>
                    <a:pt x="14" y="17"/>
                  </a:lnTo>
                  <a:lnTo>
                    <a:pt x="14" y="13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164">
              <a:extLst>
                <a:ext uri="{FF2B5EF4-FFF2-40B4-BE49-F238E27FC236}">
                  <a16:creationId xmlns="" xmlns:a16="http://schemas.microsoft.com/office/drawing/2014/main" id="{D20AE0AD-5727-41FC-B2D0-1782BE0A0A9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3531827"/>
              <a:ext cx="346771" cy="346771"/>
            </a:xfrm>
            <a:custGeom>
              <a:avLst/>
              <a:gdLst>
                <a:gd name="T0" fmla="*/ 135 w 147"/>
                <a:gd name="T1" fmla="*/ 147 h 147"/>
                <a:gd name="T2" fmla="*/ 0 w 147"/>
                <a:gd name="T3" fmla="*/ 12 h 147"/>
                <a:gd name="T4" fmla="*/ 10 w 147"/>
                <a:gd name="T5" fmla="*/ 0 h 147"/>
                <a:gd name="T6" fmla="*/ 147 w 147"/>
                <a:gd name="T7" fmla="*/ 137 h 147"/>
                <a:gd name="T8" fmla="*/ 135 w 147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7">
                  <a:moveTo>
                    <a:pt x="135" y="147"/>
                  </a:moveTo>
                  <a:lnTo>
                    <a:pt x="0" y="12"/>
                  </a:lnTo>
                  <a:lnTo>
                    <a:pt x="10" y="0"/>
                  </a:lnTo>
                  <a:lnTo>
                    <a:pt x="147" y="137"/>
                  </a:lnTo>
                  <a:lnTo>
                    <a:pt x="135" y="14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165">
              <a:extLst>
                <a:ext uri="{FF2B5EF4-FFF2-40B4-BE49-F238E27FC236}">
                  <a16:creationId xmlns="" xmlns:a16="http://schemas.microsoft.com/office/drawing/2014/main" id="{CD65DF88-CBFC-4763-8A9C-6D3855416DB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3531827"/>
              <a:ext cx="346771" cy="346771"/>
            </a:xfrm>
            <a:custGeom>
              <a:avLst/>
              <a:gdLst>
                <a:gd name="T0" fmla="*/ 10 w 147"/>
                <a:gd name="T1" fmla="*/ 147 h 147"/>
                <a:gd name="T2" fmla="*/ 0 w 147"/>
                <a:gd name="T3" fmla="*/ 137 h 147"/>
                <a:gd name="T4" fmla="*/ 135 w 147"/>
                <a:gd name="T5" fmla="*/ 0 h 147"/>
                <a:gd name="T6" fmla="*/ 147 w 147"/>
                <a:gd name="T7" fmla="*/ 12 h 147"/>
                <a:gd name="T8" fmla="*/ 10 w 147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7">
                  <a:moveTo>
                    <a:pt x="10" y="147"/>
                  </a:moveTo>
                  <a:lnTo>
                    <a:pt x="0" y="137"/>
                  </a:lnTo>
                  <a:lnTo>
                    <a:pt x="135" y="0"/>
                  </a:lnTo>
                  <a:lnTo>
                    <a:pt x="147" y="12"/>
                  </a:lnTo>
                  <a:lnTo>
                    <a:pt x="10" y="14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166">
              <a:extLst>
                <a:ext uri="{FF2B5EF4-FFF2-40B4-BE49-F238E27FC236}">
                  <a16:creationId xmlns="" xmlns:a16="http://schemas.microsoft.com/office/drawing/2014/main" id="{DE486CEF-11B7-4F02-8A74-2A82683D907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13731" y="3850290"/>
              <a:ext cx="356207" cy="356207"/>
            </a:xfrm>
            <a:custGeom>
              <a:avLst/>
              <a:gdLst>
                <a:gd name="T0" fmla="*/ 151 w 151"/>
                <a:gd name="T1" fmla="*/ 151 h 151"/>
                <a:gd name="T2" fmla="*/ 0 w 151"/>
                <a:gd name="T3" fmla="*/ 151 h 151"/>
                <a:gd name="T4" fmla="*/ 0 w 151"/>
                <a:gd name="T5" fmla="*/ 0 h 151"/>
                <a:gd name="T6" fmla="*/ 151 w 151"/>
                <a:gd name="T7" fmla="*/ 0 h 151"/>
                <a:gd name="T8" fmla="*/ 151 w 151"/>
                <a:gd name="T9" fmla="*/ 151 h 151"/>
                <a:gd name="T10" fmla="*/ 14 w 151"/>
                <a:gd name="T11" fmla="*/ 137 h 151"/>
                <a:gd name="T12" fmla="*/ 135 w 151"/>
                <a:gd name="T13" fmla="*/ 137 h 151"/>
                <a:gd name="T14" fmla="*/ 135 w 151"/>
                <a:gd name="T15" fmla="*/ 14 h 151"/>
                <a:gd name="T16" fmla="*/ 14 w 151"/>
                <a:gd name="T17" fmla="*/ 14 h 151"/>
                <a:gd name="T18" fmla="*/ 14 w 151"/>
                <a:gd name="T19" fmla="*/ 13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151">
                  <a:moveTo>
                    <a:pt x="151" y="151"/>
                  </a:moveTo>
                  <a:lnTo>
                    <a:pt x="0" y="151"/>
                  </a:lnTo>
                  <a:lnTo>
                    <a:pt x="0" y="0"/>
                  </a:lnTo>
                  <a:lnTo>
                    <a:pt x="151" y="0"/>
                  </a:lnTo>
                  <a:lnTo>
                    <a:pt x="151" y="151"/>
                  </a:lnTo>
                  <a:close/>
                  <a:moveTo>
                    <a:pt x="14" y="137"/>
                  </a:moveTo>
                  <a:lnTo>
                    <a:pt x="135" y="137"/>
                  </a:lnTo>
                  <a:lnTo>
                    <a:pt x="135" y="14"/>
                  </a:lnTo>
                  <a:lnTo>
                    <a:pt x="14" y="14"/>
                  </a:lnTo>
                  <a:lnTo>
                    <a:pt x="14" y="13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167">
              <a:extLst>
                <a:ext uri="{FF2B5EF4-FFF2-40B4-BE49-F238E27FC236}">
                  <a16:creationId xmlns="" xmlns:a16="http://schemas.microsoft.com/office/drawing/2014/main" id="{8E066D55-2D70-473F-9307-1A391C29E42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3855008"/>
              <a:ext cx="346771" cy="346771"/>
            </a:xfrm>
            <a:custGeom>
              <a:avLst/>
              <a:gdLst>
                <a:gd name="T0" fmla="*/ 135 w 147"/>
                <a:gd name="T1" fmla="*/ 147 h 147"/>
                <a:gd name="T2" fmla="*/ 0 w 147"/>
                <a:gd name="T3" fmla="*/ 10 h 147"/>
                <a:gd name="T4" fmla="*/ 10 w 147"/>
                <a:gd name="T5" fmla="*/ 0 h 147"/>
                <a:gd name="T6" fmla="*/ 147 w 147"/>
                <a:gd name="T7" fmla="*/ 137 h 147"/>
                <a:gd name="T8" fmla="*/ 135 w 147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7">
                  <a:moveTo>
                    <a:pt x="135" y="147"/>
                  </a:moveTo>
                  <a:lnTo>
                    <a:pt x="0" y="10"/>
                  </a:lnTo>
                  <a:lnTo>
                    <a:pt x="10" y="0"/>
                  </a:lnTo>
                  <a:lnTo>
                    <a:pt x="147" y="137"/>
                  </a:lnTo>
                  <a:lnTo>
                    <a:pt x="135" y="14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168">
              <a:extLst>
                <a:ext uri="{FF2B5EF4-FFF2-40B4-BE49-F238E27FC236}">
                  <a16:creationId xmlns="" xmlns:a16="http://schemas.microsoft.com/office/drawing/2014/main" id="{579E5045-3F59-4A78-B9AA-1A5C8A78B3D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3855008"/>
              <a:ext cx="346771" cy="346771"/>
            </a:xfrm>
            <a:custGeom>
              <a:avLst/>
              <a:gdLst>
                <a:gd name="T0" fmla="*/ 10 w 147"/>
                <a:gd name="T1" fmla="*/ 147 h 147"/>
                <a:gd name="T2" fmla="*/ 0 w 147"/>
                <a:gd name="T3" fmla="*/ 137 h 147"/>
                <a:gd name="T4" fmla="*/ 135 w 147"/>
                <a:gd name="T5" fmla="*/ 0 h 147"/>
                <a:gd name="T6" fmla="*/ 147 w 147"/>
                <a:gd name="T7" fmla="*/ 10 h 147"/>
                <a:gd name="T8" fmla="*/ 10 w 147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7">
                  <a:moveTo>
                    <a:pt x="10" y="147"/>
                  </a:moveTo>
                  <a:lnTo>
                    <a:pt x="0" y="137"/>
                  </a:lnTo>
                  <a:lnTo>
                    <a:pt x="135" y="0"/>
                  </a:lnTo>
                  <a:lnTo>
                    <a:pt x="147" y="10"/>
                  </a:lnTo>
                  <a:lnTo>
                    <a:pt x="10" y="14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169">
              <a:extLst>
                <a:ext uri="{FF2B5EF4-FFF2-40B4-BE49-F238E27FC236}">
                  <a16:creationId xmlns="" xmlns:a16="http://schemas.microsoft.com/office/drawing/2014/main" id="{1336BC2D-B9D1-4471-8D09-9DB03D8DC8F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13731" y="4173472"/>
              <a:ext cx="356207" cy="356207"/>
            </a:xfrm>
            <a:custGeom>
              <a:avLst/>
              <a:gdLst>
                <a:gd name="T0" fmla="*/ 151 w 151"/>
                <a:gd name="T1" fmla="*/ 151 h 151"/>
                <a:gd name="T2" fmla="*/ 0 w 151"/>
                <a:gd name="T3" fmla="*/ 151 h 151"/>
                <a:gd name="T4" fmla="*/ 0 w 151"/>
                <a:gd name="T5" fmla="*/ 0 h 151"/>
                <a:gd name="T6" fmla="*/ 151 w 151"/>
                <a:gd name="T7" fmla="*/ 0 h 151"/>
                <a:gd name="T8" fmla="*/ 151 w 151"/>
                <a:gd name="T9" fmla="*/ 151 h 151"/>
                <a:gd name="T10" fmla="*/ 14 w 151"/>
                <a:gd name="T11" fmla="*/ 135 h 151"/>
                <a:gd name="T12" fmla="*/ 135 w 151"/>
                <a:gd name="T13" fmla="*/ 135 h 151"/>
                <a:gd name="T14" fmla="*/ 135 w 151"/>
                <a:gd name="T15" fmla="*/ 14 h 151"/>
                <a:gd name="T16" fmla="*/ 14 w 151"/>
                <a:gd name="T17" fmla="*/ 14 h 151"/>
                <a:gd name="T18" fmla="*/ 14 w 151"/>
                <a:gd name="T19" fmla="*/ 135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151">
                  <a:moveTo>
                    <a:pt x="151" y="151"/>
                  </a:moveTo>
                  <a:lnTo>
                    <a:pt x="0" y="151"/>
                  </a:lnTo>
                  <a:lnTo>
                    <a:pt x="0" y="0"/>
                  </a:lnTo>
                  <a:lnTo>
                    <a:pt x="151" y="0"/>
                  </a:lnTo>
                  <a:lnTo>
                    <a:pt x="151" y="151"/>
                  </a:lnTo>
                  <a:close/>
                  <a:moveTo>
                    <a:pt x="14" y="135"/>
                  </a:moveTo>
                  <a:lnTo>
                    <a:pt x="135" y="135"/>
                  </a:lnTo>
                  <a:lnTo>
                    <a:pt x="135" y="14"/>
                  </a:lnTo>
                  <a:lnTo>
                    <a:pt x="14" y="14"/>
                  </a:lnTo>
                  <a:lnTo>
                    <a:pt x="14" y="135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170">
              <a:extLst>
                <a:ext uri="{FF2B5EF4-FFF2-40B4-BE49-F238E27FC236}">
                  <a16:creationId xmlns="" xmlns:a16="http://schemas.microsoft.com/office/drawing/2014/main" id="{9F9412AB-11C5-4F1D-B519-8B5830B4A78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4178190"/>
              <a:ext cx="346771" cy="346771"/>
            </a:xfrm>
            <a:custGeom>
              <a:avLst/>
              <a:gdLst>
                <a:gd name="T0" fmla="*/ 135 w 147"/>
                <a:gd name="T1" fmla="*/ 147 h 147"/>
                <a:gd name="T2" fmla="*/ 0 w 147"/>
                <a:gd name="T3" fmla="*/ 10 h 147"/>
                <a:gd name="T4" fmla="*/ 10 w 147"/>
                <a:gd name="T5" fmla="*/ 0 h 147"/>
                <a:gd name="T6" fmla="*/ 147 w 147"/>
                <a:gd name="T7" fmla="*/ 135 h 147"/>
                <a:gd name="T8" fmla="*/ 135 w 147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7">
                  <a:moveTo>
                    <a:pt x="135" y="147"/>
                  </a:moveTo>
                  <a:lnTo>
                    <a:pt x="0" y="10"/>
                  </a:lnTo>
                  <a:lnTo>
                    <a:pt x="10" y="0"/>
                  </a:lnTo>
                  <a:lnTo>
                    <a:pt x="147" y="135"/>
                  </a:lnTo>
                  <a:lnTo>
                    <a:pt x="135" y="14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171">
              <a:extLst>
                <a:ext uri="{FF2B5EF4-FFF2-40B4-BE49-F238E27FC236}">
                  <a16:creationId xmlns="" xmlns:a16="http://schemas.microsoft.com/office/drawing/2014/main" id="{4BD93A3C-22BB-4B99-A285-CE756842AF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4178190"/>
              <a:ext cx="346771" cy="346771"/>
            </a:xfrm>
            <a:custGeom>
              <a:avLst/>
              <a:gdLst>
                <a:gd name="T0" fmla="*/ 10 w 147"/>
                <a:gd name="T1" fmla="*/ 147 h 147"/>
                <a:gd name="T2" fmla="*/ 0 w 147"/>
                <a:gd name="T3" fmla="*/ 135 h 147"/>
                <a:gd name="T4" fmla="*/ 135 w 147"/>
                <a:gd name="T5" fmla="*/ 0 h 147"/>
                <a:gd name="T6" fmla="*/ 147 w 147"/>
                <a:gd name="T7" fmla="*/ 10 h 147"/>
                <a:gd name="T8" fmla="*/ 10 w 147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7">
                  <a:moveTo>
                    <a:pt x="10" y="147"/>
                  </a:moveTo>
                  <a:lnTo>
                    <a:pt x="0" y="135"/>
                  </a:lnTo>
                  <a:lnTo>
                    <a:pt x="135" y="0"/>
                  </a:lnTo>
                  <a:lnTo>
                    <a:pt x="147" y="10"/>
                  </a:lnTo>
                  <a:lnTo>
                    <a:pt x="10" y="14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172">
              <a:extLst>
                <a:ext uri="{FF2B5EF4-FFF2-40B4-BE49-F238E27FC236}">
                  <a16:creationId xmlns="" xmlns:a16="http://schemas.microsoft.com/office/drawing/2014/main" id="{73201778-0F74-4D75-A333-A40CA6D0D3F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13731" y="4491935"/>
              <a:ext cx="356207" cy="356207"/>
            </a:xfrm>
            <a:custGeom>
              <a:avLst/>
              <a:gdLst>
                <a:gd name="T0" fmla="*/ 151 w 151"/>
                <a:gd name="T1" fmla="*/ 151 h 151"/>
                <a:gd name="T2" fmla="*/ 0 w 151"/>
                <a:gd name="T3" fmla="*/ 151 h 151"/>
                <a:gd name="T4" fmla="*/ 0 w 151"/>
                <a:gd name="T5" fmla="*/ 0 h 151"/>
                <a:gd name="T6" fmla="*/ 151 w 151"/>
                <a:gd name="T7" fmla="*/ 0 h 151"/>
                <a:gd name="T8" fmla="*/ 151 w 151"/>
                <a:gd name="T9" fmla="*/ 151 h 151"/>
                <a:gd name="T10" fmla="*/ 14 w 151"/>
                <a:gd name="T11" fmla="*/ 137 h 151"/>
                <a:gd name="T12" fmla="*/ 135 w 151"/>
                <a:gd name="T13" fmla="*/ 137 h 151"/>
                <a:gd name="T14" fmla="*/ 135 w 151"/>
                <a:gd name="T15" fmla="*/ 16 h 151"/>
                <a:gd name="T16" fmla="*/ 14 w 151"/>
                <a:gd name="T17" fmla="*/ 16 h 151"/>
                <a:gd name="T18" fmla="*/ 14 w 151"/>
                <a:gd name="T19" fmla="*/ 13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151">
                  <a:moveTo>
                    <a:pt x="151" y="151"/>
                  </a:moveTo>
                  <a:lnTo>
                    <a:pt x="0" y="151"/>
                  </a:lnTo>
                  <a:lnTo>
                    <a:pt x="0" y="0"/>
                  </a:lnTo>
                  <a:lnTo>
                    <a:pt x="151" y="0"/>
                  </a:lnTo>
                  <a:lnTo>
                    <a:pt x="151" y="151"/>
                  </a:lnTo>
                  <a:close/>
                  <a:moveTo>
                    <a:pt x="14" y="137"/>
                  </a:moveTo>
                  <a:lnTo>
                    <a:pt x="135" y="137"/>
                  </a:lnTo>
                  <a:lnTo>
                    <a:pt x="135" y="16"/>
                  </a:lnTo>
                  <a:lnTo>
                    <a:pt x="14" y="16"/>
                  </a:lnTo>
                  <a:lnTo>
                    <a:pt x="14" y="13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173">
              <a:extLst>
                <a:ext uri="{FF2B5EF4-FFF2-40B4-BE49-F238E27FC236}">
                  <a16:creationId xmlns="" xmlns:a16="http://schemas.microsoft.com/office/drawing/2014/main" id="{C56A0BD1-892D-4B4C-BC07-B1F96E96761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4496653"/>
              <a:ext cx="346771" cy="346771"/>
            </a:xfrm>
            <a:custGeom>
              <a:avLst/>
              <a:gdLst>
                <a:gd name="T0" fmla="*/ 135 w 147"/>
                <a:gd name="T1" fmla="*/ 147 h 147"/>
                <a:gd name="T2" fmla="*/ 0 w 147"/>
                <a:gd name="T3" fmla="*/ 12 h 147"/>
                <a:gd name="T4" fmla="*/ 10 w 147"/>
                <a:gd name="T5" fmla="*/ 0 h 147"/>
                <a:gd name="T6" fmla="*/ 147 w 147"/>
                <a:gd name="T7" fmla="*/ 137 h 147"/>
                <a:gd name="T8" fmla="*/ 135 w 147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7">
                  <a:moveTo>
                    <a:pt x="135" y="147"/>
                  </a:moveTo>
                  <a:lnTo>
                    <a:pt x="0" y="12"/>
                  </a:lnTo>
                  <a:lnTo>
                    <a:pt x="10" y="0"/>
                  </a:lnTo>
                  <a:lnTo>
                    <a:pt x="147" y="137"/>
                  </a:lnTo>
                  <a:lnTo>
                    <a:pt x="135" y="14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174">
              <a:extLst>
                <a:ext uri="{FF2B5EF4-FFF2-40B4-BE49-F238E27FC236}">
                  <a16:creationId xmlns="" xmlns:a16="http://schemas.microsoft.com/office/drawing/2014/main" id="{08A9D7EC-ADAA-4445-A656-59A5B0939FE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4496653"/>
              <a:ext cx="346771" cy="346771"/>
            </a:xfrm>
            <a:custGeom>
              <a:avLst/>
              <a:gdLst>
                <a:gd name="T0" fmla="*/ 10 w 147"/>
                <a:gd name="T1" fmla="*/ 147 h 147"/>
                <a:gd name="T2" fmla="*/ 0 w 147"/>
                <a:gd name="T3" fmla="*/ 137 h 147"/>
                <a:gd name="T4" fmla="*/ 135 w 147"/>
                <a:gd name="T5" fmla="*/ 0 h 147"/>
                <a:gd name="T6" fmla="*/ 147 w 147"/>
                <a:gd name="T7" fmla="*/ 12 h 147"/>
                <a:gd name="T8" fmla="*/ 10 w 147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7">
                  <a:moveTo>
                    <a:pt x="10" y="147"/>
                  </a:moveTo>
                  <a:lnTo>
                    <a:pt x="0" y="137"/>
                  </a:lnTo>
                  <a:lnTo>
                    <a:pt x="135" y="0"/>
                  </a:lnTo>
                  <a:lnTo>
                    <a:pt x="147" y="12"/>
                  </a:lnTo>
                  <a:lnTo>
                    <a:pt x="10" y="14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175">
              <a:extLst>
                <a:ext uri="{FF2B5EF4-FFF2-40B4-BE49-F238E27FC236}">
                  <a16:creationId xmlns="" xmlns:a16="http://schemas.microsoft.com/office/drawing/2014/main" id="{CF2DA2E7-B2F7-43F5-BDA4-32B6B16586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13731" y="4815117"/>
              <a:ext cx="356207" cy="356207"/>
            </a:xfrm>
            <a:custGeom>
              <a:avLst/>
              <a:gdLst>
                <a:gd name="T0" fmla="*/ 151 w 151"/>
                <a:gd name="T1" fmla="*/ 151 h 151"/>
                <a:gd name="T2" fmla="*/ 0 w 151"/>
                <a:gd name="T3" fmla="*/ 151 h 151"/>
                <a:gd name="T4" fmla="*/ 0 w 151"/>
                <a:gd name="T5" fmla="*/ 0 h 151"/>
                <a:gd name="T6" fmla="*/ 151 w 151"/>
                <a:gd name="T7" fmla="*/ 0 h 151"/>
                <a:gd name="T8" fmla="*/ 151 w 151"/>
                <a:gd name="T9" fmla="*/ 151 h 151"/>
                <a:gd name="T10" fmla="*/ 14 w 151"/>
                <a:gd name="T11" fmla="*/ 135 h 151"/>
                <a:gd name="T12" fmla="*/ 135 w 151"/>
                <a:gd name="T13" fmla="*/ 135 h 151"/>
                <a:gd name="T14" fmla="*/ 135 w 151"/>
                <a:gd name="T15" fmla="*/ 14 h 151"/>
                <a:gd name="T16" fmla="*/ 14 w 151"/>
                <a:gd name="T17" fmla="*/ 14 h 151"/>
                <a:gd name="T18" fmla="*/ 14 w 151"/>
                <a:gd name="T19" fmla="*/ 135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151">
                  <a:moveTo>
                    <a:pt x="151" y="151"/>
                  </a:moveTo>
                  <a:lnTo>
                    <a:pt x="0" y="151"/>
                  </a:lnTo>
                  <a:lnTo>
                    <a:pt x="0" y="0"/>
                  </a:lnTo>
                  <a:lnTo>
                    <a:pt x="151" y="0"/>
                  </a:lnTo>
                  <a:lnTo>
                    <a:pt x="151" y="151"/>
                  </a:lnTo>
                  <a:close/>
                  <a:moveTo>
                    <a:pt x="14" y="135"/>
                  </a:moveTo>
                  <a:lnTo>
                    <a:pt x="135" y="135"/>
                  </a:lnTo>
                  <a:lnTo>
                    <a:pt x="135" y="14"/>
                  </a:lnTo>
                  <a:lnTo>
                    <a:pt x="14" y="14"/>
                  </a:lnTo>
                  <a:lnTo>
                    <a:pt x="14" y="135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176">
              <a:extLst>
                <a:ext uri="{FF2B5EF4-FFF2-40B4-BE49-F238E27FC236}">
                  <a16:creationId xmlns="" xmlns:a16="http://schemas.microsoft.com/office/drawing/2014/main" id="{9547976A-29A5-4BC2-B2DA-C79FEB08DA5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4819835"/>
              <a:ext cx="346771" cy="346771"/>
            </a:xfrm>
            <a:custGeom>
              <a:avLst/>
              <a:gdLst>
                <a:gd name="T0" fmla="*/ 135 w 147"/>
                <a:gd name="T1" fmla="*/ 147 h 147"/>
                <a:gd name="T2" fmla="*/ 0 w 147"/>
                <a:gd name="T3" fmla="*/ 10 h 147"/>
                <a:gd name="T4" fmla="*/ 10 w 147"/>
                <a:gd name="T5" fmla="*/ 0 h 147"/>
                <a:gd name="T6" fmla="*/ 147 w 147"/>
                <a:gd name="T7" fmla="*/ 137 h 147"/>
                <a:gd name="T8" fmla="*/ 135 w 147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7">
                  <a:moveTo>
                    <a:pt x="135" y="147"/>
                  </a:moveTo>
                  <a:lnTo>
                    <a:pt x="0" y="10"/>
                  </a:lnTo>
                  <a:lnTo>
                    <a:pt x="10" y="0"/>
                  </a:lnTo>
                  <a:lnTo>
                    <a:pt x="147" y="137"/>
                  </a:lnTo>
                  <a:lnTo>
                    <a:pt x="135" y="14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177">
              <a:extLst>
                <a:ext uri="{FF2B5EF4-FFF2-40B4-BE49-F238E27FC236}">
                  <a16:creationId xmlns="" xmlns:a16="http://schemas.microsoft.com/office/drawing/2014/main" id="{680E4E15-C522-4817-8718-7D051103B2B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4819835"/>
              <a:ext cx="346771" cy="346771"/>
            </a:xfrm>
            <a:custGeom>
              <a:avLst/>
              <a:gdLst>
                <a:gd name="T0" fmla="*/ 10 w 147"/>
                <a:gd name="T1" fmla="*/ 147 h 147"/>
                <a:gd name="T2" fmla="*/ 0 w 147"/>
                <a:gd name="T3" fmla="*/ 137 h 147"/>
                <a:gd name="T4" fmla="*/ 135 w 147"/>
                <a:gd name="T5" fmla="*/ 0 h 147"/>
                <a:gd name="T6" fmla="*/ 147 w 147"/>
                <a:gd name="T7" fmla="*/ 10 h 147"/>
                <a:gd name="T8" fmla="*/ 10 w 147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7">
                  <a:moveTo>
                    <a:pt x="10" y="147"/>
                  </a:moveTo>
                  <a:lnTo>
                    <a:pt x="0" y="137"/>
                  </a:lnTo>
                  <a:lnTo>
                    <a:pt x="135" y="0"/>
                  </a:lnTo>
                  <a:lnTo>
                    <a:pt x="147" y="10"/>
                  </a:lnTo>
                  <a:lnTo>
                    <a:pt x="10" y="14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178">
              <a:extLst>
                <a:ext uri="{FF2B5EF4-FFF2-40B4-BE49-F238E27FC236}">
                  <a16:creationId xmlns="" xmlns:a16="http://schemas.microsoft.com/office/drawing/2014/main" id="{31B104E4-9A52-43FA-A7B4-EF52BB39187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750657" y="2236742"/>
              <a:ext cx="358566" cy="358566"/>
            </a:xfrm>
            <a:custGeom>
              <a:avLst/>
              <a:gdLst>
                <a:gd name="T0" fmla="*/ 152 w 152"/>
                <a:gd name="T1" fmla="*/ 152 h 152"/>
                <a:gd name="T2" fmla="*/ 0 w 152"/>
                <a:gd name="T3" fmla="*/ 152 h 152"/>
                <a:gd name="T4" fmla="*/ 0 w 152"/>
                <a:gd name="T5" fmla="*/ 0 h 152"/>
                <a:gd name="T6" fmla="*/ 152 w 152"/>
                <a:gd name="T7" fmla="*/ 0 h 152"/>
                <a:gd name="T8" fmla="*/ 152 w 152"/>
                <a:gd name="T9" fmla="*/ 152 h 152"/>
                <a:gd name="T10" fmla="*/ 17 w 152"/>
                <a:gd name="T11" fmla="*/ 135 h 152"/>
                <a:gd name="T12" fmla="*/ 137 w 152"/>
                <a:gd name="T13" fmla="*/ 135 h 152"/>
                <a:gd name="T14" fmla="*/ 137 w 152"/>
                <a:gd name="T15" fmla="*/ 15 h 152"/>
                <a:gd name="T16" fmla="*/ 17 w 152"/>
                <a:gd name="T17" fmla="*/ 15 h 152"/>
                <a:gd name="T18" fmla="*/ 17 w 152"/>
                <a:gd name="T19" fmla="*/ 135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2" h="152">
                  <a:moveTo>
                    <a:pt x="152" y="152"/>
                  </a:moveTo>
                  <a:lnTo>
                    <a:pt x="0" y="152"/>
                  </a:lnTo>
                  <a:lnTo>
                    <a:pt x="0" y="0"/>
                  </a:lnTo>
                  <a:lnTo>
                    <a:pt x="152" y="0"/>
                  </a:lnTo>
                  <a:lnTo>
                    <a:pt x="152" y="152"/>
                  </a:lnTo>
                  <a:close/>
                  <a:moveTo>
                    <a:pt x="17" y="135"/>
                  </a:moveTo>
                  <a:lnTo>
                    <a:pt x="137" y="135"/>
                  </a:lnTo>
                  <a:lnTo>
                    <a:pt x="137" y="15"/>
                  </a:lnTo>
                  <a:lnTo>
                    <a:pt x="17" y="15"/>
                  </a:lnTo>
                  <a:lnTo>
                    <a:pt x="17" y="135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179">
              <a:extLst>
                <a:ext uri="{FF2B5EF4-FFF2-40B4-BE49-F238E27FC236}">
                  <a16:creationId xmlns="" xmlns:a16="http://schemas.microsoft.com/office/drawing/2014/main" id="{5F57C603-E3BF-40FF-9656-663B55C1E7C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55375" y="2241460"/>
              <a:ext cx="349130" cy="349130"/>
            </a:xfrm>
            <a:custGeom>
              <a:avLst/>
              <a:gdLst>
                <a:gd name="T0" fmla="*/ 12 w 148"/>
                <a:gd name="T1" fmla="*/ 148 h 148"/>
                <a:gd name="T2" fmla="*/ 0 w 148"/>
                <a:gd name="T3" fmla="*/ 135 h 148"/>
                <a:gd name="T4" fmla="*/ 137 w 148"/>
                <a:gd name="T5" fmla="*/ 0 h 148"/>
                <a:gd name="T6" fmla="*/ 148 w 148"/>
                <a:gd name="T7" fmla="*/ 11 h 148"/>
                <a:gd name="T8" fmla="*/ 12 w 148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148">
                  <a:moveTo>
                    <a:pt x="12" y="148"/>
                  </a:moveTo>
                  <a:lnTo>
                    <a:pt x="0" y="135"/>
                  </a:lnTo>
                  <a:lnTo>
                    <a:pt x="137" y="0"/>
                  </a:lnTo>
                  <a:lnTo>
                    <a:pt x="148" y="11"/>
                  </a:lnTo>
                  <a:lnTo>
                    <a:pt x="12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180">
              <a:extLst>
                <a:ext uri="{FF2B5EF4-FFF2-40B4-BE49-F238E27FC236}">
                  <a16:creationId xmlns="" xmlns:a16="http://schemas.microsoft.com/office/drawing/2014/main" id="{062DE851-A6DE-46B1-8B95-26098AD9E85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55375" y="2241460"/>
              <a:ext cx="349130" cy="349130"/>
            </a:xfrm>
            <a:custGeom>
              <a:avLst/>
              <a:gdLst>
                <a:gd name="T0" fmla="*/ 137 w 148"/>
                <a:gd name="T1" fmla="*/ 148 h 148"/>
                <a:gd name="T2" fmla="*/ 0 w 148"/>
                <a:gd name="T3" fmla="*/ 11 h 148"/>
                <a:gd name="T4" fmla="*/ 12 w 148"/>
                <a:gd name="T5" fmla="*/ 0 h 148"/>
                <a:gd name="T6" fmla="*/ 148 w 148"/>
                <a:gd name="T7" fmla="*/ 135 h 148"/>
                <a:gd name="T8" fmla="*/ 137 w 148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148">
                  <a:moveTo>
                    <a:pt x="137" y="148"/>
                  </a:moveTo>
                  <a:lnTo>
                    <a:pt x="0" y="11"/>
                  </a:lnTo>
                  <a:lnTo>
                    <a:pt x="12" y="0"/>
                  </a:lnTo>
                  <a:lnTo>
                    <a:pt x="148" y="135"/>
                  </a:lnTo>
                  <a:lnTo>
                    <a:pt x="137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181">
              <a:extLst>
                <a:ext uri="{FF2B5EF4-FFF2-40B4-BE49-F238E27FC236}">
                  <a16:creationId xmlns="" xmlns:a16="http://schemas.microsoft.com/office/drawing/2014/main" id="{4892CF5A-4F14-4016-A6AF-577492B37AC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432194" y="2236742"/>
              <a:ext cx="358566" cy="358566"/>
            </a:xfrm>
            <a:custGeom>
              <a:avLst/>
              <a:gdLst>
                <a:gd name="T0" fmla="*/ 152 w 152"/>
                <a:gd name="T1" fmla="*/ 152 h 152"/>
                <a:gd name="T2" fmla="*/ 0 w 152"/>
                <a:gd name="T3" fmla="*/ 152 h 152"/>
                <a:gd name="T4" fmla="*/ 0 w 152"/>
                <a:gd name="T5" fmla="*/ 0 h 152"/>
                <a:gd name="T6" fmla="*/ 152 w 152"/>
                <a:gd name="T7" fmla="*/ 0 h 152"/>
                <a:gd name="T8" fmla="*/ 152 w 152"/>
                <a:gd name="T9" fmla="*/ 152 h 152"/>
                <a:gd name="T10" fmla="*/ 14 w 152"/>
                <a:gd name="T11" fmla="*/ 135 h 152"/>
                <a:gd name="T12" fmla="*/ 135 w 152"/>
                <a:gd name="T13" fmla="*/ 135 h 152"/>
                <a:gd name="T14" fmla="*/ 135 w 152"/>
                <a:gd name="T15" fmla="*/ 15 h 152"/>
                <a:gd name="T16" fmla="*/ 14 w 152"/>
                <a:gd name="T17" fmla="*/ 15 h 152"/>
                <a:gd name="T18" fmla="*/ 14 w 152"/>
                <a:gd name="T19" fmla="*/ 135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2" h="152">
                  <a:moveTo>
                    <a:pt x="152" y="152"/>
                  </a:moveTo>
                  <a:lnTo>
                    <a:pt x="0" y="152"/>
                  </a:lnTo>
                  <a:lnTo>
                    <a:pt x="0" y="0"/>
                  </a:lnTo>
                  <a:lnTo>
                    <a:pt x="152" y="0"/>
                  </a:lnTo>
                  <a:lnTo>
                    <a:pt x="152" y="152"/>
                  </a:lnTo>
                  <a:close/>
                  <a:moveTo>
                    <a:pt x="14" y="135"/>
                  </a:moveTo>
                  <a:lnTo>
                    <a:pt x="135" y="135"/>
                  </a:lnTo>
                  <a:lnTo>
                    <a:pt x="135" y="15"/>
                  </a:lnTo>
                  <a:lnTo>
                    <a:pt x="14" y="15"/>
                  </a:lnTo>
                  <a:lnTo>
                    <a:pt x="14" y="135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182">
              <a:extLst>
                <a:ext uri="{FF2B5EF4-FFF2-40B4-BE49-F238E27FC236}">
                  <a16:creationId xmlns="" xmlns:a16="http://schemas.microsoft.com/office/drawing/2014/main" id="{2DFF9862-9A08-43E9-B244-0CAFCC83D89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36912" y="2241460"/>
              <a:ext cx="346771" cy="349130"/>
            </a:xfrm>
            <a:custGeom>
              <a:avLst/>
              <a:gdLst>
                <a:gd name="T0" fmla="*/ 10 w 147"/>
                <a:gd name="T1" fmla="*/ 148 h 148"/>
                <a:gd name="T2" fmla="*/ 0 w 147"/>
                <a:gd name="T3" fmla="*/ 135 h 148"/>
                <a:gd name="T4" fmla="*/ 135 w 147"/>
                <a:gd name="T5" fmla="*/ 0 h 148"/>
                <a:gd name="T6" fmla="*/ 147 w 147"/>
                <a:gd name="T7" fmla="*/ 11 h 148"/>
                <a:gd name="T8" fmla="*/ 10 w 147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8">
                  <a:moveTo>
                    <a:pt x="10" y="148"/>
                  </a:moveTo>
                  <a:lnTo>
                    <a:pt x="0" y="135"/>
                  </a:lnTo>
                  <a:lnTo>
                    <a:pt x="135" y="0"/>
                  </a:lnTo>
                  <a:lnTo>
                    <a:pt x="147" y="11"/>
                  </a:lnTo>
                  <a:lnTo>
                    <a:pt x="10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183">
              <a:extLst>
                <a:ext uri="{FF2B5EF4-FFF2-40B4-BE49-F238E27FC236}">
                  <a16:creationId xmlns="" xmlns:a16="http://schemas.microsoft.com/office/drawing/2014/main" id="{8045084B-D0B6-4618-B7D9-CBCF0F1DD13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36912" y="2241460"/>
              <a:ext cx="346771" cy="349130"/>
            </a:xfrm>
            <a:custGeom>
              <a:avLst/>
              <a:gdLst>
                <a:gd name="T0" fmla="*/ 135 w 147"/>
                <a:gd name="T1" fmla="*/ 148 h 148"/>
                <a:gd name="T2" fmla="*/ 0 w 147"/>
                <a:gd name="T3" fmla="*/ 11 h 148"/>
                <a:gd name="T4" fmla="*/ 10 w 147"/>
                <a:gd name="T5" fmla="*/ 0 h 148"/>
                <a:gd name="T6" fmla="*/ 147 w 147"/>
                <a:gd name="T7" fmla="*/ 135 h 148"/>
                <a:gd name="T8" fmla="*/ 135 w 147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8">
                  <a:moveTo>
                    <a:pt x="135" y="148"/>
                  </a:moveTo>
                  <a:lnTo>
                    <a:pt x="0" y="11"/>
                  </a:lnTo>
                  <a:lnTo>
                    <a:pt x="10" y="0"/>
                  </a:lnTo>
                  <a:lnTo>
                    <a:pt x="147" y="135"/>
                  </a:lnTo>
                  <a:lnTo>
                    <a:pt x="135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184">
              <a:extLst>
                <a:ext uri="{FF2B5EF4-FFF2-40B4-BE49-F238E27FC236}">
                  <a16:creationId xmlns="" xmlns:a16="http://schemas.microsoft.com/office/drawing/2014/main" id="{53C29E9A-8EAE-4412-BAA8-29EBB2C9FCF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09013" y="2236742"/>
              <a:ext cx="356207" cy="358566"/>
            </a:xfrm>
            <a:custGeom>
              <a:avLst/>
              <a:gdLst>
                <a:gd name="T0" fmla="*/ 151 w 151"/>
                <a:gd name="T1" fmla="*/ 152 h 152"/>
                <a:gd name="T2" fmla="*/ 0 w 151"/>
                <a:gd name="T3" fmla="*/ 152 h 152"/>
                <a:gd name="T4" fmla="*/ 0 w 151"/>
                <a:gd name="T5" fmla="*/ 0 h 152"/>
                <a:gd name="T6" fmla="*/ 151 w 151"/>
                <a:gd name="T7" fmla="*/ 0 h 152"/>
                <a:gd name="T8" fmla="*/ 151 w 151"/>
                <a:gd name="T9" fmla="*/ 152 h 152"/>
                <a:gd name="T10" fmla="*/ 16 w 151"/>
                <a:gd name="T11" fmla="*/ 135 h 152"/>
                <a:gd name="T12" fmla="*/ 137 w 151"/>
                <a:gd name="T13" fmla="*/ 135 h 152"/>
                <a:gd name="T14" fmla="*/ 137 w 151"/>
                <a:gd name="T15" fmla="*/ 15 h 152"/>
                <a:gd name="T16" fmla="*/ 16 w 151"/>
                <a:gd name="T17" fmla="*/ 15 h 152"/>
                <a:gd name="T18" fmla="*/ 16 w 151"/>
                <a:gd name="T19" fmla="*/ 135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152">
                  <a:moveTo>
                    <a:pt x="151" y="152"/>
                  </a:moveTo>
                  <a:lnTo>
                    <a:pt x="0" y="152"/>
                  </a:lnTo>
                  <a:lnTo>
                    <a:pt x="0" y="0"/>
                  </a:lnTo>
                  <a:lnTo>
                    <a:pt x="151" y="0"/>
                  </a:lnTo>
                  <a:lnTo>
                    <a:pt x="151" y="152"/>
                  </a:lnTo>
                  <a:close/>
                  <a:moveTo>
                    <a:pt x="16" y="135"/>
                  </a:moveTo>
                  <a:lnTo>
                    <a:pt x="137" y="135"/>
                  </a:lnTo>
                  <a:lnTo>
                    <a:pt x="137" y="15"/>
                  </a:lnTo>
                  <a:lnTo>
                    <a:pt x="16" y="15"/>
                  </a:lnTo>
                  <a:lnTo>
                    <a:pt x="16" y="135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185">
              <a:extLst>
                <a:ext uri="{FF2B5EF4-FFF2-40B4-BE49-F238E27FC236}">
                  <a16:creationId xmlns="" xmlns:a16="http://schemas.microsoft.com/office/drawing/2014/main" id="{DC989B9B-D3C8-4E43-A799-F3FB3C23A72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783472" y="2236742"/>
              <a:ext cx="363284" cy="358566"/>
            </a:xfrm>
            <a:custGeom>
              <a:avLst/>
              <a:gdLst>
                <a:gd name="T0" fmla="*/ 154 w 154"/>
                <a:gd name="T1" fmla="*/ 152 h 152"/>
                <a:gd name="T2" fmla="*/ 0 w 154"/>
                <a:gd name="T3" fmla="*/ 152 h 152"/>
                <a:gd name="T4" fmla="*/ 0 w 154"/>
                <a:gd name="T5" fmla="*/ 0 h 152"/>
                <a:gd name="T6" fmla="*/ 154 w 154"/>
                <a:gd name="T7" fmla="*/ 0 h 152"/>
                <a:gd name="T8" fmla="*/ 154 w 154"/>
                <a:gd name="T9" fmla="*/ 152 h 152"/>
                <a:gd name="T10" fmla="*/ 17 w 154"/>
                <a:gd name="T11" fmla="*/ 135 h 152"/>
                <a:gd name="T12" fmla="*/ 138 w 154"/>
                <a:gd name="T13" fmla="*/ 135 h 152"/>
                <a:gd name="T14" fmla="*/ 138 w 154"/>
                <a:gd name="T15" fmla="*/ 15 h 152"/>
                <a:gd name="T16" fmla="*/ 17 w 154"/>
                <a:gd name="T17" fmla="*/ 15 h 152"/>
                <a:gd name="T18" fmla="*/ 17 w 154"/>
                <a:gd name="T19" fmla="*/ 135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4" h="152">
                  <a:moveTo>
                    <a:pt x="154" y="152"/>
                  </a:moveTo>
                  <a:lnTo>
                    <a:pt x="0" y="152"/>
                  </a:lnTo>
                  <a:lnTo>
                    <a:pt x="0" y="0"/>
                  </a:lnTo>
                  <a:lnTo>
                    <a:pt x="154" y="0"/>
                  </a:lnTo>
                  <a:lnTo>
                    <a:pt x="154" y="152"/>
                  </a:lnTo>
                  <a:close/>
                  <a:moveTo>
                    <a:pt x="17" y="135"/>
                  </a:moveTo>
                  <a:lnTo>
                    <a:pt x="138" y="135"/>
                  </a:lnTo>
                  <a:lnTo>
                    <a:pt x="138" y="15"/>
                  </a:lnTo>
                  <a:lnTo>
                    <a:pt x="17" y="15"/>
                  </a:lnTo>
                  <a:lnTo>
                    <a:pt x="17" y="135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186">
              <a:extLst>
                <a:ext uri="{FF2B5EF4-FFF2-40B4-BE49-F238E27FC236}">
                  <a16:creationId xmlns="" xmlns:a16="http://schemas.microsoft.com/office/drawing/2014/main" id="{1626D506-C077-4226-8BAA-3AB404C2EC90}"/>
                </a:ext>
              </a:extLst>
            </p:cNvPr>
            <p:cNvSpPr>
              <a:spLocks/>
            </p:cNvSpPr>
            <p:nvPr/>
          </p:nvSpPr>
          <p:spPr bwMode="auto">
            <a:xfrm>
              <a:off x="9790549" y="2241460"/>
              <a:ext cx="346771" cy="349130"/>
            </a:xfrm>
            <a:custGeom>
              <a:avLst/>
              <a:gdLst>
                <a:gd name="T0" fmla="*/ 12 w 147"/>
                <a:gd name="T1" fmla="*/ 148 h 148"/>
                <a:gd name="T2" fmla="*/ 0 w 147"/>
                <a:gd name="T3" fmla="*/ 135 h 148"/>
                <a:gd name="T4" fmla="*/ 137 w 147"/>
                <a:gd name="T5" fmla="*/ 0 h 148"/>
                <a:gd name="T6" fmla="*/ 147 w 147"/>
                <a:gd name="T7" fmla="*/ 11 h 148"/>
                <a:gd name="T8" fmla="*/ 12 w 147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8">
                  <a:moveTo>
                    <a:pt x="12" y="148"/>
                  </a:moveTo>
                  <a:lnTo>
                    <a:pt x="0" y="135"/>
                  </a:lnTo>
                  <a:lnTo>
                    <a:pt x="137" y="0"/>
                  </a:lnTo>
                  <a:lnTo>
                    <a:pt x="147" y="11"/>
                  </a:lnTo>
                  <a:lnTo>
                    <a:pt x="12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187">
              <a:extLst>
                <a:ext uri="{FF2B5EF4-FFF2-40B4-BE49-F238E27FC236}">
                  <a16:creationId xmlns="" xmlns:a16="http://schemas.microsoft.com/office/drawing/2014/main" id="{4A82784F-D024-412A-8C3F-091C1E4D9BDC}"/>
                </a:ext>
              </a:extLst>
            </p:cNvPr>
            <p:cNvSpPr>
              <a:spLocks/>
            </p:cNvSpPr>
            <p:nvPr/>
          </p:nvSpPr>
          <p:spPr bwMode="auto">
            <a:xfrm>
              <a:off x="9790549" y="2241460"/>
              <a:ext cx="346771" cy="349130"/>
            </a:xfrm>
            <a:custGeom>
              <a:avLst/>
              <a:gdLst>
                <a:gd name="T0" fmla="*/ 137 w 147"/>
                <a:gd name="T1" fmla="*/ 148 h 148"/>
                <a:gd name="T2" fmla="*/ 0 w 147"/>
                <a:gd name="T3" fmla="*/ 11 h 148"/>
                <a:gd name="T4" fmla="*/ 12 w 147"/>
                <a:gd name="T5" fmla="*/ 0 h 148"/>
                <a:gd name="T6" fmla="*/ 147 w 147"/>
                <a:gd name="T7" fmla="*/ 135 h 148"/>
                <a:gd name="T8" fmla="*/ 137 w 147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8">
                  <a:moveTo>
                    <a:pt x="137" y="148"/>
                  </a:moveTo>
                  <a:lnTo>
                    <a:pt x="0" y="11"/>
                  </a:lnTo>
                  <a:lnTo>
                    <a:pt x="12" y="0"/>
                  </a:lnTo>
                  <a:lnTo>
                    <a:pt x="147" y="135"/>
                  </a:lnTo>
                  <a:lnTo>
                    <a:pt x="137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188">
              <a:extLst>
                <a:ext uri="{FF2B5EF4-FFF2-40B4-BE49-F238E27FC236}">
                  <a16:creationId xmlns="" xmlns:a16="http://schemas.microsoft.com/office/drawing/2014/main" id="{DAD58FE9-823C-4C13-8530-9201EC2249A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465009" y="2236742"/>
              <a:ext cx="358566" cy="358566"/>
            </a:xfrm>
            <a:custGeom>
              <a:avLst/>
              <a:gdLst>
                <a:gd name="T0" fmla="*/ 152 w 152"/>
                <a:gd name="T1" fmla="*/ 152 h 152"/>
                <a:gd name="T2" fmla="*/ 0 w 152"/>
                <a:gd name="T3" fmla="*/ 152 h 152"/>
                <a:gd name="T4" fmla="*/ 0 w 152"/>
                <a:gd name="T5" fmla="*/ 0 h 152"/>
                <a:gd name="T6" fmla="*/ 152 w 152"/>
                <a:gd name="T7" fmla="*/ 0 h 152"/>
                <a:gd name="T8" fmla="*/ 152 w 152"/>
                <a:gd name="T9" fmla="*/ 152 h 152"/>
                <a:gd name="T10" fmla="*/ 15 w 152"/>
                <a:gd name="T11" fmla="*/ 135 h 152"/>
                <a:gd name="T12" fmla="*/ 135 w 152"/>
                <a:gd name="T13" fmla="*/ 135 h 152"/>
                <a:gd name="T14" fmla="*/ 135 w 152"/>
                <a:gd name="T15" fmla="*/ 15 h 152"/>
                <a:gd name="T16" fmla="*/ 15 w 152"/>
                <a:gd name="T17" fmla="*/ 15 h 152"/>
                <a:gd name="T18" fmla="*/ 15 w 152"/>
                <a:gd name="T19" fmla="*/ 135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2" h="152">
                  <a:moveTo>
                    <a:pt x="152" y="152"/>
                  </a:moveTo>
                  <a:lnTo>
                    <a:pt x="0" y="152"/>
                  </a:lnTo>
                  <a:lnTo>
                    <a:pt x="0" y="0"/>
                  </a:lnTo>
                  <a:lnTo>
                    <a:pt x="152" y="0"/>
                  </a:lnTo>
                  <a:lnTo>
                    <a:pt x="152" y="152"/>
                  </a:lnTo>
                  <a:close/>
                  <a:moveTo>
                    <a:pt x="15" y="135"/>
                  </a:moveTo>
                  <a:lnTo>
                    <a:pt x="135" y="135"/>
                  </a:lnTo>
                  <a:lnTo>
                    <a:pt x="135" y="15"/>
                  </a:lnTo>
                  <a:lnTo>
                    <a:pt x="15" y="15"/>
                  </a:lnTo>
                  <a:lnTo>
                    <a:pt x="15" y="135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189">
              <a:extLst>
                <a:ext uri="{FF2B5EF4-FFF2-40B4-BE49-F238E27FC236}">
                  <a16:creationId xmlns="" xmlns:a16="http://schemas.microsoft.com/office/drawing/2014/main" id="{5C063CB2-9280-499D-B96E-0507338202D6}"/>
                </a:ext>
              </a:extLst>
            </p:cNvPr>
            <p:cNvSpPr>
              <a:spLocks/>
            </p:cNvSpPr>
            <p:nvPr/>
          </p:nvSpPr>
          <p:spPr bwMode="auto">
            <a:xfrm>
              <a:off x="9469727" y="2241460"/>
              <a:ext cx="349130" cy="349130"/>
            </a:xfrm>
            <a:custGeom>
              <a:avLst/>
              <a:gdLst>
                <a:gd name="T0" fmla="*/ 11 w 148"/>
                <a:gd name="T1" fmla="*/ 148 h 148"/>
                <a:gd name="T2" fmla="*/ 0 w 148"/>
                <a:gd name="T3" fmla="*/ 135 h 148"/>
                <a:gd name="T4" fmla="*/ 136 w 148"/>
                <a:gd name="T5" fmla="*/ 0 h 148"/>
                <a:gd name="T6" fmla="*/ 148 w 148"/>
                <a:gd name="T7" fmla="*/ 11 h 148"/>
                <a:gd name="T8" fmla="*/ 11 w 148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148">
                  <a:moveTo>
                    <a:pt x="11" y="148"/>
                  </a:moveTo>
                  <a:lnTo>
                    <a:pt x="0" y="135"/>
                  </a:lnTo>
                  <a:lnTo>
                    <a:pt x="136" y="0"/>
                  </a:lnTo>
                  <a:lnTo>
                    <a:pt x="148" y="11"/>
                  </a:lnTo>
                  <a:lnTo>
                    <a:pt x="11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190">
              <a:extLst>
                <a:ext uri="{FF2B5EF4-FFF2-40B4-BE49-F238E27FC236}">
                  <a16:creationId xmlns="" xmlns:a16="http://schemas.microsoft.com/office/drawing/2014/main" id="{FA43D574-DCA2-4E88-9F63-1D57502FBD67}"/>
                </a:ext>
              </a:extLst>
            </p:cNvPr>
            <p:cNvSpPr>
              <a:spLocks/>
            </p:cNvSpPr>
            <p:nvPr/>
          </p:nvSpPr>
          <p:spPr bwMode="auto">
            <a:xfrm>
              <a:off x="9469727" y="2241460"/>
              <a:ext cx="349130" cy="349130"/>
            </a:xfrm>
            <a:custGeom>
              <a:avLst/>
              <a:gdLst>
                <a:gd name="T0" fmla="*/ 136 w 148"/>
                <a:gd name="T1" fmla="*/ 148 h 148"/>
                <a:gd name="T2" fmla="*/ 0 w 148"/>
                <a:gd name="T3" fmla="*/ 11 h 148"/>
                <a:gd name="T4" fmla="*/ 11 w 148"/>
                <a:gd name="T5" fmla="*/ 0 h 148"/>
                <a:gd name="T6" fmla="*/ 148 w 148"/>
                <a:gd name="T7" fmla="*/ 135 h 148"/>
                <a:gd name="T8" fmla="*/ 136 w 148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148">
                  <a:moveTo>
                    <a:pt x="136" y="148"/>
                  </a:moveTo>
                  <a:lnTo>
                    <a:pt x="0" y="11"/>
                  </a:lnTo>
                  <a:lnTo>
                    <a:pt x="11" y="0"/>
                  </a:lnTo>
                  <a:lnTo>
                    <a:pt x="148" y="135"/>
                  </a:lnTo>
                  <a:lnTo>
                    <a:pt x="136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191">
              <a:extLst>
                <a:ext uri="{FF2B5EF4-FFF2-40B4-BE49-F238E27FC236}">
                  <a16:creationId xmlns="" xmlns:a16="http://schemas.microsoft.com/office/drawing/2014/main" id="{7AF4B503-1F84-4F25-BD83-45BB86C646D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141828" y="2236742"/>
              <a:ext cx="358566" cy="358566"/>
            </a:xfrm>
            <a:custGeom>
              <a:avLst/>
              <a:gdLst>
                <a:gd name="T0" fmla="*/ 152 w 152"/>
                <a:gd name="T1" fmla="*/ 152 h 152"/>
                <a:gd name="T2" fmla="*/ 0 w 152"/>
                <a:gd name="T3" fmla="*/ 152 h 152"/>
                <a:gd name="T4" fmla="*/ 0 w 152"/>
                <a:gd name="T5" fmla="*/ 0 h 152"/>
                <a:gd name="T6" fmla="*/ 152 w 152"/>
                <a:gd name="T7" fmla="*/ 0 h 152"/>
                <a:gd name="T8" fmla="*/ 152 w 152"/>
                <a:gd name="T9" fmla="*/ 152 h 152"/>
                <a:gd name="T10" fmla="*/ 17 w 152"/>
                <a:gd name="T11" fmla="*/ 135 h 152"/>
                <a:gd name="T12" fmla="*/ 137 w 152"/>
                <a:gd name="T13" fmla="*/ 135 h 152"/>
                <a:gd name="T14" fmla="*/ 137 w 152"/>
                <a:gd name="T15" fmla="*/ 15 h 152"/>
                <a:gd name="T16" fmla="*/ 17 w 152"/>
                <a:gd name="T17" fmla="*/ 15 h 152"/>
                <a:gd name="T18" fmla="*/ 17 w 152"/>
                <a:gd name="T19" fmla="*/ 135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2" h="152">
                  <a:moveTo>
                    <a:pt x="152" y="152"/>
                  </a:moveTo>
                  <a:lnTo>
                    <a:pt x="0" y="152"/>
                  </a:lnTo>
                  <a:lnTo>
                    <a:pt x="0" y="0"/>
                  </a:lnTo>
                  <a:lnTo>
                    <a:pt x="152" y="0"/>
                  </a:lnTo>
                  <a:lnTo>
                    <a:pt x="152" y="152"/>
                  </a:lnTo>
                  <a:close/>
                  <a:moveTo>
                    <a:pt x="17" y="135"/>
                  </a:moveTo>
                  <a:lnTo>
                    <a:pt x="137" y="135"/>
                  </a:lnTo>
                  <a:lnTo>
                    <a:pt x="137" y="15"/>
                  </a:lnTo>
                  <a:lnTo>
                    <a:pt x="17" y="15"/>
                  </a:lnTo>
                  <a:lnTo>
                    <a:pt x="17" y="135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192">
              <a:extLst>
                <a:ext uri="{FF2B5EF4-FFF2-40B4-BE49-F238E27FC236}">
                  <a16:creationId xmlns="" xmlns:a16="http://schemas.microsoft.com/office/drawing/2014/main" id="{25BCA3B1-F975-463B-8EAF-BBDFAF3176E7}"/>
                </a:ext>
              </a:extLst>
            </p:cNvPr>
            <p:cNvSpPr>
              <a:spLocks/>
            </p:cNvSpPr>
            <p:nvPr/>
          </p:nvSpPr>
          <p:spPr bwMode="auto">
            <a:xfrm>
              <a:off x="8818646" y="2241460"/>
              <a:ext cx="677030" cy="353848"/>
            </a:xfrm>
            <a:custGeom>
              <a:avLst/>
              <a:gdLst>
                <a:gd name="T0" fmla="*/ 70 w 138"/>
                <a:gd name="T1" fmla="*/ 72 h 72"/>
                <a:gd name="T2" fmla="*/ 4 w 138"/>
                <a:gd name="T3" fmla="*/ 72 h 72"/>
                <a:gd name="T4" fmla="*/ 1 w 138"/>
                <a:gd name="T5" fmla="*/ 69 h 72"/>
                <a:gd name="T6" fmla="*/ 1 w 138"/>
                <a:gd name="T7" fmla="*/ 65 h 72"/>
                <a:gd name="T8" fmla="*/ 67 w 138"/>
                <a:gd name="T9" fmla="*/ 0 h 72"/>
                <a:gd name="T10" fmla="*/ 72 w 138"/>
                <a:gd name="T11" fmla="*/ 5 h 72"/>
                <a:gd name="T12" fmla="*/ 13 w 138"/>
                <a:gd name="T13" fmla="*/ 64 h 72"/>
                <a:gd name="T14" fmla="*/ 68 w 138"/>
                <a:gd name="T15" fmla="*/ 64 h 72"/>
                <a:gd name="T16" fmla="*/ 133 w 138"/>
                <a:gd name="T17" fmla="*/ 0 h 72"/>
                <a:gd name="T18" fmla="*/ 138 w 138"/>
                <a:gd name="T19" fmla="*/ 5 h 72"/>
                <a:gd name="T20" fmla="*/ 72 w 138"/>
                <a:gd name="T21" fmla="*/ 71 h 72"/>
                <a:gd name="T22" fmla="*/ 70 w 138"/>
                <a:gd name="T23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8" h="72">
                  <a:moveTo>
                    <a:pt x="70" y="72"/>
                  </a:moveTo>
                  <a:cubicBezTo>
                    <a:pt x="4" y="72"/>
                    <a:pt x="4" y="72"/>
                    <a:pt x="4" y="72"/>
                  </a:cubicBezTo>
                  <a:cubicBezTo>
                    <a:pt x="3" y="72"/>
                    <a:pt x="1" y="71"/>
                    <a:pt x="1" y="69"/>
                  </a:cubicBezTo>
                  <a:cubicBezTo>
                    <a:pt x="0" y="68"/>
                    <a:pt x="0" y="66"/>
                    <a:pt x="1" y="65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13" y="64"/>
                    <a:pt x="13" y="64"/>
                    <a:pt x="13" y="64"/>
                  </a:cubicBezTo>
                  <a:cubicBezTo>
                    <a:pt x="68" y="64"/>
                    <a:pt x="68" y="64"/>
                    <a:pt x="68" y="64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38" y="5"/>
                    <a:pt x="138" y="5"/>
                    <a:pt x="138" y="5"/>
                  </a:cubicBezTo>
                  <a:cubicBezTo>
                    <a:pt x="72" y="71"/>
                    <a:pt x="72" y="71"/>
                    <a:pt x="72" y="71"/>
                  </a:cubicBezTo>
                  <a:cubicBezTo>
                    <a:pt x="72" y="71"/>
                    <a:pt x="71" y="72"/>
                    <a:pt x="70" y="72"/>
                  </a:cubicBez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193">
              <a:extLst>
                <a:ext uri="{FF2B5EF4-FFF2-40B4-BE49-F238E27FC236}">
                  <a16:creationId xmlns="" xmlns:a16="http://schemas.microsoft.com/office/drawing/2014/main" id="{9B1C6040-C7A3-4403-8C6C-71951E05DA06}"/>
                </a:ext>
              </a:extLst>
            </p:cNvPr>
            <p:cNvSpPr>
              <a:spLocks/>
            </p:cNvSpPr>
            <p:nvPr/>
          </p:nvSpPr>
          <p:spPr bwMode="auto">
            <a:xfrm>
              <a:off x="9146546" y="2241460"/>
              <a:ext cx="349130" cy="349130"/>
            </a:xfrm>
            <a:custGeom>
              <a:avLst/>
              <a:gdLst>
                <a:gd name="T0" fmla="*/ 137 w 148"/>
                <a:gd name="T1" fmla="*/ 148 h 148"/>
                <a:gd name="T2" fmla="*/ 0 w 148"/>
                <a:gd name="T3" fmla="*/ 11 h 148"/>
                <a:gd name="T4" fmla="*/ 11 w 148"/>
                <a:gd name="T5" fmla="*/ 0 h 148"/>
                <a:gd name="T6" fmla="*/ 148 w 148"/>
                <a:gd name="T7" fmla="*/ 135 h 148"/>
                <a:gd name="T8" fmla="*/ 137 w 148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148">
                  <a:moveTo>
                    <a:pt x="137" y="148"/>
                  </a:moveTo>
                  <a:lnTo>
                    <a:pt x="0" y="11"/>
                  </a:lnTo>
                  <a:lnTo>
                    <a:pt x="11" y="0"/>
                  </a:lnTo>
                  <a:lnTo>
                    <a:pt x="148" y="135"/>
                  </a:lnTo>
                  <a:lnTo>
                    <a:pt x="137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194">
              <a:extLst>
                <a:ext uri="{FF2B5EF4-FFF2-40B4-BE49-F238E27FC236}">
                  <a16:creationId xmlns="" xmlns:a16="http://schemas.microsoft.com/office/drawing/2014/main" id="{CB5CFE15-91D6-4F41-ACB2-84A32F914AC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09013" y="5171324"/>
              <a:ext cx="368002" cy="358566"/>
            </a:xfrm>
            <a:custGeom>
              <a:avLst/>
              <a:gdLst>
                <a:gd name="T0" fmla="*/ 156 w 156"/>
                <a:gd name="T1" fmla="*/ 152 h 152"/>
                <a:gd name="T2" fmla="*/ 0 w 156"/>
                <a:gd name="T3" fmla="*/ 152 h 152"/>
                <a:gd name="T4" fmla="*/ 0 w 156"/>
                <a:gd name="T5" fmla="*/ 0 h 152"/>
                <a:gd name="T6" fmla="*/ 156 w 156"/>
                <a:gd name="T7" fmla="*/ 0 h 152"/>
                <a:gd name="T8" fmla="*/ 156 w 156"/>
                <a:gd name="T9" fmla="*/ 152 h 152"/>
                <a:gd name="T10" fmla="*/ 14 w 156"/>
                <a:gd name="T11" fmla="*/ 138 h 152"/>
                <a:gd name="T12" fmla="*/ 139 w 156"/>
                <a:gd name="T13" fmla="*/ 138 h 152"/>
                <a:gd name="T14" fmla="*/ 139 w 156"/>
                <a:gd name="T15" fmla="*/ 15 h 152"/>
                <a:gd name="T16" fmla="*/ 14 w 156"/>
                <a:gd name="T17" fmla="*/ 15 h 152"/>
                <a:gd name="T18" fmla="*/ 14 w 156"/>
                <a:gd name="T19" fmla="*/ 138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6" h="152">
                  <a:moveTo>
                    <a:pt x="156" y="152"/>
                  </a:moveTo>
                  <a:lnTo>
                    <a:pt x="0" y="152"/>
                  </a:lnTo>
                  <a:lnTo>
                    <a:pt x="0" y="0"/>
                  </a:lnTo>
                  <a:lnTo>
                    <a:pt x="156" y="0"/>
                  </a:lnTo>
                  <a:lnTo>
                    <a:pt x="156" y="152"/>
                  </a:lnTo>
                  <a:close/>
                  <a:moveTo>
                    <a:pt x="14" y="138"/>
                  </a:moveTo>
                  <a:lnTo>
                    <a:pt x="139" y="138"/>
                  </a:lnTo>
                  <a:lnTo>
                    <a:pt x="139" y="15"/>
                  </a:lnTo>
                  <a:lnTo>
                    <a:pt x="14" y="15"/>
                  </a:lnTo>
                  <a:lnTo>
                    <a:pt x="14" y="13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195">
              <a:extLst>
                <a:ext uri="{FF2B5EF4-FFF2-40B4-BE49-F238E27FC236}">
                  <a16:creationId xmlns="" xmlns:a16="http://schemas.microsoft.com/office/drawing/2014/main" id="{49EF748F-439F-401A-BA91-A316B481E3F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731" y="5178401"/>
              <a:ext cx="356207" cy="346771"/>
            </a:xfrm>
            <a:custGeom>
              <a:avLst/>
              <a:gdLst>
                <a:gd name="T0" fmla="*/ 139 w 151"/>
                <a:gd name="T1" fmla="*/ 147 h 147"/>
                <a:gd name="T2" fmla="*/ 0 w 151"/>
                <a:gd name="T3" fmla="*/ 10 h 147"/>
                <a:gd name="T4" fmla="*/ 10 w 151"/>
                <a:gd name="T5" fmla="*/ 0 h 147"/>
                <a:gd name="T6" fmla="*/ 151 w 151"/>
                <a:gd name="T7" fmla="*/ 137 h 147"/>
                <a:gd name="T8" fmla="*/ 139 w 151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147">
                  <a:moveTo>
                    <a:pt x="139" y="147"/>
                  </a:moveTo>
                  <a:lnTo>
                    <a:pt x="0" y="10"/>
                  </a:lnTo>
                  <a:lnTo>
                    <a:pt x="10" y="0"/>
                  </a:lnTo>
                  <a:lnTo>
                    <a:pt x="151" y="137"/>
                  </a:lnTo>
                  <a:lnTo>
                    <a:pt x="139" y="14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196">
              <a:extLst>
                <a:ext uri="{FF2B5EF4-FFF2-40B4-BE49-F238E27FC236}">
                  <a16:creationId xmlns="" xmlns:a16="http://schemas.microsoft.com/office/drawing/2014/main" id="{AF211189-583C-4D45-ACBE-65649347FF4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731" y="5178401"/>
              <a:ext cx="356207" cy="346771"/>
            </a:xfrm>
            <a:custGeom>
              <a:avLst/>
              <a:gdLst>
                <a:gd name="T0" fmla="*/ 10 w 151"/>
                <a:gd name="T1" fmla="*/ 147 h 147"/>
                <a:gd name="T2" fmla="*/ 0 w 151"/>
                <a:gd name="T3" fmla="*/ 137 h 147"/>
                <a:gd name="T4" fmla="*/ 139 w 151"/>
                <a:gd name="T5" fmla="*/ 0 h 147"/>
                <a:gd name="T6" fmla="*/ 151 w 151"/>
                <a:gd name="T7" fmla="*/ 10 h 147"/>
                <a:gd name="T8" fmla="*/ 10 w 151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147">
                  <a:moveTo>
                    <a:pt x="10" y="147"/>
                  </a:moveTo>
                  <a:lnTo>
                    <a:pt x="0" y="137"/>
                  </a:lnTo>
                  <a:lnTo>
                    <a:pt x="139" y="0"/>
                  </a:lnTo>
                  <a:lnTo>
                    <a:pt x="151" y="10"/>
                  </a:lnTo>
                  <a:lnTo>
                    <a:pt x="10" y="14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197">
              <a:extLst>
                <a:ext uri="{FF2B5EF4-FFF2-40B4-BE49-F238E27FC236}">
                  <a16:creationId xmlns="" xmlns:a16="http://schemas.microsoft.com/office/drawing/2014/main" id="{B91E8C1B-2E0D-4F6D-A7B6-073AF08823C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09013" y="6461691"/>
              <a:ext cx="368002" cy="356207"/>
            </a:xfrm>
            <a:custGeom>
              <a:avLst/>
              <a:gdLst>
                <a:gd name="T0" fmla="*/ 156 w 156"/>
                <a:gd name="T1" fmla="*/ 151 h 151"/>
                <a:gd name="T2" fmla="*/ 0 w 156"/>
                <a:gd name="T3" fmla="*/ 151 h 151"/>
                <a:gd name="T4" fmla="*/ 0 w 156"/>
                <a:gd name="T5" fmla="*/ 0 h 151"/>
                <a:gd name="T6" fmla="*/ 156 w 156"/>
                <a:gd name="T7" fmla="*/ 0 h 151"/>
                <a:gd name="T8" fmla="*/ 156 w 156"/>
                <a:gd name="T9" fmla="*/ 151 h 151"/>
                <a:gd name="T10" fmla="*/ 14 w 156"/>
                <a:gd name="T11" fmla="*/ 135 h 151"/>
                <a:gd name="T12" fmla="*/ 139 w 156"/>
                <a:gd name="T13" fmla="*/ 135 h 151"/>
                <a:gd name="T14" fmla="*/ 139 w 156"/>
                <a:gd name="T15" fmla="*/ 14 h 151"/>
                <a:gd name="T16" fmla="*/ 14 w 156"/>
                <a:gd name="T17" fmla="*/ 14 h 151"/>
                <a:gd name="T18" fmla="*/ 14 w 156"/>
                <a:gd name="T19" fmla="*/ 135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6" h="151">
                  <a:moveTo>
                    <a:pt x="156" y="151"/>
                  </a:moveTo>
                  <a:lnTo>
                    <a:pt x="0" y="151"/>
                  </a:lnTo>
                  <a:lnTo>
                    <a:pt x="0" y="0"/>
                  </a:lnTo>
                  <a:lnTo>
                    <a:pt x="156" y="0"/>
                  </a:lnTo>
                  <a:lnTo>
                    <a:pt x="156" y="151"/>
                  </a:lnTo>
                  <a:close/>
                  <a:moveTo>
                    <a:pt x="14" y="135"/>
                  </a:moveTo>
                  <a:lnTo>
                    <a:pt x="139" y="135"/>
                  </a:lnTo>
                  <a:lnTo>
                    <a:pt x="139" y="14"/>
                  </a:lnTo>
                  <a:lnTo>
                    <a:pt x="14" y="14"/>
                  </a:lnTo>
                  <a:lnTo>
                    <a:pt x="14" y="135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198">
              <a:extLst>
                <a:ext uri="{FF2B5EF4-FFF2-40B4-BE49-F238E27FC236}">
                  <a16:creationId xmlns="" xmlns:a16="http://schemas.microsoft.com/office/drawing/2014/main" id="{6646B194-CF2D-4231-83D0-10DF065FA82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731" y="6466409"/>
              <a:ext cx="356207" cy="346771"/>
            </a:xfrm>
            <a:custGeom>
              <a:avLst/>
              <a:gdLst>
                <a:gd name="T0" fmla="*/ 139 w 151"/>
                <a:gd name="T1" fmla="*/ 147 h 147"/>
                <a:gd name="T2" fmla="*/ 0 w 151"/>
                <a:gd name="T3" fmla="*/ 10 h 147"/>
                <a:gd name="T4" fmla="*/ 10 w 151"/>
                <a:gd name="T5" fmla="*/ 0 h 147"/>
                <a:gd name="T6" fmla="*/ 151 w 151"/>
                <a:gd name="T7" fmla="*/ 135 h 147"/>
                <a:gd name="T8" fmla="*/ 139 w 151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147">
                  <a:moveTo>
                    <a:pt x="139" y="147"/>
                  </a:moveTo>
                  <a:lnTo>
                    <a:pt x="0" y="10"/>
                  </a:lnTo>
                  <a:lnTo>
                    <a:pt x="10" y="0"/>
                  </a:lnTo>
                  <a:lnTo>
                    <a:pt x="151" y="135"/>
                  </a:lnTo>
                  <a:lnTo>
                    <a:pt x="139" y="14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199">
              <a:extLst>
                <a:ext uri="{FF2B5EF4-FFF2-40B4-BE49-F238E27FC236}">
                  <a16:creationId xmlns="" xmlns:a16="http://schemas.microsoft.com/office/drawing/2014/main" id="{FFE96F96-E5A3-4322-98F5-C13DA0B1BA5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731" y="6466409"/>
              <a:ext cx="356207" cy="346771"/>
            </a:xfrm>
            <a:custGeom>
              <a:avLst/>
              <a:gdLst>
                <a:gd name="T0" fmla="*/ 10 w 151"/>
                <a:gd name="T1" fmla="*/ 147 h 147"/>
                <a:gd name="T2" fmla="*/ 0 w 151"/>
                <a:gd name="T3" fmla="*/ 135 h 147"/>
                <a:gd name="T4" fmla="*/ 139 w 151"/>
                <a:gd name="T5" fmla="*/ 0 h 147"/>
                <a:gd name="T6" fmla="*/ 151 w 151"/>
                <a:gd name="T7" fmla="*/ 10 h 147"/>
                <a:gd name="T8" fmla="*/ 10 w 151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147">
                  <a:moveTo>
                    <a:pt x="10" y="147"/>
                  </a:moveTo>
                  <a:lnTo>
                    <a:pt x="0" y="135"/>
                  </a:lnTo>
                  <a:lnTo>
                    <a:pt x="139" y="0"/>
                  </a:lnTo>
                  <a:lnTo>
                    <a:pt x="151" y="10"/>
                  </a:lnTo>
                  <a:lnTo>
                    <a:pt x="10" y="14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200">
              <a:extLst>
                <a:ext uri="{FF2B5EF4-FFF2-40B4-BE49-F238E27FC236}">
                  <a16:creationId xmlns="" xmlns:a16="http://schemas.microsoft.com/office/drawing/2014/main" id="{5E22880F-223F-43CC-B967-9D109E5DF5E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09013" y="5461480"/>
              <a:ext cx="368002" cy="363284"/>
            </a:xfrm>
            <a:custGeom>
              <a:avLst/>
              <a:gdLst>
                <a:gd name="T0" fmla="*/ 156 w 156"/>
                <a:gd name="T1" fmla="*/ 154 h 154"/>
                <a:gd name="T2" fmla="*/ 0 w 156"/>
                <a:gd name="T3" fmla="*/ 154 h 154"/>
                <a:gd name="T4" fmla="*/ 0 w 156"/>
                <a:gd name="T5" fmla="*/ 0 h 154"/>
                <a:gd name="T6" fmla="*/ 156 w 156"/>
                <a:gd name="T7" fmla="*/ 0 h 154"/>
                <a:gd name="T8" fmla="*/ 156 w 156"/>
                <a:gd name="T9" fmla="*/ 154 h 154"/>
                <a:gd name="T10" fmla="*/ 14 w 156"/>
                <a:gd name="T11" fmla="*/ 137 h 154"/>
                <a:gd name="T12" fmla="*/ 139 w 156"/>
                <a:gd name="T13" fmla="*/ 137 h 154"/>
                <a:gd name="T14" fmla="*/ 139 w 156"/>
                <a:gd name="T15" fmla="*/ 17 h 154"/>
                <a:gd name="T16" fmla="*/ 14 w 156"/>
                <a:gd name="T17" fmla="*/ 17 h 154"/>
                <a:gd name="T18" fmla="*/ 14 w 156"/>
                <a:gd name="T19" fmla="*/ 137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6" h="154">
                  <a:moveTo>
                    <a:pt x="156" y="154"/>
                  </a:moveTo>
                  <a:lnTo>
                    <a:pt x="0" y="154"/>
                  </a:lnTo>
                  <a:lnTo>
                    <a:pt x="0" y="0"/>
                  </a:lnTo>
                  <a:lnTo>
                    <a:pt x="156" y="0"/>
                  </a:lnTo>
                  <a:lnTo>
                    <a:pt x="156" y="154"/>
                  </a:lnTo>
                  <a:close/>
                  <a:moveTo>
                    <a:pt x="14" y="137"/>
                  </a:moveTo>
                  <a:lnTo>
                    <a:pt x="139" y="137"/>
                  </a:lnTo>
                  <a:lnTo>
                    <a:pt x="139" y="17"/>
                  </a:lnTo>
                  <a:lnTo>
                    <a:pt x="14" y="17"/>
                  </a:lnTo>
                  <a:lnTo>
                    <a:pt x="14" y="13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201">
              <a:extLst>
                <a:ext uri="{FF2B5EF4-FFF2-40B4-BE49-F238E27FC236}">
                  <a16:creationId xmlns="" xmlns:a16="http://schemas.microsoft.com/office/drawing/2014/main" id="{5A8450A1-D9CF-41BF-804E-41F87956B04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731" y="5466198"/>
              <a:ext cx="356207" cy="349130"/>
            </a:xfrm>
            <a:custGeom>
              <a:avLst/>
              <a:gdLst>
                <a:gd name="T0" fmla="*/ 139 w 151"/>
                <a:gd name="T1" fmla="*/ 148 h 148"/>
                <a:gd name="T2" fmla="*/ 0 w 151"/>
                <a:gd name="T3" fmla="*/ 13 h 148"/>
                <a:gd name="T4" fmla="*/ 10 w 151"/>
                <a:gd name="T5" fmla="*/ 0 h 148"/>
                <a:gd name="T6" fmla="*/ 151 w 151"/>
                <a:gd name="T7" fmla="*/ 137 h 148"/>
                <a:gd name="T8" fmla="*/ 139 w 151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148">
                  <a:moveTo>
                    <a:pt x="139" y="148"/>
                  </a:moveTo>
                  <a:lnTo>
                    <a:pt x="0" y="13"/>
                  </a:lnTo>
                  <a:lnTo>
                    <a:pt x="10" y="0"/>
                  </a:lnTo>
                  <a:lnTo>
                    <a:pt x="151" y="137"/>
                  </a:lnTo>
                  <a:lnTo>
                    <a:pt x="139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202">
              <a:extLst>
                <a:ext uri="{FF2B5EF4-FFF2-40B4-BE49-F238E27FC236}">
                  <a16:creationId xmlns="" xmlns:a16="http://schemas.microsoft.com/office/drawing/2014/main" id="{D1D377CC-E5FE-4B35-854E-12CBE53A922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731" y="5466198"/>
              <a:ext cx="356207" cy="349130"/>
            </a:xfrm>
            <a:custGeom>
              <a:avLst/>
              <a:gdLst>
                <a:gd name="T0" fmla="*/ 10 w 151"/>
                <a:gd name="T1" fmla="*/ 148 h 148"/>
                <a:gd name="T2" fmla="*/ 0 w 151"/>
                <a:gd name="T3" fmla="*/ 137 h 148"/>
                <a:gd name="T4" fmla="*/ 139 w 151"/>
                <a:gd name="T5" fmla="*/ 0 h 148"/>
                <a:gd name="T6" fmla="*/ 151 w 151"/>
                <a:gd name="T7" fmla="*/ 13 h 148"/>
                <a:gd name="T8" fmla="*/ 10 w 151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148">
                  <a:moveTo>
                    <a:pt x="10" y="148"/>
                  </a:moveTo>
                  <a:lnTo>
                    <a:pt x="0" y="137"/>
                  </a:lnTo>
                  <a:lnTo>
                    <a:pt x="139" y="0"/>
                  </a:lnTo>
                  <a:lnTo>
                    <a:pt x="151" y="13"/>
                  </a:lnTo>
                  <a:lnTo>
                    <a:pt x="10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203">
              <a:extLst>
                <a:ext uri="{FF2B5EF4-FFF2-40B4-BE49-F238E27FC236}">
                  <a16:creationId xmlns="" xmlns:a16="http://schemas.microsoft.com/office/drawing/2014/main" id="{F2755EC3-B0E3-4C5D-AF66-5EE5C4DF88F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09013" y="5784661"/>
              <a:ext cx="368002" cy="358566"/>
            </a:xfrm>
            <a:custGeom>
              <a:avLst/>
              <a:gdLst>
                <a:gd name="T0" fmla="*/ 156 w 156"/>
                <a:gd name="T1" fmla="*/ 152 h 152"/>
                <a:gd name="T2" fmla="*/ 0 w 156"/>
                <a:gd name="T3" fmla="*/ 152 h 152"/>
                <a:gd name="T4" fmla="*/ 0 w 156"/>
                <a:gd name="T5" fmla="*/ 0 h 152"/>
                <a:gd name="T6" fmla="*/ 156 w 156"/>
                <a:gd name="T7" fmla="*/ 0 h 152"/>
                <a:gd name="T8" fmla="*/ 156 w 156"/>
                <a:gd name="T9" fmla="*/ 152 h 152"/>
                <a:gd name="T10" fmla="*/ 14 w 156"/>
                <a:gd name="T11" fmla="*/ 137 h 152"/>
                <a:gd name="T12" fmla="*/ 139 w 156"/>
                <a:gd name="T13" fmla="*/ 137 h 152"/>
                <a:gd name="T14" fmla="*/ 139 w 156"/>
                <a:gd name="T15" fmla="*/ 17 h 152"/>
                <a:gd name="T16" fmla="*/ 14 w 156"/>
                <a:gd name="T17" fmla="*/ 17 h 152"/>
                <a:gd name="T18" fmla="*/ 14 w 156"/>
                <a:gd name="T19" fmla="*/ 137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6" h="152">
                  <a:moveTo>
                    <a:pt x="156" y="152"/>
                  </a:moveTo>
                  <a:lnTo>
                    <a:pt x="0" y="152"/>
                  </a:lnTo>
                  <a:lnTo>
                    <a:pt x="0" y="0"/>
                  </a:lnTo>
                  <a:lnTo>
                    <a:pt x="156" y="0"/>
                  </a:lnTo>
                  <a:lnTo>
                    <a:pt x="156" y="152"/>
                  </a:lnTo>
                  <a:close/>
                  <a:moveTo>
                    <a:pt x="14" y="137"/>
                  </a:moveTo>
                  <a:lnTo>
                    <a:pt x="139" y="137"/>
                  </a:lnTo>
                  <a:lnTo>
                    <a:pt x="139" y="17"/>
                  </a:lnTo>
                  <a:lnTo>
                    <a:pt x="14" y="17"/>
                  </a:lnTo>
                  <a:lnTo>
                    <a:pt x="14" y="13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204">
              <a:extLst>
                <a:ext uri="{FF2B5EF4-FFF2-40B4-BE49-F238E27FC236}">
                  <a16:creationId xmlns="" xmlns:a16="http://schemas.microsoft.com/office/drawing/2014/main" id="{44ABE925-947F-40FD-A42E-9B17033F9E9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731" y="5789379"/>
              <a:ext cx="356207" cy="349130"/>
            </a:xfrm>
            <a:custGeom>
              <a:avLst/>
              <a:gdLst>
                <a:gd name="T0" fmla="*/ 139 w 151"/>
                <a:gd name="T1" fmla="*/ 148 h 148"/>
                <a:gd name="T2" fmla="*/ 0 w 151"/>
                <a:gd name="T3" fmla="*/ 11 h 148"/>
                <a:gd name="T4" fmla="*/ 10 w 151"/>
                <a:gd name="T5" fmla="*/ 0 h 148"/>
                <a:gd name="T6" fmla="*/ 151 w 151"/>
                <a:gd name="T7" fmla="*/ 137 h 148"/>
                <a:gd name="T8" fmla="*/ 139 w 151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148">
                  <a:moveTo>
                    <a:pt x="139" y="148"/>
                  </a:moveTo>
                  <a:lnTo>
                    <a:pt x="0" y="11"/>
                  </a:lnTo>
                  <a:lnTo>
                    <a:pt x="10" y="0"/>
                  </a:lnTo>
                  <a:lnTo>
                    <a:pt x="151" y="137"/>
                  </a:lnTo>
                  <a:lnTo>
                    <a:pt x="139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206">
              <a:extLst>
                <a:ext uri="{FF2B5EF4-FFF2-40B4-BE49-F238E27FC236}">
                  <a16:creationId xmlns="" xmlns:a16="http://schemas.microsoft.com/office/drawing/2014/main" id="{05A8C028-9FC8-4B66-9C0C-9BCF8813863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731" y="5789379"/>
              <a:ext cx="356208" cy="349130"/>
            </a:xfrm>
            <a:custGeom>
              <a:avLst/>
              <a:gdLst>
                <a:gd name="T0" fmla="*/ 10 w 151"/>
                <a:gd name="T1" fmla="*/ 148 h 148"/>
                <a:gd name="T2" fmla="*/ 0 w 151"/>
                <a:gd name="T3" fmla="*/ 137 h 148"/>
                <a:gd name="T4" fmla="*/ 139 w 151"/>
                <a:gd name="T5" fmla="*/ 0 h 148"/>
                <a:gd name="T6" fmla="*/ 151 w 151"/>
                <a:gd name="T7" fmla="*/ 11 h 148"/>
                <a:gd name="T8" fmla="*/ 10 w 151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148">
                  <a:moveTo>
                    <a:pt x="10" y="148"/>
                  </a:moveTo>
                  <a:lnTo>
                    <a:pt x="0" y="137"/>
                  </a:lnTo>
                  <a:lnTo>
                    <a:pt x="139" y="0"/>
                  </a:lnTo>
                  <a:lnTo>
                    <a:pt x="151" y="11"/>
                  </a:lnTo>
                  <a:lnTo>
                    <a:pt x="10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207">
              <a:extLst>
                <a:ext uri="{FF2B5EF4-FFF2-40B4-BE49-F238E27FC236}">
                  <a16:creationId xmlns="" xmlns:a16="http://schemas.microsoft.com/office/drawing/2014/main" id="{000756CD-65BD-4846-BBEF-D120BF644E2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09014" y="6107841"/>
              <a:ext cx="368002" cy="358566"/>
            </a:xfrm>
            <a:custGeom>
              <a:avLst/>
              <a:gdLst>
                <a:gd name="T0" fmla="*/ 156 w 156"/>
                <a:gd name="T1" fmla="*/ 152 h 152"/>
                <a:gd name="T2" fmla="*/ 0 w 156"/>
                <a:gd name="T3" fmla="*/ 152 h 152"/>
                <a:gd name="T4" fmla="*/ 0 w 156"/>
                <a:gd name="T5" fmla="*/ 0 h 152"/>
                <a:gd name="T6" fmla="*/ 156 w 156"/>
                <a:gd name="T7" fmla="*/ 0 h 152"/>
                <a:gd name="T8" fmla="*/ 156 w 156"/>
                <a:gd name="T9" fmla="*/ 152 h 152"/>
                <a:gd name="T10" fmla="*/ 14 w 156"/>
                <a:gd name="T11" fmla="*/ 135 h 152"/>
                <a:gd name="T12" fmla="*/ 139 w 156"/>
                <a:gd name="T13" fmla="*/ 135 h 152"/>
                <a:gd name="T14" fmla="*/ 139 w 156"/>
                <a:gd name="T15" fmla="*/ 15 h 152"/>
                <a:gd name="T16" fmla="*/ 14 w 156"/>
                <a:gd name="T17" fmla="*/ 15 h 152"/>
                <a:gd name="T18" fmla="*/ 14 w 156"/>
                <a:gd name="T19" fmla="*/ 135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6" h="152">
                  <a:moveTo>
                    <a:pt x="156" y="152"/>
                  </a:moveTo>
                  <a:lnTo>
                    <a:pt x="0" y="152"/>
                  </a:lnTo>
                  <a:lnTo>
                    <a:pt x="0" y="0"/>
                  </a:lnTo>
                  <a:lnTo>
                    <a:pt x="156" y="0"/>
                  </a:lnTo>
                  <a:lnTo>
                    <a:pt x="156" y="152"/>
                  </a:lnTo>
                  <a:close/>
                  <a:moveTo>
                    <a:pt x="14" y="135"/>
                  </a:moveTo>
                  <a:lnTo>
                    <a:pt x="139" y="135"/>
                  </a:lnTo>
                  <a:lnTo>
                    <a:pt x="139" y="15"/>
                  </a:lnTo>
                  <a:lnTo>
                    <a:pt x="14" y="15"/>
                  </a:lnTo>
                  <a:lnTo>
                    <a:pt x="14" y="135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208">
              <a:extLst>
                <a:ext uri="{FF2B5EF4-FFF2-40B4-BE49-F238E27FC236}">
                  <a16:creationId xmlns="" xmlns:a16="http://schemas.microsoft.com/office/drawing/2014/main" id="{4A861C95-20E9-4EF9-BDE4-EA0DA9C4100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731" y="6112559"/>
              <a:ext cx="356208" cy="349130"/>
            </a:xfrm>
            <a:custGeom>
              <a:avLst/>
              <a:gdLst>
                <a:gd name="T0" fmla="*/ 139 w 151"/>
                <a:gd name="T1" fmla="*/ 148 h 148"/>
                <a:gd name="T2" fmla="*/ 0 w 151"/>
                <a:gd name="T3" fmla="*/ 11 h 148"/>
                <a:gd name="T4" fmla="*/ 10 w 151"/>
                <a:gd name="T5" fmla="*/ 0 h 148"/>
                <a:gd name="T6" fmla="*/ 151 w 151"/>
                <a:gd name="T7" fmla="*/ 135 h 148"/>
                <a:gd name="T8" fmla="*/ 139 w 151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148">
                  <a:moveTo>
                    <a:pt x="139" y="148"/>
                  </a:moveTo>
                  <a:lnTo>
                    <a:pt x="0" y="11"/>
                  </a:lnTo>
                  <a:lnTo>
                    <a:pt x="10" y="0"/>
                  </a:lnTo>
                  <a:lnTo>
                    <a:pt x="151" y="135"/>
                  </a:lnTo>
                  <a:lnTo>
                    <a:pt x="139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209">
              <a:extLst>
                <a:ext uri="{FF2B5EF4-FFF2-40B4-BE49-F238E27FC236}">
                  <a16:creationId xmlns="" xmlns:a16="http://schemas.microsoft.com/office/drawing/2014/main" id="{45C735C0-3008-4FF7-9E29-FF5D35768B2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731" y="6112559"/>
              <a:ext cx="356208" cy="349130"/>
            </a:xfrm>
            <a:custGeom>
              <a:avLst/>
              <a:gdLst>
                <a:gd name="T0" fmla="*/ 10 w 151"/>
                <a:gd name="T1" fmla="*/ 148 h 148"/>
                <a:gd name="T2" fmla="*/ 0 w 151"/>
                <a:gd name="T3" fmla="*/ 135 h 148"/>
                <a:gd name="T4" fmla="*/ 139 w 151"/>
                <a:gd name="T5" fmla="*/ 0 h 148"/>
                <a:gd name="T6" fmla="*/ 151 w 151"/>
                <a:gd name="T7" fmla="*/ 11 h 148"/>
                <a:gd name="T8" fmla="*/ 10 w 151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148">
                  <a:moveTo>
                    <a:pt x="10" y="148"/>
                  </a:moveTo>
                  <a:lnTo>
                    <a:pt x="0" y="135"/>
                  </a:lnTo>
                  <a:lnTo>
                    <a:pt x="139" y="0"/>
                  </a:lnTo>
                  <a:lnTo>
                    <a:pt x="151" y="11"/>
                  </a:lnTo>
                  <a:lnTo>
                    <a:pt x="10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Line 210">
              <a:extLst>
                <a:ext uri="{FF2B5EF4-FFF2-40B4-BE49-F238E27FC236}">
                  <a16:creationId xmlns="" xmlns:a16="http://schemas.microsoft.com/office/drawing/2014/main" id="{3F75C5E6-3158-495A-A159-0E6F3B609F0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355863" y="3838494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Line 211">
              <a:extLst>
                <a:ext uri="{FF2B5EF4-FFF2-40B4-BE49-F238E27FC236}">
                  <a16:creationId xmlns="" xmlns:a16="http://schemas.microsoft.com/office/drawing/2014/main" id="{0EF43E3F-FE0D-42E7-9B0A-DF1152C7A50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355863" y="3838494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212">
              <a:extLst>
                <a:ext uri="{FF2B5EF4-FFF2-40B4-BE49-F238E27FC236}">
                  <a16:creationId xmlns="" xmlns:a16="http://schemas.microsoft.com/office/drawing/2014/main" id="{3F7D9F12-FCBD-4C54-ADC2-AE69B35AE72D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8119" y="3810186"/>
              <a:ext cx="77847" cy="58975"/>
            </a:xfrm>
            <a:custGeom>
              <a:avLst/>
              <a:gdLst>
                <a:gd name="T0" fmla="*/ 8 w 16"/>
                <a:gd name="T1" fmla="*/ 12 h 12"/>
                <a:gd name="T2" fmla="*/ 8 w 16"/>
                <a:gd name="T3" fmla="*/ 0 h 12"/>
                <a:gd name="T4" fmla="*/ 8 w 16"/>
                <a:gd name="T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2">
                  <a:moveTo>
                    <a:pt x="8" y="12"/>
                  </a:moveTo>
                  <a:cubicBezTo>
                    <a:pt x="16" y="12"/>
                    <a:pt x="16" y="0"/>
                    <a:pt x="8" y="0"/>
                  </a:cubicBezTo>
                  <a:cubicBezTo>
                    <a:pt x="0" y="0"/>
                    <a:pt x="0" y="12"/>
                    <a:pt x="8" y="12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Line 213">
              <a:extLst>
                <a:ext uri="{FF2B5EF4-FFF2-40B4-BE49-F238E27FC236}">
                  <a16:creationId xmlns="" xmlns:a16="http://schemas.microsoft.com/office/drawing/2014/main" id="{43F6BCD6-6090-4B83-8D28-ED80B2ED93B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667882" y="3201567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Line 214">
              <a:extLst>
                <a:ext uri="{FF2B5EF4-FFF2-40B4-BE49-F238E27FC236}">
                  <a16:creationId xmlns="" xmlns:a16="http://schemas.microsoft.com/office/drawing/2014/main" id="{016F9A8E-2B52-4451-810A-0FA4E6CF5E5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667882" y="3201567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215">
              <a:extLst>
                <a:ext uri="{FF2B5EF4-FFF2-40B4-BE49-F238E27FC236}">
                  <a16:creationId xmlns="" xmlns:a16="http://schemas.microsoft.com/office/drawing/2014/main" id="{1E7D40C5-D4DA-407C-B30D-0175F7ED96DF}"/>
                </a:ext>
              </a:extLst>
            </p:cNvPr>
            <p:cNvSpPr>
              <a:spLocks/>
            </p:cNvSpPr>
            <p:nvPr/>
          </p:nvSpPr>
          <p:spPr bwMode="auto">
            <a:xfrm>
              <a:off x="9627780" y="3173260"/>
              <a:ext cx="77847" cy="58975"/>
            </a:xfrm>
            <a:custGeom>
              <a:avLst/>
              <a:gdLst>
                <a:gd name="T0" fmla="*/ 8 w 16"/>
                <a:gd name="T1" fmla="*/ 12 h 12"/>
                <a:gd name="T2" fmla="*/ 8 w 16"/>
                <a:gd name="T3" fmla="*/ 0 h 12"/>
                <a:gd name="T4" fmla="*/ 8 w 16"/>
                <a:gd name="T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2">
                  <a:moveTo>
                    <a:pt x="8" y="12"/>
                  </a:moveTo>
                  <a:cubicBezTo>
                    <a:pt x="16" y="12"/>
                    <a:pt x="16" y="0"/>
                    <a:pt x="8" y="0"/>
                  </a:cubicBezTo>
                  <a:cubicBezTo>
                    <a:pt x="0" y="0"/>
                    <a:pt x="0" y="12"/>
                    <a:pt x="8" y="12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216">
              <a:extLst>
                <a:ext uri="{FF2B5EF4-FFF2-40B4-BE49-F238E27FC236}">
                  <a16:creationId xmlns="" xmlns:a16="http://schemas.microsoft.com/office/drawing/2014/main" id="{D6640CDE-0BDD-4E54-8C39-9AEAC30D2648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40813" y="5383632"/>
              <a:ext cx="9436" cy="0"/>
            </a:xfrm>
            <a:custGeom>
              <a:avLst/>
              <a:gdLst>
                <a:gd name="T0" fmla="*/ 0 w 2"/>
                <a:gd name="T1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217">
              <a:extLst>
                <a:ext uri="{FF2B5EF4-FFF2-40B4-BE49-F238E27FC236}">
                  <a16:creationId xmlns="" xmlns:a16="http://schemas.microsoft.com/office/drawing/2014/main" id="{FF86EE87-33AD-48B4-AC41-8B4F97B4011A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05429" y="5352965"/>
              <a:ext cx="77847" cy="58975"/>
            </a:xfrm>
            <a:custGeom>
              <a:avLst/>
              <a:gdLst>
                <a:gd name="T0" fmla="*/ 7 w 16"/>
                <a:gd name="T1" fmla="*/ 12 h 12"/>
                <a:gd name="T2" fmla="*/ 9 w 16"/>
                <a:gd name="T3" fmla="*/ 12 h 12"/>
                <a:gd name="T4" fmla="*/ 16 w 16"/>
                <a:gd name="T5" fmla="*/ 6 h 12"/>
                <a:gd name="T6" fmla="*/ 9 w 16"/>
                <a:gd name="T7" fmla="*/ 0 h 12"/>
                <a:gd name="T8" fmla="*/ 7 w 16"/>
                <a:gd name="T9" fmla="*/ 0 h 12"/>
                <a:gd name="T10" fmla="*/ 0 w 16"/>
                <a:gd name="T11" fmla="*/ 6 h 12"/>
                <a:gd name="T12" fmla="*/ 7 w 16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2">
                  <a:moveTo>
                    <a:pt x="7" y="12"/>
                  </a:moveTo>
                  <a:cubicBezTo>
                    <a:pt x="7" y="12"/>
                    <a:pt x="8" y="12"/>
                    <a:pt x="9" y="12"/>
                  </a:cubicBezTo>
                  <a:cubicBezTo>
                    <a:pt x="13" y="12"/>
                    <a:pt x="16" y="10"/>
                    <a:pt x="16" y="6"/>
                  </a:cubicBezTo>
                  <a:cubicBezTo>
                    <a:pt x="15" y="3"/>
                    <a:pt x="13" y="0"/>
                    <a:pt x="9" y="0"/>
                  </a:cubicBezTo>
                  <a:cubicBezTo>
                    <a:pt x="8" y="0"/>
                    <a:pt x="7" y="0"/>
                    <a:pt x="7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0"/>
                    <a:pt x="3" y="12"/>
                    <a:pt x="7" y="12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Line 218">
              <a:extLst>
                <a:ext uri="{FF2B5EF4-FFF2-40B4-BE49-F238E27FC236}">
                  <a16:creationId xmlns="" xmlns:a16="http://schemas.microsoft.com/office/drawing/2014/main" id="{0145C09F-BF9A-43F7-9DBD-6F783C08699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50421" y="5829481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Line 219">
              <a:extLst>
                <a:ext uri="{FF2B5EF4-FFF2-40B4-BE49-F238E27FC236}">
                  <a16:creationId xmlns="" xmlns:a16="http://schemas.microsoft.com/office/drawing/2014/main" id="{F23D210B-4CA9-44EC-A301-D65FE261EDE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50421" y="5829481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220">
              <a:extLst>
                <a:ext uri="{FF2B5EF4-FFF2-40B4-BE49-F238E27FC236}">
                  <a16:creationId xmlns="" xmlns:a16="http://schemas.microsoft.com/office/drawing/2014/main" id="{A80D8511-2245-4802-B248-E99134FF5ABD}"/>
                </a:ext>
              </a:extLst>
            </p:cNvPr>
            <p:cNvSpPr>
              <a:spLocks/>
            </p:cNvSpPr>
            <p:nvPr/>
          </p:nvSpPr>
          <p:spPr bwMode="auto">
            <a:xfrm>
              <a:off x="5110318" y="5798814"/>
              <a:ext cx="80206" cy="63693"/>
            </a:xfrm>
            <a:custGeom>
              <a:avLst/>
              <a:gdLst>
                <a:gd name="T0" fmla="*/ 8 w 16"/>
                <a:gd name="T1" fmla="*/ 13 h 13"/>
                <a:gd name="T2" fmla="*/ 8 w 16"/>
                <a:gd name="T3" fmla="*/ 0 h 13"/>
                <a:gd name="T4" fmla="*/ 8 w 16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3">
                  <a:moveTo>
                    <a:pt x="8" y="13"/>
                  </a:moveTo>
                  <a:cubicBezTo>
                    <a:pt x="16" y="13"/>
                    <a:pt x="16" y="0"/>
                    <a:pt x="8" y="0"/>
                  </a:cubicBezTo>
                  <a:cubicBezTo>
                    <a:pt x="0" y="0"/>
                    <a:pt x="0" y="13"/>
                    <a:pt x="8" y="13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Line 221">
              <a:extLst>
                <a:ext uri="{FF2B5EF4-FFF2-40B4-BE49-F238E27FC236}">
                  <a16:creationId xmlns="" xmlns:a16="http://schemas.microsoft.com/office/drawing/2014/main" id="{37E26AC6-9CE3-4912-AF3A-E012EC6F078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068488" y="2904335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Line 222">
              <a:extLst>
                <a:ext uri="{FF2B5EF4-FFF2-40B4-BE49-F238E27FC236}">
                  <a16:creationId xmlns="" xmlns:a16="http://schemas.microsoft.com/office/drawing/2014/main" id="{EE79A27F-B4E8-4B10-B7BC-965E931B734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068488" y="2904335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223">
              <a:extLst>
                <a:ext uri="{FF2B5EF4-FFF2-40B4-BE49-F238E27FC236}">
                  <a16:creationId xmlns="" xmlns:a16="http://schemas.microsoft.com/office/drawing/2014/main" id="{641BFA24-17E3-4C7E-960A-6F33E9FF727D}"/>
                </a:ext>
              </a:extLst>
            </p:cNvPr>
            <p:cNvSpPr>
              <a:spLocks/>
            </p:cNvSpPr>
            <p:nvPr/>
          </p:nvSpPr>
          <p:spPr bwMode="auto">
            <a:xfrm>
              <a:off x="8028386" y="2873669"/>
              <a:ext cx="80206" cy="58975"/>
            </a:xfrm>
            <a:custGeom>
              <a:avLst/>
              <a:gdLst>
                <a:gd name="T0" fmla="*/ 8 w 16"/>
                <a:gd name="T1" fmla="*/ 12 h 12"/>
                <a:gd name="T2" fmla="*/ 8 w 16"/>
                <a:gd name="T3" fmla="*/ 0 h 12"/>
                <a:gd name="T4" fmla="*/ 8 w 16"/>
                <a:gd name="T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2">
                  <a:moveTo>
                    <a:pt x="8" y="12"/>
                  </a:moveTo>
                  <a:cubicBezTo>
                    <a:pt x="16" y="12"/>
                    <a:pt x="16" y="0"/>
                    <a:pt x="8" y="0"/>
                  </a:cubicBezTo>
                  <a:cubicBezTo>
                    <a:pt x="0" y="0"/>
                    <a:pt x="0" y="12"/>
                    <a:pt x="8" y="12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27" name="矩形 226">
            <a:extLst>
              <a:ext uri="{FF2B5EF4-FFF2-40B4-BE49-F238E27FC236}">
                <a16:creationId xmlns="" xmlns:a16="http://schemas.microsoft.com/office/drawing/2014/main" id="{14AC25B8-E6AD-4EEE-B563-E66C5E5EAC98}"/>
              </a:ext>
            </a:extLst>
          </p:cNvPr>
          <p:cNvSpPr/>
          <p:nvPr/>
        </p:nvSpPr>
        <p:spPr>
          <a:xfrm>
            <a:off x="0" y="3970291"/>
            <a:ext cx="12192000" cy="2920575"/>
          </a:xfrm>
          <a:prstGeom prst="rect">
            <a:avLst/>
          </a:prstGeom>
          <a:solidFill>
            <a:srgbClr val="EDB1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7140738B-F48E-4914-B96B-1C21D802695D}"/>
              </a:ext>
            </a:extLst>
          </p:cNvPr>
          <p:cNvSpPr txBox="1"/>
          <p:nvPr/>
        </p:nvSpPr>
        <p:spPr>
          <a:xfrm rot="481103">
            <a:off x="2788930" y="934629"/>
            <a:ext cx="1848303" cy="792931"/>
          </a:xfrm>
          <a:prstGeom prst="rect">
            <a:avLst/>
          </a:prstGeom>
          <a:noFill/>
        </p:spPr>
        <p:txBody>
          <a:bodyPr wrap="none" rtlCol="0">
            <a:prstTxWarp prst="textPlain">
              <a:avLst>
                <a:gd name="adj" fmla="val 50001"/>
              </a:avLst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THANKS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861185" y="2163466"/>
            <a:ext cx="5413005" cy="1298176"/>
          </a:xfrm>
        </p:spPr>
        <p:txBody>
          <a:bodyPr>
            <a:noAutofit/>
          </a:bodyPr>
          <a:lstStyle/>
          <a:p>
            <a:r>
              <a:rPr lang="en-US" altLang="zh-CN" sz="3600" dirty="0"/>
              <a:t>Thanks.</a:t>
            </a:r>
            <a:br>
              <a:rPr lang="en-US" altLang="zh-CN" sz="3600" dirty="0"/>
            </a:br>
            <a:r>
              <a:rPr lang="en-US" altLang="zh-CN" sz="3600" b="0" dirty="0"/>
              <a:t>And Your Slogan Here.</a:t>
            </a:r>
            <a:endParaRPr lang="zh-CN" altLang="en-US" sz="3600" b="0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7"/>
          </p:nvPr>
        </p:nvSpPr>
        <p:spPr>
          <a:xfrm>
            <a:off x="861185" y="4367433"/>
            <a:ext cx="10659303" cy="310871"/>
          </a:xfrm>
        </p:spPr>
        <p:txBody>
          <a:bodyPr>
            <a:normAutofit lnSpcReduction="10000"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Speaker name and title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8"/>
          </p:nvPr>
        </p:nvSpPr>
        <p:spPr>
          <a:xfrm>
            <a:off x="861185" y="4678304"/>
            <a:ext cx="10659303" cy="310871"/>
          </a:xfrm>
        </p:spPr>
        <p:txBody>
          <a:bodyPr>
            <a:normAutofit lnSpcReduction="10000"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www.islide.cc</a:t>
            </a:r>
            <a:endParaRPr lang="en-US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="" xmlns:a16="http://schemas.microsoft.com/office/drawing/2014/main" id="{58019E78-A12E-4BA3-9E2F-71D2A05D79F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C4B4A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F58EAC10-0104-492E-8E43-178CE94D3EFA}"/>
              </a:ext>
            </a:extLst>
          </p:cNvPr>
          <p:cNvGrpSpPr/>
          <p:nvPr/>
        </p:nvGrpSpPr>
        <p:grpSpPr>
          <a:xfrm>
            <a:off x="5757434" y="4158912"/>
            <a:ext cx="1067686" cy="955554"/>
            <a:chOff x="5465642" y="1881487"/>
            <a:chExt cx="1687482" cy="1510256"/>
          </a:xfrm>
        </p:grpSpPr>
        <p:sp>
          <p:nvSpPr>
            <p:cNvPr id="15" name="矩形 2">
              <a:extLst>
                <a:ext uri="{FF2B5EF4-FFF2-40B4-BE49-F238E27FC236}">
                  <a16:creationId xmlns="" xmlns:a16="http://schemas.microsoft.com/office/drawing/2014/main" id="{A82DF509-02BC-41DD-A9BC-5327653F09FA}"/>
                </a:ext>
              </a:extLst>
            </p:cNvPr>
            <p:cNvSpPr/>
            <p:nvPr/>
          </p:nvSpPr>
          <p:spPr>
            <a:xfrm rot="18000000">
              <a:off x="5971193" y="2209811"/>
              <a:ext cx="1216578" cy="1147285"/>
            </a:xfrm>
            <a:prstGeom prst="rect">
              <a:avLst/>
            </a:prstGeom>
            <a:gradFill>
              <a:gsLst>
                <a:gs pos="23000">
                  <a:srgbClr val="A42E2E"/>
                </a:gs>
                <a:gs pos="100000">
                  <a:srgbClr val="CC4B4A">
                    <a:alpha val="0"/>
                    <a:lumMod val="0"/>
                    <a:lumOff val="100000"/>
                  </a:srgbClr>
                </a:gs>
                <a:gs pos="74000">
                  <a:srgbClr val="CC4B4A">
                    <a:alpha val="0"/>
                  </a:srgbClr>
                </a:gs>
              </a:gsLst>
              <a:lin ang="66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="" xmlns:a16="http://schemas.microsoft.com/office/drawing/2014/main" id="{C0C6B732-DA4C-4838-9271-7A4CE0A2E36A}"/>
                </a:ext>
              </a:extLst>
            </p:cNvPr>
            <p:cNvGrpSpPr/>
            <p:nvPr userDrawn="1"/>
          </p:nvGrpSpPr>
          <p:grpSpPr>
            <a:xfrm>
              <a:off x="5465642" y="1881487"/>
              <a:ext cx="1217540" cy="1217544"/>
              <a:chOff x="5465642" y="1894187"/>
              <a:chExt cx="1217540" cy="1217544"/>
            </a:xfrm>
            <a:effectLst/>
          </p:grpSpPr>
          <p:sp>
            <p:nvSpPr>
              <p:cNvPr id="19" name="椭圆 18">
                <a:extLst>
                  <a:ext uri="{FF2B5EF4-FFF2-40B4-BE49-F238E27FC236}">
                    <a16:creationId xmlns="" xmlns:a16="http://schemas.microsoft.com/office/drawing/2014/main" id="{638027B4-30B6-41D9-8DB4-8BA9D4DC2C04}"/>
                  </a:ext>
                </a:extLst>
              </p:cNvPr>
              <p:cNvSpPr/>
              <p:nvPr/>
            </p:nvSpPr>
            <p:spPr>
              <a:xfrm>
                <a:off x="5466012" y="1894559"/>
                <a:ext cx="1216800" cy="1216800"/>
              </a:xfrm>
              <a:prstGeom prst="ellipse">
                <a:avLst/>
              </a:prstGeom>
              <a:solidFill>
                <a:srgbClr val="D74B4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" name="Freeform 18">
                <a:extLst>
                  <a:ext uri="{FF2B5EF4-FFF2-40B4-BE49-F238E27FC236}">
                    <a16:creationId xmlns="" xmlns:a16="http://schemas.microsoft.com/office/drawing/2014/main" id="{7D12D279-4DF4-4632-AA06-0FE63552B943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465642" y="1894187"/>
                <a:ext cx="1217540" cy="1217544"/>
              </a:xfrm>
              <a:custGeom>
                <a:avLst/>
                <a:gdLst>
                  <a:gd name="T0" fmla="*/ 344 w 687"/>
                  <a:gd name="T1" fmla="*/ 0 h 685"/>
                  <a:gd name="T2" fmla="*/ 344 w 687"/>
                  <a:gd name="T3" fmla="*/ 0 h 685"/>
                  <a:gd name="T4" fmla="*/ 0 w 687"/>
                  <a:gd name="T5" fmla="*/ 344 h 685"/>
                  <a:gd name="T6" fmla="*/ 209 w 687"/>
                  <a:gd name="T7" fmla="*/ 659 h 685"/>
                  <a:gd name="T8" fmla="*/ 210 w 687"/>
                  <a:gd name="T9" fmla="*/ 648 h 685"/>
                  <a:gd name="T10" fmla="*/ 260 w 687"/>
                  <a:gd name="T11" fmla="*/ 402 h 685"/>
                  <a:gd name="T12" fmla="*/ 362 w 687"/>
                  <a:gd name="T13" fmla="*/ 334 h 685"/>
                  <a:gd name="T14" fmla="*/ 430 w 687"/>
                  <a:gd name="T15" fmla="*/ 436 h 685"/>
                  <a:gd name="T16" fmla="*/ 380 w 687"/>
                  <a:gd name="T17" fmla="*/ 682 h 685"/>
                  <a:gd name="T18" fmla="*/ 379 w 687"/>
                  <a:gd name="T19" fmla="*/ 685 h 685"/>
                  <a:gd name="T20" fmla="*/ 687 w 687"/>
                  <a:gd name="T21" fmla="*/ 344 h 685"/>
                  <a:gd name="T22" fmla="*/ 344 w 687"/>
                  <a:gd name="T23" fmla="*/ 0 h 685"/>
                  <a:gd name="T24" fmla="*/ 388 w 687"/>
                  <a:gd name="T25" fmla="*/ 293 h 685"/>
                  <a:gd name="T26" fmla="*/ 299 w 687"/>
                  <a:gd name="T27" fmla="*/ 204 h 685"/>
                  <a:gd name="T28" fmla="*/ 388 w 687"/>
                  <a:gd name="T29" fmla="*/ 115 h 685"/>
                  <a:gd name="T30" fmla="*/ 477 w 687"/>
                  <a:gd name="T31" fmla="*/ 204 h 685"/>
                  <a:gd name="T32" fmla="*/ 388 w 687"/>
                  <a:gd name="T33" fmla="*/ 29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7" h="685">
                    <a:moveTo>
                      <a:pt x="344" y="0"/>
                    </a:moveTo>
                    <a:cubicBezTo>
                      <a:pt x="344" y="0"/>
                      <a:pt x="344" y="0"/>
                      <a:pt x="344" y="0"/>
                    </a:cubicBezTo>
                    <a:cubicBezTo>
                      <a:pt x="155" y="0"/>
                      <a:pt x="0" y="155"/>
                      <a:pt x="0" y="344"/>
                    </a:cubicBezTo>
                    <a:cubicBezTo>
                      <a:pt x="0" y="485"/>
                      <a:pt x="86" y="607"/>
                      <a:pt x="209" y="659"/>
                    </a:cubicBezTo>
                    <a:cubicBezTo>
                      <a:pt x="209" y="656"/>
                      <a:pt x="209" y="652"/>
                      <a:pt x="210" y="648"/>
                    </a:cubicBezTo>
                    <a:cubicBezTo>
                      <a:pt x="260" y="402"/>
                      <a:pt x="260" y="402"/>
                      <a:pt x="260" y="402"/>
                    </a:cubicBezTo>
                    <a:cubicBezTo>
                      <a:pt x="269" y="355"/>
                      <a:pt x="315" y="325"/>
                      <a:pt x="362" y="334"/>
                    </a:cubicBezTo>
                    <a:cubicBezTo>
                      <a:pt x="409" y="344"/>
                      <a:pt x="439" y="390"/>
                      <a:pt x="430" y="436"/>
                    </a:cubicBezTo>
                    <a:cubicBezTo>
                      <a:pt x="380" y="682"/>
                      <a:pt x="380" y="682"/>
                      <a:pt x="380" y="682"/>
                    </a:cubicBezTo>
                    <a:cubicBezTo>
                      <a:pt x="379" y="684"/>
                      <a:pt x="379" y="684"/>
                      <a:pt x="379" y="685"/>
                    </a:cubicBezTo>
                    <a:cubicBezTo>
                      <a:pt x="551" y="668"/>
                      <a:pt x="687" y="521"/>
                      <a:pt x="687" y="344"/>
                    </a:cubicBezTo>
                    <a:cubicBezTo>
                      <a:pt x="687" y="155"/>
                      <a:pt x="533" y="0"/>
                      <a:pt x="344" y="0"/>
                    </a:cubicBezTo>
                    <a:close/>
                    <a:moveTo>
                      <a:pt x="388" y="293"/>
                    </a:moveTo>
                    <a:cubicBezTo>
                      <a:pt x="339" y="293"/>
                      <a:pt x="299" y="253"/>
                      <a:pt x="299" y="204"/>
                    </a:cubicBezTo>
                    <a:cubicBezTo>
                      <a:pt x="299" y="155"/>
                      <a:pt x="339" y="115"/>
                      <a:pt x="388" y="115"/>
                    </a:cubicBezTo>
                    <a:cubicBezTo>
                      <a:pt x="437" y="115"/>
                      <a:pt x="477" y="155"/>
                      <a:pt x="477" y="204"/>
                    </a:cubicBezTo>
                    <a:cubicBezTo>
                      <a:pt x="477" y="253"/>
                      <a:pt x="437" y="293"/>
                      <a:pt x="388" y="29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</p:grpSp>
      <p:sp>
        <p:nvSpPr>
          <p:cNvPr id="21" name="标题 8">
            <a:extLst>
              <a:ext uri="{FF2B5EF4-FFF2-40B4-BE49-F238E27FC236}">
                <a16:creationId xmlns="" xmlns:a16="http://schemas.microsoft.com/office/drawing/2014/main" id="{733732A8-00EB-4977-8CDD-434D9AE5CC92}"/>
              </a:ext>
            </a:extLst>
          </p:cNvPr>
          <p:cNvSpPr txBox="1">
            <a:spLocks/>
          </p:cNvSpPr>
          <p:nvPr/>
        </p:nvSpPr>
        <p:spPr>
          <a:xfrm>
            <a:off x="3256230" y="2028830"/>
            <a:ext cx="5679540" cy="1178106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none" lIns="91440" tIns="45720" rIns="91440" bIns="45720" rtlCol="0" anchor="ctr">
            <a:noAutofit/>
          </a:bodyPr>
          <a:lstStyle>
            <a:lvl1pPr algn="ctr" defTabSz="914354" rtl="0" eaLnBrk="1" latinLnBrk="0" hangingPunct="1">
              <a:lnSpc>
                <a:spcPct val="120000"/>
              </a:lnSpc>
              <a:spcBef>
                <a:spcPct val="0"/>
              </a:spcBef>
              <a:buNone/>
              <a:defRPr lang="zh-CN" altLang="en-US" sz="2000" b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marL="0" marR="0" lvl="0" indent="0" algn="ctr" defTabSz="914354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使用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iSlide 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插件</a:t>
            </a:r>
            <a:b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为您节省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90%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PPT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设计时间</a:t>
            </a:r>
            <a:b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iSlide add-in saves </a:t>
            </a:r>
            <a:r>
              <a: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you 90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% time in making PowerPoint slides.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副标题 9">
            <a:extLst>
              <a:ext uri="{FF2B5EF4-FFF2-40B4-BE49-F238E27FC236}">
                <a16:creationId xmlns="" xmlns:a16="http://schemas.microsoft.com/office/drawing/2014/main" id="{3B488FCE-2B18-46FF-9521-112BCCFC4FDA}"/>
              </a:ext>
            </a:extLst>
          </p:cNvPr>
          <p:cNvSpPr txBox="1">
            <a:spLocks/>
          </p:cNvSpPr>
          <p:nvPr/>
        </p:nvSpPr>
        <p:spPr>
          <a:xfrm>
            <a:off x="2669382" y="5352752"/>
            <a:ext cx="6853237" cy="62894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914354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17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4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www.islide.cc</a:t>
            </a:r>
          </a:p>
        </p:txBody>
      </p:sp>
    </p:spTree>
    <p:extLst>
      <p:ext uri="{BB962C8B-B14F-4D97-AF65-F5344CB8AC3E}">
        <p14:creationId xmlns:p14="http://schemas.microsoft.com/office/powerpoint/2010/main" val="2036426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22809" y="2128458"/>
            <a:ext cx="4460537" cy="691252"/>
            <a:chOff x="1101012" y="2911151"/>
            <a:chExt cx="9573211" cy="1483567"/>
          </a:xfrm>
        </p:grpSpPr>
        <p:sp>
          <p:nvSpPr>
            <p:cNvPr id="2" name="椭圆 1"/>
            <p:cNvSpPr/>
            <p:nvPr/>
          </p:nvSpPr>
          <p:spPr>
            <a:xfrm>
              <a:off x="5551715" y="3069771"/>
              <a:ext cx="643813" cy="6438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7" name="椭圆 6"/>
            <p:cNvSpPr/>
            <p:nvPr/>
          </p:nvSpPr>
          <p:spPr>
            <a:xfrm>
              <a:off x="6447454" y="3069771"/>
              <a:ext cx="643813" cy="643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8" name="椭圆 7"/>
            <p:cNvSpPr/>
            <p:nvPr/>
          </p:nvSpPr>
          <p:spPr>
            <a:xfrm>
              <a:off x="7343193" y="3069771"/>
              <a:ext cx="643813" cy="6438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9" name="椭圆 8"/>
            <p:cNvSpPr/>
            <p:nvPr/>
          </p:nvSpPr>
          <p:spPr>
            <a:xfrm>
              <a:off x="8238932" y="3069771"/>
              <a:ext cx="643813" cy="6438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0" name="椭圆 9"/>
            <p:cNvSpPr/>
            <p:nvPr/>
          </p:nvSpPr>
          <p:spPr>
            <a:xfrm>
              <a:off x="9134671" y="3069771"/>
              <a:ext cx="643813" cy="643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030410" y="3069771"/>
              <a:ext cx="643813" cy="6438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01012" y="3069771"/>
              <a:ext cx="643813" cy="64381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96751" y="3069771"/>
              <a:ext cx="643813" cy="6438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92490" y="3069771"/>
              <a:ext cx="643813" cy="6438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5" name="椭圆 14"/>
            <p:cNvSpPr/>
            <p:nvPr/>
          </p:nvSpPr>
          <p:spPr>
            <a:xfrm>
              <a:off x="3788229" y="3069771"/>
              <a:ext cx="643813" cy="6438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82546" y="2911151"/>
              <a:ext cx="0" cy="1483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69927" y="1512847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主题色彩 </a:t>
            </a:r>
            <a:r>
              <a:rPr lang="en-US" altLang="zh-CN" sz="1200" dirty="0"/>
              <a:t>THEME COLORS</a:t>
            </a:r>
            <a:endParaRPr lang="zh-CN" altLang="en-US" sz="12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800"/>
            </a:lvl1pPr>
          </a:lstStyle>
          <a:p>
            <a:r>
              <a:rPr lang="zh-CN" altLang="en-US" dirty="0"/>
              <a:t>文字</a:t>
            </a:r>
            <a:r>
              <a:rPr lang="en-US" altLang="zh-CN" dirty="0"/>
              <a:t>/</a:t>
            </a:r>
            <a:r>
              <a:rPr lang="zh-CN" altLang="en-US" dirty="0"/>
              <a:t>背景 </a:t>
            </a:r>
            <a:r>
              <a:rPr lang="en-US" altLang="zh-CN" dirty="0"/>
              <a:t>Text/Background</a:t>
            </a:r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/>
              <a:t>填充色 </a:t>
            </a:r>
            <a:r>
              <a:rPr lang="en-US" altLang="zh-CN" sz="800" dirty="0"/>
              <a:t>Fill Colors</a:t>
            </a:r>
            <a:endParaRPr lang="zh-CN" altLang="en-US" sz="800" dirty="0"/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主题字体 </a:t>
            </a:r>
            <a:r>
              <a:rPr lang="en-US" altLang="zh-CN" sz="1200" dirty="0"/>
              <a:t>THEME FONTS</a:t>
            </a:r>
            <a:endParaRPr lang="zh-CN" altLang="en-US" sz="12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chemeClr val="tx1"/>
                </a:solidFill>
              </a:rPr>
              <a:t>中文字体：微软雅黑  </a:t>
            </a:r>
            <a:r>
              <a:rPr lang="en-US" altLang="zh-CN" sz="800" dirty="0">
                <a:solidFill>
                  <a:schemeClr val="tx1"/>
                </a:solidFill>
              </a:rPr>
              <a:t>Asian Font: Microsoft </a:t>
            </a:r>
            <a:r>
              <a:rPr lang="en-US" altLang="zh-CN" sz="800" dirty="0" err="1">
                <a:solidFill>
                  <a:schemeClr val="tx1"/>
                </a:solidFill>
              </a:rPr>
              <a:t>Yahei</a:t>
            </a:r>
            <a:endParaRPr lang="en-US" altLang="zh-CN" sz="800" dirty="0">
              <a:solidFill>
                <a:schemeClr val="tx1"/>
              </a:solidFill>
            </a:endParaRPr>
          </a:p>
          <a:p>
            <a:endParaRPr lang="en-US" altLang="zh-CN" sz="800" dirty="0">
              <a:solidFill>
                <a:schemeClr val="tx1"/>
              </a:solidFill>
            </a:endParaRPr>
          </a:p>
          <a:p>
            <a:r>
              <a:rPr lang="zh-CN" altLang="en-US" sz="800" dirty="0">
                <a:solidFill>
                  <a:schemeClr val="tx1"/>
                </a:solidFill>
              </a:rPr>
              <a:t>英文字体：</a:t>
            </a:r>
            <a:r>
              <a:rPr lang="en-US" altLang="zh-CN" sz="800" dirty="0">
                <a:solidFill>
                  <a:schemeClr val="tx1"/>
                </a:solidFill>
              </a:rPr>
              <a:t>Arial  Latin Font: Arial</a:t>
            </a:r>
            <a:endParaRPr lang="zh-CN" altLang="en-US" sz="800" dirty="0">
              <a:solidFill>
                <a:schemeClr val="tx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6155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预设参考线（</a:t>
            </a:r>
            <a:r>
              <a:rPr lang="en-US" altLang="zh-CN" sz="1200" dirty="0"/>
              <a:t>2013</a:t>
            </a:r>
            <a:r>
              <a:rPr lang="zh-CN" altLang="en-US" sz="1200" dirty="0"/>
              <a:t>版本及以上）</a:t>
            </a:r>
            <a:r>
              <a:rPr lang="en-US" altLang="zh-CN" sz="1200" dirty="0"/>
              <a:t> GUIDES (Office 2013 and later)</a:t>
            </a:r>
            <a:endParaRPr lang="zh-CN" altLang="en-US" sz="12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979298" y="2204128"/>
            <a:ext cx="4541191" cy="3084493"/>
            <a:chOff x="6979298" y="2204127"/>
            <a:chExt cx="4541190" cy="3084493"/>
          </a:xfrm>
        </p:grpSpPr>
        <p:sp>
          <p:nvSpPr>
            <p:cNvPr id="35" name="矩形 34"/>
            <p:cNvSpPr/>
            <p:nvPr/>
          </p:nvSpPr>
          <p:spPr>
            <a:xfrm>
              <a:off x="7070725" y="2240059"/>
              <a:ext cx="4449762" cy="250299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333861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280709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979298" y="2667246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979298" y="2746562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979298" y="4443008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979298" y="4517653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333860" y="2741891"/>
              <a:ext cx="3946848" cy="170111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7070725" y="4822365"/>
              <a:ext cx="4449763" cy="4662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chemeClr val="tx1"/>
                  </a:solidFill>
                </a:rPr>
                <a:t>ALT+F9 </a:t>
              </a:r>
              <a:r>
                <a:rPr lang="zh-CN" altLang="en-US" sz="800" dirty="0">
                  <a:solidFill>
                    <a:schemeClr val="tx1"/>
                  </a:solidFill>
                </a:rPr>
                <a:t>开启和查看本主题预设的参考线</a:t>
              </a:r>
              <a:endParaRPr lang="en-US" altLang="zh-CN" sz="800" dirty="0">
                <a:solidFill>
                  <a:schemeClr val="tx1"/>
                </a:solidFill>
              </a:endParaRPr>
            </a:p>
            <a:p>
              <a:r>
                <a:rPr lang="en-US" altLang="zh-CN" sz="800" dirty="0"/>
                <a:t>Press</a:t>
              </a:r>
              <a:r>
                <a:rPr lang="en-US" altLang="zh-CN" sz="800" dirty="0">
                  <a:solidFill>
                    <a:schemeClr val="tx1"/>
                  </a:solidFill>
                </a:rPr>
                <a:t> Alt + F9 to</a:t>
              </a:r>
              <a:r>
                <a:rPr lang="zh-CN" altLang="en-US" sz="800" dirty="0">
                  <a:solidFill>
                    <a:schemeClr val="tx1"/>
                  </a:solidFill>
                </a:rPr>
                <a:t> </a:t>
              </a:r>
              <a:r>
                <a:rPr lang="en-US" altLang="zh-CN" sz="800" dirty="0"/>
                <a:t>show</a:t>
              </a:r>
              <a:r>
                <a:rPr lang="en-US" altLang="zh-CN" sz="800" dirty="0">
                  <a:solidFill>
                    <a:schemeClr val="tx1"/>
                  </a:solidFill>
                </a:rPr>
                <a:t>/hide guides.</a:t>
              </a:r>
            </a:p>
            <a:p>
              <a:endParaRPr lang="zh-CN" altLang="en-US" sz="800" dirty="0">
                <a:solidFill>
                  <a:schemeClr val="tx1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色彩库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功能，快速应用更多色彩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More color schemes are optional in iSlide Color Library. Just click to apply.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*可以在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设计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菜单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800" dirty="0">
                <a:solidFill>
                  <a:srgbClr val="CC4A4A"/>
                </a:solidFill>
              </a:rPr>
              <a:t>iSlide【</a:t>
            </a:r>
            <a:r>
              <a:rPr lang="zh-CN" altLang="en-US" sz="800" dirty="0">
                <a:solidFill>
                  <a:srgbClr val="CC4A4A"/>
                </a:solidFill>
              </a:rPr>
              <a:t>统一字体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功能改变设置。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To change theme fonts, you can click Design &gt; Variants &gt; Fonts, or use “Uniform Fonts” feature of iSlide.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一键优化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Use iSlide “Uniform Guides” feature to edit and apply more preset guides.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="" xmlns:a16="http://schemas.microsoft.com/office/drawing/2014/main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 dirty="0"/>
              <a:t>主题模板的标准 </a:t>
            </a:r>
            <a:r>
              <a:rPr lang="en-US" altLang="zh-CN" sz="2800" b="1" dirty="0"/>
              <a:t>How to Use This Template</a:t>
            </a:r>
            <a:endParaRPr lang="zh-CN" altLang="en-US" sz="2800" b="1" dirty="0"/>
          </a:p>
        </p:txBody>
      </p:sp>
      <p:sp>
        <p:nvSpPr>
          <p:cNvPr id="51" name="矩形 50">
            <a:extLst>
              <a:ext uri="{FF2B5EF4-FFF2-40B4-BE49-F238E27FC236}">
                <a16:creationId xmlns="" xmlns:a16="http://schemas.microsoft.com/office/drawing/2014/main" id="{DB6B50C1-7119-4649-A59E-12A0D311364C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45778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组合 344"/>
          <p:cNvGrpSpPr/>
          <p:nvPr/>
        </p:nvGrpSpPr>
        <p:grpSpPr>
          <a:xfrm>
            <a:off x="4493792" y="1784983"/>
            <a:ext cx="6642649" cy="4206632"/>
            <a:chOff x="1223445" y="1639500"/>
            <a:chExt cx="6714551" cy="4252167"/>
          </a:xfrm>
        </p:grpSpPr>
        <p:grpSp>
          <p:nvGrpSpPr>
            <p:cNvPr id="306" name="Group 4"/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308" name="Freeform 5"/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6"/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7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8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9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10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11"/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2"/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13"/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14"/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15"/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16"/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"/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8"/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19"/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0"/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1"/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2"/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3"/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2" name="组合 331"/>
            <p:cNvGrpSpPr/>
            <p:nvPr/>
          </p:nvGrpSpPr>
          <p:grpSpPr>
            <a:xfrm>
              <a:off x="3151345" y="3390904"/>
              <a:ext cx="3824874" cy="1851656"/>
              <a:chOff x="7824351" y="3116333"/>
              <a:chExt cx="1714503" cy="830006"/>
            </a:xfrm>
          </p:grpSpPr>
          <p:grpSp>
            <p:nvGrpSpPr>
              <p:cNvPr id="333" name="组合 332"/>
              <p:cNvGrpSpPr/>
              <p:nvPr/>
            </p:nvGrpSpPr>
            <p:grpSpPr>
              <a:xfrm>
                <a:off x="7824351" y="3116333"/>
                <a:ext cx="1659023" cy="685771"/>
                <a:chOff x="7824355" y="3116331"/>
                <a:chExt cx="2155352" cy="890932"/>
              </a:xfrm>
            </p:grpSpPr>
            <p:sp>
              <p:nvSpPr>
                <p:cNvPr id="339" name="六边形 338"/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0" name="六边形 339"/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1" name="六边形 340"/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2" name="六边形 341"/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3" name="六边形 342"/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4" name="六边形 343"/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334" name="组合 333"/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335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6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8" name="圆角矩形 13"/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快速设计页面  </a:t>
            </a:r>
            <a:r>
              <a:rPr lang="en-US" altLang="zh-CN" sz="2800" b="1" dirty="0"/>
              <a:t>Quick Slides Design</a:t>
            </a:r>
            <a:endParaRPr lang="zh-CN" altLang="en-US" sz="2800" b="1" dirty="0"/>
          </a:p>
        </p:txBody>
      </p:sp>
      <p:grpSp>
        <p:nvGrpSpPr>
          <p:cNvPr id="347" name="组合 346"/>
          <p:cNvGrpSpPr/>
          <p:nvPr/>
        </p:nvGrpSpPr>
        <p:grpSpPr>
          <a:xfrm>
            <a:off x="1030616" y="1784762"/>
            <a:ext cx="2700136" cy="4206855"/>
            <a:chOff x="7048982" y="1370076"/>
            <a:chExt cx="3522380" cy="5487924"/>
          </a:xfrm>
        </p:grpSpPr>
        <p:sp>
          <p:nvSpPr>
            <p:cNvPr id="92" name="矩形 91"/>
            <p:cNvSpPr/>
            <p:nvPr/>
          </p:nvSpPr>
          <p:spPr>
            <a:xfrm>
              <a:off x="7048982" y="1370076"/>
              <a:ext cx="3522380" cy="5487924"/>
            </a:xfrm>
            <a:prstGeom prst="rect">
              <a:avLst/>
            </a:prstGeom>
            <a:gradFill>
              <a:gsLst>
                <a:gs pos="69900">
                  <a:srgbClr val="FFFFFF"/>
                </a:gs>
                <a:gs pos="97297">
                  <a:srgbClr val="FFFFFF"/>
                </a:gs>
                <a:gs pos="0">
                  <a:srgbClr val="FFFFFF"/>
                </a:gs>
              </a:gsLst>
              <a:lin ang="5400000" scaled="1"/>
            </a:gra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048982" y="1370076"/>
              <a:ext cx="3522380" cy="26435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图示库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Diagram Library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131365" y="1765273"/>
              <a:ext cx="217418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74" name="乘号 173"/>
            <p:cNvSpPr/>
            <p:nvPr/>
          </p:nvSpPr>
          <p:spPr>
            <a:xfrm>
              <a:off x="10349229" y="1412945"/>
              <a:ext cx="178618" cy="178618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5" name="push-pin-pointing-down_8930"/>
            <p:cNvSpPr>
              <a:spLocks noChangeAspect="1"/>
            </p:cNvSpPr>
            <p:nvPr/>
          </p:nvSpPr>
          <p:spPr bwMode="auto">
            <a:xfrm>
              <a:off x="10083016" y="1432660"/>
              <a:ext cx="138120" cy="13747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176" name="直接连接符 175"/>
            <p:cNvCxnSpPr>
              <a:cxnSpLocks/>
            </p:cNvCxnSpPr>
            <p:nvPr/>
          </p:nvCxnSpPr>
          <p:spPr>
            <a:xfrm>
              <a:off x="10292097" y="1439552"/>
              <a:ext cx="0" cy="130579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96" name="矩形 95"/>
            <p:cNvSpPr/>
            <p:nvPr/>
          </p:nvSpPr>
          <p:spPr>
            <a:xfrm>
              <a:off x="712948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9523961" y="1768180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7129482" y="3589063"/>
              <a:ext cx="1624839" cy="1005453"/>
              <a:chOff x="7528661" y="1052292"/>
              <a:chExt cx="2227549" cy="1378411"/>
            </a:xfrm>
          </p:grpSpPr>
          <p:sp>
            <p:nvSpPr>
              <p:cNvPr id="163" name="矩形: 圆角 3"/>
              <p:cNvSpPr/>
              <p:nvPr/>
            </p:nvSpPr>
            <p:spPr>
              <a:xfrm>
                <a:off x="7528661" y="1052292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cxnSp>
            <p:nvCxnSpPr>
              <p:cNvPr id="164" name="连接符: 肘形 32"/>
              <p:cNvCxnSpPr>
                <a:stCxn id="169" idx="1"/>
                <a:endCxn id="170" idx="0"/>
              </p:cNvCxnSpPr>
              <p:nvPr/>
            </p:nvCxnSpPr>
            <p:spPr>
              <a:xfrm rot="10800000" flipV="1">
                <a:off x="7949108" y="1465564"/>
                <a:ext cx="285975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5" name="连接符: 肘形 34"/>
              <p:cNvCxnSpPr>
                <a:stCxn id="169" idx="3"/>
                <a:endCxn id="173" idx="0"/>
              </p:cNvCxnSpPr>
              <p:nvPr/>
            </p:nvCxnSpPr>
            <p:spPr>
              <a:xfrm>
                <a:off x="9135072" y="1465564"/>
                <a:ext cx="225522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66" name="组合 165"/>
              <p:cNvGrpSpPr/>
              <p:nvPr/>
            </p:nvGrpSpPr>
            <p:grpSpPr>
              <a:xfrm>
                <a:off x="7744084" y="1288932"/>
                <a:ext cx="1821532" cy="913228"/>
                <a:chOff x="7824355" y="1531238"/>
                <a:chExt cx="1714500" cy="859568"/>
              </a:xfrm>
            </p:grpSpPr>
            <p:grpSp>
              <p:nvGrpSpPr>
                <p:cNvPr id="167" name="组合 166"/>
                <p:cNvGrpSpPr/>
                <p:nvPr/>
              </p:nvGrpSpPr>
              <p:grpSpPr>
                <a:xfrm>
                  <a:off x="7824355" y="2004856"/>
                  <a:ext cx="1714500" cy="385950"/>
                  <a:chOff x="7824355" y="1863749"/>
                  <a:chExt cx="1568912" cy="353177"/>
                </a:xfrm>
              </p:grpSpPr>
              <p:sp>
                <p:nvSpPr>
                  <p:cNvPr id="170" name="椭圆 23"/>
                  <p:cNvSpPr/>
                  <p:nvPr/>
                </p:nvSpPr>
                <p:spPr>
                  <a:xfrm>
                    <a:off x="782435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1" name="椭圆 24"/>
                  <p:cNvSpPr/>
                  <p:nvPr/>
                </p:nvSpPr>
                <p:spPr>
                  <a:xfrm>
                    <a:off x="822960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2" name="椭圆 25"/>
                  <p:cNvSpPr/>
                  <p:nvPr/>
                </p:nvSpPr>
                <p:spPr>
                  <a:xfrm>
                    <a:off x="863484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3" name="椭圆 26"/>
                  <p:cNvSpPr/>
                  <p:nvPr/>
                </p:nvSpPr>
                <p:spPr>
                  <a:xfrm>
                    <a:off x="904009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cxnSp>
              <p:nvCxnSpPr>
                <p:cNvPr id="168" name="连接符: 肘形 36"/>
                <p:cNvCxnSpPr>
                  <a:stCxn id="172" idx="0"/>
                  <a:endCxn id="171" idx="0"/>
                </p:cNvCxnSpPr>
                <p:nvPr/>
              </p:nvCxnSpPr>
              <p:spPr>
                <a:xfrm rot="16200000" flipV="1">
                  <a:off x="8681605" y="1783431"/>
                  <a:ext cx="12700" cy="442850"/>
                </a:xfrm>
                <a:prstGeom prst="bentConnector3">
                  <a:avLst>
                    <a:gd name="adj1" fmla="val 1554551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solidFill>
                    <a:srgbClr val="867D98">
                      <a:lumMod val="40000"/>
                      <a:lumOff val="60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69" name="圆角矩形 13"/>
                <p:cNvSpPr/>
                <p:nvPr/>
              </p:nvSpPr>
              <p:spPr>
                <a:xfrm flipV="1">
                  <a:off x="8286501" y="1531238"/>
                  <a:ext cx="847108" cy="33250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8813093" y="2497554"/>
              <a:ext cx="1624839" cy="1005453"/>
              <a:chOff x="10080565" y="1070123"/>
              <a:chExt cx="2227549" cy="1378411"/>
            </a:xfrm>
          </p:grpSpPr>
          <p:sp>
            <p:nvSpPr>
              <p:cNvPr id="141" name="矩形: 圆角 214"/>
              <p:cNvSpPr/>
              <p:nvPr/>
            </p:nvSpPr>
            <p:spPr>
              <a:xfrm>
                <a:off x="10080565" y="1070123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10260890" y="1313367"/>
                <a:ext cx="1856770" cy="854413"/>
                <a:chOff x="5398496" y="1554238"/>
                <a:chExt cx="1747668" cy="804209"/>
              </a:xfrm>
              <a:solidFill>
                <a:srgbClr val="867D98">
                  <a:lumMod val="20000"/>
                  <a:lumOff val="80000"/>
                </a:srgbClr>
              </a:solidFill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5398652" y="1568615"/>
                  <a:ext cx="893792" cy="789832"/>
                  <a:chOff x="5398652" y="1568615"/>
                  <a:chExt cx="1147620" cy="789832"/>
                </a:xfrm>
                <a:grpFill/>
              </p:grpSpPr>
              <p:sp>
                <p:nvSpPr>
                  <p:cNvPr id="158" name="圆角矩形 13"/>
                  <p:cNvSpPr/>
                  <p:nvPr/>
                </p:nvSpPr>
                <p:spPr>
                  <a:xfrm>
                    <a:off x="5398652" y="2030991"/>
                    <a:ext cx="1146276" cy="327456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9" name="圆角矩形 13"/>
                  <p:cNvSpPr/>
                  <p:nvPr/>
                </p:nvSpPr>
                <p:spPr>
                  <a:xfrm>
                    <a:off x="5398652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0" name="圆角矩形 13"/>
                  <p:cNvSpPr/>
                  <p:nvPr/>
                </p:nvSpPr>
                <p:spPr>
                  <a:xfrm>
                    <a:off x="5699988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1" name="圆角矩形 13"/>
                  <p:cNvSpPr/>
                  <p:nvPr/>
                </p:nvSpPr>
                <p:spPr>
                  <a:xfrm>
                    <a:off x="6001324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2" name="圆角矩形 13"/>
                  <p:cNvSpPr/>
                  <p:nvPr/>
                </p:nvSpPr>
                <p:spPr>
                  <a:xfrm>
                    <a:off x="6302660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4" name="组合 143"/>
                <p:cNvGrpSpPr/>
                <p:nvPr/>
              </p:nvGrpSpPr>
              <p:grpSpPr>
                <a:xfrm>
                  <a:off x="6381318" y="2055683"/>
                  <a:ext cx="764844" cy="302764"/>
                  <a:chOff x="5391220" y="3636866"/>
                  <a:chExt cx="603957" cy="302764"/>
                </a:xfrm>
                <a:grpFill/>
              </p:grpSpPr>
              <p:sp>
                <p:nvSpPr>
                  <p:cNvPr id="154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5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6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7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>
                  <a:off x="5398496" y="1554238"/>
                  <a:ext cx="1747668" cy="306061"/>
                  <a:chOff x="4615136" y="3636866"/>
                  <a:chExt cx="1380041" cy="306061"/>
                </a:xfrm>
                <a:grpFill/>
              </p:grpSpPr>
              <p:sp>
                <p:nvSpPr>
                  <p:cNvPr id="146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7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8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9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0" name="圆角矩形 13"/>
                  <p:cNvSpPr/>
                  <p:nvPr/>
                </p:nvSpPr>
                <p:spPr>
                  <a:xfrm flipV="1">
                    <a:off x="461513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1" name="圆角矩形 13"/>
                  <p:cNvSpPr/>
                  <p:nvPr/>
                </p:nvSpPr>
                <p:spPr>
                  <a:xfrm flipV="1">
                    <a:off x="4800193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2" name="圆角矩形 13"/>
                  <p:cNvSpPr/>
                  <p:nvPr/>
                </p:nvSpPr>
                <p:spPr>
                  <a:xfrm flipV="1">
                    <a:off x="4985250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3" name="圆角矩形 13"/>
                  <p:cNvSpPr/>
                  <p:nvPr/>
                </p:nvSpPr>
                <p:spPr>
                  <a:xfrm flipV="1">
                    <a:off x="517030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2" name="组合 101"/>
            <p:cNvGrpSpPr/>
            <p:nvPr/>
          </p:nvGrpSpPr>
          <p:grpSpPr>
            <a:xfrm>
              <a:off x="8813093" y="3591398"/>
              <a:ext cx="1624839" cy="1005453"/>
              <a:chOff x="10080565" y="-604150"/>
              <a:chExt cx="2227549" cy="1378411"/>
            </a:xfrm>
          </p:grpSpPr>
          <p:sp>
            <p:nvSpPr>
              <p:cNvPr id="127" name="矩形: 圆角 222"/>
              <p:cNvSpPr/>
              <p:nvPr/>
            </p:nvSpPr>
            <p:spPr>
              <a:xfrm>
                <a:off x="10080565" y="-60415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28575" cap="flat" cmpd="sng" algn="ctr">
                <a:solidFill>
                  <a:srgbClr val="CC4A4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10269164" y="-345778"/>
                <a:ext cx="1821535" cy="881821"/>
                <a:chOff x="7824351" y="3116333"/>
                <a:chExt cx="1714503" cy="830006"/>
              </a:xfrm>
            </p:grpSpPr>
            <p:grpSp>
              <p:nvGrpSpPr>
                <p:cNvPr id="129" name="组合 128"/>
                <p:cNvGrpSpPr/>
                <p:nvPr/>
              </p:nvGrpSpPr>
              <p:grpSpPr>
                <a:xfrm>
                  <a:off x="7824351" y="3116333"/>
                  <a:ext cx="1659023" cy="685771"/>
                  <a:chOff x="7824355" y="3116331"/>
                  <a:chExt cx="2155352" cy="890932"/>
                </a:xfrm>
              </p:grpSpPr>
              <p:sp>
                <p:nvSpPr>
                  <p:cNvPr id="135" name="六边形 134"/>
                  <p:cNvSpPr/>
                  <p:nvPr/>
                </p:nvSpPr>
                <p:spPr>
                  <a:xfrm>
                    <a:off x="7824355" y="3116332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6" name="六边形 135"/>
                  <p:cNvSpPr/>
                  <p:nvPr/>
                </p:nvSpPr>
                <p:spPr>
                  <a:xfrm>
                    <a:off x="8242600" y="3350708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7" name="六边形 136"/>
                  <p:cNvSpPr/>
                  <p:nvPr/>
                </p:nvSpPr>
                <p:spPr>
                  <a:xfrm>
                    <a:off x="8652142" y="3116331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8" name="六边形 137"/>
                  <p:cNvSpPr/>
                  <p:nvPr/>
                </p:nvSpPr>
                <p:spPr>
                  <a:xfrm>
                    <a:off x="7833058" y="3593491"/>
                    <a:ext cx="479976" cy="413772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9" name="六边形 138"/>
                  <p:cNvSpPr/>
                  <p:nvPr/>
                </p:nvSpPr>
                <p:spPr>
                  <a:xfrm>
                    <a:off x="9075532" y="3325133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0" name="六边形 139"/>
                  <p:cNvSpPr/>
                  <p:nvPr/>
                </p:nvSpPr>
                <p:spPr>
                  <a:xfrm>
                    <a:off x="9499730" y="3117986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30" name="组合 129"/>
                <p:cNvGrpSpPr/>
                <p:nvPr/>
              </p:nvGrpSpPr>
              <p:grpSpPr>
                <a:xfrm>
                  <a:off x="7831052" y="3636868"/>
                  <a:ext cx="1707802" cy="309471"/>
                  <a:chOff x="4831017" y="3636868"/>
                  <a:chExt cx="1208170" cy="309471"/>
                </a:xfrm>
              </p:grpSpPr>
              <p:sp>
                <p:nvSpPr>
                  <p:cNvPr id="131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2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3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4" name="圆角矩形 13"/>
                  <p:cNvSpPr/>
                  <p:nvPr/>
                </p:nvSpPr>
                <p:spPr>
                  <a:xfrm flipV="1">
                    <a:off x="4831017" y="3878980"/>
                    <a:ext cx="1208170" cy="6735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3" name="组合 102"/>
            <p:cNvGrpSpPr/>
            <p:nvPr/>
          </p:nvGrpSpPr>
          <p:grpSpPr>
            <a:xfrm>
              <a:off x="7129482" y="2500590"/>
              <a:ext cx="1624839" cy="1005453"/>
              <a:chOff x="7528661" y="-621980"/>
              <a:chExt cx="2227549" cy="1378411"/>
            </a:xfrm>
          </p:grpSpPr>
          <p:sp>
            <p:nvSpPr>
              <p:cNvPr id="104" name="矩形: 圆角 220"/>
              <p:cNvSpPr/>
              <p:nvPr/>
            </p:nvSpPr>
            <p:spPr>
              <a:xfrm>
                <a:off x="7528661" y="-62198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7559212" y="-568070"/>
                <a:ext cx="2165599" cy="1169924"/>
                <a:chOff x="2857500" y="4505325"/>
                <a:chExt cx="2038350" cy="1101180"/>
              </a:xfrm>
            </p:grpSpPr>
            <p:sp>
              <p:nvSpPr>
                <p:cNvPr id="106" name="圆角矩形 13"/>
                <p:cNvSpPr/>
                <p:nvPr/>
              </p:nvSpPr>
              <p:spPr>
                <a:xfrm>
                  <a:off x="2857500" y="4505325"/>
                  <a:ext cx="2038350" cy="683215"/>
                </a:xfrm>
                <a:prstGeom prst="roundRect">
                  <a:avLst>
                    <a:gd name="adj" fmla="val 0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107" name="圆角矩形 13"/>
                <p:cNvSpPr/>
                <p:nvPr/>
              </p:nvSpPr>
              <p:spPr>
                <a:xfrm>
                  <a:off x="3438526" y="4690020"/>
                  <a:ext cx="872738" cy="167730"/>
                </a:xfrm>
                <a:prstGeom prst="roundRect">
                  <a:avLst>
                    <a:gd name="adj" fmla="val 22611"/>
                  </a:avLst>
                </a:prstGeom>
                <a:solidFill>
                  <a:srgbClr val="FFFFFF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grpSp>
              <p:nvGrpSpPr>
                <p:cNvPr id="108" name="组合 107"/>
                <p:cNvGrpSpPr/>
                <p:nvPr/>
              </p:nvGrpSpPr>
              <p:grpSpPr>
                <a:xfrm>
                  <a:off x="3222240" y="4899570"/>
                  <a:ext cx="1305310" cy="161380"/>
                  <a:chOff x="3438526" y="4899570"/>
                  <a:chExt cx="872738" cy="161380"/>
                </a:xfrm>
              </p:grpSpPr>
              <p:sp>
                <p:nvSpPr>
                  <p:cNvPr id="125" name="圆角矩形 13"/>
                  <p:cNvSpPr/>
                  <p:nvPr/>
                </p:nvSpPr>
                <p:spPr>
                  <a:xfrm>
                    <a:off x="3438526" y="48995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26" name="圆角矩形 13"/>
                  <p:cNvSpPr/>
                  <p:nvPr/>
                </p:nvSpPr>
                <p:spPr>
                  <a:xfrm>
                    <a:off x="3438526" y="50011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3076645" y="5303743"/>
                  <a:ext cx="1672005" cy="302762"/>
                  <a:chOff x="3076645" y="5303743"/>
                  <a:chExt cx="1803010" cy="302762"/>
                </a:xfrm>
              </p:grpSpPr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307664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21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2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3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4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3733870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7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8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9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0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439109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3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4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5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6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40" name="组合 239"/>
            <p:cNvGrpSpPr/>
            <p:nvPr/>
          </p:nvGrpSpPr>
          <p:grpSpPr>
            <a:xfrm>
              <a:off x="7132217" y="4676913"/>
              <a:ext cx="1623476" cy="1004546"/>
              <a:chOff x="4981478" y="4416941"/>
              <a:chExt cx="2227549" cy="1378411"/>
            </a:xfrm>
          </p:grpSpPr>
          <p:sp>
            <p:nvSpPr>
              <p:cNvPr id="241" name="矩形: 圆角 8"/>
              <p:cNvSpPr/>
              <p:nvPr/>
            </p:nvSpPr>
            <p:spPr>
              <a:xfrm>
                <a:off x="4981478" y="441694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42" name="组合 241"/>
              <p:cNvGrpSpPr/>
              <p:nvPr/>
            </p:nvGrpSpPr>
            <p:grpSpPr>
              <a:xfrm>
                <a:off x="5168481" y="4640406"/>
                <a:ext cx="1856603" cy="905125"/>
                <a:chOff x="5400091" y="4685784"/>
                <a:chExt cx="1747511" cy="851941"/>
              </a:xfrm>
            </p:grpSpPr>
            <p:sp>
              <p:nvSpPr>
                <p:cNvPr id="243" name="圆角矩形 13"/>
                <p:cNvSpPr/>
                <p:nvPr/>
              </p:nvSpPr>
              <p:spPr>
                <a:xfrm>
                  <a:off x="540009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4" name="圆角矩形 13"/>
                <p:cNvSpPr/>
                <p:nvPr/>
              </p:nvSpPr>
              <p:spPr>
                <a:xfrm>
                  <a:off x="6002766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5" name="圆角矩形 13"/>
                <p:cNvSpPr/>
                <p:nvPr/>
              </p:nvSpPr>
              <p:spPr>
                <a:xfrm>
                  <a:off x="660544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6" name="圆角矩形 245"/>
                <p:cNvSpPr/>
                <p:nvPr/>
              </p:nvSpPr>
              <p:spPr>
                <a:xfrm>
                  <a:off x="5400091" y="4685784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7" name="圆角矩形 13"/>
                <p:cNvSpPr/>
                <p:nvPr/>
              </p:nvSpPr>
              <p:spPr>
                <a:xfrm>
                  <a:off x="5400091" y="5385638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248" name="组合 247"/>
            <p:cNvGrpSpPr/>
            <p:nvPr/>
          </p:nvGrpSpPr>
          <p:grpSpPr>
            <a:xfrm>
              <a:off x="8815062" y="5750806"/>
              <a:ext cx="1623476" cy="1004546"/>
              <a:chOff x="7528661" y="6101571"/>
              <a:chExt cx="2227549" cy="1378411"/>
            </a:xfrm>
          </p:grpSpPr>
          <p:sp>
            <p:nvSpPr>
              <p:cNvPr id="249" name="矩形: 圆角 225"/>
              <p:cNvSpPr/>
              <p:nvPr/>
            </p:nvSpPr>
            <p:spPr>
              <a:xfrm>
                <a:off x="7528661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50" name="组合 249"/>
              <p:cNvGrpSpPr/>
              <p:nvPr/>
            </p:nvGrpSpPr>
            <p:grpSpPr>
              <a:xfrm>
                <a:off x="7792039" y="6315774"/>
                <a:ext cx="1684789" cy="966521"/>
                <a:chOff x="5447603" y="4660900"/>
                <a:chExt cx="1585793" cy="909730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5447603" y="4660900"/>
                  <a:ext cx="1585793" cy="909730"/>
                  <a:chOff x="2974312" y="3143456"/>
                  <a:chExt cx="8280835" cy="5557881"/>
                </a:xfrm>
                <a:solidFill>
                  <a:srgbClr val="FFFFFF"/>
                </a:solidFill>
              </p:grpSpPr>
              <p:sp>
                <p:nvSpPr>
                  <p:cNvPr id="269" name="自由: 形状 487"/>
                  <p:cNvSpPr/>
                  <p:nvPr/>
                </p:nvSpPr>
                <p:spPr>
                  <a:xfrm>
                    <a:off x="7388104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0" name="自由: 形状 488"/>
                  <p:cNvSpPr/>
                  <p:nvPr/>
                </p:nvSpPr>
                <p:spPr>
                  <a:xfrm>
                    <a:off x="3020657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1" name="矩形: 圆角 489"/>
                  <p:cNvSpPr/>
                  <p:nvPr/>
                </p:nvSpPr>
                <p:spPr>
                  <a:xfrm>
                    <a:off x="2974312" y="3143456"/>
                    <a:ext cx="8280835" cy="2504969"/>
                  </a:xfrm>
                  <a:prstGeom prst="roundRect">
                    <a:avLst/>
                  </a:pr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5873171" y="4752393"/>
                  <a:ext cx="743530" cy="743528"/>
                  <a:chOff x="5785244" y="4664463"/>
                  <a:chExt cx="919391" cy="919388"/>
                </a:xfrm>
              </p:grpSpPr>
              <p:sp>
                <p:nvSpPr>
                  <p:cNvPr id="265" name="自由: 形状 483"/>
                  <p:cNvSpPr/>
                  <p:nvPr/>
                </p:nvSpPr>
                <p:spPr>
                  <a:xfrm>
                    <a:off x="5785245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2346282"/>
                        </a:moveTo>
                        <a:cubicBezTo>
                          <a:pt x="0" y="1050466"/>
                          <a:pt x="1050466" y="0"/>
                          <a:pt x="2346282" y="0"/>
                        </a:cubicBezTo>
                        <a:lnTo>
                          <a:pt x="2346282" y="2346282"/>
                        </a:lnTo>
                        <a:lnTo>
                          <a:pt x="0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6" name="自由: 形状 484"/>
                  <p:cNvSpPr/>
                  <p:nvPr/>
                </p:nvSpPr>
                <p:spPr>
                  <a:xfrm>
                    <a:off x="6255317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0"/>
                        </a:moveTo>
                        <a:cubicBezTo>
                          <a:pt x="1295816" y="0"/>
                          <a:pt x="2346282" y="1050466"/>
                          <a:pt x="2346282" y="2346282"/>
                        </a:cubicBezTo>
                        <a:lnTo>
                          <a:pt x="0" y="23462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7" name="自由: 形状 485"/>
                  <p:cNvSpPr/>
                  <p:nvPr/>
                </p:nvSpPr>
                <p:spPr>
                  <a:xfrm>
                    <a:off x="6255316" y="5134534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0"/>
                        </a:moveTo>
                        <a:cubicBezTo>
                          <a:pt x="2346282" y="1295816"/>
                          <a:pt x="1295816" y="2346282"/>
                          <a:pt x="0" y="2346282"/>
                        </a:cubicBezTo>
                        <a:lnTo>
                          <a:pt x="0" y="0"/>
                        </a:lnTo>
                        <a:lnTo>
                          <a:pt x="2346282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8" name="自由: 形状 486"/>
                  <p:cNvSpPr/>
                  <p:nvPr/>
                </p:nvSpPr>
                <p:spPr>
                  <a:xfrm>
                    <a:off x="5785244" y="5134534"/>
                    <a:ext cx="449317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2346282"/>
                        </a:moveTo>
                        <a:cubicBezTo>
                          <a:pt x="1050466" y="2346282"/>
                          <a:pt x="0" y="1295816"/>
                          <a:pt x="0" y="0"/>
                        </a:cubicBezTo>
                        <a:lnTo>
                          <a:pt x="2346282" y="0"/>
                        </a:lnTo>
                        <a:lnTo>
                          <a:pt x="2346282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5527790" y="4762606"/>
                  <a:ext cx="424498" cy="700374"/>
                  <a:chOff x="5527790" y="4241842"/>
                  <a:chExt cx="424498" cy="700374"/>
                </a:xfrm>
              </p:grpSpPr>
              <p:sp>
                <p:nvSpPr>
                  <p:cNvPr id="262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3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4" name="圆角矩形 13"/>
                  <p:cNvSpPr/>
                  <p:nvPr/>
                </p:nvSpPr>
                <p:spPr>
                  <a:xfrm flipV="1">
                    <a:off x="5527790" y="4896497"/>
                    <a:ext cx="424498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7" name="圆角矩形 13"/>
                  <p:cNvSpPr/>
                  <p:nvPr/>
                </p:nvSpPr>
                <p:spPr>
                  <a:xfrm flipV="1">
                    <a:off x="5527790" y="4241842"/>
                    <a:ext cx="41843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8" name="圆角矩形 13"/>
                  <p:cNvSpPr/>
                  <p:nvPr/>
                </p:nvSpPr>
                <p:spPr>
                  <a:xfrm flipV="1">
                    <a:off x="5527791" y="4321982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9" name="圆角矩形 13"/>
                  <p:cNvSpPr/>
                  <p:nvPr/>
                </p:nvSpPr>
                <p:spPr>
                  <a:xfrm flipV="1">
                    <a:off x="5527790" y="4402730"/>
                    <a:ext cx="232464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4" name="组合 253"/>
                <p:cNvGrpSpPr/>
                <p:nvPr/>
              </p:nvGrpSpPr>
              <p:grpSpPr>
                <a:xfrm flipH="1">
                  <a:off x="6581925" y="4762606"/>
                  <a:ext cx="364391" cy="206608"/>
                  <a:chOff x="5527790" y="4735609"/>
                  <a:chExt cx="364391" cy="206608"/>
                </a:xfrm>
              </p:grpSpPr>
              <p:sp>
                <p:nvSpPr>
                  <p:cNvPr id="259" name="圆角矩形 13"/>
                  <p:cNvSpPr/>
                  <p:nvPr/>
                </p:nvSpPr>
                <p:spPr>
                  <a:xfrm flipV="1">
                    <a:off x="5527791" y="4735609"/>
                    <a:ext cx="364390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0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1" name="圆角矩形 13"/>
                  <p:cNvSpPr/>
                  <p:nvPr/>
                </p:nvSpPr>
                <p:spPr>
                  <a:xfrm flipV="1">
                    <a:off x="5527790" y="4896498"/>
                    <a:ext cx="305859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5" name="组合 254"/>
                <p:cNvGrpSpPr/>
                <p:nvPr/>
              </p:nvGrpSpPr>
              <p:grpSpPr>
                <a:xfrm flipH="1">
                  <a:off x="6633484" y="5256372"/>
                  <a:ext cx="312832" cy="206607"/>
                  <a:chOff x="5527790" y="4735608"/>
                  <a:chExt cx="312832" cy="206607"/>
                </a:xfrm>
              </p:grpSpPr>
              <p:sp>
                <p:nvSpPr>
                  <p:cNvPr id="256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7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8" name="圆角矩形 13"/>
                  <p:cNvSpPr/>
                  <p:nvPr/>
                </p:nvSpPr>
                <p:spPr>
                  <a:xfrm flipV="1">
                    <a:off x="5527790" y="4896496"/>
                    <a:ext cx="31283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72" name="组合 271"/>
            <p:cNvGrpSpPr/>
            <p:nvPr/>
          </p:nvGrpSpPr>
          <p:grpSpPr>
            <a:xfrm>
              <a:off x="8815062" y="4676913"/>
              <a:ext cx="1623476" cy="1004546"/>
              <a:chOff x="10080565" y="4390379"/>
              <a:chExt cx="2227549" cy="1378411"/>
            </a:xfrm>
          </p:grpSpPr>
          <p:sp>
            <p:nvSpPr>
              <p:cNvPr id="273" name="矩形: 圆角 216"/>
              <p:cNvSpPr/>
              <p:nvPr/>
            </p:nvSpPr>
            <p:spPr>
              <a:xfrm>
                <a:off x="10080565" y="4390379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74" name="组合 273"/>
              <p:cNvGrpSpPr/>
              <p:nvPr/>
            </p:nvGrpSpPr>
            <p:grpSpPr>
              <a:xfrm>
                <a:off x="10288768" y="4640405"/>
                <a:ext cx="1856603" cy="911561"/>
                <a:chOff x="10338974" y="4654911"/>
                <a:chExt cx="1878835" cy="922477"/>
              </a:xfrm>
            </p:grpSpPr>
            <p:grpSp>
              <p:nvGrpSpPr>
                <p:cNvPr id="275" name="组合 274"/>
                <p:cNvGrpSpPr/>
                <p:nvPr/>
              </p:nvGrpSpPr>
              <p:grpSpPr>
                <a:xfrm>
                  <a:off x="10338974" y="4654911"/>
                  <a:ext cx="1878835" cy="922477"/>
                  <a:chOff x="5400091" y="4685784"/>
                  <a:chExt cx="1747511" cy="857999"/>
                </a:xfrm>
              </p:grpSpPr>
              <p:sp>
                <p:nvSpPr>
                  <p:cNvPr id="286" name="圆角矩形 13"/>
                  <p:cNvSpPr/>
                  <p:nvPr/>
                </p:nvSpPr>
                <p:spPr>
                  <a:xfrm>
                    <a:off x="6002766" y="4935166"/>
                    <a:ext cx="542161" cy="35317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7" name="圆角矩形 13"/>
                  <p:cNvSpPr/>
                  <p:nvPr/>
                </p:nvSpPr>
                <p:spPr>
                  <a:xfrm>
                    <a:off x="5400091" y="4685784"/>
                    <a:ext cx="1747511" cy="15208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8" name="圆角矩形 13"/>
                  <p:cNvSpPr/>
                  <p:nvPr/>
                </p:nvSpPr>
                <p:spPr>
                  <a:xfrm>
                    <a:off x="5400091" y="5385638"/>
                    <a:ext cx="1747511" cy="15814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6" name="组合 275"/>
                <p:cNvGrpSpPr/>
                <p:nvPr/>
              </p:nvGrpSpPr>
              <p:grpSpPr>
                <a:xfrm>
                  <a:off x="10350972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82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3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4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5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7" name="组合 276"/>
                <p:cNvGrpSpPr/>
                <p:nvPr/>
              </p:nvGrpSpPr>
              <p:grpSpPr>
                <a:xfrm>
                  <a:off x="11731410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78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9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0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1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89" name="组合 288"/>
            <p:cNvGrpSpPr/>
            <p:nvPr/>
          </p:nvGrpSpPr>
          <p:grpSpPr>
            <a:xfrm>
              <a:off x="7135385" y="5750806"/>
              <a:ext cx="1623476" cy="1004546"/>
              <a:chOff x="2434296" y="6101571"/>
              <a:chExt cx="2227549" cy="1378411"/>
            </a:xfrm>
          </p:grpSpPr>
          <p:sp>
            <p:nvSpPr>
              <p:cNvPr id="290" name="矩形: 圆角 223"/>
              <p:cNvSpPr/>
              <p:nvPr/>
            </p:nvSpPr>
            <p:spPr>
              <a:xfrm>
                <a:off x="2434296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91" name="组合 290"/>
              <p:cNvGrpSpPr/>
              <p:nvPr/>
            </p:nvGrpSpPr>
            <p:grpSpPr>
              <a:xfrm>
                <a:off x="2633146" y="6349643"/>
                <a:ext cx="1831647" cy="972123"/>
                <a:chOff x="2591680" y="6282546"/>
                <a:chExt cx="1853580" cy="983764"/>
              </a:xfrm>
            </p:grpSpPr>
            <p:sp>
              <p:nvSpPr>
                <p:cNvPr id="292" name="矩形: 圆角 37"/>
                <p:cNvSpPr/>
                <p:nvPr/>
              </p:nvSpPr>
              <p:spPr>
                <a:xfrm>
                  <a:off x="2591680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3" name="矩形: 圆角 569"/>
                <p:cNvSpPr/>
                <p:nvPr/>
              </p:nvSpPr>
              <p:spPr>
                <a:xfrm>
                  <a:off x="3093911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4" name="矩形: 圆角 570"/>
                <p:cNvSpPr/>
                <p:nvPr/>
              </p:nvSpPr>
              <p:spPr>
                <a:xfrm>
                  <a:off x="3596142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5" name="矩形: 圆角 571"/>
                <p:cNvSpPr/>
                <p:nvPr/>
              </p:nvSpPr>
              <p:spPr>
                <a:xfrm>
                  <a:off x="4098373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6" name="箭头: 燕尾形 38"/>
                <p:cNvSpPr/>
                <p:nvPr/>
              </p:nvSpPr>
              <p:spPr>
                <a:xfrm flipV="1">
                  <a:off x="29698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7" name="箭头: 燕尾形 573"/>
                <p:cNvSpPr/>
                <p:nvPr/>
              </p:nvSpPr>
              <p:spPr>
                <a:xfrm flipV="1">
                  <a:off x="347146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8" name="箭头: 燕尾形 574"/>
                <p:cNvSpPr/>
                <p:nvPr/>
              </p:nvSpPr>
              <p:spPr>
                <a:xfrm flipV="1">
                  <a:off x="39731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9" name="矩形: 圆角 575"/>
                <p:cNvSpPr/>
                <p:nvPr/>
              </p:nvSpPr>
              <p:spPr>
                <a:xfrm>
                  <a:off x="2978150" y="6682597"/>
                  <a:ext cx="1072074" cy="60174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0" name="矩形: 圆角 576"/>
                <p:cNvSpPr/>
                <p:nvPr/>
              </p:nvSpPr>
              <p:spPr>
                <a:xfrm>
                  <a:off x="2771775" y="6789618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1" name="矩形: 圆角 577"/>
                <p:cNvSpPr/>
                <p:nvPr/>
              </p:nvSpPr>
              <p:spPr>
                <a:xfrm>
                  <a:off x="2771775" y="6900743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2" name="矩形: 圆角 578"/>
                <p:cNvSpPr/>
                <p:nvPr/>
              </p:nvSpPr>
              <p:spPr>
                <a:xfrm>
                  <a:off x="2603972" y="7011867"/>
                  <a:ext cx="1841288" cy="254443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348" name="矩形 347"/>
            <p:cNvSpPr/>
            <p:nvPr/>
          </p:nvSpPr>
          <p:spPr>
            <a:xfrm>
              <a:off x="832672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349" name="矩形 348"/>
            <p:cNvSpPr/>
            <p:nvPr/>
          </p:nvSpPr>
          <p:spPr>
            <a:xfrm>
              <a:off x="9523962" y="2063597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51" name="文本框 350"/>
          <p:cNvSpPr txBox="1"/>
          <p:nvPr/>
        </p:nvSpPr>
        <p:spPr>
          <a:xfrm>
            <a:off x="1396157" y="1304732"/>
            <a:ext cx="252857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使用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图示库</a:t>
            </a:r>
            <a:r>
              <a:rPr lang="en-US" altLang="zh-CN" sz="1000" dirty="0"/>
              <a:t>】</a:t>
            </a:r>
            <a:r>
              <a:rPr lang="zh-CN" altLang="en-US" sz="1000" dirty="0"/>
              <a:t>筛选图示</a:t>
            </a:r>
            <a:endParaRPr lang="en-US" altLang="zh-CN" sz="1000" dirty="0"/>
          </a:p>
          <a:p>
            <a:r>
              <a:rPr lang="en-US" altLang="zh-CN" sz="1000" dirty="0"/>
              <a:t>Search diagram in iSlide Diagram Library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304732"/>
            <a:ext cx="635590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选择图示插入当前</a:t>
            </a:r>
            <a:r>
              <a:rPr lang="en-US" altLang="zh-CN" sz="1000" dirty="0"/>
              <a:t>PPT</a:t>
            </a:r>
            <a:r>
              <a:rPr lang="zh-CN" altLang="en-US" sz="1000" dirty="0"/>
              <a:t>主题，编辑修改文字，替换图标或填充图片</a:t>
            </a:r>
            <a:endParaRPr lang="en-US" altLang="zh-CN" sz="1000" dirty="0"/>
          </a:p>
          <a:p>
            <a:r>
              <a:rPr lang="en-US" altLang="zh-CN" sz="1000" dirty="0"/>
              <a:t>Click to insert diagram into current slide. You can edit text, replace icons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16771" y="2415904"/>
            <a:ext cx="1056131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900" dirty="0"/>
              <a:t>获取更多帮助</a:t>
            </a:r>
            <a:endParaRPr lang="en-US" altLang="zh-CN" sz="900" dirty="0"/>
          </a:p>
          <a:p>
            <a:pPr algn="ctr"/>
            <a:r>
              <a:rPr lang="en-US" altLang="zh-CN" sz="900" dirty="0"/>
              <a:t>Get help</a:t>
            </a:r>
            <a:endParaRPr lang="zh-CN" altLang="en-US" sz="900" dirty="0"/>
          </a:p>
        </p:txBody>
      </p:sp>
      <p:grpSp>
        <p:nvGrpSpPr>
          <p:cNvPr id="195" name="图形 16">
            <a:extLst>
              <a:ext uri="{FF2B5EF4-FFF2-40B4-BE49-F238E27FC236}">
                <a16:creationId xmlns="" xmlns:a16="http://schemas.microsoft.com/office/drawing/2014/main" id="{B01F4E16-0C10-4EC4-8A41-53B393FD2E7B}"/>
              </a:ext>
            </a:extLst>
          </p:cNvPr>
          <p:cNvGrpSpPr/>
          <p:nvPr/>
        </p:nvGrpSpPr>
        <p:grpSpPr>
          <a:xfrm flipH="1">
            <a:off x="3225513" y="2025825"/>
            <a:ext cx="181555" cy="389705"/>
            <a:chOff x="9957013" y="1703908"/>
            <a:chExt cx="215194" cy="491360"/>
          </a:xfrm>
        </p:grpSpPr>
        <p:sp>
          <p:nvSpPr>
            <p:cNvPr id="196" name="Freeform: Shape 195">
              <a:extLst>
                <a:ext uri="{FF2B5EF4-FFF2-40B4-BE49-F238E27FC236}">
                  <a16:creationId xmlns="" xmlns:a16="http://schemas.microsoft.com/office/drawing/2014/main" id="{5D4E8461-AFC3-4BD3-9434-5D62260C034A}"/>
                </a:ext>
              </a:extLst>
            </p:cNvPr>
            <p:cNvSpPr/>
            <p:nvPr/>
          </p:nvSpPr>
          <p:spPr>
            <a:xfrm>
              <a:off x="9957013" y="1705589"/>
              <a:ext cx="41246" cy="270786"/>
            </a:xfrm>
            <a:custGeom>
              <a:avLst/>
              <a:gdLst/>
              <a:ahLst/>
              <a:cxnLst/>
              <a:rect l="0" t="0" r="0" b="0"/>
              <a:pathLst>
                <a:path w="41245" h="270785">
                  <a:moveTo>
                    <a:pt x="33714" y="829"/>
                  </a:moveTo>
                  <a:cubicBezTo>
                    <a:pt x="11477" y="88342"/>
                    <a:pt x="359" y="178544"/>
                    <a:pt x="0" y="268925"/>
                  </a:cubicBezTo>
                  <a:cubicBezTo>
                    <a:pt x="0" y="271257"/>
                    <a:pt x="8428" y="274126"/>
                    <a:pt x="8428" y="271257"/>
                  </a:cubicBezTo>
                  <a:cubicBezTo>
                    <a:pt x="8608" y="181234"/>
                    <a:pt x="19905" y="91390"/>
                    <a:pt x="41963" y="4237"/>
                  </a:cubicBezTo>
                  <a:cubicBezTo>
                    <a:pt x="42680" y="1547"/>
                    <a:pt x="34252" y="-1502"/>
                    <a:pt x="33714" y="829"/>
                  </a:cubicBezTo>
                  <a:lnTo>
                    <a:pt x="33714" y="829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="" xmlns:a16="http://schemas.microsoft.com/office/drawing/2014/main" id="{62F93730-82B7-4006-9BD8-4D2DCA55CBD7}"/>
                </a:ext>
              </a:extLst>
            </p:cNvPr>
            <p:cNvSpPr/>
            <p:nvPr/>
          </p:nvSpPr>
          <p:spPr>
            <a:xfrm>
              <a:off x="9990868" y="1703841"/>
              <a:ext cx="172155" cy="129116"/>
            </a:xfrm>
            <a:custGeom>
              <a:avLst/>
              <a:gdLst/>
              <a:ahLst/>
              <a:cxnLst/>
              <a:rect l="0" t="0" r="0" b="0"/>
              <a:pathLst>
                <a:path w="172155" h="129116">
                  <a:moveTo>
                    <a:pt x="2011" y="7420"/>
                  </a:moveTo>
                  <a:cubicBezTo>
                    <a:pt x="57065" y="48128"/>
                    <a:pt x="112298" y="88835"/>
                    <a:pt x="167352" y="129543"/>
                  </a:cubicBezTo>
                  <a:cubicBezTo>
                    <a:pt x="171835" y="132950"/>
                    <a:pt x="175780" y="126494"/>
                    <a:pt x="171297" y="123087"/>
                  </a:cubicBezTo>
                  <a:cubicBezTo>
                    <a:pt x="116064" y="82379"/>
                    <a:pt x="61010" y="41672"/>
                    <a:pt x="5956" y="964"/>
                  </a:cubicBezTo>
                  <a:cubicBezTo>
                    <a:pt x="1294" y="-2443"/>
                    <a:pt x="-2472" y="4013"/>
                    <a:pt x="2011" y="7420"/>
                  </a:cubicBezTo>
                  <a:lnTo>
                    <a:pt x="2011" y="742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="" xmlns:a16="http://schemas.microsoft.com/office/drawing/2014/main" id="{E9BF702A-0680-40BC-BBBC-CE956AA0699E}"/>
                </a:ext>
              </a:extLst>
            </p:cNvPr>
            <p:cNvSpPr/>
            <p:nvPr/>
          </p:nvSpPr>
          <p:spPr>
            <a:xfrm>
              <a:off x="9990365" y="1706888"/>
              <a:ext cx="181122" cy="487773"/>
            </a:xfrm>
            <a:custGeom>
              <a:avLst/>
              <a:gdLst/>
              <a:ahLst/>
              <a:cxnLst/>
              <a:rect l="0" t="0" r="0" b="0"/>
              <a:pathLst>
                <a:path w="181121" h="487773">
                  <a:moveTo>
                    <a:pt x="3" y="965"/>
                  </a:moveTo>
                  <a:cubicBezTo>
                    <a:pt x="5203" y="33782"/>
                    <a:pt x="24391" y="63909"/>
                    <a:pt x="38738" y="93319"/>
                  </a:cubicBezTo>
                  <a:cubicBezTo>
                    <a:pt x="53443" y="123626"/>
                    <a:pt x="67968" y="153932"/>
                    <a:pt x="81597" y="184597"/>
                  </a:cubicBezTo>
                  <a:cubicBezTo>
                    <a:pt x="109214" y="246107"/>
                    <a:pt x="133961" y="309231"/>
                    <a:pt x="151535" y="374327"/>
                  </a:cubicBezTo>
                  <a:cubicBezTo>
                    <a:pt x="161578" y="411268"/>
                    <a:pt x="169109" y="448748"/>
                    <a:pt x="173593" y="486766"/>
                  </a:cubicBezTo>
                  <a:cubicBezTo>
                    <a:pt x="173772" y="488738"/>
                    <a:pt x="182738" y="488200"/>
                    <a:pt x="182559" y="487124"/>
                  </a:cubicBezTo>
                  <a:cubicBezTo>
                    <a:pt x="166240" y="352449"/>
                    <a:pt x="111904" y="226560"/>
                    <a:pt x="53443" y="105513"/>
                  </a:cubicBezTo>
                  <a:cubicBezTo>
                    <a:pt x="45373" y="88656"/>
                    <a:pt x="37124" y="71979"/>
                    <a:pt x="28875" y="55122"/>
                  </a:cubicBezTo>
                  <a:cubicBezTo>
                    <a:pt x="20446" y="37907"/>
                    <a:pt x="12197" y="20512"/>
                    <a:pt x="9148" y="1324"/>
                  </a:cubicBezTo>
                  <a:cubicBezTo>
                    <a:pt x="8610" y="-649"/>
                    <a:pt x="-177" y="-111"/>
                    <a:pt x="3" y="965"/>
                  </a:cubicBezTo>
                  <a:lnTo>
                    <a:pt x="3" y="965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3" name="矩形 202">
            <a:extLst>
              <a:ext uri="{FF2B5EF4-FFF2-40B4-BE49-F238E27FC236}">
                <a16:creationId xmlns="" xmlns:a16="http://schemas.microsoft.com/office/drawing/2014/main" id="{7EA07A40-2BD4-499B-BBA8-F8481F201E09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3302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" name="组合 200">
            <a:extLst>
              <a:ext uri="{FF2B5EF4-FFF2-40B4-BE49-F238E27FC236}">
                <a16:creationId xmlns="" xmlns:a16="http://schemas.microsoft.com/office/drawing/2014/main" id="{E1F5A541-47DE-434F-9720-FBBED078824D}"/>
              </a:ext>
            </a:extLst>
          </p:cNvPr>
          <p:cNvGrpSpPr/>
          <p:nvPr/>
        </p:nvGrpSpPr>
        <p:grpSpPr>
          <a:xfrm>
            <a:off x="673100" y="2009760"/>
            <a:ext cx="3385944" cy="2144238"/>
            <a:chOff x="1223445" y="1639500"/>
            <a:chExt cx="6714551" cy="4252167"/>
          </a:xfrm>
        </p:grpSpPr>
        <p:grpSp>
          <p:nvGrpSpPr>
            <p:cNvPr id="202" name="Group 4">
              <a:extLst>
                <a:ext uri="{FF2B5EF4-FFF2-40B4-BE49-F238E27FC236}">
                  <a16:creationId xmlns="" xmlns:a16="http://schemas.microsoft.com/office/drawing/2014/main" id="{7BAB53CA-2CE6-4B21-AEC7-0A596E6B54A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217" name="Freeform 5">
                <a:extLst>
                  <a:ext uri="{FF2B5EF4-FFF2-40B4-BE49-F238E27FC236}">
                    <a16:creationId xmlns="" xmlns:a16="http://schemas.microsoft.com/office/drawing/2014/main" id="{663AB67E-B93F-4A9B-92EE-58D0E2D2BE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8" name="Freeform 6">
                <a:extLst>
                  <a:ext uri="{FF2B5EF4-FFF2-40B4-BE49-F238E27FC236}">
                    <a16:creationId xmlns="" xmlns:a16="http://schemas.microsoft.com/office/drawing/2014/main" id="{C64C7F5E-AB12-44B8-A2CA-2038D58AD4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9" name="Rectangle 7">
                <a:extLst>
                  <a:ext uri="{FF2B5EF4-FFF2-40B4-BE49-F238E27FC236}">
                    <a16:creationId xmlns="" xmlns:a16="http://schemas.microsoft.com/office/drawing/2014/main" id="{220BD6B8-8427-4C26-A2B9-440CE442B1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0" name="Rectangle 8">
                <a:extLst>
                  <a:ext uri="{FF2B5EF4-FFF2-40B4-BE49-F238E27FC236}">
                    <a16:creationId xmlns="" xmlns:a16="http://schemas.microsoft.com/office/drawing/2014/main" id="{8FA2B56D-8274-4816-B514-A733962325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1" name="Rectangle 9">
                <a:extLst>
                  <a:ext uri="{FF2B5EF4-FFF2-40B4-BE49-F238E27FC236}">
                    <a16:creationId xmlns="" xmlns:a16="http://schemas.microsoft.com/office/drawing/2014/main" id="{1487F237-5DF3-4A3C-8B5A-8ABDD7816A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2" name="Rectangle 10">
                <a:extLst>
                  <a:ext uri="{FF2B5EF4-FFF2-40B4-BE49-F238E27FC236}">
                    <a16:creationId xmlns="" xmlns:a16="http://schemas.microsoft.com/office/drawing/2014/main" id="{2310BB76-95C6-4249-AED3-AE6203897E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3" name="Rectangle 11">
                <a:extLst>
                  <a:ext uri="{FF2B5EF4-FFF2-40B4-BE49-F238E27FC236}">
                    <a16:creationId xmlns="" xmlns:a16="http://schemas.microsoft.com/office/drawing/2014/main" id="{66FF99B7-8257-4C10-BB2B-14C796787D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4" name="Rectangle 12">
                <a:extLst>
                  <a:ext uri="{FF2B5EF4-FFF2-40B4-BE49-F238E27FC236}">
                    <a16:creationId xmlns="" xmlns:a16="http://schemas.microsoft.com/office/drawing/2014/main" id="{FE044FBD-1A1E-43DA-ADDB-A32A1701BD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5" name="Rectangle 13">
                <a:extLst>
                  <a:ext uri="{FF2B5EF4-FFF2-40B4-BE49-F238E27FC236}">
                    <a16:creationId xmlns="" xmlns:a16="http://schemas.microsoft.com/office/drawing/2014/main" id="{59B8E2D7-56D0-4CDC-8012-FBCDEA8BDF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6" name="Oval 14">
                <a:extLst>
                  <a:ext uri="{FF2B5EF4-FFF2-40B4-BE49-F238E27FC236}">
                    <a16:creationId xmlns="" xmlns:a16="http://schemas.microsoft.com/office/drawing/2014/main" id="{194625DD-9908-4950-B5FE-F7742FCDE7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7" name="Oval 15">
                <a:extLst>
                  <a:ext uri="{FF2B5EF4-FFF2-40B4-BE49-F238E27FC236}">
                    <a16:creationId xmlns="" xmlns:a16="http://schemas.microsoft.com/office/drawing/2014/main" id="{6D5D9AA3-4FFA-4288-9335-5DCA5945E1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8" name="Oval 16">
                <a:extLst>
                  <a:ext uri="{FF2B5EF4-FFF2-40B4-BE49-F238E27FC236}">
                    <a16:creationId xmlns="" xmlns:a16="http://schemas.microsoft.com/office/drawing/2014/main" id="{E990C791-CEC5-49C1-B87F-9D5BCE7AB1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9" name="Freeform 17">
                <a:extLst>
                  <a:ext uri="{FF2B5EF4-FFF2-40B4-BE49-F238E27FC236}">
                    <a16:creationId xmlns="" xmlns:a16="http://schemas.microsoft.com/office/drawing/2014/main" id="{6B976D12-057F-4F8B-BE8A-C2BDD8F755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0" name="Freeform 18">
                <a:extLst>
                  <a:ext uri="{FF2B5EF4-FFF2-40B4-BE49-F238E27FC236}">
                    <a16:creationId xmlns="" xmlns:a16="http://schemas.microsoft.com/office/drawing/2014/main" id="{02B68954-1C30-4237-AFAE-42A4B34396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1" name="Rectangle 19">
                <a:extLst>
                  <a:ext uri="{FF2B5EF4-FFF2-40B4-BE49-F238E27FC236}">
                    <a16:creationId xmlns="" xmlns:a16="http://schemas.microsoft.com/office/drawing/2014/main" id="{9AEF6CA1-B76C-4E7D-97B1-E64E95E3F7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2" name="Freeform 20">
                <a:extLst>
                  <a:ext uri="{FF2B5EF4-FFF2-40B4-BE49-F238E27FC236}">
                    <a16:creationId xmlns="" xmlns:a16="http://schemas.microsoft.com/office/drawing/2014/main" id="{FEB04C3B-E090-4F8E-9FD8-C09BE82F79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3" name="Freeform 21">
                <a:extLst>
                  <a:ext uri="{FF2B5EF4-FFF2-40B4-BE49-F238E27FC236}">
                    <a16:creationId xmlns="" xmlns:a16="http://schemas.microsoft.com/office/drawing/2014/main" id="{F7505594-0B5C-4570-B61E-5423971C87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4" name="Freeform 22">
                <a:extLst>
                  <a:ext uri="{FF2B5EF4-FFF2-40B4-BE49-F238E27FC236}">
                    <a16:creationId xmlns="" xmlns:a16="http://schemas.microsoft.com/office/drawing/2014/main" id="{5DC06A08-16DA-4970-B1B7-EC867C0103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5" name="Freeform 23">
                <a:extLst>
                  <a:ext uri="{FF2B5EF4-FFF2-40B4-BE49-F238E27FC236}">
                    <a16:creationId xmlns="" xmlns:a16="http://schemas.microsoft.com/office/drawing/2014/main" id="{456779F5-4CE4-414F-B037-BDEA5A3157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03" name="组合 202">
              <a:extLst>
                <a:ext uri="{FF2B5EF4-FFF2-40B4-BE49-F238E27FC236}">
                  <a16:creationId xmlns="" xmlns:a16="http://schemas.microsoft.com/office/drawing/2014/main" id="{9DBE5668-6AE3-48D2-AED2-9B21279876E7}"/>
                </a:ext>
              </a:extLst>
            </p:cNvPr>
            <p:cNvGrpSpPr/>
            <p:nvPr/>
          </p:nvGrpSpPr>
          <p:grpSpPr>
            <a:xfrm>
              <a:off x="3151349" y="3390910"/>
              <a:ext cx="3824867" cy="1851649"/>
              <a:chOff x="7824354" y="3116336"/>
              <a:chExt cx="1714500" cy="830003"/>
            </a:xfrm>
          </p:grpSpPr>
          <p:grpSp>
            <p:nvGrpSpPr>
              <p:cNvPr id="204" name="组合 203">
                <a:extLst>
                  <a:ext uri="{FF2B5EF4-FFF2-40B4-BE49-F238E27FC236}">
                    <a16:creationId xmlns="" xmlns:a16="http://schemas.microsoft.com/office/drawing/2014/main" id="{EE6AF299-E97B-4D9B-8AA3-24EB64A61A64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210" name="六边形 209">
                  <a:extLst>
                    <a:ext uri="{FF2B5EF4-FFF2-40B4-BE49-F238E27FC236}">
                      <a16:creationId xmlns="" xmlns:a16="http://schemas.microsoft.com/office/drawing/2014/main" id="{BD3ADDE7-04EB-4AE7-B265-F3DE424BDF4F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1" name="六边形 210">
                  <a:extLst>
                    <a:ext uri="{FF2B5EF4-FFF2-40B4-BE49-F238E27FC236}">
                      <a16:creationId xmlns="" xmlns:a16="http://schemas.microsoft.com/office/drawing/2014/main" id="{7C94E273-3364-4405-A8C0-9500A3D7BAE0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2" name="六边形 211">
                  <a:extLst>
                    <a:ext uri="{FF2B5EF4-FFF2-40B4-BE49-F238E27FC236}">
                      <a16:creationId xmlns="" xmlns:a16="http://schemas.microsoft.com/office/drawing/2014/main" id="{186D64A5-5915-4337-9343-435F6E0A6A8A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3" name="六边形 212">
                  <a:extLst>
                    <a:ext uri="{FF2B5EF4-FFF2-40B4-BE49-F238E27FC236}">
                      <a16:creationId xmlns="" xmlns:a16="http://schemas.microsoft.com/office/drawing/2014/main" id="{16B7288D-9323-4058-AD0A-7296AE202A01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4" name="六边形 213">
                  <a:extLst>
                    <a:ext uri="{FF2B5EF4-FFF2-40B4-BE49-F238E27FC236}">
                      <a16:creationId xmlns="" xmlns:a16="http://schemas.microsoft.com/office/drawing/2014/main" id="{7FFCCED3-B58C-41DC-B187-27E363A1B60E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5" name="六边形 214">
                  <a:extLst>
                    <a:ext uri="{FF2B5EF4-FFF2-40B4-BE49-F238E27FC236}">
                      <a16:creationId xmlns="" xmlns:a16="http://schemas.microsoft.com/office/drawing/2014/main" id="{61961471-FB63-4087-9BE9-41BD3901A408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6" name="矩形 198">
                  <a:extLst>
                    <a:ext uri="{FF2B5EF4-FFF2-40B4-BE49-F238E27FC236}">
                      <a16:creationId xmlns="" xmlns:a16="http://schemas.microsoft.com/office/drawing/2014/main" id="{CA1104D7-39B2-4E59-8C50-1454B56CD925}"/>
                    </a:ext>
                  </a:extLst>
                </p:cNvPr>
                <p:cNvSpPr/>
                <p:nvPr/>
              </p:nvSpPr>
              <p:spPr>
                <a:xfrm>
                  <a:off x="8754925" y="3193543"/>
                  <a:ext cx="266628" cy="256774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205" name="组合 204">
                <a:extLst>
                  <a:ext uri="{FF2B5EF4-FFF2-40B4-BE49-F238E27FC236}">
                    <a16:creationId xmlns="" xmlns:a16="http://schemas.microsoft.com/office/drawing/2014/main" id="{51A2959E-C47A-4FC6-A56F-F41D34B2FC43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206" name="圆角矩形 13">
                  <a:extLst>
                    <a:ext uri="{FF2B5EF4-FFF2-40B4-BE49-F238E27FC236}">
                      <a16:creationId xmlns="" xmlns:a16="http://schemas.microsoft.com/office/drawing/2014/main" id="{191DDBA0-1A44-4DBE-991C-AEB3A57E765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7" name="圆角矩形 13">
                  <a:extLst>
                    <a:ext uri="{FF2B5EF4-FFF2-40B4-BE49-F238E27FC236}">
                      <a16:creationId xmlns="" xmlns:a16="http://schemas.microsoft.com/office/drawing/2014/main" id="{EE3CBC0E-1160-4F37-93AD-C2418A86C7D6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8" name="圆角矩形 13">
                  <a:extLst>
                    <a:ext uri="{FF2B5EF4-FFF2-40B4-BE49-F238E27FC236}">
                      <a16:creationId xmlns="" xmlns:a16="http://schemas.microsoft.com/office/drawing/2014/main" id="{70B5D0D9-5626-4F34-B165-2E2AC9134EBE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9" name="圆角矩形 13">
                  <a:extLst>
                    <a:ext uri="{FF2B5EF4-FFF2-40B4-BE49-F238E27FC236}">
                      <a16:creationId xmlns="" xmlns:a16="http://schemas.microsoft.com/office/drawing/2014/main" id="{E4A7D5CE-0799-42EA-9107-18FF34C4B4A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更改页面中的图标  </a:t>
            </a:r>
            <a:r>
              <a:rPr lang="en-US" altLang="zh-CN" sz="2800" b="1" dirty="0"/>
              <a:t>Replace Icons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选中图示中的图标</a:t>
            </a:r>
            <a:endParaRPr lang="en-US" altLang="zh-CN" sz="1000" dirty="0"/>
          </a:p>
          <a:p>
            <a:r>
              <a:rPr lang="en-US" altLang="zh-CN" sz="1000" dirty="0"/>
              <a:t>Select the icon need to be changed in the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="" xmlns:a16="http://schemas.microsoft.com/office/drawing/2014/main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="" xmlns:a16="http://schemas.microsoft.com/office/drawing/2014/main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Icon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="" xmlns:a16="http://schemas.microsoft.com/office/drawing/2014/main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="" xmlns:a16="http://schemas.microsoft.com/office/drawing/2014/main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="" xmlns:a16="http://schemas.microsoft.com/office/drawing/2014/main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7FA11131-463E-4EC4-AA61-B2B73FCF6051}"/>
              </a:ext>
            </a:extLst>
          </p:cNvPr>
          <p:cNvGrpSpPr/>
          <p:nvPr/>
        </p:nvGrpSpPr>
        <p:grpSpPr>
          <a:xfrm>
            <a:off x="4845591" y="2864630"/>
            <a:ext cx="2514620" cy="1607638"/>
            <a:chOff x="4807641" y="2840368"/>
            <a:chExt cx="2552569" cy="1631899"/>
          </a:xfrm>
        </p:grpSpPr>
        <p:sp>
          <p:nvSpPr>
            <p:cNvPr id="540" name="矩形: 圆角 539">
              <a:extLst>
                <a:ext uri="{FF2B5EF4-FFF2-40B4-BE49-F238E27FC236}">
                  <a16:creationId xmlns="" xmlns:a16="http://schemas.microsoft.com/office/drawing/2014/main" id="{631B67DF-72DF-4477-8E07-5EA7D4B3E597}"/>
                </a:ext>
              </a:extLst>
            </p:cNvPr>
            <p:cNvSpPr/>
            <p:nvPr/>
          </p:nvSpPr>
          <p:spPr>
            <a:xfrm>
              <a:off x="5692212" y="3270624"/>
              <a:ext cx="341131" cy="341131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28575" cap="flat" cmpd="sng" algn="ctr">
              <a:solidFill>
                <a:srgbClr val="CC4A4A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grpSp>
          <p:nvGrpSpPr>
            <p:cNvPr id="541" name="组合 540">
              <a:extLst>
                <a:ext uri="{FF2B5EF4-FFF2-40B4-BE49-F238E27FC236}">
                  <a16:creationId xmlns="" xmlns:a16="http://schemas.microsoft.com/office/drawing/2014/main" id="{A9EEA562-FB59-459B-B2DF-EFD205959221}"/>
                </a:ext>
              </a:extLst>
            </p:cNvPr>
            <p:cNvGrpSpPr/>
            <p:nvPr/>
          </p:nvGrpSpPr>
          <p:grpSpPr>
            <a:xfrm>
              <a:off x="4807641" y="2840368"/>
              <a:ext cx="2552569" cy="1631899"/>
              <a:chOff x="4756589" y="3339876"/>
              <a:chExt cx="2552569" cy="1631899"/>
            </a:xfrm>
            <a:gradFill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7000">
                  <a:schemeClr val="bg1">
                    <a:lumMod val="85000"/>
                  </a:schemeClr>
                </a:gs>
              </a:gsLst>
              <a:lin ang="16200000" scaled="1"/>
            </a:gradFill>
          </p:grpSpPr>
          <p:grpSp>
            <p:nvGrpSpPr>
              <p:cNvPr id="543" name="组合 542">
                <a:extLst>
                  <a:ext uri="{FF2B5EF4-FFF2-40B4-BE49-F238E27FC236}">
                    <a16:creationId xmlns="" xmlns:a16="http://schemas.microsoft.com/office/drawing/2014/main" id="{1BE68FA3-7EA6-48F0-81F2-AC528F54A95A}"/>
                  </a:ext>
                </a:extLst>
              </p:cNvPr>
              <p:cNvGrpSpPr/>
              <p:nvPr/>
            </p:nvGrpSpPr>
            <p:grpSpPr>
              <a:xfrm>
                <a:off x="4756597" y="3339876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63" name="矩形: 圆角 562">
                  <a:extLst>
                    <a:ext uri="{FF2B5EF4-FFF2-40B4-BE49-F238E27FC236}">
                      <a16:creationId xmlns="" xmlns:a16="http://schemas.microsoft.com/office/drawing/2014/main" id="{C984C854-65D6-4519-B390-F3D04F0D8F06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4" name="矩形: 圆角 563">
                  <a:extLst>
                    <a:ext uri="{FF2B5EF4-FFF2-40B4-BE49-F238E27FC236}">
                      <a16:creationId xmlns="" xmlns:a16="http://schemas.microsoft.com/office/drawing/2014/main" id="{E40F278A-0D51-46FA-A43F-25A34C6B98F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5" name="矩形: 圆角 564">
                  <a:extLst>
                    <a:ext uri="{FF2B5EF4-FFF2-40B4-BE49-F238E27FC236}">
                      <a16:creationId xmlns="" xmlns:a16="http://schemas.microsoft.com/office/drawing/2014/main" id="{50312EA2-AC7B-4788-AC6C-0F4062AF6C60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6" name="矩形: 圆角 565">
                  <a:extLst>
                    <a:ext uri="{FF2B5EF4-FFF2-40B4-BE49-F238E27FC236}">
                      <a16:creationId xmlns="" xmlns:a16="http://schemas.microsoft.com/office/drawing/2014/main" id="{1D873D88-DD5E-4E44-965B-E1C33537624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7" name="矩形: 圆角 566">
                  <a:extLst>
                    <a:ext uri="{FF2B5EF4-FFF2-40B4-BE49-F238E27FC236}">
                      <a16:creationId xmlns="" xmlns:a16="http://schemas.microsoft.com/office/drawing/2014/main" id="{EC5A80BD-3B06-414B-8121-AD1661EA57F1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8" name="矩形: 圆角 567">
                  <a:extLst>
                    <a:ext uri="{FF2B5EF4-FFF2-40B4-BE49-F238E27FC236}">
                      <a16:creationId xmlns="" xmlns:a16="http://schemas.microsoft.com/office/drawing/2014/main" id="{C5E48AD5-F6A8-43C2-AF18-544DB3C44017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sp>
            <p:nvSpPr>
              <p:cNvPr id="544" name="矩形: 圆角 543">
                <a:extLst>
                  <a:ext uri="{FF2B5EF4-FFF2-40B4-BE49-F238E27FC236}">
                    <a16:creationId xmlns="" xmlns:a16="http://schemas.microsoft.com/office/drawing/2014/main" id="{4AA08BEE-8B48-43B6-BF85-54082D2AB0D9}"/>
                  </a:ext>
                </a:extLst>
              </p:cNvPr>
              <p:cNvSpPr/>
              <p:nvPr/>
            </p:nvSpPr>
            <p:spPr>
              <a:xfrm>
                <a:off x="4756589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5" name="矩形: 圆角 544">
                <a:extLst>
                  <a:ext uri="{FF2B5EF4-FFF2-40B4-BE49-F238E27FC236}">
                    <a16:creationId xmlns="" xmlns:a16="http://schemas.microsoft.com/office/drawing/2014/main" id="{CEABC96B-35B1-4686-A234-576293E20115}"/>
                  </a:ext>
                </a:extLst>
              </p:cNvPr>
              <p:cNvSpPr/>
              <p:nvPr/>
            </p:nvSpPr>
            <p:spPr>
              <a:xfrm>
                <a:off x="5198874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6" name="矩形: 圆角 545">
                <a:extLst>
                  <a:ext uri="{FF2B5EF4-FFF2-40B4-BE49-F238E27FC236}">
                    <a16:creationId xmlns="" xmlns:a16="http://schemas.microsoft.com/office/drawing/2014/main" id="{947F9D85-AE90-4F51-AA6B-BA29CAB1363B}"/>
                  </a:ext>
                </a:extLst>
              </p:cNvPr>
              <p:cNvSpPr/>
              <p:nvPr/>
            </p:nvSpPr>
            <p:spPr>
              <a:xfrm>
                <a:off x="608344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7" name="矩形: 圆角 546">
                <a:extLst>
                  <a:ext uri="{FF2B5EF4-FFF2-40B4-BE49-F238E27FC236}">
                    <a16:creationId xmlns="" xmlns:a16="http://schemas.microsoft.com/office/drawing/2014/main" id="{C29F77DE-FAB9-49E5-9180-FF7805F53258}"/>
                  </a:ext>
                </a:extLst>
              </p:cNvPr>
              <p:cNvSpPr/>
              <p:nvPr/>
            </p:nvSpPr>
            <p:spPr>
              <a:xfrm>
                <a:off x="6525730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8" name="矩形: 圆角 547">
                <a:extLst>
                  <a:ext uri="{FF2B5EF4-FFF2-40B4-BE49-F238E27FC236}">
                    <a16:creationId xmlns="" xmlns:a16="http://schemas.microsoft.com/office/drawing/2014/main" id="{3C8EB9A4-5D18-4500-BFD1-8382D5FBF61D}"/>
                  </a:ext>
                </a:extLst>
              </p:cNvPr>
              <p:cNvSpPr/>
              <p:nvPr/>
            </p:nvSpPr>
            <p:spPr>
              <a:xfrm>
                <a:off x="696801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549" name="组合 548">
                <a:extLst>
                  <a:ext uri="{FF2B5EF4-FFF2-40B4-BE49-F238E27FC236}">
                    <a16:creationId xmlns="" xmlns:a16="http://schemas.microsoft.com/office/drawing/2014/main" id="{77C58978-8311-422E-8A39-FBD2C6466F2B}"/>
                  </a:ext>
                </a:extLst>
              </p:cNvPr>
              <p:cNvGrpSpPr/>
              <p:nvPr/>
            </p:nvGrpSpPr>
            <p:grpSpPr>
              <a:xfrm>
                <a:off x="4756597" y="4200388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7" name="矩形: 圆角 556">
                  <a:extLst>
                    <a:ext uri="{FF2B5EF4-FFF2-40B4-BE49-F238E27FC236}">
                      <a16:creationId xmlns="" xmlns:a16="http://schemas.microsoft.com/office/drawing/2014/main" id="{83EA3B9D-D39D-498B-A6D7-3293422F45F0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8" name="矩形: 圆角 557">
                  <a:extLst>
                    <a:ext uri="{FF2B5EF4-FFF2-40B4-BE49-F238E27FC236}">
                      <a16:creationId xmlns="" xmlns:a16="http://schemas.microsoft.com/office/drawing/2014/main" id="{CC29DE8D-EB02-48E7-A69D-CBFF7F34DDA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9" name="矩形: 圆角 558">
                  <a:extLst>
                    <a:ext uri="{FF2B5EF4-FFF2-40B4-BE49-F238E27FC236}">
                      <a16:creationId xmlns="" xmlns:a16="http://schemas.microsoft.com/office/drawing/2014/main" id="{EC65A771-569B-4B8E-AFAF-E0C0BFE69E6F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0" name="矩形: 圆角 559">
                  <a:extLst>
                    <a:ext uri="{FF2B5EF4-FFF2-40B4-BE49-F238E27FC236}">
                      <a16:creationId xmlns="" xmlns:a16="http://schemas.microsoft.com/office/drawing/2014/main" id="{FDC5EBC2-DB98-43CA-B95F-C4A406E081E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1" name="矩形: 圆角 560">
                  <a:extLst>
                    <a:ext uri="{FF2B5EF4-FFF2-40B4-BE49-F238E27FC236}">
                      <a16:creationId xmlns="" xmlns:a16="http://schemas.microsoft.com/office/drawing/2014/main" id="{CC6E7D00-B546-423B-8450-AD59E08E3B70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2" name="矩形: 圆角 561">
                  <a:extLst>
                    <a:ext uri="{FF2B5EF4-FFF2-40B4-BE49-F238E27FC236}">
                      <a16:creationId xmlns="" xmlns:a16="http://schemas.microsoft.com/office/drawing/2014/main" id="{E054B39E-5B9D-40F9-8647-CDE11FB0A341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50" name="组合 549">
                <a:extLst>
                  <a:ext uri="{FF2B5EF4-FFF2-40B4-BE49-F238E27FC236}">
                    <a16:creationId xmlns="" xmlns:a16="http://schemas.microsoft.com/office/drawing/2014/main" id="{FDBF7950-E4A8-4130-93E7-4534418E96FA}"/>
                  </a:ext>
                </a:extLst>
              </p:cNvPr>
              <p:cNvGrpSpPr/>
              <p:nvPr/>
            </p:nvGrpSpPr>
            <p:grpSpPr>
              <a:xfrm>
                <a:off x="4756597" y="4630644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1" name="矩形: 圆角 550">
                  <a:extLst>
                    <a:ext uri="{FF2B5EF4-FFF2-40B4-BE49-F238E27FC236}">
                      <a16:creationId xmlns="" xmlns:a16="http://schemas.microsoft.com/office/drawing/2014/main" id="{BF992E95-15E0-44CF-B3E4-1225382320C2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2" name="矩形: 圆角 551">
                  <a:extLst>
                    <a:ext uri="{FF2B5EF4-FFF2-40B4-BE49-F238E27FC236}">
                      <a16:creationId xmlns="" xmlns:a16="http://schemas.microsoft.com/office/drawing/2014/main" id="{D1B6AF55-6389-4AA3-B95A-89277A6DD083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3" name="矩形: 圆角 552">
                  <a:extLst>
                    <a:ext uri="{FF2B5EF4-FFF2-40B4-BE49-F238E27FC236}">
                      <a16:creationId xmlns="" xmlns:a16="http://schemas.microsoft.com/office/drawing/2014/main" id="{7D128BFC-954A-47F1-8C9F-33C79D8A342A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4" name="矩形: 圆角 553">
                  <a:extLst>
                    <a:ext uri="{FF2B5EF4-FFF2-40B4-BE49-F238E27FC236}">
                      <a16:creationId xmlns="" xmlns:a16="http://schemas.microsoft.com/office/drawing/2014/main" id="{25E180C2-4171-4DF0-94B7-E6E7F117F8A9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5" name="矩形: 圆角 554">
                  <a:extLst>
                    <a:ext uri="{FF2B5EF4-FFF2-40B4-BE49-F238E27FC236}">
                      <a16:creationId xmlns="" xmlns:a16="http://schemas.microsoft.com/office/drawing/2014/main" id="{FBB01AEF-AAFE-4FC8-93D3-8014FCF3CB27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6" name="矩形: 圆角 555">
                  <a:extLst>
                    <a:ext uri="{FF2B5EF4-FFF2-40B4-BE49-F238E27FC236}">
                      <a16:creationId xmlns="" xmlns:a16="http://schemas.microsoft.com/office/drawing/2014/main" id="{67C7BB7D-A95B-441D-85E7-DB9C0413611B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sp>
          <p:nvSpPr>
            <p:cNvPr id="542" name="矩形 198">
              <a:extLst>
                <a:ext uri="{FF2B5EF4-FFF2-40B4-BE49-F238E27FC236}">
                  <a16:creationId xmlns="" xmlns:a16="http://schemas.microsoft.com/office/drawing/2014/main" id="{27E4792B-2059-4E01-B8AA-87C1130D8B06}"/>
                </a:ext>
              </a:extLst>
            </p:cNvPr>
            <p:cNvSpPr/>
            <p:nvPr/>
          </p:nvSpPr>
          <p:spPr>
            <a:xfrm>
              <a:off x="5747389" y="3324223"/>
              <a:ext cx="230775" cy="251880"/>
            </a:xfrm>
            <a:custGeom>
              <a:avLst/>
              <a:gdLst>
                <a:gd name="connsiteX0" fmla="*/ 243589 w 557114"/>
                <a:gd name="connsiteY0" fmla="*/ 355438 h 608062"/>
                <a:gd name="connsiteX1" fmla="*/ 277656 w 557114"/>
                <a:gd name="connsiteY1" fmla="*/ 355438 h 608062"/>
                <a:gd name="connsiteX2" fmla="*/ 277940 w 557114"/>
                <a:gd name="connsiteY2" fmla="*/ 355438 h 608062"/>
                <a:gd name="connsiteX3" fmla="*/ 278604 w 557114"/>
                <a:gd name="connsiteY3" fmla="*/ 355438 h 608062"/>
                <a:gd name="connsiteX4" fmla="*/ 279174 w 557114"/>
                <a:gd name="connsiteY4" fmla="*/ 355438 h 608062"/>
                <a:gd name="connsiteX5" fmla="*/ 279458 w 557114"/>
                <a:gd name="connsiteY5" fmla="*/ 355438 h 608062"/>
                <a:gd name="connsiteX6" fmla="*/ 279553 w 557114"/>
                <a:gd name="connsiteY6" fmla="*/ 355438 h 608062"/>
                <a:gd name="connsiteX7" fmla="*/ 313620 w 557114"/>
                <a:gd name="connsiteY7" fmla="*/ 355438 h 608062"/>
                <a:gd name="connsiteX8" fmla="*/ 324438 w 557114"/>
                <a:gd name="connsiteY8" fmla="*/ 375432 h 608062"/>
                <a:gd name="connsiteX9" fmla="*/ 298152 w 557114"/>
                <a:gd name="connsiteY9" fmla="*/ 430202 h 608062"/>
                <a:gd name="connsiteX10" fmla="*/ 301948 w 557114"/>
                <a:gd name="connsiteY10" fmla="*/ 510272 h 608062"/>
                <a:gd name="connsiteX11" fmla="*/ 356891 w 557114"/>
                <a:gd name="connsiteY11" fmla="*/ 389172 h 608062"/>
                <a:gd name="connsiteX12" fmla="*/ 356986 w 557114"/>
                <a:gd name="connsiteY12" fmla="*/ 389172 h 608062"/>
                <a:gd name="connsiteX13" fmla="*/ 376628 w 557114"/>
                <a:gd name="connsiteY13" fmla="*/ 375337 h 608062"/>
                <a:gd name="connsiteX14" fmla="*/ 383556 w 557114"/>
                <a:gd name="connsiteY14" fmla="*/ 376474 h 608062"/>
                <a:gd name="connsiteX15" fmla="*/ 383745 w 557114"/>
                <a:gd name="connsiteY15" fmla="*/ 376569 h 608062"/>
                <a:gd name="connsiteX16" fmla="*/ 518588 w 557114"/>
                <a:gd name="connsiteY16" fmla="*/ 438920 h 608062"/>
                <a:gd name="connsiteX17" fmla="*/ 557114 w 557114"/>
                <a:gd name="connsiteY17" fmla="*/ 482224 h 608062"/>
                <a:gd name="connsiteX18" fmla="*/ 557114 w 557114"/>
                <a:gd name="connsiteY18" fmla="*/ 608062 h 608062"/>
                <a:gd name="connsiteX19" fmla="*/ 279743 w 557114"/>
                <a:gd name="connsiteY19" fmla="*/ 608062 h 608062"/>
                <a:gd name="connsiteX20" fmla="*/ 279458 w 557114"/>
                <a:gd name="connsiteY20" fmla="*/ 608062 h 608062"/>
                <a:gd name="connsiteX21" fmla="*/ 279364 w 557114"/>
                <a:gd name="connsiteY21" fmla="*/ 608062 h 608062"/>
                <a:gd name="connsiteX22" fmla="*/ 279174 w 557114"/>
                <a:gd name="connsiteY22" fmla="*/ 608062 h 608062"/>
                <a:gd name="connsiteX23" fmla="*/ 278984 w 557114"/>
                <a:gd name="connsiteY23" fmla="*/ 608062 h 608062"/>
                <a:gd name="connsiteX24" fmla="*/ 278604 w 557114"/>
                <a:gd name="connsiteY24" fmla="*/ 608062 h 608062"/>
                <a:gd name="connsiteX25" fmla="*/ 278130 w 557114"/>
                <a:gd name="connsiteY25" fmla="*/ 608062 h 608062"/>
                <a:gd name="connsiteX26" fmla="*/ 277940 w 557114"/>
                <a:gd name="connsiteY26" fmla="*/ 608062 h 608062"/>
                <a:gd name="connsiteX27" fmla="*/ 277845 w 557114"/>
                <a:gd name="connsiteY27" fmla="*/ 608062 h 608062"/>
                <a:gd name="connsiteX28" fmla="*/ 277750 w 557114"/>
                <a:gd name="connsiteY28" fmla="*/ 608062 h 608062"/>
                <a:gd name="connsiteX29" fmla="*/ 277656 w 557114"/>
                <a:gd name="connsiteY29" fmla="*/ 608062 h 608062"/>
                <a:gd name="connsiteX30" fmla="*/ 277371 w 557114"/>
                <a:gd name="connsiteY30" fmla="*/ 608062 h 608062"/>
                <a:gd name="connsiteX31" fmla="*/ 0 w 557114"/>
                <a:gd name="connsiteY31" fmla="*/ 608062 h 608062"/>
                <a:gd name="connsiteX32" fmla="*/ 0 w 557114"/>
                <a:gd name="connsiteY32" fmla="*/ 482224 h 608062"/>
                <a:gd name="connsiteX33" fmla="*/ 38621 w 557114"/>
                <a:gd name="connsiteY33" fmla="*/ 438920 h 608062"/>
                <a:gd name="connsiteX34" fmla="*/ 173464 w 557114"/>
                <a:gd name="connsiteY34" fmla="*/ 376569 h 608062"/>
                <a:gd name="connsiteX35" fmla="*/ 173558 w 557114"/>
                <a:gd name="connsiteY35" fmla="*/ 376474 h 608062"/>
                <a:gd name="connsiteX36" fmla="*/ 180486 w 557114"/>
                <a:gd name="connsiteY36" fmla="*/ 375337 h 608062"/>
                <a:gd name="connsiteX37" fmla="*/ 200223 w 557114"/>
                <a:gd name="connsiteY37" fmla="*/ 389172 h 608062"/>
                <a:gd name="connsiteX38" fmla="*/ 255166 w 557114"/>
                <a:gd name="connsiteY38" fmla="*/ 510272 h 608062"/>
                <a:gd name="connsiteX39" fmla="*/ 258962 w 557114"/>
                <a:gd name="connsiteY39" fmla="*/ 430202 h 608062"/>
                <a:gd name="connsiteX40" fmla="*/ 232676 w 557114"/>
                <a:gd name="connsiteY40" fmla="*/ 375432 h 608062"/>
                <a:gd name="connsiteX41" fmla="*/ 243589 w 557114"/>
                <a:gd name="connsiteY41" fmla="*/ 355438 h 608062"/>
                <a:gd name="connsiteX42" fmla="*/ 276250 w 557114"/>
                <a:gd name="connsiteY42" fmla="*/ 0 h 608062"/>
                <a:gd name="connsiteX43" fmla="*/ 277674 w 557114"/>
                <a:gd name="connsiteY43" fmla="*/ 0 h 608062"/>
                <a:gd name="connsiteX44" fmla="*/ 277863 w 557114"/>
                <a:gd name="connsiteY44" fmla="*/ 0 h 608062"/>
                <a:gd name="connsiteX45" fmla="*/ 277958 w 557114"/>
                <a:gd name="connsiteY45" fmla="*/ 0 h 608062"/>
                <a:gd name="connsiteX46" fmla="*/ 279382 w 557114"/>
                <a:gd name="connsiteY46" fmla="*/ 0 h 608062"/>
                <a:gd name="connsiteX47" fmla="*/ 402570 w 557114"/>
                <a:gd name="connsiteY47" fmla="*/ 104895 h 608062"/>
                <a:gd name="connsiteX48" fmla="*/ 394693 w 557114"/>
                <a:gd name="connsiteY48" fmla="*/ 159001 h 608062"/>
                <a:gd name="connsiteX49" fmla="*/ 405892 w 557114"/>
                <a:gd name="connsiteY49" fmla="*/ 184774 h 608062"/>
                <a:gd name="connsiteX50" fmla="*/ 377040 w 557114"/>
                <a:gd name="connsiteY50" fmla="*/ 236890 h 608062"/>
                <a:gd name="connsiteX51" fmla="*/ 315731 w 557114"/>
                <a:gd name="connsiteY51" fmla="*/ 311274 h 608062"/>
                <a:gd name="connsiteX52" fmla="*/ 277958 w 557114"/>
                <a:gd name="connsiteY52" fmla="*/ 319707 h 608062"/>
                <a:gd name="connsiteX53" fmla="*/ 277958 w 557114"/>
                <a:gd name="connsiteY53" fmla="*/ 319802 h 608062"/>
                <a:gd name="connsiteX54" fmla="*/ 277863 w 557114"/>
                <a:gd name="connsiteY54" fmla="*/ 319802 h 608062"/>
                <a:gd name="connsiteX55" fmla="*/ 277674 w 557114"/>
                <a:gd name="connsiteY55" fmla="*/ 319802 h 608062"/>
                <a:gd name="connsiteX56" fmla="*/ 277674 w 557114"/>
                <a:gd name="connsiteY56" fmla="*/ 319707 h 608062"/>
                <a:gd name="connsiteX57" fmla="*/ 239901 w 557114"/>
                <a:gd name="connsiteY57" fmla="*/ 311274 h 608062"/>
                <a:gd name="connsiteX58" fmla="*/ 178592 w 557114"/>
                <a:gd name="connsiteY58" fmla="*/ 236890 h 608062"/>
                <a:gd name="connsiteX59" fmla="*/ 149740 w 557114"/>
                <a:gd name="connsiteY59" fmla="*/ 184774 h 608062"/>
                <a:gd name="connsiteX60" fmla="*/ 161034 w 557114"/>
                <a:gd name="connsiteY60" fmla="*/ 159001 h 608062"/>
                <a:gd name="connsiteX61" fmla="*/ 153062 w 557114"/>
                <a:gd name="connsiteY61" fmla="*/ 104895 h 608062"/>
                <a:gd name="connsiteX62" fmla="*/ 276250 w 557114"/>
                <a:gd name="connsiteY62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557114" h="608062">
                  <a:moveTo>
                    <a:pt x="243589" y="355438"/>
                  </a:moveTo>
                  <a:lnTo>
                    <a:pt x="277656" y="355438"/>
                  </a:lnTo>
                  <a:lnTo>
                    <a:pt x="277940" y="355438"/>
                  </a:lnTo>
                  <a:lnTo>
                    <a:pt x="278604" y="355438"/>
                  </a:lnTo>
                  <a:lnTo>
                    <a:pt x="279174" y="355438"/>
                  </a:lnTo>
                  <a:lnTo>
                    <a:pt x="279458" y="355438"/>
                  </a:lnTo>
                  <a:lnTo>
                    <a:pt x="279553" y="355438"/>
                  </a:lnTo>
                  <a:lnTo>
                    <a:pt x="313620" y="355438"/>
                  </a:lnTo>
                  <a:cubicBezTo>
                    <a:pt x="325007" y="355438"/>
                    <a:pt x="330511" y="364630"/>
                    <a:pt x="324438" y="375432"/>
                  </a:cubicBezTo>
                  <a:cubicBezTo>
                    <a:pt x="321781" y="379980"/>
                    <a:pt x="298152" y="430202"/>
                    <a:pt x="298152" y="430202"/>
                  </a:cubicBezTo>
                  <a:lnTo>
                    <a:pt x="301948" y="510272"/>
                  </a:lnTo>
                  <a:cubicBezTo>
                    <a:pt x="317700" y="481655"/>
                    <a:pt x="343131" y="422432"/>
                    <a:pt x="356891" y="389172"/>
                  </a:cubicBezTo>
                  <a:cubicBezTo>
                    <a:pt x="356891" y="389172"/>
                    <a:pt x="356891" y="389172"/>
                    <a:pt x="356986" y="389172"/>
                  </a:cubicBezTo>
                  <a:cubicBezTo>
                    <a:pt x="359832" y="381117"/>
                    <a:pt x="367519" y="375337"/>
                    <a:pt x="376628" y="375337"/>
                  </a:cubicBezTo>
                  <a:cubicBezTo>
                    <a:pt x="379096" y="375337"/>
                    <a:pt x="381373" y="375716"/>
                    <a:pt x="383556" y="376474"/>
                  </a:cubicBezTo>
                  <a:cubicBezTo>
                    <a:pt x="383650" y="376474"/>
                    <a:pt x="383650" y="376474"/>
                    <a:pt x="383745" y="376569"/>
                  </a:cubicBezTo>
                  <a:cubicBezTo>
                    <a:pt x="387446" y="377706"/>
                    <a:pt x="464973" y="411724"/>
                    <a:pt x="518588" y="438920"/>
                  </a:cubicBezTo>
                  <a:cubicBezTo>
                    <a:pt x="542595" y="451049"/>
                    <a:pt x="557114" y="466305"/>
                    <a:pt x="557114" y="482224"/>
                  </a:cubicBezTo>
                  <a:lnTo>
                    <a:pt x="557114" y="608062"/>
                  </a:lnTo>
                  <a:lnTo>
                    <a:pt x="279743" y="608062"/>
                  </a:lnTo>
                  <a:lnTo>
                    <a:pt x="279458" y="608062"/>
                  </a:lnTo>
                  <a:lnTo>
                    <a:pt x="279364" y="608062"/>
                  </a:lnTo>
                  <a:lnTo>
                    <a:pt x="279174" y="608062"/>
                  </a:lnTo>
                  <a:lnTo>
                    <a:pt x="278984" y="608062"/>
                  </a:lnTo>
                  <a:lnTo>
                    <a:pt x="278604" y="608062"/>
                  </a:lnTo>
                  <a:lnTo>
                    <a:pt x="278130" y="608062"/>
                  </a:lnTo>
                  <a:lnTo>
                    <a:pt x="277940" y="608062"/>
                  </a:lnTo>
                  <a:lnTo>
                    <a:pt x="277845" y="608062"/>
                  </a:lnTo>
                  <a:lnTo>
                    <a:pt x="277750" y="608062"/>
                  </a:lnTo>
                  <a:lnTo>
                    <a:pt x="277656" y="608062"/>
                  </a:lnTo>
                  <a:lnTo>
                    <a:pt x="277371" y="608062"/>
                  </a:lnTo>
                  <a:lnTo>
                    <a:pt x="0" y="608062"/>
                  </a:lnTo>
                  <a:lnTo>
                    <a:pt x="0" y="482224"/>
                  </a:lnTo>
                  <a:cubicBezTo>
                    <a:pt x="0" y="466305"/>
                    <a:pt x="14519" y="451049"/>
                    <a:pt x="38621" y="438920"/>
                  </a:cubicBezTo>
                  <a:cubicBezTo>
                    <a:pt x="92141" y="411724"/>
                    <a:pt x="169668" y="377706"/>
                    <a:pt x="173464" y="376569"/>
                  </a:cubicBezTo>
                  <a:cubicBezTo>
                    <a:pt x="173464" y="376474"/>
                    <a:pt x="173464" y="376474"/>
                    <a:pt x="173558" y="376474"/>
                  </a:cubicBezTo>
                  <a:cubicBezTo>
                    <a:pt x="175741" y="375716"/>
                    <a:pt x="178018" y="375337"/>
                    <a:pt x="180486" y="375337"/>
                  </a:cubicBezTo>
                  <a:cubicBezTo>
                    <a:pt x="189595" y="375337"/>
                    <a:pt x="197282" y="381117"/>
                    <a:pt x="200223" y="389172"/>
                  </a:cubicBezTo>
                  <a:cubicBezTo>
                    <a:pt x="214078" y="422432"/>
                    <a:pt x="239414" y="481655"/>
                    <a:pt x="255166" y="510272"/>
                  </a:cubicBezTo>
                  <a:lnTo>
                    <a:pt x="258962" y="430202"/>
                  </a:lnTo>
                  <a:cubicBezTo>
                    <a:pt x="258962" y="430202"/>
                    <a:pt x="235333" y="379980"/>
                    <a:pt x="232676" y="375432"/>
                  </a:cubicBezTo>
                  <a:cubicBezTo>
                    <a:pt x="226603" y="364630"/>
                    <a:pt x="232107" y="355438"/>
                    <a:pt x="243589" y="355438"/>
                  </a:cubicBezTo>
                  <a:close/>
                  <a:moveTo>
                    <a:pt x="276250" y="0"/>
                  </a:moveTo>
                  <a:cubicBezTo>
                    <a:pt x="276725" y="0"/>
                    <a:pt x="277199" y="0"/>
                    <a:pt x="277674" y="0"/>
                  </a:cubicBezTo>
                  <a:cubicBezTo>
                    <a:pt x="277769" y="0"/>
                    <a:pt x="277769" y="0"/>
                    <a:pt x="277863" y="0"/>
                  </a:cubicBezTo>
                  <a:cubicBezTo>
                    <a:pt x="277863" y="0"/>
                    <a:pt x="277863" y="0"/>
                    <a:pt x="277958" y="0"/>
                  </a:cubicBezTo>
                  <a:cubicBezTo>
                    <a:pt x="278433" y="0"/>
                    <a:pt x="278907" y="0"/>
                    <a:pt x="279382" y="0"/>
                  </a:cubicBezTo>
                  <a:cubicBezTo>
                    <a:pt x="385487" y="0"/>
                    <a:pt x="405417" y="75615"/>
                    <a:pt x="402570" y="104895"/>
                  </a:cubicBezTo>
                  <a:cubicBezTo>
                    <a:pt x="400387" y="128395"/>
                    <a:pt x="394693" y="159001"/>
                    <a:pt x="394693" y="159001"/>
                  </a:cubicBezTo>
                  <a:cubicBezTo>
                    <a:pt x="394693" y="159001"/>
                    <a:pt x="405892" y="164118"/>
                    <a:pt x="405892" y="184774"/>
                  </a:cubicBezTo>
                  <a:cubicBezTo>
                    <a:pt x="402001" y="236511"/>
                    <a:pt x="381311" y="214149"/>
                    <a:pt x="377040" y="236890"/>
                  </a:cubicBezTo>
                  <a:cubicBezTo>
                    <a:pt x="370017" y="274603"/>
                    <a:pt x="336610" y="301893"/>
                    <a:pt x="315731" y="311274"/>
                  </a:cubicBezTo>
                  <a:cubicBezTo>
                    <a:pt x="303583" y="316770"/>
                    <a:pt x="291055" y="319518"/>
                    <a:pt x="277958" y="319707"/>
                  </a:cubicBezTo>
                  <a:lnTo>
                    <a:pt x="277958" y="319802"/>
                  </a:lnTo>
                  <a:cubicBezTo>
                    <a:pt x="277863" y="319802"/>
                    <a:pt x="277863" y="319802"/>
                    <a:pt x="277863" y="319802"/>
                  </a:cubicBezTo>
                  <a:cubicBezTo>
                    <a:pt x="277769" y="319802"/>
                    <a:pt x="277769" y="319802"/>
                    <a:pt x="277674" y="319802"/>
                  </a:cubicBezTo>
                  <a:lnTo>
                    <a:pt x="277674" y="319707"/>
                  </a:lnTo>
                  <a:cubicBezTo>
                    <a:pt x="264577" y="319518"/>
                    <a:pt x="252049" y="316770"/>
                    <a:pt x="239901" y="311274"/>
                  </a:cubicBezTo>
                  <a:cubicBezTo>
                    <a:pt x="219022" y="301893"/>
                    <a:pt x="185615" y="274603"/>
                    <a:pt x="178592" y="236890"/>
                  </a:cubicBezTo>
                  <a:cubicBezTo>
                    <a:pt x="174321" y="214149"/>
                    <a:pt x="153631" y="236511"/>
                    <a:pt x="149740" y="184774"/>
                  </a:cubicBezTo>
                  <a:cubicBezTo>
                    <a:pt x="149740" y="164118"/>
                    <a:pt x="161034" y="159001"/>
                    <a:pt x="161034" y="159001"/>
                  </a:cubicBezTo>
                  <a:cubicBezTo>
                    <a:pt x="161034" y="159001"/>
                    <a:pt x="155245" y="128395"/>
                    <a:pt x="153062" y="104895"/>
                  </a:cubicBezTo>
                  <a:cubicBezTo>
                    <a:pt x="150215" y="75615"/>
                    <a:pt x="170145" y="0"/>
                    <a:pt x="276250" y="0"/>
                  </a:cubicBezTo>
                  <a:close/>
                </a:path>
              </a:pathLst>
            </a:custGeom>
            <a:solidFill>
              <a:srgbClr val="000000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569" name="组合 568">
            <a:extLst>
              <a:ext uri="{FF2B5EF4-FFF2-40B4-BE49-F238E27FC236}">
                <a16:creationId xmlns="" xmlns:a16="http://schemas.microsoft.com/office/drawing/2014/main" id="{8F944836-D768-4ED0-AA8A-F716E4A6474E}"/>
              </a:ext>
            </a:extLst>
          </p:cNvPr>
          <p:cNvGrpSpPr/>
          <p:nvPr/>
        </p:nvGrpSpPr>
        <p:grpSpPr>
          <a:xfrm>
            <a:off x="8132956" y="2009760"/>
            <a:ext cx="3385944" cy="2144238"/>
            <a:chOff x="1223445" y="1639500"/>
            <a:chExt cx="6714551" cy="4252167"/>
          </a:xfrm>
        </p:grpSpPr>
        <p:grpSp>
          <p:nvGrpSpPr>
            <p:cNvPr id="570" name="Group 4">
              <a:extLst>
                <a:ext uri="{FF2B5EF4-FFF2-40B4-BE49-F238E27FC236}">
                  <a16:creationId xmlns="" xmlns:a16="http://schemas.microsoft.com/office/drawing/2014/main" id="{50CE8C8A-EC9F-41F6-B30C-802CF1FAB22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585" name="Freeform 5">
                <a:extLst>
                  <a:ext uri="{FF2B5EF4-FFF2-40B4-BE49-F238E27FC236}">
                    <a16:creationId xmlns="" xmlns:a16="http://schemas.microsoft.com/office/drawing/2014/main" id="{B4596DAB-EC56-4536-979B-A7A11D9520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6" name="Freeform 6">
                <a:extLst>
                  <a:ext uri="{FF2B5EF4-FFF2-40B4-BE49-F238E27FC236}">
                    <a16:creationId xmlns="" xmlns:a16="http://schemas.microsoft.com/office/drawing/2014/main" id="{EDDF644E-A9C6-4574-9DA9-436F8B91D6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7" name="Rectangle 7">
                <a:extLst>
                  <a:ext uri="{FF2B5EF4-FFF2-40B4-BE49-F238E27FC236}">
                    <a16:creationId xmlns="" xmlns:a16="http://schemas.microsoft.com/office/drawing/2014/main" id="{BED25DE6-8870-459B-969A-4E5CAF69E0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8" name="Rectangle 8">
                <a:extLst>
                  <a:ext uri="{FF2B5EF4-FFF2-40B4-BE49-F238E27FC236}">
                    <a16:creationId xmlns="" xmlns:a16="http://schemas.microsoft.com/office/drawing/2014/main" id="{33E99F86-1DF0-4949-B1D7-ECCB185522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9" name="Rectangle 9">
                <a:extLst>
                  <a:ext uri="{FF2B5EF4-FFF2-40B4-BE49-F238E27FC236}">
                    <a16:creationId xmlns="" xmlns:a16="http://schemas.microsoft.com/office/drawing/2014/main" id="{B50FA1B1-0DC5-46F6-AABD-5F2E5CA832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0" name="Rectangle 10">
                <a:extLst>
                  <a:ext uri="{FF2B5EF4-FFF2-40B4-BE49-F238E27FC236}">
                    <a16:creationId xmlns="" xmlns:a16="http://schemas.microsoft.com/office/drawing/2014/main" id="{D5E96031-B15B-465C-BC63-AD36D48FAA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1" name="Rectangle 11">
                <a:extLst>
                  <a:ext uri="{FF2B5EF4-FFF2-40B4-BE49-F238E27FC236}">
                    <a16:creationId xmlns="" xmlns:a16="http://schemas.microsoft.com/office/drawing/2014/main" id="{C2A0B42C-5EC2-4DA7-A920-29DF1BA4E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2" name="Rectangle 12">
                <a:extLst>
                  <a:ext uri="{FF2B5EF4-FFF2-40B4-BE49-F238E27FC236}">
                    <a16:creationId xmlns="" xmlns:a16="http://schemas.microsoft.com/office/drawing/2014/main" id="{DF679C4D-EB47-4AA3-BAC4-2E653D42B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3" name="Rectangle 13">
                <a:extLst>
                  <a:ext uri="{FF2B5EF4-FFF2-40B4-BE49-F238E27FC236}">
                    <a16:creationId xmlns="" xmlns:a16="http://schemas.microsoft.com/office/drawing/2014/main" id="{6B4275B3-CF9C-4847-947E-6776BC2C7B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4" name="Oval 14">
                <a:extLst>
                  <a:ext uri="{FF2B5EF4-FFF2-40B4-BE49-F238E27FC236}">
                    <a16:creationId xmlns="" xmlns:a16="http://schemas.microsoft.com/office/drawing/2014/main" id="{47C12A7A-2A3A-4361-836D-1E71DC7080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5" name="Oval 15">
                <a:extLst>
                  <a:ext uri="{FF2B5EF4-FFF2-40B4-BE49-F238E27FC236}">
                    <a16:creationId xmlns="" xmlns:a16="http://schemas.microsoft.com/office/drawing/2014/main" id="{5EFED599-5FF1-4CFD-BD7D-BFDAD03329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6" name="Oval 16">
                <a:extLst>
                  <a:ext uri="{FF2B5EF4-FFF2-40B4-BE49-F238E27FC236}">
                    <a16:creationId xmlns="" xmlns:a16="http://schemas.microsoft.com/office/drawing/2014/main" id="{A36CF736-DD11-4F05-B438-338F914219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7" name="Freeform 17">
                <a:extLst>
                  <a:ext uri="{FF2B5EF4-FFF2-40B4-BE49-F238E27FC236}">
                    <a16:creationId xmlns="" xmlns:a16="http://schemas.microsoft.com/office/drawing/2014/main" id="{8E7945E6-1CED-40DD-8296-D47EE2687A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8" name="Freeform 18">
                <a:extLst>
                  <a:ext uri="{FF2B5EF4-FFF2-40B4-BE49-F238E27FC236}">
                    <a16:creationId xmlns="" xmlns:a16="http://schemas.microsoft.com/office/drawing/2014/main" id="{3160544B-ACA1-439F-B5ED-73D07542FF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9" name="Rectangle 19">
                <a:extLst>
                  <a:ext uri="{FF2B5EF4-FFF2-40B4-BE49-F238E27FC236}">
                    <a16:creationId xmlns="" xmlns:a16="http://schemas.microsoft.com/office/drawing/2014/main" id="{106CB808-4E4B-4B78-BBF1-5A2DEF569E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0" name="Freeform 20">
                <a:extLst>
                  <a:ext uri="{FF2B5EF4-FFF2-40B4-BE49-F238E27FC236}">
                    <a16:creationId xmlns="" xmlns:a16="http://schemas.microsoft.com/office/drawing/2014/main" id="{EDB51B77-C292-4B41-9031-229A1D46EE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1" name="Freeform 21">
                <a:extLst>
                  <a:ext uri="{FF2B5EF4-FFF2-40B4-BE49-F238E27FC236}">
                    <a16:creationId xmlns="" xmlns:a16="http://schemas.microsoft.com/office/drawing/2014/main" id="{4F16D132-ACE7-42AA-BBC8-A2836A0429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2" name="Freeform 22">
                <a:extLst>
                  <a:ext uri="{FF2B5EF4-FFF2-40B4-BE49-F238E27FC236}">
                    <a16:creationId xmlns="" xmlns:a16="http://schemas.microsoft.com/office/drawing/2014/main" id="{8C70D664-3A2C-4726-B905-9F70F69AA6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3" name="Freeform 23">
                <a:extLst>
                  <a:ext uri="{FF2B5EF4-FFF2-40B4-BE49-F238E27FC236}">
                    <a16:creationId xmlns="" xmlns:a16="http://schemas.microsoft.com/office/drawing/2014/main" id="{037412D7-FE0C-40D5-ABEB-5D8C5E38A6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571" name="组合 570">
              <a:extLst>
                <a:ext uri="{FF2B5EF4-FFF2-40B4-BE49-F238E27FC236}">
                  <a16:creationId xmlns="" xmlns:a16="http://schemas.microsoft.com/office/drawing/2014/main" id="{32C0EA2B-E935-4E60-844F-250376718CD2}"/>
                </a:ext>
              </a:extLst>
            </p:cNvPr>
            <p:cNvGrpSpPr/>
            <p:nvPr/>
          </p:nvGrpSpPr>
          <p:grpSpPr>
            <a:xfrm>
              <a:off x="3151349" y="3390912"/>
              <a:ext cx="3824867" cy="1851649"/>
              <a:chOff x="7824354" y="3116336"/>
              <a:chExt cx="1714500" cy="830003"/>
            </a:xfrm>
          </p:grpSpPr>
          <p:grpSp>
            <p:nvGrpSpPr>
              <p:cNvPr id="572" name="组合 571">
                <a:extLst>
                  <a:ext uri="{FF2B5EF4-FFF2-40B4-BE49-F238E27FC236}">
                    <a16:creationId xmlns="" xmlns:a16="http://schemas.microsoft.com/office/drawing/2014/main" id="{15B71FBD-81C7-48F4-ACDD-BB9A22F499DB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578" name="六边形 577">
                  <a:extLst>
                    <a:ext uri="{FF2B5EF4-FFF2-40B4-BE49-F238E27FC236}">
                      <a16:creationId xmlns="" xmlns:a16="http://schemas.microsoft.com/office/drawing/2014/main" id="{45705068-15B7-4F2D-9A53-9B2F98DB1452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9" name="六边形 578">
                  <a:extLst>
                    <a:ext uri="{FF2B5EF4-FFF2-40B4-BE49-F238E27FC236}">
                      <a16:creationId xmlns="" xmlns:a16="http://schemas.microsoft.com/office/drawing/2014/main" id="{D625931C-EE95-45F3-8D58-2ABBAA3E9589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0" name="六边形 579">
                  <a:extLst>
                    <a:ext uri="{FF2B5EF4-FFF2-40B4-BE49-F238E27FC236}">
                      <a16:creationId xmlns="" xmlns:a16="http://schemas.microsoft.com/office/drawing/2014/main" id="{7E8322E2-0B64-43EB-A24A-DB2A1C25D5D0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1" name="六边形 580">
                  <a:extLst>
                    <a:ext uri="{FF2B5EF4-FFF2-40B4-BE49-F238E27FC236}">
                      <a16:creationId xmlns="" xmlns:a16="http://schemas.microsoft.com/office/drawing/2014/main" id="{96EB29EC-A372-43A0-AA19-907E25B230FF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2" name="六边形 581">
                  <a:extLst>
                    <a:ext uri="{FF2B5EF4-FFF2-40B4-BE49-F238E27FC236}">
                      <a16:creationId xmlns="" xmlns:a16="http://schemas.microsoft.com/office/drawing/2014/main" id="{20C1BB69-308B-4A58-8872-6B6FEAC3BEB1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3" name="六边形 582">
                  <a:extLst>
                    <a:ext uri="{FF2B5EF4-FFF2-40B4-BE49-F238E27FC236}">
                      <a16:creationId xmlns="" xmlns:a16="http://schemas.microsoft.com/office/drawing/2014/main" id="{4F596E90-F582-4D64-B556-B77E9C52A080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4" name="矩形 198">
                  <a:extLst>
                    <a:ext uri="{FF2B5EF4-FFF2-40B4-BE49-F238E27FC236}">
                      <a16:creationId xmlns="" xmlns:a16="http://schemas.microsoft.com/office/drawing/2014/main" id="{0A5A30BC-8085-4A2F-96EC-058A4C88D129}"/>
                    </a:ext>
                  </a:extLst>
                </p:cNvPr>
                <p:cNvSpPr/>
                <p:nvPr/>
              </p:nvSpPr>
              <p:spPr>
                <a:xfrm>
                  <a:off x="8766095" y="3188615"/>
                  <a:ext cx="244287" cy="266628"/>
                </a:xfrm>
                <a:custGeom>
                  <a:avLst/>
                  <a:gdLst>
                    <a:gd name="connsiteX0" fmla="*/ 243589 w 557114"/>
                    <a:gd name="connsiteY0" fmla="*/ 355438 h 608062"/>
                    <a:gd name="connsiteX1" fmla="*/ 277656 w 557114"/>
                    <a:gd name="connsiteY1" fmla="*/ 355438 h 608062"/>
                    <a:gd name="connsiteX2" fmla="*/ 277940 w 557114"/>
                    <a:gd name="connsiteY2" fmla="*/ 355438 h 608062"/>
                    <a:gd name="connsiteX3" fmla="*/ 278604 w 557114"/>
                    <a:gd name="connsiteY3" fmla="*/ 355438 h 608062"/>
                    <a:gd name="connsiteX4" fmla="*/ 279174 w 557114"/>
                    <a:gd name="connsiteY4" fmla="*/ 355438 h 608062"/>
                    <a:gd name="connsiteX5" fmla="*/ 279458 w 557114"/>
                    <a:gd name="connsiteY5" fmla="*/ 355438 h 608062"/>
                    <a:gd name="connsiteX6" fmla="*/ 279553 w 557114"/>
                    <a:gd name="connsiteY6" fmla="*/ 355438 h 608062"/>
                    <a:gd name="connsiteX7" fmla="*/ 313620 w 557114"/>
                    <a:gd name="connsiteY7" fmla="*/ 355438 h 608062"/>
                    <a:gd name="connsiteX8" fmla="*/ 324438 w 557114"/>
                    <a:gd name="connsiteY8" fmla="*/ 375432 h 608062"/>
                    <a:gd name="connsiteX9" fmla="*/ 298152 w 557114"/>
                    <a:gd name="connsiteY9" fmla="*/ 430202 h 608062"/>
                    <a:gd name="connsiteX10" fmla="*/ 301948 w 557114"/>
                    <a:gd name="connsiteY10" fmla="*/ 510272 h 608062"/>
                    <a:gd name="connsiteX11" fmla="*/ 356891 w 557114"/>
                    <a:gd name="connsiteY11" fmla="*/ 389172 h 608062"/>
                    <a:gd name="connsiteX12" fmla="*/ 356986 w 557114"/>
                    <a:gd name="connsiteY12" fmla="*/ 389172 h 608062"/>
                    <a:gd name="connsiteX13" fmla="*/ 376628 w 557114"/>
                    <a:gd name="connsiteY13" fmla="*/ 375337 h 608062"/>
                    <a:gd name="connsiteX14" fmla="*/ 383556 w 557114"/>
                    <a:gd name="connsiteY14" fmla="*/ 376474 h 608062"/>
                    <a:gd name="connsiteX15" fmla="*/ 383745 w 557114"/>
                    <a:gd name="connsiteY15" fmla="*/ 376569 h 608062"/>
                    <a:gd name="connsiteX16" fmla="*/ 518588 w 557114"/>
                    <a:gd name="connsiteY16" fmla="*/ 438920 h 608062"/>
                    <a:gd name="connsiteX17" fmla="*/ 557114 w 557114"/>
                    <a:gd name="connsiteY17" fmla="*/ 482224 h 608062"/>
                    <a:gd name="connsiteX18" fmla="*/ 557114 w 557114"/>
                    <a:gd name="connsiteY18" fmla="*/ 608062 h 608062"/>
                    <a:gd name="connsiteX19" fmla="*/ 279743 w 557114"/>
                    <a:gd name="connsiteY19" fmla="*/ 608062 h 608062"/>
                    <a:gd name="connsiteX20" fmla="*/ 279458 w 557114"/>
                    <a:gd name="connsiteY20" fmla="*/ 608062 h 608062"/>
                    <a:gd name="connsiteX21" fmla="*/ 279364 w 557114"/>
                    <a:gd name="connsiteY21" fmla="*/ 608062 h 608062"/>
                    <a:gd name="connsiteX22" fmla="*/ 279174 w 557114"/>
                    <a:gd name="connsiteY22" fmla="*/ 608062 h 608062"/>
                    <a:gd name="connsiteX23" fmla="*/ 278984 w 557114"/>
                    <a:gd name="connsiteY23" fmla="*/ 608062 h 608062"/>
                    <a:gd name="connsiteX24" fmla="*/ 278604 w 557114"/>
                    <a:gd name="connsiteY24" fmla="*/ 608062 h 608062"/>
                    <a:gd name="connsiteX25" fmla="*/ 278130 w 557114"/>
                    <a:gd name="connsiteY25" fmla="*/ 608062 h 608062"/>
                    <a:gd name="connsiteX26" fmla="*/ 277940 w 557114"/>
                    <a:gd name="connsiteY26" fmla="*/ 608062 h 608062"/>
                    <a:gd name="connsiteX27" fmla="*/ 277845 w 557114"/>
                    <a:gd name="connsiteY27" fmla="*/ 608062 h 608062"/>
                    <a:gd name="connsiteX28" fmla="*/ 277750 w 557114"/>
                    <a:gd name="connsiteY28" fmla="*/ 608062 h 608062"/>
                    <a:gd name="connsiteX29" fmla="*/ 277656 w 557114"/>
                    <a:gd name="connsiteY29" fmla="*/ 608062 h 608062"/>
                    <a:gd name="connsiteX30" fmla="*/ 277371 w 557114"/>
                    <a:gd name="connsiteY30" fmla="*/ 608062 h 608062"/>
                    <a:gd name="connsiteX31" fmla="*/ 0 w 557114"/>
                    <a:gd name="connsiteY31" fmla="*/ 608062 h 608062"/>
                    <a:gd name="connsiteX32" fmla="*/ 0 w 557114"/>
                    <a:gd name="connsiteY32" fmla="*/ 482224 h 608062"/>
                    <a:gd name="connsiteX33" fmla="*/ 38621 w 557114"/>
                    <a:gd name="connsiteY33" fmla="*/ 438920 h 608062"/>
                    <a:gd name="connsiteX34" fmla="*/ 173464 w 557114"/>
                    <a:gd name="connsiteY34" fmla="*/ 376569 h 608062"/>
                    <a:gd name="connsiteX35" fmla="*/ 173558 w 557114"/>
                    <a:gd name="connsiteY35" fmla="*/ 376474 h 608062"/>
                    <a:gd name="connsiteX36" fmla="*/ 180486 w 557114"/>
                    <a:gd name="connsiteY36" fmla="*/ 375337 h 608062"/>
                    <a:gd name="connsiteX37" fmla="*/ 200223 w 557114"/>
                    <a:gd name="connsiteY37" fmla="*/ 389172 h 608062"/>
                    <a:gd name="connsiteX38" fmla="*/ 255166 w 557114"/>
                    <a:gd name="connsiteY38" fmla="*/ 510272 h 608062"/>
                    <a:gd name="connsiteX39" fmla="*/ 258962 w 557114"/>
                    <a:gd name="connsiteY39" fmla="*/ 430202 h 608062"/>
                    <a:gd name="connsiteX40" fmla="*/ 232676 w 557114"/>
                    <a:gd name="connsiteY40" fmla="*/ 375432 h 608062"/>
                    <a:gd name="connsiteX41" fmla="*/ 243589 w 557114"/>
                    <a:gd name="connsiteY41" fmla="*/ 355438 h 608062"/>
                    <a:gd name="connsiteX42" fmla="*/ 276250 w 557114"/>
                    <a:gd name="connsiteY42" fmla="*/ 0 h 608062"/>
                    <a:gd name="connsiteX43" fmla="*/ 277674 w 557114"/>
                    <a:gd name="connsiteY43" fmla="*/ 0 h 608062"/>
                    <a:gd name="connsiteX44" fmla="*/ 277863 w 557114"/>
                    <a:gd name="connsiteY44" fmla="*/ 0 h 608062"/>
                    <a:gd name="connsiteX45" fmla="*/ 277958 w 557114"/>
                    <a:gd name="connsiteY45" fmla="*/ 0 h 608062"/>
                    <a:gd name="connsiteX46" fmla="*/ 279382 w 557114"/>
                    <a:gd name="connsiteY46" fmla="*/ 0 h 608062"/>
                    <a:gd name="connsiteX47" fmla="*/ 402570 w 557114"/>
                    <a:gd name="connsiteY47" fmla="*/ 104895 h 608062"/>
                    <a:gd name="connsiteX48" fmla="*/ 394693 w 557114"/>
                    <a:gd name="connsiteY48" fmla="*/ 159001 h 608062"/>
                    <a:gd name="connsiteX49" fmla="*/ 405892 w 557114"/>
                    <a:gd name="connsiteY49" fmla="*/ 184774 h 608062"/>
                    <a:gd name="connsiteX50" fmla="*/ 377040 w 557114"/>
                    <a:gd name="connsiteY50" fmla="*/ 236890 h 608062"/>
                    <a:gd name="connsiteX51" fmla="*/ 315731 w 557114"/>
                    <a:gd name="connsiteY51" fmla="*/ 311274 h 608062"/>
                    <a:gd name="connsiteX52" fmla="*/ 277958 w 557114"/>
                    <a:gd name="connsiteY52" fmla="*/ 319707 h 608062"/>
                    <a:gd name="connsiteX53" fmla="*/ 277958 w 557114"/>
                    <a:gd name="connsiteY53" fmla="*/ 319802 h 608062"/>
                    <a:gd name="connsiteX54" fmla="*/ 277863 w 557114"/>
                    <a:gd name="connsiteY54" fmla="*/ 319802 h 608062"/>
                    <a:gd name="connsiteX55" fmla="*/ 277674 w 557114"/>
                    <a:gd name="connsiteY55" fmla="*/ 319802 h 608062"/>
                    <a:gd name="connsiteX56" fmla="*/ 277674 w 557114"/>
                    <a:gd name="connsiteY56" fmla="*/ 319707 h 608062"/>
                    <a:gd name="connsiteX57" fmla="*/ 239901 w 557114"/>
                    <a:gd name="connsiteY57" fmla="*/ 311274 h 608062"/>
                    <a:gd name="connsiteX58" fmla="*/ 178592 w 557114"/>
                    <a:gd name="connsiteY58" fmla="*/ 236890 h 608062"/>
                    <a:gd name="connsiteX59" fmla="*/ 149740 w 557114"/>
                    <a:gd name="connsiteY59" fmla="*/ 184774 h 608062"/>
                    <a:gd name="connsiteX60" fmla="*/ 161034 w 557114"/>
                    <a:gd name="connsiteY60" fmla="*/ 159001 h 608062"/>
                    <a:gd name="connsiteX61" fmla="*/ 153062 w 557114"/>
                    <a:gd name="connsiteY61" fmla="*/ 104895 h 608062"/>
                    <a:gd name="connsiteX62" fmla="*/ 276250 w 557114"/>
                    <a:gd name="connsiteY62" fmla="*/ 0 h 6080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</a:cxnLst>
                  <a:rect l="l" t="t" r="r" b="b"/>
                  <a:pathLst>
                    <a:path w="557114" h="608062">
                      <a:moveTo>
                        <a:pt x="243589" y="355438"/>
                      </a:moveTo>
                      <a:lnTo>
                        <a:pt x="277656" y="355438"/>
                      </a:lnTo>
                      <a:lnTo>
                        <a:pt x="277940" y="355438"/>
                      </a:lnTo>
                      <a:lnTo>
                        <a:pt x="278604" y="355438"/>
                      </a:lnTo>
                      <a:lnTo>
                        <a:pt x="279174" y="355438"/>
                      </a:lnTo>
                      <a:lnTo>
                        <a:pt x="279458" y="355438"/>
                      </a:lnTo>
                      <a:lnTo>
                        <a:pt x="279553" y="355438"/>
                      </a:lnTo>
                      <a:lnTo>
                        <a:pt x="313620" y="355438"/>
                      </a:lnTo>
                      <a:cubicBezTo>
                        <a:pt x="325007" y="355438"/>
                        <a:pt x="330511" y="364630"/>
                        <a:pt x="324438" y="375432"/>
                      </a:cubicBezTo>
                      <a:cubicBezTo>
                        <a:pt x="321781" y="379980"/>
                        <a:pt x="298152" y="430202"/>
                        <a:pt x="298152" y="430202"/>
                      </a:cubicBezTo>
                      <a:lnTo>
                        <a:pt x="301948" y="510272"/>
                      </a:lnTo>
                      <a:cubicBezTo>
                        <a:pt x="317700" y="481655"/>
                        <a:pt x="343131" y="422432"/>
                        <a:pt x="356891" y="389172"/>
                      </a:cubicBezTo>
                      <a:cubicBezTo>
                        <a:pt x="356891" y="389172"/>
                        <a:pt x="356891" y="389172"/>
                        <a:pt x="356986" y="389172"/>
                      </a:cubicBezTo>
                      <a:cubicBezTo>
                        <a:pt x="359832" y="381117"/>
                        <a:pt x="367519" y="375337"/>
                        <a:pt x="376628" y="375337"/>
                      </a:cubicBezTo>
                      <a:cubicBezTo>
                        <a:pt x="379096" y="375337"/>
                        <a:pt x="381373" y="375716"/>
                        <a:pt x="383556" y="376474"/>
                      </a:cubicBezTo>
                      <a:cubicBezTo>
                        <a:pt x="383650" y="376474"/>
                        <a:pt x="383650" y="376474"/>
                        <a:pt x="383745" y="376569"/>
                      </a:cubicBezTo>
                      <a:cubicBezTo>
                        <a:pt x="387446" y="377706"/>
                        <a:pt x="464973" y="411724"/>
                        <a:pt x="518588" y="438920"/>
                      </a:cubicBezTo>
                      <a:cubicBezTo>
                        <a:pt x="542595" y="451049"/>
                        <a:pt x="557114" y="466305"/>
                        <a:pt x="557114" y="482224"/>
                      </a:cubicBezTo>
                      <a:lnTo>
                        <a:pt x="557114" y="608062"/>
                      </a:lnTo>
                      <a:lnTo>
                        <a:pt x="279743" y="608062"/>
                      </a:lnTo>
                      <a:lnTo>
                        <a:pt x="279458" y="608062"/>
                      </a:lnTo>
                      <a:lnTo>
                        <a:pt x="279364" y="608062"/>
                      </a:lnTo>
                      <a:lnTo>
                        <a:pt x="279174" y="608062"/>
                      </a:lnTo>
                      <a:lnTo>
                        <a:pt x="278984" y="608062"/>
                      </a:lnTo>
                      <a:lnTo>
                        <a:pt x="278604" y="608062"/>
                      </a:lnTo>
                      <a:lnTo>
                        <a:pt x="278130" y="608062"/>
                      </a:lnTo>
                      <a:lnTo>
                        <a:pt x="277940" y="608062"/>
                      </a:lnTo>
                      <a:lnTo>
                        <a:pt x="277845" y="608062"/>
                      </a:lnTo>
                      <a:lnTo>
                        <a:pt x="277750" y="608062"/>
                      </a:lnTo>
                      <a:lnTo>
                        <a:pt x="277656" y="608062"/>
                      </a:lnTo>
                      <a:lnTo>
                        <a:pt x="277371" y="608062"/>
                      </a:lnTo>
                      <a:lnTo>
                        <a:pt x="0" y="608062"/>
                      </a:lnTo>
                      <a:lnTo>
                        <a:pt x="0" y="482224"/>
                      </a:lnTo>
                      <a:cubicBezTo>
                        <a:pt x="0" y="466305"/>
                        <a:pt x="14519" y="451049"/>
                        <a:pt x="38621" y="438920"/>
                      </a:cubicBezTo>
                      <a:cubicBezTo>
                        <a:pt x="92141" y="411724"/>
                        <a:pt x="169668" y="377706"/>
                        <a:pt x="173464" y="376569"/>
                      </a:cubicBezTo>
                      <a:cubicBezTo>
                        <a:pt x="173464" y="376474"/>
                        <a:pt x="173464" y="376474"/>
                        <a:pt x="173558" y="376474"/>
                      </a:cubicBezTo>
                      <a:cubicBezTo>
                        <a:pt x="175741" y="375716"/>
                        <a:pt x="178018" y="375337"/>
                        <a:pt x="180486" y="375337"/>
                      </a:cubicBezTo>
                      <a:cubicBezTo>
                        <a:pt x="189595" y="375337"/>
                        <a:pt x="197282" y="381117"/>
                        <a:pt x="200223" y="389172"/>
                      </a:cubicBezTo>
                      <a:cubicBezTo>
                        <a:pt x="214078" y="422432"/>
                        <a:pt x="239414" y="481655"/>
                        <a:pt x="255166" y="510272"/>
                      </a:cubicBezTo>
                      <a:lnTo>
                        <a:pt x="258962" y="430202"/>
                      </a:lnTo>
                      <a:cubicBezTo>
                        <a:pt x="258962" y="430202"/>
                        <a:pt x="235333" y="379980"/>
                        <a:pt x="232676" y="375432"/>
                      </a:cubicBezTo>
                      <a:cubicBezTo>
                        <a:pt x="226603" y="364630"/>
                        <a:pt x="232107" y="355438"/>
                        <a:pt x="243589" y="355438"/>
                      </a:cubicBezTo>
                      <a:close/>
                      <a:moveTo>
                        <a:pt x="276250" y="0"/>
                      </a:moveTo>
                      <a:cubicBezTo>
                        <a:pt x="276725" y="0"/>
                        <a:pt x="277199" y="0"/>
                        <a:pt x="277674" y="0"/>
                      </a:cubicBezTo>
                      <a:cubicBezTo>
                        <a:pt x="277769" y="0"/>
                        <a:pt x="277769" y="0"/>
                        <a:pt x="277863" y="0"/>
                      </a:cubicBezTo>
                      <a:cubicBezTo>
                        <a:pt x="277863" y="0"/>
                        <a:pt x="277863" y="0"/>
                        <a:pt x="277958" y="0"/>
                      </a:cubicBezTo>
                      <a:cubicBezTo>
                        <a:pt x="278433" y="0"/>
                        <a:pt x="278907" y="0"/>
                        <a:pt x="279382" y="0"/>
                      </a:cubicBezTo>
                      <a:cubicBezTo>
                        <a:pt x="385487" y="0"/>
                        <a:pt x="405417" y="75615"/>
                        <a:pt x="402570" y="104895"/>
                      </a:cubicBezTo>
                      <a:cubicBezTo>
                        <a:pt x="400387" y="128395"/>
                        <a:pt x="394693" y="159001"/>
                        <a:pt x="394693" y="159001"/>
                      </a:cubicBezTo>
                      <a:cubicBezTo>
                        <a:pt x="394693" y="159001"/>
                        <a:pt x="405892" y="164118"/>
                        <a:pt x="405892" y="184774"/>
                      </a:cubicBezTo>
                      <a:cubicBezTo>
                        <a:pt x="402001" y="236511"/>
                        <a:pt x="381311" y="214149"/>
                        <a:pt x="377040" y="236890"/>
                      </a:cubicBezTo>
                      <a:cubicBezTo>
                        <a:pt x="370017" y="274603"/>
                        <a:pt x="336610" y="301893"/>
                        <a:pt x="315731" y="311274"/>
                      </a:cubicBezTo>
                      <a:cubicBezTo>
                        <a:pt x="303583" y="316770"/>
                        <a:pt x="291055" y="319518"/>
                        <a:pt x="277958" y="319707"/>
                      </a:cubicBezTo>
                      <a:lnTo>
                        <a:pt x="277958" y="319802"/>
                      </a:lnTo>
                      <a:cubicBezTo>
                        <a:pt x="277863" y="319802"/>
                        <a:pt x="277863" y="319802"/>
                        <a:pt x="277863" y="319802"/>
                      </a:cubicBezTo>
                      <a:cubicBezTo>
                        <a:pt x="277769" y="319802"/>
                        <a:pt x="277769" y="319802"/>
                        <a:pt x="277674" y="319802"/>
                      </a:cubicBezTo>
                      <a:lnTo>
                        <a:pt x="277674" y="319707"/>
                      </a:lnTo>
                      <a:cubicBezTo>
                        <a:pt x="264577" y="319518"/>
                        <a:pt x="252049" y="316770"/>
                        <a:pt x="239901" y="311274"/>
                      </a:cubicBezTo>
                      <a:cubicBezTo>
                        <a:pt x="219022" y="301893"/>
                        <a:pt x="185615" y="274603"/>
                        <a:pt x="178592" y="236890"/>
                      </a:cubicBezTo>
                      <a:cubicBezTo>
                        <a:pt x="174321" y="214149"/>
                        <a:pt x="153631" y="236511"/>
                        <a:pt x="149740" y="184774"/>
                      </a:cubicBezTo>
                      <a:cubicBezTo>
                        <a:pt x="149740" y="164118"/>
                        <a:pt x="161034" y="159001"/>
                        <a:pt x="161034" y="159001"/>
                      </a:cubicBezTo>
                      <a:cubicBezTo>
                        <a:pt x="161034" y="159001"/>
                        <a:pt x="155245" y="128395"/>
                        <a:pt x="153062" y="104895"/>
                      </a:cubicBezTo>
                      <a:cubicBezTo>
                        <a:pt x="150215" y="75615"/>
                        <a:pt x="170145" y="0"/>
                        <a:pt x="276250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73" name="组合 572">
                <a:extLst>
                  <a:ext uri="{FF2B5EF4-FFF2-40B4-BE49-F238E27FC236}">
                    <a16:creationId xmlns="" xmlns:a16="http://schemas.microsoft.com/office/drawing/2014/main" id="{649D452A-4E94-48B1-A629-1F9DD853B86D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574" name="圆角矩形 13">
                  <a:extLst>
                    <a:ext uri="{FF2B5EF4-FFF2-40B4-BE49-F238E27FC236}">
                      <a16:creationId xmlns="" xmlns:a16="http://schemas.microsoft.com/office/drawing/2014/main" id="{6780001D-6431-4C2E-9B2C-3FB9B3C7FE7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5" name="圆角矩形 13">
                  <a:extLst>
                    <a:ext uri="{FF2B5EF4-FFF2-40B4-BE49-F238E27FC236}">
                      <a16:creationId xmlns="" xmlns:a16="http://schemas.microsoft.com/office/drawing/2014/main" id="{B81884B4-8E0D-414F-97F0-1F907ACA7BEF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6" name="圆角矩形 13">
                  <a:extLst>
                    <a:ext uri="{FF2B5EF4-FFF2-40B4-BE49-F238E27FC236}">
                      <a16:creationId xmlns="" xmlns:a16="http://schemas.microsoft.com/office/drawing/2014/main" id="{9BE01B0D-452C-44BC-A780-5E20B995EF22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7" name="圆角矩形 13">
                  <a:extLst>
                    <a:ext uri="{FF2B5EF4-FFF2-40B4-BE49-F238E27FC236}">
                      <a16:creationId xmlns="" xmlns:a16="http://schemas.microsoft.com/office/drawing/2014/main" id="{464AE177-ED07-42A6-8240-F6ABF1E9B62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6FA0FD1C-0A3B-41B2-8BD0-567EE9D840AC}"/>
              </a:ext>
            </a:extLst>
          </p:cNvPr>
          <p:cNvGrpSpPr/>
          <p:nvPr/>
        </p:nvGrpSpPr>
        <p:grpSpPr>
          <a:xfrm>
            <a:off x="2373354" y="2871146"/>
            <a:ext cx="380194" cy="380158"/>
            <a:chOff x="4979129" y="5045363"/>
            <a:chExt cx="209362" cy="209343"/>
          </a:xfrm>
        </p:grpSpPr>
        <p:sp>
          <p:nvSpPr>
            <p:cNvPr id="14" name="矩形 13">
              <a:extLst>
                <a:ext uri="{FF2B5EF4-FFF2-40B4-BE49-F238E27FC236}">
                  <a16:creationId xmlns="" xmlns:a16="http://schemas.microsoft.com/office/drawing/2014/main" id="{EBF91A39-460A-467B-895E-3BE4B2FEE191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="" xmlns:a16="http://schemas.microsoft.com/office/drawing/2014/main" id="{227A2234-9F27-472B-986C-B60F12A58C59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4" name="椭圆 603">
              <a:extLst>
                <a:ext uri="{FF2B5EF4-FFF2-40B4-BE49-F238E27FC236}">
                  <a16:creationId xmlns="" xmlns:a16="http://schemas.microsoft.com/office/drawing/2014/main" id="{43C5F93F-48D0-4552-885C-FB28B752209F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5" name="椭圆 604">
              <a:extLst>
                <a:ext uri="{FF2B5EF4-FFF2-40B4-BE49-F238E27FC236}">
                  <a16:creationId xmlns="" xmlns:a16="http://schemas.microsoft.com/office/drawing/2014/main" id="{3B76688A-0EF6-4A6B-9D2B-107FB5B5469D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7" name="椭圆 606">
              <a:extLst>
                <a:ext uri="{FF2B5EF4-FFF2-40B4-BE49-F238E27FC236}">
                  <a16:creationId xmlns="" xmlns:a16="http://schemas.microsoft.com/office/drawing/2014/main" id="{7F2546E1-D9F2-4894-AF24-7C02DE7D34DD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8" name="椭圆 607">
              <a:extLst>
                <a:ext uri="{FF2B5EF4-FFF2-40B4-BE49-F238E27FC236}">
                  <a16:creationId xmlns="" xmlns:a16="http://schemas.microsoft.com/office/drawing/2014/main" id="{C829A8E7-A024-4A56-A524-82980AB4353F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9" name="椭圆 608">
              <a:extLst>
                <a:ext uri="{FF2B5EF4-FFF2-40B4-BE49-F238E27FC236}">
                  <a16:creationId xmlns="" xmlns:a16="http://schemas.microsoft.com/office/drawing/2014/main" id="{CEC1F2C5-6024-4E97-88B6-E76FF6AF6BCB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0" name="椭圆 609">
              <a:extLst>
                <a:ext uri="{FF2B5EF4-FFF2-40B4-BE49-F238E27FC236}">
                  <a16:creationId xmlns="" xmlns:a16="http://schemas.microsoft.com/office/drawing/2014/main" id="{49B5EAD6-7741-442A-8156-EDCA36C85559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1" name="椭圆 610">
              <a:extLst>
                <a:ext uri="{FF2B5EF4-FFF2-40B4-BE49-F238E27FC236}">
                  <a16:creationId xmlns="" xmlns:a16="http://schemas.microsoft.com/office/drawing/2014/main" id="{5A05864F-87FC-40CD-8CA5-B8C5FB49A91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="" xmlns:a16="http://schemas.microsoft.com/office/drawing/2014/main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="" xmlns:a16="http://schemas.microsoft.com/office/drawing/2014/main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="" xmlns:a16="http://schemas.microsoft.com/office/drawing/2014/main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iSlide【</a:t>
            </a:r>
            <a:r>
              <a:rPr lang="zh-CN" altLang="en-US" sz="1000" dirty="0"/>
              <a:t>图标库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中的图标替换</a:t>
            </a:r>
            <a:endParaRPr lang="en-US" altLang="zh-CN" sz="1000" dirty="0"/>
          </a:p>
          <a:p>
            <a:r>
              <a:rPr lang="en-US" altLang="zh-CN" sz="1000" dirty="0"/>
              <a:t>Click the target icon in iSlide “Icon Library” to replace it.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="" xmlns:a16="http://schemas.microsoft.com/office/drawing/2014/main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="" xmlns:a16="http://schemas.microsoft.com/office/drawing/2014/main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</a:p>
        </p:txBody>
      </p:sp>
      <p:sp>
        <p:nvSpPr>
          <p:cNvPr id="616" name="椭圆 615">
            <a:extLst>
              <a:ext uri="{FF2B5EF4-FFF2-40B4-BE49-F238E27FC236}">
                <a16:creationId xmlns="" xmlns:a16="http://schemas.microsoft.com/office/drawing/2014/main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="" xmlns:a16="http://schemas.microsoft.com/office/drawing/2014/main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619" name="组合 618">
            <a:extLst>
              <a:ext uri="{FF2B5EF4-FFF2-40B4-BE49-F238E27FC236}">
                <a16:creationId xmlns="" xmlns:a16="http://schemas.microsoft.com/office/drawing/2014/main" id="{90DB983C-4F86-4676-B2C2-10649C11F628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620" name="矩形 619">
              <a:extLst>
                <a:ext uri="{FF2B5EF4-FFF2-40B4-BE49-F238E27FC236}">
                  <a16:creationId xmlns="" xmlns:a16="http://schemas.microsoft.com/office/drawing/2014/main" id="{ADA48A54-EA9C-439F-B377-6257AF619BA5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1" name="矩形 620">
              <a:extLst>
                <a:ext uri="{FF2B5EF4-FFF2-40B4-BE49-F238E27FC236}">
                  <a16:creationId xmlns="" xmlns:a16="http://schemas.microsoft.com/office/drawing/2014/main" id="{49F09561-484E-43EA-9F8B-7A8B6E2E87B1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2" name="矩形 621">
              <a:extLst>
                <a:ext uri="{FF2B5EF4-FFF2-40B4-BE49-F238E27FC236}">
                  <a16:creationId xmlns="" xmlns:a16="http://schemas.microsoft.com/office/drawing/2014/main" id="{6D8A46BB-FA8A-46B8-AD01-FA9B85501F3E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3" name="矩形 622">
              <a:extLst>
                <a:ext uri="{FF2B5EF4-FFF2-40B4-BE49-F238E27FC236}">
                  <a16:creationId xmlns="" xmlns:a16="http://schemas.microsoft.com/office/drawing/2014/main" id="{A3C4E4BF-B370-4619-B624-1A71E0831E9C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4" name="矩形 623">
              <a:extLst>
                <a:ext uri="{FF2B5EF4-FFF2-40B4-BE49-F238E27FC236}">
                  <a16:creationId xmlns="" xmlns:a16="http://schemas.microsoft.com/office/drawing/2014/main" id="{FAB3FECF-1FE5-4D97-BB54-79C9EC430CB4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562601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填充图示中的图片  </a:t>
            </a:r>
            <a:r>
              <a:rPr lang="en-US" altLang="zh-CN" sz="2800" b="1" dirty="0"/>
              <a:t>Picture Fill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选中图示中的占位形状</a:t>
            </a:r>
            <a:endParaRPr lang="en-US" altLang="zh-CN" sz="1000" dirty="0"/>
          </a:p>
          <a:p>
            <a:r>
              <a:rPr lang="en-US" altLang="zh-CN" sz="1000" dirty="0"/>
              <a:t>Select the shape that</a:t>
            </a:r>
            <a:r>
              <a:rPr lang="zh-CN" altLang="en-US" sz="1000" dirty="0"/>
              <a:t> </a:t>
            </a:r>
            <a:r>
              <a:rPr lang="en-US" altLang="zh-CN" sz="1000" dirty="0"/>
              <a:t>need</a:t>
            </a:r>
            <a:r>
              <a:rPr lang="zh-CN" altLang="en-US" sz="1000" dirty="0"/>
              <a:t> </a:t>
            </a:r>
            <a:r>
              <a:rPr lang="en-US" altLang="zh-CN" sz="1000" dirty="0"/>
              <a:t>to</a:t>
            </a:r>
            <a:r>
              <a:rPr lang="zh-CN" altLang="en-US" sz="1000" dirty="0"/>
              <a:t> </a:t>
            </a:r>
            <a:r>
              <a:rPr lang="en-US" altLang="zh-CN" sz="1000" dirty="0"/>
              <a:t>be</a:t>
            </a:r>
            <a:r>
              <a:rPr lang="zh-CN" altLang="en-US" sz="1000" dirty="0"/>
              <a:t> </a:t>
            </a:r>
            <a:r>
              <a:rPr lang="en-US" altLang="zh-CN" sz="1000" dirty="0"/>
              <a:t>filled</a:t>
            </a:r>
            <a:r>
              <a:rPr lang="zh-CN" altLang="en-US" sz="1000" dirty="0"/>
              <a:t> </a:t>
            </a:r>
            <a:r>
              <a:rPr lang="en-US" altLang="zh-CN" sz="1000" dirty="0"/>
              <a:t>with</a:t>
            </a:r>
            <a:r>
              <a:rPr lang="zh-CN" altLang="en-US" sz="1000" dirty="0"/>
              <a:t> </a:t>
            </a:r>
            <a:r>
              <a:rPr lang="en-US" altLang="zh-CN" sz="1000" dirty="0"/>
              <a:t>picture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="" xmlns:a16="http://schemas.microsoft.com/office/drawing/2014/main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="" xmlns:a16="http://schemas.microsoft.com/office/drawing/2014/main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Picture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="" xmlns:a16="http://schemas.microsoft.com/office/drawing/2014/main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="" xmlns:a16="http://schemas.microsoft.com/office/drawing/2014/main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="" xmlns:a16="http://schemas.microsoft.com/office/drawing/2014/main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="" xmlns:a16="http://schemas.microsoft.com/office/drawing/2014/main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="" xmlns:a16="http://schemas.microsoft.com/office/drawing/2014/main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="" xmlns:a16="http://schemas.microsoft.com/office/drawing/2014/main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="" xmlns:a16="http://schemas.microsoft.com/office/drawing/2014/main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="" xmlns:a16="http://schemas.microsoft.com/office/drawing/2014/main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="" xmlns:a16="http://schemas.microsoft.com/office/drawing/2014/main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="" xmlns:a16="http://schemas.microsoft.com/office/drawing/2014/main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="" xmlns:a16="http://schemas.microsoft.com/office/drawing/2014/main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中的图片替换</a:t>
            </a:r>
            <a:endParaRPr lang="en-US" altLang="zh-CN" sz="1000" dirty="0"/>
          </a:p>
          <a:p>
            <a:r>
              <a:rPr lang="en-US" altLang="zh-CN" sz="1000" dirty="0"/>
              <a:t>Click the target picture in iSlide “Picture Library” to insert it into the shape.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="" xmlns:a16="http://schemas.microsoft.com/office/drawing/2014/main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="" xmlns:a16="http://schemas.microsoft.com/office/drawing/2014/main" id="{EEB175D3-D48A-4111-896F-C8DF596AF06D}"/>
              </a:ext>
            </a:extLst>
          </p:cNvPr>
          <p:cNvSpPr txBox="1"/>
          <p:nvPr/>
        </p:nvSpPr>
        <p:spPr>
          <a:xfrm>
            <a:off x="8429560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自动填充，图片保持比例不变</a:t>
            </a:r>
            <a:endParaRPr lang="en-US" altLang="zh-CN" sz="1000" dirty="0"/>
          </a:p>
          <a:p>
            <a:r>
              <a:rPr lang="en-US" altLang="zh-CN" sz="1000" dirty="0"/>
              <a:t>The picture will be filled in the shape automatically while keeping height-to-width ratio the same.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="" xmlns:a16="http://schemas.microsoft.com/office/drawing/2014/main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="" xmlns:a16="http://schemas.microsoft.com/office/drawing/2014/main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="" xmlns:a16="http://schemas.microsoft.com/office/drawing/2014/main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100" y="2009760"/>
            <a:ext cx="3385944" cy="2144238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="" xmlns:a16="http://schemas.microsoft.com/office/drawing/2014/main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="" xmlns:a16="http://schemas.microsoft.com/office/drawing/2014/main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="" xmlns:a16="http://schemas.microsoft.com/office/drawing/2014/main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="" xmlns:a16="http://schemas.microsoft.com/office/drawing/2014/main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="" xmlns:a16="http://schemas.microsoft.com/office/drawing/2014/main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="" xmlns:a16="http://schemas.microsoft.com/office/drawing/2014/main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="" xmlns:a16="http://schemas.microsoft.com/office/drawing/2014/main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="" xmlns:a16="http://schemas.microsoft.com/office/drawing/2014/main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="" xmlns:a16="http://schemas.microsoft.com/office/drawing/2014/main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="" xmlns:a16="http://schemas.microsoft.com/office/drawing/2014/main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="" xmlns:a16="http://schemas.microsoft.com/office/drawing/2014/main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="" xmlns:a16="http://schemas.microsoft.com/office/drawing/2014/main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="" xmlns:a16="http://schemas.microsoft.com/office/drawing/2014/main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="" xmlns:a16="http://schemas.microsoft.com/office/drawing/2014/main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="" xmlns:a16="http://schemas.microsoft.com/office/drawing/2014/main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="" xmlns:a16="http://schemas.microsoft.com/office/drawing/2014/main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="" xmlns:a16="http://schemas.microsoft.com/office/drawing/2014/main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="" xmlns:a16="http://schemas.microsoft.com/office/drawing/2014/main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="" xmlns:a16="http://schemas.microsoft.com/office/drawing/2014/main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44" name="组合 143">
            <a:extLst>
              <a:ext uri="{FF2B5EF4-FFF2-40B4-BE49-F238E27FC236}">
                <a16:creationId xmlns="" xmlns:a16="http://schemas.microsoft.com/office/drawing/2014/main" id="{223F8D8A-0968-4229-B2FE-9B61900506EF}"/>
              </a:ext>
            </a:extLst>
          </p:cNvPr>
          <p:cNvGrpSpPr/>
          <p:nvPr/>
        </p:nvGrpSpPr>
        <p:grpSpPr>
          <a:xfrm>
            <a:off x="1657082" y="2901309"/>
            <a:ext cx="1925728" cy="945441"/>
            <a:chOff x="2500753" y="4459347"/>
            <a:chExt cx="1037259" cy="509245"/>
          </a:xfrm>
        </p:grpSpPr>
        <p:sp>
          <p:nvSpPr>
            <p:cNvPr id="145" name="圆角矩形 13">
              <a:extLst>
                <a:ext uri="{FF2B5EF4-FFF2-40B4-BE49-F238E27FC236}">
                  <a16:creationId xmlns="" xmlns:a16="http://schemas.microsoft.com/office/drawing/2014/main" id="{849436BE-537E-4068-A524-D88A61BAF430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lnSpcReduction="10000"/>
            </a:bodyPr>
            <a:lstStyle/>
            <a:p>
              <a:pPr algn="ctr" defTabSz="913765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46" name="圆角矩形 13">
              <a:extLst>
                <a:ext uri="{FF2B5EF4-FFF2-40B4-BE49-F238E27FC236}">
                  <a16:creationId xmlns="" xmlns:a16="http://schemas.microsoft.com/office/drawing/2014/main" id="{81513953-70B2-48A8-A3EE-F35E79F3EA1A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7" name="圆角矩形 13">
              <a:extLst>
                <a:ext uri="{FF2B5EF4-FFF2-40B4-BE49-F238E27FC236}">
                  <a16:creationId xmlns="" xmlns:a16="http://schemas.microsoft.com/office/drawing/2014/main" id="{B2F0769A-074B-4509-8A83-A3B68F1DDF8C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8" name="圆角矩形 13">
              <a:extLst>
                <a:ext uri="{FF2B5EF4-FFF2-40B4-BE49-F238E27FC236}">
                  <a16:creationId xmlns="" xmlns:a16="http://schemas.microsoft.com/office/drawing/2014/main" id="{39E0EA4B-DC96-437B-B781-3E87770D033B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9" name="圆角矩形 13">
              <a:extLst>
                <a:ext uri="{FF2B5EF4-FFF2-40B4-BE49-F238E27FC236}">
                  <a16:creationId xmlns="" xmlns:a16="http://schemas.microsoft.com/office/drawing/2014/main" id="{B1EC389E-AF74-4DD3-B73A-D61B60C4A20A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0" name="圆角矩形 13">
              <a:extLst>
                <a:ext uri="{FF2B5EF4-FFF2-40B4-BE49-F238E27FC236}">
                  <a16:creationId xmlns="" xmlns:a16="http://schemas.microsoft.com/office/drawing/2014/main" id="{E27FE8F4-4B6A-43B0-951C-14B0F45CEAC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1" name="圆角矩形 13">
              <a:extLst>
                <a:ext uri="{FF2B5EF4-FFF2-40B4-BE49-F238E27FC236}">
                  <a16:creationId xmlns="" xmlns:a16="http://schemas.microsoft.com/office/drawing/2014/main" id="{4122DC90-CE9D-4F97-9410-2720031E9F0B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2" name="圆角矩形 13">
              <a:extLst>
                <a:ext uri="{FF2B5EF4-FFF2-40B4-BE49-F238E27FC236}">
                  <a16:creationId xmlns="" xmlns:a16="http://schemas.microsoft.com/office/drawing/2014/main" id="{4E83F853-49C9-4D20-BAC9-54711F2DDCB7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3" name="圆角矩形 13">
              <a:extLst>
                <a:ext uri="{FF2B5EF4-FFF2-40B4-BE49-F238E27FC236}">
                  <a16:creationId xmlns="" xmlns:a16="http://schemas.microsoft.com/office/drawing/2014/main" id="{B213D3D0-2CB6-4F44-ADA8-79C62AD27DA5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4" name="圆角矩形 13">
              <a:extLst>
                <a:ext uri="{FF2B5EF4-FFF2-40B4-BE49-F238E27FC236}">
                  <a16:creationId xmlns="" xmlns:a16="http://schemas.microsoft.com/office/drawing/2014/main" id="{3388A7F4-9A03-458D-B81F-D0A66AD00DEC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5" name="圆角矩形 13">
              <a:extLst>
                <a:ext uri="{FF2B5EF4-FFF2-40B4-BE49-F238E27FC236}">
                  <a16:creationId xmlns="" xmlns:a16="http://schemas.microsoft.com/office/drawing/2014/main" id="{B9675173-E392-4F0C-8ECB-FCB0F920DFCD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156" name="组合 155">
            <a:extLst>
              <a:ext uri="{FF2B5EF4-FFF2-40B4-BE49-F238E27FC236}">
                <a16:creationId xmlns="" xmlns:a16="http://schemas.microsoft.com/office/drawing/2014/main" id="{57F58FAB-4EC3-4D03-BB1E-26F48BCF25B1}"/>
              </a:ext>
            </a:extLst>
          </p:cNvPr>
          <p:cNvGrpSpPr/>
          <p:nvPr/>
        </p:nvGrpSpPr>
        <p:grpSpPr>
          <a:xfrm>
            <a:off x="2274141" y="3128866"/>
            <a:ext cx="688712" cy="469610"/>
            <a:chOff x="4979129" y="5045363"/>
            <a:chExt cx="379254" cy="258602"/>
          </a:xfrm>
        </p:grpSpPr>
        <p:sp>
          <p:nvSpPr>
            <p:cNvPr id="157" name="矩形 156">
              <a:extLst>
                <a:ext uri="{FF2B5EF4-FFF2-40B4-BE49-F238E27FC236}">
                  <a16:creationId xmlns="" xmlns:a16="http://schemas.microsoft.com/office/drawing/2014/main" id="{4E5B590F-4B27-4288-870D-AFD66FEEB46A}"/>
                </a:ext>
              </a:extLst>
            </p:cNvPr>
            <p:cNvSpPr/>
            <p:nvPr/>
          </p:nvSpPr>
          <p:spPr>
            <a:xfrm>
              <a:off x="5001992" y="5068224"/>
              <a:ext cx="332066" cy="217458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8" name="椭圆 157">
              <a:extLst>
                <a:ext uri="{FF2B5EF4-FFF2-40B4-BE49-F238E27FC236}">
                  <a16:creationId xmlns="" xmlns:a16="http://schemas.microsoft.com/office/drawing/2014/main" id="{73A248AC-0B9D-4A03-905A-776C394C05DC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椭圆 158">
              <a:extLst>
                <a:ext uri="{FF2B5EF4-FFF2-40B4-BE49-F238E27FC236}">
                  <a16:creationId xmlns="" xmlns:a16="http://schemas.microsoft.com/office/drawing/2014/main" id="{0F68D553-A7A0-42DD-9240-4ABD3A1FE07E}"/>
                </a:ext>
              </a:extLst>
            </p:cNvPr>
            <p:cNvSpPr/>
            <p:nvPr/>
          </p:nvSpPr>
          <p:spPr>
            <a:xfrm flipH="1">
              <a:off x="5145895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椭圆 159">
              <a:extLst>
                <a:ext uri="{FF2B5EF4-FFF2-40B4-BE49-F238E27FC236}">
                  <a16:creationId xmlns="" xmlns:a16="http://schemas.microsoft.com/office/drawing/2014/main" id="{814098C8-F8F6-4EAA-8A17-3B73CA6F0561}"/>
                </a:ext>
              </a:extLst>
            </p:cNvPr>
            <p:cNvSpPr/>
            <p:nvPr/>
          </p:nvSpPr>
          <p:spPr>
            <a:xfrm flipH="1">
              <a:off x="531266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椭圆 160">
              <a:extLst>
                <a:ext uri="{FF2B5EF4-FFF2-40B4-BE49-F238E27FC236}">
                  <a16:creationId xmlns="" xmlns:a16="http://schemas.microsoft.com/office/drawing/2014/main" id="{3F63D9D2-FE32-49EA-8C27-D6E705B09FBA}"/>
                </a:ext>
              </a:extLst>
            </p:cNvPr>
            <p:cNvSpPr/>
            <p:nvPr/>
          </p:nvSpPr>
          <p:spPr>
            <a:xfrm flipH="1">
              <a:off x="4979129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椭圆 161">
              <a:extLst>
                <a:ext uri="{FF2B5EF4-FFF2-40B4-BE49-F238E27FC236}">
                  <a16:creationId xmlns="" xmlns:a16="http://schemas.microsoft.com/office/drawing/2014/main" id="{8B8140ED-A386-46BD-A31F-471F6B5921C9}"/>
                </a:ext>
              </a:extLst>
            </p:cNvPr>
            <p:cNvSpPr/>
            <p:nvPr/>
          </p:nvSpPr>
          <p:spPr>
            <a:xfrm flipH="1">
              <a:off x="5145896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椭圆 162">
              <a:extLst>
                <a:ext uri="{FF2B5EF4-FFF2-40B4-BE49-F238E27FC236}">
                  <a16:creationId xmlns="" xmlns:a16="http://schemas.microsoft.com/office/drawing/2014/main" id="{9650B780-9006-46AA-9E15-C82EB5841BB8}"/>
                </a:ext>
              </a:extLst>
            </p:cNvPr>
            <p:cNvSpPr/>
            <p:nvPr/>
          </p:nvSpPr>
          <p:spPr>
            <a:xfrm flipH="1">
              <a:off x="5312663" y="52582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椭圆 163">
              <a:extLst>
                <a:ext uri="{FF2B5EF4-FFF2-40B4-BE49-F238E27FC236}">
                  <a16:creationId xmlns="" xmlns:a16="http://schemas.microsoft.com/office/drawing/2014/main" id="{5B99B48D-E574-4C4D-9014-1F26F5FFE484}"/>
                </a:ext>
              </a:extLst>
            </p:cNvPr>
            <p:cNvSpPr/>
            <p:nvPr/>
          </p:nvSpPr>
          <p:spPr>
            <a:xfrm flipH="1">
              <a:off x="4979129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椭圆 164">
              <a:extLst>
                <a:ext uri="{FF2B5EF4-FFF2-40B4-BE49-F238E27FC236}">
                  <a16:creationId xmlns="" xmlns:a16="http://schemas.microsoft.com/office/drawing/2014/main" id="{99C2F54E-D148-4571-BB0D-95399358500D}"/>
                </a:ext>
              </a:extLst>
            </p:cNvPr>
            <p:cNvSpPr/>
            <p:nvPr/>
          </p:nvSpPr>
          <p:spPr>
            <a:xfrm flipH="1">
              <a:off x="5310430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1" name="组合 170">
            <a:extLst>
              <a:ext uri="{FF2B5EF4-FFF2-40B4-BE49-F238E27FC236}">
                <a16:creationId xmlns="" xmlns:a16="http://schemas.microsoft.com/office/drawing/2014/main" id="{BAD2A8F7-3EBB-47F2-8B71-06B632BC8A12}"/>
              </a:ext>
            </a:extLst>
          </p:cNvPr>
          <p:cNvGrpSpPr/>
          <p:nvPr/>
        </p:nvGrpSpPr>
        <p:grpSpPr>
          <a:xfrm>
            <a:off x="4838054" y="2829288"/>
            <a:ext cx="2514806" cy="1641495"/>
            <a:chOff x="4809084" y="2830013"/>
            <a:chExt cx="2536144" cy="1641495"/>
          </a:xfr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</p:grpSpPr>
        <p:sp>
          <p:nvSpPr>
            <p:cNvPr id="172" name="矩形: 圆角 214">
              <a:extLst>
                <a:ext uri="{FF2B5EF4-FFF2-40B4-BE49-F238E27FC236}">
                  <a16:creationId xmlns="" xmlns:a16="http://schemas.microsoft.com/office/drawing/2014/main" id="{7C14E4EA-C569-4C80-9A98-14145BA8DE1E}"/>
                </a:ext>
              </a:extLst>
            </p:cNvPr>
            <p:cNvSpPr/>
            <p:nvPr/>
          </p:nvSpPr>
          <p:spPr>
            <a:xfrm>
              <a:off x="6099682" y="2830013"/>
              <a:ext cx="1245546" cy="769187"/>
            </a:xfrm>
            <a:prstGeom prst="roundRect">
              <a:avLst>
                <a:gd name="adj" fmla="val 0"/>
              </a:avLst>
            </a:pr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3" name="矩形: 圆角 220">
              <a:extLst>
                <a:ext uri="{FF2B5EF4-FFF2-40B4-BE49-F238E27FC236}">
                  <a16:creationId xmlns="" xmlns:a16="http://schemas.microsoft.com/office/drawing/2014/main" id="{DA8C2CCC-4E6B-48A2-B973-98D9D84F3256}"/>
                </a:ext>
              </a:extLst>
            </p:cNvPr>
            <p:cNvSpPr/>
            <p:nvPr/>
          </p:nvSpPr>
          <p:spPr>
            <a:xfrm>
              <a:off x="4809084" y="2832340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4" name="矩形: 圆角 214">
              <a:extLst>
                <a:ext uri="{FF2B5EF4-FFF2-40B4-BE49-F238E27FC236}">
                  <a16:creationId xmlns="" xmlns:a16="http://schemas.microsoft.com/office/drawing/2014/main" id="{334ED5A5-423C-4986-A5FB-D430CE3EBA00}"/>
                </a:ext>
              </a:extLst>
            </p:cNvPr>
            <p:cNvSpPr/>
            <p:nvPr/>
          </p:nvSpPr>
          <p:spPr>
            <a:xfrm>
              <a:off x="6099682" y="3698435"/>
              <a:ext cx="1245546" cy="769187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5" name="矩形: 圆角 220">
              <a:extLst>
                <a:ext uri="{FF2B5EF4-FFF2-40B4-BE49-F238E27FC236}">
                  <a16:creationId xmlns="" xmlns:a16="http://schemas.microsoft.com/office/drawing/2014/main" id="{1FBDB71B-CEF6-4BF0-B060-3BDF0766C9EA}"/>
                </a:ext>
              </a:extLst>
            </p:cNvPr>
            <p:cNvSpPr/>
            <p:nvPr/>
          </p:nvSpPr>
          <p:spPr>
            <a:xfrm>
              <a:off x="4809084" y="3700762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257" name="Group 4">
            <a:extLst>
              <a:ext uri="{FF2B5EF4-FFF2-40B4-BE49-F238E27FC236}">
                <a16:creationId xmlns="" xmlns:a16="http://schemas.microsoft.com/office/drawing/2014/main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="" xmlns:a16="http://schemas.microsoft.com/office/drawing/2014/main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="" xmlns:a16="http://schemas.microsoft.com/office/drawing/2014/main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="" xmlns:a16="http://schemas.microsoft.com/office/drawing/2014/main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="" xmlns:a16="http://schemas.microsoft.com/office/drawing/2014/main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="" xmlns:a16="http://schemas.microsoft.com/office/drawing/2014/main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="" xmlns:a16="http://schemas.microsoft.com/office/drawing/2014/main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="" xmlns:a16="http://schemas.microsoft.com/office/drawing/2014/main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="" xmlns:a16="http://schemas.microsoft.com/office/drawing/2014/main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="" xmlns:a16="http://schemas.microsoft.com/office/drawing/2014/main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="" xmlns:a16="http://schemas.microsoft.com/office/drawing/2014/main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="" xmlns:a16="http://schemas.microsoft.com/office/drawing/2014/main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="" xmlns:a16="http://schemas.microsoft.com/office/drawing/2014/main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="" xmlns:a16="http://schemas.microsoft.com/office/drawing/2014/main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="" xmlns:a16="http://schemas.microsoft.com/office/drawing/2014/main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="" xmlns:a16="http://schemas.microsoft.com/office/drawing/2014/main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="" xmlns:a16="http://schemas.microsoft.com/office/drawing/2014/main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="" xmlns:a16="http://schemas.microsoft.com/office/drawing/2014/main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="" xmlns:a16="http://schemas.microsoft.com/office/drawing/2014/main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="" xmlns:a16="http://schemas.microsoft.com/office/drawing/2014/main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58" name="组合 257">
            <a:extLst>
              <a:ext uri="{FF2B5EF4-FFF2-40B4-BE49-F238E27FC236}">
                <a16:creationId xmlns="" xmlns:a16="http://schemas.microsoft.com/office/drawing/2014/main" id="{12F3709B-7144-4A35-8495-F9DC9A56CCA9}"/>
              </a:ext>
            </a:extLst>
          </p:cNvPr>
          <p:cNvGrpSpPr/>
          <p:nvPr/>
        </p:nvGrpSpPr>
        <p:grpSpPr>
          <a:xfrm>
            <a:off x="9116938" y="2901309"/>
            <a:ext cx="1925728" cy="945441"/>
            <a:chOff x="2500753" y="4459347"/>
            <a:chExt cx="1037259" cy="509245"/>
          </a:xfrm>
        </p:grpSpPr>
        <p:sp>
          <p:nvSpPr>
            <p:cNvPr id="269" name="圆角矩形 13">
              <a:extLst>
                <a:ext uri="{FF2B5EF4-FFF2-40B4-BE49-F238E27FC236}">
                  <a16:creationId xmlns="" xmlns:a16="http://schemas.microsoft.com/office/drawing/2014/main" id="{DFC50B86-7A86-40E2-89B7-607E5C30BCE1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rtlCol="0" anchor="ctr"/>
            <a:lstStyle/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270" name="圆角矩形 13">
              <a:extLst>
                <a:ext uri="{FF2B5EF4-FFF2-40B4-BE49-F238E27FC236}">
                  <a16:creationId xmlns="" xmlns:a16="http://schemas.microsoft.com/office/drawing/2014/main" id="{EFE5C7B6-B4C5-40D3-AF95-621D61C9E20C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1" name="圆角矩形 13">
              <a:extLst>
                <a:ext uri="{FF2B5EF4-FFF2-40B4-BE49-F238E27FC236}">
                  <a16:creationId xmlns="" xmlns:a16="http://schemas.microsoft.com/office/drawing/2014/main" id="{9BED3B69-FFEE-4099-AD37-7E491CABCF9A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2" name="圆角矩形 13">
              <a:extLst>
                <a:ext uri="{FF2B5EF4-FFF2-40B4-BE49-F238E27FC236}">
                  <a16:creationId xmlns="" xmlns:a16="http://schemas.microsoft.com/office/drawing/2014/main" id="{20628E42-2348-4C5A-8F7F-2916329DD59D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3" name="圆角矩形 13">
              <a:extLst>
                <a:ext uri="{FF2B5EF4-FFF2-40B4-BE49-F238E27FC236}">
                  <a16:creationId xmlns="" xmlns:a16="http://schemas.microsoft.com/office/drawing/2014/main" id="{AB519081-8A1A-46F4-AC11-1210196C787F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4" name="圆角矩形 13">
              <a:extLst>
                <a:ext uri="{FF2B5EF4-FFF2-40B4-BE49-F238E27FC236}">
                  <a16:creationId xmlns="" xmlns:a16="http://schemas.microsoft.com/office/drawing/2014/main" id="{DF1F84DA-2293-4CD3-872B-5672F6A8B96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5" name="圆角矩形 13">
              <a:extLst>
                <a:ext uri="{FF2B5EF4-FFF2-40B4-BE49-F238E27FC236}">
                  <a16:creationId xmlns="" xmlns:a16="http://schemas.microsoft.com/office/drawing/2014/main" id="{653894EC-0520-4549-928F-FCB3D7C85927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6" name="圆角矩形 13">
              <a:extLst>
                <a:ext uri="{FF2B5EF4-FFF2-40B4-BE49-F238E27FC236}">
                  <a16:creationId xmlns="" xmlns:a16="http://schemas.microsoft.com/office/drawing/2014/main" id="{9272F1A9-D4FD-4426-AD24-92E4FAF0AFC5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7" name="圆角矩形 13">
              <a:extLst>
                <a:ext uri="{FF2B5EF4-FFF2-40B4-BE49-F238E27FC236}">
                  <a16:creationId xmlns="" xmlns:a16="http://schemas.microsoft.com/office/drawing/2014/main" id="{1FAEA06F-DE0C-4186-974C-3C476B64E534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8" name="圆角矩形 13">
              <a:extLst>
                <a:ext uri="{FF2B5EF4-FFF2-40B4-BE49-F238E27FC236}">
                  <a16:creationId xmlns="" xmlns:a16="http://schemas.microsoft.com/office/drawing/2014/main" id="{3616EAA9-E3A1-4402-9609-0D6DB16CD471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9" name="圆角矩形 13">
              <a:extLst>
                <a:ext uri="{FF2B5EF4-FFF2-40B4-BE49-F238E27FC236}">
                  <a16:creationId xmlns="" xmlns:a16="http://schemas.microsoft.com/office/drawing/2014/main" id="{52CDB398-4ACB-42F4-962C-1AA5DD4A91A7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299" name="矩形: 圆角 222">
            <a:extLst>
              <a:ext uri="{FF2B5EF4-FFF2-40B4-BE49-F238E27FC236}">
                <a16:creationId xmlns="" xmlns:a16="http://schemas.microsoft.com/office/drawing/2014/main" id="{0A12A380-0BE1-43C8-A4C8-77A088F1AFCB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04618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更改图示中的插图  </a:t>
            </a:r>
            <a:r>
              <a:rPr lang="en-US" altLang="zh-CN" sz="2800" b="1" dirty="0"/>
              <a:t>Replace Vectors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解除组合，选中图示中的插图</a:t>
            </a:r>
            <a:endParaRPr lang="en-US" altLang="zh-CN" sz="1000" dirty="0"/>
          </a:p>
          <a:p>
            <a:r>
              <a:rPr lang="en-US" altLang="zh-CN" sz="1000" dirty="0"/>
              <a:t>Ungroup the elements in the diagram and select the vector that need to be replaced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="" xmlns:a16="http://schemas.microsoft.com/office/drawing/2014/main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="" xmlns:a16="http://schemas.microsoft.com/office/drawing/2014/main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插图库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Vector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="" xmlns:a16="http://schemas.microsoft.com/office/drawing/2014/main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="" xmlns:a16="http://schemas.microsoft.com/office/drawing/2014/main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="" xmlns:a16="http://schemas.microsoft.com/office/drawing/2014/main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="" xmlns:a16="http://schemas.microsoft.com/office/drawing/2014/main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="" xmlns:a16="http://schemas.microsoft.com/office/drawing/2014/main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="" xmlns:a16="http://schemas.microsoft.com/office/drawing/2014/main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="" xmlns:a16="http://schemas.microsoft.com/office/drawing/2014/main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="" xmlns:a16="http://schemas.microsoft.com/office/drawing/2014/main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="" xmlns:a16="http://schemas.microsoft.com/office/drawing/2014/main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="" xmlns:a16="http://schemas.microsoft.com/office/drawing/2014/main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="" xmlns:a16="http://schemas.microsoft.com/office/drawing/2014/main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插图库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中的插图替换</a:t>
            </a:r>
            <a:endParaRPr lang="en-US" altLang="zh-CN" sz="1000" dirty="0"/>
          </a:p>
          <a:p>
            <a:r>
              <a:rPr lang="en-US" altLang="zh-CN" sz="1000" dirty="0"/>
              <a:t>Click the target vector in iSlide “Vector Library” to insert it into the diagram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="" xmlns:a16="http://schemas.microsoft.com/office/drawing/2014/main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="" xmlns:a16="http://schemas.microsoft.com/office/drawing/2014/main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="" xmlns:a16="http://schemas.microsoft.com/office/drawing/2014/main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="" xmlns:a16="http://schemas.microsoft.com/office/drawing/2014/main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="" xmlns:a16="http://schemas.microsoft.com/office/drawing/2014/main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099" y="2009754"/>
            <a:ext cx="3385938" cy="2144224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="" xmlns:a16="http://schemas.microsoft.com/office/drawing/2014/main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="" xmlns:a16="http://schemas.microsoft.com/office/drawing/2014/main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="" xmlns:a16="http://schemas.microsoft.com/office/drawing/2014/main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="" xmlns:a16="http://schemas.microsoft.com/office/drawing/2014/main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="" xmlns:a16="http://schemas.microsoft.com/office/drawing/2014/main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="" xmlns:a16="http://schemas.microsoft.com/office/drawing/2014/main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="" xmlns:a16="http://schemas.microsoft.com/office/drawing/2014/main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="" xmlns:a16="http://schemas.microsoft.com/office/drawing/2014/main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="" xmlns:a16="http://schemas.microsoft.com/office/drawing/2014/main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="" xmlns:a16="http://schemas.microsoft.com/office/drawing/2014/main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="" xmlns:a16="http://schemas.microsoft.com/office/drawing/2014/main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="" xmlns:a16="http://schemas.microsoft.com/office/drawing/2014/main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="" xmlns:a16="http://schemas.microsoft.com/office/drawing/2014/main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="" xmlns:a16="http://schemas.microsoft.com/office/drawing/2014/main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="" xmlns:a16="http://schemas.microsoft.com/office/drawing/2014/main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="" xmlns:a16="http://schemas.microsoft.com/office/drawing/2014/main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="" xmlns:a16="http://schemas.microsoft.com/office/drawing/2014/main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="" xmlns:a16="http://schemas.microsoft.com/office/drawing/2014/main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="" xmlns:a16="http://schemas.microsoft.com/office/drawing/2014/main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19" name="组合 11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E5AC498F-B9CE-4D82-9841-93E965A1D51D}"/>
              </a:ext>
            </a:extLst>
          </p:cNvPr>
          <p:cNvGrpSpPr/>
          <p:nvPr/>
        </p:nvGrpSpPr>
        <p:grpSpPr>
          <a:xfrm>
            <a:off x="2390718" y="3167761"/>
            <a:ext cx="439014" cy="405868"/>
            <a:chOff x="3614738" y="1136650"/>
            <a:chExt cx="4983163" cy="4606926"/>
          </a:xfrm>
        </p:grpSpPr>
        <p:sp>
          <p:nvSpPr>
            <p:cNvPr id="120" name="is1íḍe">
              <a:extLst>
                <a:ext uri="{FF2B5EF4-FFF2-40B4-BE49-F238E27FC236}">
                  <a16:creationId xmlns="" xmlns:a16="http://schemas.microsoft.com/office/drawing/2014/main" id="{E746F0D0-FA5D-408B-8511-0E42D1A5B609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36369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í$1idè">
              <a:extLst>
                <a:ext uri="{FF2B5EF4-FFF2-40B4-BE49-F238E27FC236}">
                  <a16:creationId xmlns="" xmlns:a16="http://schemas.microsoft.com/office/drawing/2014/main" id="{F00AB4E4-BA3E-4CDD-9ACA-12BA5E61DCE3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1123950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ïšļíḋe">
              <a:extLst>
                <a:ext uri="{FF2B5EF4-FFF2-40B4-BE49-F238E27FC236}">
                  <a16:creationId xmlns="" xmlns:a16="http://schemas.microsoft.com/office/drawing/2014/main" id="{8708DA73-E4AC-4DD9-B843-CDB0DFA39650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328453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îŝ1iḑé">
              <a:extLst>
                <a:ext uri="{FF2B5EF4-FFF2-40B4-BE49-F238E27FC236}">
                  <a16:creationId xmlns="" xmlns:a16="http://schemas.microsoft.com/office/drawing/2014/main" id="{1802FD17-16BD-4864-A285-38C9A90334C6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5730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iṥľiďè">
              <a:extLst>
                <a:ext uri="{FF2B5EF4-FFF2-40B4-BE49-F238E27FC236}">
                  <a16:creationId xmlns="" xmlns:a16="http://schemas.microsoft.com/office/drawing/2014/main" id="{A949737D-C8B3-48DA-AA04-DB7F6311C1C8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290988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ïšļiḓè">
              <a:extLst>
                <a:ext uri="{FF2B5EF4-FFF2-40B4-BE49-F238E27FC236}">
                  <a16:creationId xmlns="" xmlns:a16="http://schemas.microsoft.com/office/drawing/2014/main" id="{92024690-AFB4-4847-9F3E-A0401F3EDBD4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6619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î$ḷîdê">
              <a:extLst>
                <a:ext uri="{FF2B5EF4-FFF2-40B4-BE49-F238E27FC236}">
                  <a16:creationId xmlns="" xmlns:a16="http://schemas.microsoft.com/office/drawing/2014/main" id="{15BF9794-1FDA-4552-A8FB-CFB42FBA178A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21383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ïṡḻïdê">
              <a:extLst>
                <a:ext uri="{FF2B5EF4-FFF2-40B4-BE49-F238E27FC236}">
                  <a16:creationId xmlns="" xmlns:a16="http://schemas.microsoft.com/office/drawing/2014/main" id="{83DCA01B-9CCC-4D73-9860-EC8FAA2519FF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396875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ïšľïḑè">
              <a:extLst>
                <a:ext uri="{FF2B5EF4-FFF2-40B4-BE49-F238E27FC236}">
                  <a16:creationId xmlns="" xmlns:a16="http://schemas.microsoft.com/office/drawing/2014/main" id="{442C0180-70FE-4AB6-9CEA-E20EB97855AE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1279525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ïSľíḍê">
              <a:extLst>
                <a:ext uri="{FF2B5EF4-FFF2-40B4-BE49-F238E27FC236}">
                  <a16:creationId xmlns="" xmlns:a16="http://schemas.microsoft.com/office/drawing/2014/main" id="{CB3C8AE9-9B38-4A66-9FCC-E6259D9343E8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3317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îṡlïḋe">
              <a:extLst>
                <a:ext uri="{FF2B5EF4-FFF2-40B4-BE49-F238E27FC236}">
                  <a16:creationId xmlns="" xmlns:a16="http://schemas.microsoft.com/office/drawing/2014/main" id="{8E2D6C5E-7508-4A46-A221-5DEB09E1A43D}"/>
                </a:ext>
              </a:extLst>
            </p:cNvPr>
            <p:cNvSpPr/>
            <p:nvPr/>
          </p:nvSpPr>
          <p:spPr bwMode="auto">
            <a:xfrm>
              <a:off x="3657601" y="1136650"/>
              <a:ext cx="4940300" cy="2865438"/>
            </a:xfrm>
            <a:custGeom>
              <a:avLst/>
              <a:gdLst>
                <a:gd name="T0" fmla="*/ 3112 w 3112"/>
                <a:gd name="T1" fmla="*/ 1305 h 1805"/>
                <a:gd name="T2" fmla="*/ 3112 w 3112"/>
                <a:gd name="T3" fmla="*/ 1805 h 1805"/>
                <a:gd name="T4" fmla="*/ 2612 w 3112"/>
                <a:gd name="T5" fmla="*/ 1624 h 1805"/>
                <a:gd name="T6" fmla="*/ 2765 w 3112"/>
                <a:gd name="T7" fmla="*/ 1527 h 1805"/>
                <a:gd name="T8" fmla="*/ 2515 w 3112"/>
                <a:gd name="T9" fmla="*/ 1166 h 1805"/>
                <a:gd name="T10" fmla="*/ 2195 w 3112"/>
                <a:gd name="T11" fmla="*/ 1222 h 1805"/>
                <a:gd name="T12" fmla="*/ 1890 w 3112"/>
                <a:gd name="T13" fmla="*/ 764 h 1805"/>
                <a:gd name="T14" fmla="*/ 1570 w 3112"/>
                <a:gd name="T15" fmla="*/ 875 h 1805"/>
                <a:gd name="T16" fmla="*/ 1084 w 3112"/>
                <a:gd name="T17" fmla="*/ 417 h 1805"/>
                <a:gd name="T18" fmla="*/ 848 w 3112"/>
                <a:gd name="T19" fmla="*/ 556 h 1805"/>
                <a:gd name="T20" fmla="*/ 0 w 3112"/>
                <a:gd name="T21" fmla="*/ 236 h 1805"/>
                <a:gd name="T22" fmla="*/ 84 w 3112"/>
                <a:gd name="T23" fmla="*/ 0 h 1805"/>
                <a:gd name="T24" fmla="*/ 820 w 3112"/>
                <a:gd name="T25" fmla="*/ 278 h 1805"/>
                <a:gd name="T26" fmla="*/ 1112 w 3112"/>
                <a:gd name="T27" fmla="*/ 111 h 1805"/>
                <a:gd name="T28" fmla="*/ 1626 w 3112"/>
                <a:gd name="T29" fmla="*/ 583 h 1805"/>
                <a:gd name="T30" fmla="*/ 1987 w 3112"/>
                <a:gd name="T31" fmla="*/ 458 h 1805"/>
                <a:gd name="T32" fmla="*/ 2320 w 3112"/>
                <a:gd name="T33" fmla="*/ 944 h 1805"/>
                <a:gd name="T34" fmla="*/ 2626 w 3112"/>
                <a:gd name="T35" fmla="*/ 875 h 1805"/>
                <a:gd name="T36" fmla="*/ 2973 w 3112"/>
                <a:gd name="T37" fmla="*/ 1388 h 1805"/>
                <a:gd name="T38" fmla="*/ 3112 w 3112"/>
                <a:gd name="T39" fmla="*/ 1305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12" h="1805">
                  <a:moveTo>
                    <a:pt x="3112" y="1305"/>
                  </a:moveTo>
                  <a:lnTo>
                    <a:pt x="3112" y="1805"/>
                  </a:lnTo>
                  <a:lnTo>
                    <a:pt x="2612" y="1624"/>
                  </a:lnTo>
                  <a:lnTo>
                    <a:pt x="2765" y="1527"/>
                  </a:lnTo>
                  <a:lnTo>
                    <a:pt x="2515" y="1166"/>
                  </a:lnTo>
                  <a:lnTo>
                    <a:pt x="2195" y="1222"/>
                  </a:lnTo>
                  <a:lnTo>
                    <a:pt x="1890" y="764"/>
                  </a:lnTo>
                  <a:lnTo>
                    <a:pt x="1570" y="875"/>
                  </a:lnTo>
                  <a:lnTo>
                    <a:pt x="1084" y="417"/>
                  </a:lnTo>
                  <a:lnTo>
                    <a:pt x="848" y="556"/>
                  </a:lnTo>
                  <a:lnTo>
                    <a:pt x="0" y="236"/>
                  </a:lnTo>
                  <a:lnTo>
                    <a:pt x="84" y="0"/>
                  </a:lnTo>
                  <a:lnTo>
                    <a:pt x="820" y="278"/>
                  </a:lnTo>
                  <a:lnTo>
                    <a:pt x="1112" y="111"/>
                  </a:lnTo>
                  <a:lnTo>
                    <a:pt x="1626" y="583"/>
                  </a:lnTo>
                  <a:lnTo>
                    <a:pt x="1987" y="458"/>
                  </a:lnTo>
                  <a:lnTo>
                    <a:pt x="2320" y="944"/>
                  </a:lnTo>
                  <a:lnTo>
                    <a:pt x="2626" y="875"/>
                  </a:lnTo>
                  <a:lnTo>
                    <a:pt x="2973" y="1388"/>
                  </a:lnTo>
                  <a:lnTo>
                    <a:pt x="3112" y="1305"/>
                  </a:lnTo>
                  <a:close/>
                </a:path>
              </a:pathLst>
            </a:custGeom>
            <a:solidFill>
              <a:srgbClr val="FD5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46" name="圆角矩形 13">
            <a:extLst>
              <a:ext uri="{FF2B5EF4-FFF2-40B4-BE49-F238E27FC236}">
                <a16:creationId xmlns="" xmlns:a16="http://schemas.microsoft.com/office/drawing/2014/main" id="{81513953-70B2-48A8-A3EE-F35E79F3EA1A}"/>
              </a:ext>
            </a:extLst>
          </p:cNvPr>
          <p:cNvSpPr/>
          <p:nvPr/>
        </p:nvSpPr>
        <p:spPr>
          <a:xfrm>
            <a:off x="1657082" y="2901312"/>
            <a:ext cx="1925727" cy="16758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7" name="圆角矩形 13">
            <a:extLst>
              <a:ext uri="{FF2B5EF4-FFF2-40B4-BE49-F238E27FC236}">
                <a16:creationId xmlns="" xmlns:a16="http://schemas.microsoft.com/office/drawing/2014/main" id="{B2F0769A-074B-4509-8A83-A3B68F1DDF8C}"/>
              </a:ext>
            </a:extLst>
          </p:cNvPr>
          <p:cNvSpPr/>
          <p:nvPr/>
        </p:nvSpPr>
        <p:spPr>
          <a:xfrm>
            <a:off x="1657082" y="3672495"/>
            <a:ext cx="1925729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8" name="圆角矩形 13">
            <a:extLst>
              <a:ext uri="{FF2B5EF4-FFF2-40B4-BE49-F238E27FC236}">
                <a16:creationId xmlns="" xmlns:a16="http://schemas.microsoft.com/office/drawing/2014/main" id="{39E0EA4B-DC96-437B-B781-3E87770D033B}"/>
              </a:ext>
            </a:extLst>
          </p:cNvPr>
          <p:cNvSpPr/>
          <p:nvPr/>
        </p:nvSpPr>
        <p:spPr>
          <a:xfrm flipV="1">
            <a:off x="1675161" y="3216278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9" name="圆角矩形 13">
            <a:extLst>
              <a:ext uri="{FF2B5EF4-FFF2-40B4-BE49-F238E27FC236}">
                <a16:creationId xmlns="" xmlns:a16="http://schemas.microsoft.com/office/drawing/2014/main" id="{B1EC389E-AF74-4DD3-B73A-D61B60C4A20A}"/>
              </a:ext>
            </a:extLst>
          </p:cNvPr>
          <p:cNvSpPr/>
          <p:nvPr/>
        </p:nvSpPr>
        <p:spPr>
          <a:xfrm flipV="1">
            <a:off x="1675159" y="3306520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0" name="圆角矩形 13">
            <a:extLst>
              <a:ext uri="{FF2B5EF4-FFF2-40B4-BE49-F238E27FC236}">
                <a16:creationId xmlns="" xmlns:a16="http://schemas.microsoft.com/office/drawing/2014/main" id="{E27FE8F4-4B6A-43B0-951C-14B0F45CEACE}"/>
              </a:ext>
            </a:extLst>
          </p:cNvPr>
          <p:cNvSpPr/>
          <p:nvPr/>
        </p:nvSpPr>
        <p:spPr>
          <a:xfrm flipV="1">
            <a:off x="1675161" y="3402435"/>
            <a:ext cx="3905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1" name="圆角矩形 13">
            <a:extLst>
              <a:ext uri="{FF2B5EF4-FFF2-40B4-BE49-F238E27FC236}">
                <a16:creationId xmlns="" xmlns:a16="http://schemas.microsoft.com/office/drawing/2014/main" id="{4122DC90-CE9D-4F97-9410-2720031E9F0B}"/>
              </a:ext>
            </a:extLst>
          </p:cNvPr>
          <p:cNvSpPr/>
          <p:nvPr/>
        </p:nvSpPr>
        <p:spPr>
          <a:xfrm flipV="1">
            <a:off x="1669382" y="3499532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2" name="圆角矩形 13">
            <a:extLst>
              <a:ext uri="{FF2B5EF4-FFF2-40B4-BE49-F238E27FC236}">
                <a16:creationId xmlns="" xmlns:a16="http://schemas.microsoft.com/office/drawing/2014/main" id="{4E83F853-49C9-4D20-BAC9-54711F2DDCB7}"/>
              </a:ext>
            </a:extLst>
          </p:cNvPr>
          <p:cNvSpPr/>
          <p:nvPr/>
        </p:nvSpPr>
        <p:spPr>
          <a:xfrm flipV="1">
            <a:off x="3090054" y="3216294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3" name="圆角矩形 13">
            <a:extLst>
              <a:ext uri="{FF2B5EF4-FFF2-40B4-BE49-F238E27FC236}">
                <a16:creationId xmlns="" xmlns:a16="http://schemas.microsoft.com/office/drawing/2014/main" id="{B213D3D0-2CB6-4F44-ADA8-79C62AD27DA5}"/>
              </a:ext>
            </a:extLst>
          </p:cNvPr>
          <p:cNvSpPr/>
          <p:nvPr/>
        </p:nvSpPr>
        <p:spPr>
          <a:xfrm flipV="1">
            <a:off x="3090052" y="3306532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4" name="圆角矩形 13">
            <a:extLst>
              <a:ext uri="{FF2B5EF4-FFF2-40B4-BE49-F238E27FC236}">
                <a16:creationId xmlns="" xmlns:a16="http://schemas.microsoft.com/office/drawing/2014/main" id="{3388A7F4-9A03-458D-B81F-D0A66AD00DEC}"/>
              </a:ext>
            </a:extLst>
          </p:cNvPr>
          <p:cNvSpPr/>
          <p:nvPr/>
        </p:nvSpPr>
        <p:spPr>
          <a:xfrm flipV="1">
            <a:off x="3090060" y="3402433"/>
            <a:ext cx="390553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5" name="圆角矩形 13">
            <a:extLst>
              <a:ext uri="{FF2B5EF4-FFF2-40B4-BE49-F238E27FC236}">
                <a16:creationId xmlns="" xmlns:a16="http://schemas.microsoft.com/office/drawing/2014/main" id="{B9675173-E392-4F0C-8ECB-FCB0F920DFCD}"/>
              </a:ext>
            </a:extLst>
          </p:cNvPr>
          <p:cNvSpPr/>
          <p:nvPr/>
        </p:nvSpPr>
        <p:spPr>
          <a:xfrm flipV="1">
            <a:off x="3084286" y="3499435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73" name="矩形: 圆角 220">
            <a:extLst>
              <a:ext uri="{FF2B5EF4-FFF2-40B4-BE49-F238E27FC236}">
                <a16:creationId xmlns="" xmlns:a16="http://schemas.microsoft.com/office/drawing/2014/main" id="{DA8C2CCC-4E6B-48A2-B973-98D9D84F3256}"/>
              </a:ext>
            </a:extLst>
          </p:cNvPr>
          <p:cNvSpPr/>
          <p:nvPr/>
        </p:nvSpPr>
        <p:spPr>
          <a:xfrm>
            <a:off x="4838054" y="2831615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4" name="矩形: 圆角 214">
            <a:extLst>
              <a:ext uri="{FF2B5EF4-FFF2-40B4-BE49-F238E27FC236}">
                <a16:creationId xmlns="" xmlns:a16="http://schemas.microsoft.com/office/drawing/2014/main" id="{334ED5A5-423C-4986-A5FB-D430CE3EBA00}"/>
              </a:ext>
            </a:extLst>
          </p:cNvPr>
          <p:cNvSpPr/>
          <p:nvPr/>
        </p:nvSpPr>
        <p:spPr>
          <a:xfrm>
            <a:off x="6117793" y="3697710"/>
            <a:ext cx="1235067" cy="769187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5" name="矩形: 圆角 220">
            <a:extLst>
              <a:ext uri="{FF2B5EF4-FFF2-40B4-BE49-F238E27FC236}">
                <a16:creationId xmlns="" xmlns:a16="http://schemas.microsoft.com/office/drawing/2014/main" id="{1FBDB71B-CEF6-4BF0-B060-3BDF0766C9EA}"/>
              </a:ext>
            </a:extLst>
          </p:cNvPr>
          <p:cNvSpPr/>
          <p:nvPr/>
        </p:nvSpPr>
        <p:spPr>
          <a:xfrm>
            <a:off x="4838054" y="3700037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grpSp>
        <p:nvGrpSpPr>
          <p:cNvPr id="257" name="Group 4">
            <a:extLst>
              <a:ext uri="{FF2B5EF4-FFF2-40B4-BE49-F238E27FC236}">
                <a16:creationId xmlns="" xmlns:a16="http://schemas.microsoft.com/office/drawing/2014/main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="" xmlns:a16="http://schemas.microsoft.com/office/drawing/2014/main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="" xmlns:a16="http://schemas.microsoft.com/office/drawing/2014/main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="" xmlns:a16="http://schemas.microsoft.com/office/drawing/2014/main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="" xmlns:a16="http://schemas.microsoft.com/office/drawing/2014/main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="" xmlns:a16="http://schemas.microsoft.com/office/drawing/2014/main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="" xmlns:a16="http://schemas.microsoft.com/office/drawing/2014/main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="" xmlns:a16="http://schemas.microsoft.com/office/drawing/2014/main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="" xmlns:a16="http://schemas.microsoft.com/office/drawing/2014/main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="" xmlns:a16="http://schemas.microsoft.com/office/drawing/2014/main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="" xmlns:a16="http://schemas.microsoft.com/office/drawing/2014/main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="" xmlns:a16="http://schemas.microsoft.com/office/drawing/2014/main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="" xmlns:a16="http://schemas.microsoft.com/office/drawing/2014/main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="" xmlns:a16="http://schemas.microsoft.com/office/drawing/2014/main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="" xmlns:a16="http://schemas.microsoft.com/office/drawing/2014/main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="" xmlns:a16="http://schemas.microsoft.com/office/drawing/2014/main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="" xmlns:a16="http://schemas.microsoft.com/office/drawing/2014/main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="" xmlns:a16="http://schemas.microsoft.com/office/drawing/2014/main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="" xmlns:a16="http://schemas.microsoft.com/office/drawing/2014/main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="" xmlns:a16="http://schemas.microsoft.com/office/drawing/2014/main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70" name="圆角矩形 13">
            <a:extLst>
              <a:ext uri="{FF2B5EF4-FFF2-40B4-BE49-F238E27FC236}">
                <a16:creationId xmlns="" xmlns:a16="http://schemas.microsoft.com/office/drawing/2014/main" id="{EFE5C7B6-B4C5-40D3-AF95-621D61C9E20C}"/>
              </a:ext>
            </a:extLst>
          </p:cNvPr>
          <p:cNvSpPr/>
          <p:nvPr/>
        </p:nvSpPr>
        <p:spPr>
          <a:xfrm>
            <a:off x="9116938" y="2901309"/>
            <a:ext cx="1925728" cy="167587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1" name="圆角矩形 13">
            <a:extLst>
              <a:ext uri="{FF2B5EF4-FFF2-40B4-BE49-F238E27FC236}">
                <a16:creationId xmlns="" xmlns:a16="http://schemas.microsoft.com/office/drawing/2014/main" id="{9BED3B69-FFEE-4099-AD37-7E491CABCF9A}"/>
              </a:ext>
            </a:extLst>
          </p:cNvPr>
          <p:cNvSpPr/>
          <p:nvPr/>
        </p:nvSpPr>
        <p:spPr>
          <a:xfrm>
            <a:off x="9116938" y="3672488"/>
            <a:ext cx="1925728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2" name="圆角矩形 13">
            <a:extLst>
              <a:ext uri="{FF2B5EF4-FFF2-40B4-BE49-F238E27FC236}">
                <a16:creationId xmlns="" xmlns:a16="http://schemas.microsoft.com/office/drawing/2014/main" id="{20628E42-2348-4C5A-8F7F-2916329DD59D}"/>
              </a:ext>
            </a:extLst>
          </p:cNvPr>
          <p:cNvSpPr/>
          <p:nvPr/>
        </p:nvSpPr>
        <p:spPr>
          <a:xfrm flipV="1">
            <a:off x="9135017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3" name="圆角矩形 13">
            <a:extLst>
              <a:ext uri="{FF2B5EF4-FFF2-40B4-BE49-F238E27FC236}">
                <a16:creationId xmlns="" xmlns:a16="http://schemas.microsoft.com/office/drawing/2014/main" id="{AB519081-8A1A-46F4-AC11-1210196C787F}"/>
              </a:ext>
            </a:extLst>
          </p:cNvPr>
          <p:cNvSpPr/>
          <p:nvPr/>
        </p:nvSpPr>
        <p:spPr>
          <a:xfrm flipV="1">
            <a:off x="9135015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4" name="圆角矩形 13">
            <a:extLst>
              <a:ext uri="{FF2B5EF4-FFF2-40B4-BE49-F238E27FC236}">
                <a16:creationId xmlns="" xmlns:a16="http://schemas.microsoft.com/office/drawing/2014/main" id="{DF1F84DA-2293-4CD3-872B-5672F6A8B96E}"/>
              </a:ext>
            </a:extLst>
          </p:cNvPr>
          <p:cNvSpPr/>
          <p:nvPr/>
        </p:nvSpPr>
        <p:spPr>
          <a:xfrm flipV="1">
            <a:off x="9135017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5" name="圆角矩形 13">
            <a:extLst>
              <a:ext uri="{FF2B5EF4-FFF2-40B4-BE49-F238E27FC236}">
                <a16:creationId xmlns="" xmlns:a16="http://schemas.microsoft.com/office/drawing/2014/main" id="{653894EC-0520-4549-928F-FCB3D7C85927}"/>
              </a:ext>
            </a:extLst>
          </p:cNvPr>
          <p:cNvSpPr/>
          <p:nvPr/>
        </p:nvSpPr>
        <p:spPr>
          <a:xfrm flipV="1">
            <a:off x="9129236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6" name="圆角矩形 13">
            <a:extLst>
              <a:ext uri="{FF2B5EF4-FFF2-40B4-BE49-F238E27FC236}">
                <a16:creationId xmlns="" xmlns:a16="http://schemas.microsoft.com/office/drawing/2014/main" id="{9272F1A9-D4FD-4426-AD24-92E4FAF0AFC5}"/>
              </a:ext>
            </a:extLst>
          </p:cNvPr>
          <p:cNvSpPr/>
          <p:nvPr/>
        </p:nvSpPr>
        <p:spPr>
          <a:xfrm flipV="1">
            <a:off x="10549909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7" name="圆角矩形 13">
            <a:extLst>
              <a:ext uri="{FF2B5EF4-FFF2-40B4-BE49-F238E27FC236}">
                <a16:creationId xmlns="" xmlns:a16="http://schemas.microsoft.com/office/drawing/2014/main" id="{1FAEA06F-DE0C-4186-974C-3C476B64E534}"/>
              </a:ext>
            </a:extLst>
          </p:cNvPr>
          <p:cNvSpPr/>
          <p:nvPr/>
        </p:nvSpPr>
        <p:spPr>
          <a:xfrm flipV="1">
            <a:off x="10549907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8" name="圆角矩形 13">
            <a:extLst>
              <a:ext uri="{FF2B5EF4-FFF2-40B4-BE49-F238E27FC236}">
                <a16:creationId xmlns="" xmlns:a16="http://schemas.microsoft.com/office/drawing/2014/main" id="{3616EAA9-E3A1-4402-9609-0D6DB16CD471}"/>
              </a:ext>
            </a:extLst>
          </p:cNvPr>
          <p:cNvSpPr/>
          <p:nvPr/>
        </p:nvSpPr>
        <p:spPr>
          <a:xfrm flipV="1">
            <a:off x="10549909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9" name="圆角矩形 13">
            <a:extLst>
              <a:ext uri="{FF2B5EF4-FFF2-40B4-BE49-F238E27FC236}">
                <a16:creationId xmlns="" xmlns:a16="http://schemas.microsoft.com/office/drawing/2014/main" id="{52CDB398-4ACB-42F4-962C-1AA5DD4A91A7}"/>
              </a:ext>
            </a:extLst>
          </p:cNvPr>
          <p:cNvSpPr/>
          <p:nvPr/>
        </p:nvSpPr>
        <p:spPr>
          <a:xfrm flipV="1">
            <a:off x="10544127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grpSp>
        <p:nvGrpSpPr>
          <p:cNvPr id="131" name="组合 130">
            <a:extLst>
              <a:ext uri="{FF2B5EF4-FFF2-40B4-BE49-F238E27FC236}">
                <a16:creationId xmlns="" xmlns:a16="http://schemas.microsoft.com/office/drawing/2014/main" id="{25379345-913D-466D-82C5-CA951F781224}"/>
              </a:ext>
            </a:extLst>
          </p:cNvPr>
          <p:cNvGrpSpPr/>
          <p:nvPr/>
        </p:nvGrpSpPr>
        <p:grpSpPr>
          <a:xfrm>
            <a:off x="2313599" y="3091768"/>
            <a:ext cx="551992" cy="551940"/>
            <a:chOff x="4979129" y="5045363"/>
            <a:chExt cx="209362" cy="209343"/>
          </a:xfrm>
        </p:grpSpPr>
        <p:sp>
          <p:nvSpPr>
            <p:cNvPr id="132" name="矩形 131">
              <a:extLst>
                <a:ext uri="{FF2B5EF4-FFF2-40B4-BE49-F238E27FC236}">
                  <a16:creationId xmlns="" xmlns:a16="http://schemas.microsoft.com/office/drawing/2014/main" id="{C047AC8F-2B14-4112-8666-7E8202E8D8AE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3" name="椭圆 132">
              <a:extLst>
                <a:ext uri="{FF2B5EF4-FFF2-40B4-BE49-F238E27FC236}">
                  <a16:creationId xmlns="" xmlns:a16="http://schemas.microsoft.com/office/drawing/2014/main" id="{00A6EB33-9B4F-4C99-927E-0FBD0C41D2CE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椭圆 133">
              <a:extLst>
                <a:ext uri="{FF2B5EF4-FFF2-40B4-BE49-F238E27FC236}">
                  <a16:creationId xmlns="" xmlns:a16="http://schemas.microsoft.com/office/drawing/2014/main" id="{23DCFEA5-4ACF-412F-977A-B26480A3F685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椭圆 134">
              <a:extLst>
                <a:ext uri="{FF2B5EF4-FFF2-40B4-BE49-F238E27FC236}">
                  <a16:creationId xmlns="" xmlns:a16="http://schemas.microsoft.com/office/drawing/2014/main" id="{1F796639-EB6D-4861-A7B7-304B1D12EB80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椭圆 135">
              <a:extLst>
                <a:ext uri="{FF2B5EF4-FFF2-40B4-BE49-F238E27FC236}">
                  <a16:creationId xmlns="" xmlns:a16="http://schemas.microsoft.com/office/drawing/2014/main" id="{773D1385-F0E0-43B6-8601-495C042222B8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椭圆 136">
              <a:extLst>
                <a:ext uri="{FF2B5EF4-FFF2-40B4-BE49-F238E27FC236}">
                  <a16:creationId xmlns="" xmlns:a16="http://schemas.microsoft.com/office/drawing/2014/main" id="{86E3186A-5165-45B6-A06B-B96339B5EB30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椭圆 137">
              <a:extLst>
                <a:ext uri="{FF2B5EF4-FFF2-40B4-BE49-F238E27FC236}">
                  <a16:creationId xmlns="" xmlns:a16="http://schemas.microsoft.com/office/drawing/2014/main" id="{EFE51572-3A6F-485D-B283-0C3278860EC6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椭圆 138">
              <a:extLst>
                <a:ext uri="{FF2B5EF4-FFF2-40B4-BE49-F238E27FC236}">
                  <a16:creationId xmlns="" xmlns:a16="http://schemas.microsoft.com/office/drawing/2014/main" id="{39513497-104D-4483-9ABD-E5C9F61DCA74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椭圆 139">
              <a:extLst>
                <a:ext uri="{FF2B5EF4-FFF2-40B4-BE49-F238E27FC236}">
                  <a16:creationId xmlns="" xmlns:a16="http://schemas.microsoft.com/office/drawing/2014/main" id="{060A4325-84EB-41DB-8DFF-CFA581DDFD2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8" name="矩形: 圆角 222">
            <a:extLst>
              <a:ext uri="{FF2B5EF4-FFF2-40B4-BE49-F238E27FC236}">
                <a16:creationId xmlns="" xmlns:a16="http://schemas.microsoft.com/office/drawing/2014/main" id="{8038B63F-B795-4CE5-9A90-CFC3DCA9C0A7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359C16FC-7786-4655-90AD-CC6D98EF9F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5318" y="2902713"/>
            <a:ext cx="816935" cy="58526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5DCB6568-CE07-4D73-ACF6-91C4A57491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09823" y="3134391"/>
            <a:ext cx="597460" cy="43285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14653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02752C6F-C215-4DC0-9DF7-B94F3F7525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C525672D-6DB8-4D12-B66D-9EF99CCB8A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662DE8FB-405A-43D3-B22C-8FD4D3B20A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/>
          </a:p>
        </p:txBody>
      </p:sp>
      <p:grpSp>
        <p:nvGrpSpPr>
          <p:cNvPr id="5" name="cf2c3cb9-beb2-4100-81e3-b6612e58957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2B3E4A06-F53D-4A2D-B6EC-263E3AB9895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3742" y="1224000"/>
            <a:ext cx="10857271" cy="4922925"/>
            <a:chOff x="663742" y="1224000"/>
            <a:chExt cx="10857271" cy="4922925"/>
          </a:xfrm>
        </p:grpSpPr>
        <p:grpSp>
          <p:nvGrpSpPr>
            <p:cNvPr id="6" name="íSļïḓé">
              <a:extLst>
                <a:ext uri="{FF2B5EF4-FFF2-40B4-BE49-F238E27FC236}">
                  <a16:creationId xmlns="" xmlns:a16="http://schemas.microsoft.com/office/drawing/2014/main" id="{0388CC62-B902-40A6-B17B-D8974F77E9A9}"/>
                </a:ext>
              </a:extLst>
            </p:cNvPr>
            <p:cNvGrpSpPr/>
            <p:nvPr/>
          </p:nvGrpSpPr>
          <p:grpSpPr>
            <a:xfrm>
              <a:off x="6379349" y="1513050"/>
              <a:ext cx="5141664" cy="4633875"/>
              <a:chOff x="6896096" y="1569749"/>
              <a:chExt cx="4419615" cy="3983135"/>
            </a:xfrm>
          </p:grpSpPr>
          <p:grpSp>
            <p:nvGrpSpPr>
              <p:cNvPr id="22" name="isļiḑé">
                <a:extLst>
                  <a:ext uri="{FF2B5EF4-FFF2-40B4-BE49-F238E27FC236}">
                    <a16:creationId xmlns="" xmlns:a16="http://schemas.microsoft.com/office/drawing/2014/main" id="{179E4680-DEB4-4A27-90E5-EC828581188D}"/>
                  </a:ext>
                </a:extLst>
              </p:cNvPr>
              <p:cNvGrpSpPr/>
              <p:nvPr/>
            </p:nvGrpSpPr>
            <p:grpSpPr>
              <a:xfrm>
                <a:off x="6896096" y="2780928"/>
                <a:ext cx="4419615" cy="2771956"/>
                <a:chOff x="6896096" y="2780928"/>
                <a:chExt cx="4419615" cy="2771956"/>
              </a:xfrm>
            </p:grpSpPr>
            <p:grpSp>
              <p:nvGrpSpPr>
                <p:cNvPr id="92" name="í$ļïḑé">
                  <a:extLst>
                    <a:ext uri="{FF2B5EF4-FFF2-40B4-BE49-F238E27FC236}">
                      <a16:creationId xmlns="" xmlns:a16="http://schemas.microsoft.com/office/drawing/2014/main" id="{E7B36E4C-FCE1-4A0D-A032-B488F19D28F2}"/>
                    </a:ext>
                  </a:extLst>
                </p:cNvPr>
                <p:cNvGrpSpPr/>
                <p:nvPr/>
              </p:nvGrpSpPr>
              <p:grpSpPr>
                <a:xfrm>
                  <a:off x="6896096" y="2780928"/>
                  <a:ext cx="4419615" cy="2771956"/>
                  <a:chOff x="6896096" y="2780928"/>
                  <a:chExt cx="4419615" cy="2771956"/>
                </a:xfrm>
              </p:grpSpPr>
              <p:sp>
                <p:nvSpPr>
                  <p:cNvPr id="95" name="ïšľîḋe">
                    <a:extLst>
                      <a:ext uri="{FF2B5EF4-FFF2-40B4-BE49-F238E27FC236}">
                        <a16:creationId xmlns="" xmlns:a16="http://schemas.microsoft.com/office/drawing/2014/main" id="{CC48A682-0C26-41F0-91F8-E1B2CAC6C67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896096" y="2780928"/>
                    <a:ext cx="4419615" cy="2699913"/>
                  </a:xfrm>
                  <a:custGeom>
                    <a:avLst/>
                    <a:gdLst>
                      <a:gd name="T0" fmla="*/ 0 w 7891"/>
                      <a:gd name="T1" fmla="*/ 3956 h 4797"/>
                      <a:gd name="T2" fmla="*/ 2655 w 7891"/>
                      <a:gd name="T3" fmla="*/ 2237 h 4797"/>
                      <a:gd name="T4" fmla="*/ 3513 w 7891"/>
                      <a:gd name="T5" fmla="*/ 2965 h 4797"/>
                      <a:gd name="T6" fmla="*/ 5274 w 7891"/>
                      <a:gd name="T7" fmla="*/ 1265 h 4797"/>
                      <a:gd name="T8" fmla="*/ 5728 w 7891"/>
                      <a:gd name="T9" fmla="*/ 1639 h 4797"/>
                      <a:gd name="T10" fmla="*/ 6751 w 7891"/>
                      <a:gd name="T11" fmla="*/ 759 h 4797"/>
                      <a:gd name="T12" fmla="*/ 6560 w 7891"/>
                      <a:gd name="T13" fmla="*/ 807 h 4797"/>
                      <a:gd name="T14" fmla="*/ 6560 w 7891"/>
                      <a:gd name="T15" fmla="*/ 480 h 4797"/>
                      <a:gd name="T16" fmla="*/ 7891 w 7891"/>
                      <a:gd name="T17" fmla="*/ 0 h 4797"/>
                      <a:gd name="T18" fmla="*/ 7891 w 7891"/>
                      <a:gd name="T19" fmla="*/ 327 h 4797"/>
                      <a:gd name="T20" fmla="*/ 7621 w 7891"/>
                      <a:gd name="T21" fmla="*/ 1497 h 4797"/>
                      <a:gd name="T22" fmla="*/ 7163 w 7891"/>
                      <a:gd name="T23" fmla="*/ 1062 h 4797"/>
                      <a:gd name="T24" fmla="*/ 5728 w 7891"/>
                      <a:gd name="T25" fmla="*/ 2480 h 4797"/>
                      <a:gd name="T26" fmla="*/ 5279 w 7891"/>
                      <a:gd name="T27" fmla="*/ 2045 h 4797"/>
                      <a:gd name="T28" fmla="*/ 3626 w 7891"/>
                      <a:gd name="T29" fmla="*/ 3731 h 4797"/>
                      <a:gd name="T30" fmla="*/ 2692 w 7891"/>
                      <a:gd name="T31" fmla="*/ 3067 h 4797"/>
                      <a:gd name="T32" fmla="*/ 515 w 7891"/>
                      <a:gd name="T33" fmla="*/ 4797 h 4797"/>
                      <a:gd name="T34" fmla="*/ 0 w 7891"/>
                      <a:gd name="T35" fmla="*/ 4282 h 4797"/>
                      <a:gd name="T36" fmla="*/ 0 w 7891"/>
                      <a:gd name="T37" fmla="*/ 3956 h 479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7891" h="4797">
                        <a:moveTo>
                          <a:pt x="0" y="3956"/>
                        </a:moveTo>
                        <a:lnTo>
                          <a:pt x="2655" y="2237"/>
                        </a:lnTo>
                        <a:lnTo>
                          <a:pt x="3513" y="2965"/>
                        </a:lnTo>
                        <a:lnTo>
                          <a:pt x="5274" y="1265"/>
                        </a:lnTo>
                        <a:lnTo>
                          <a:pt x="5728" y="1639"/>
                        </a:lnTo>
                        <a:lnTo>
                          <a:pt x="6751" y="759"/>
                        </a:lnTo>
                        <a:lnTo>
                          <a:pt x="6560" y="807"/>
                        </a:lnTo>
                        <a:lnTo>
                          <a:pt x="6560" y="480"/>
                        </a:lnTo>
                        <a:lnTo>
                          <a:pt x="7891" y="0"/>
                        </a:lnTo>
                        <a:lnTo>
                          <a:pt x="7891" y="327"/>
                        </a:lnTo>
                        <a:lnTo>
                          <a:pt x="7621" y="1497"/>
                        </a:lnTo>
                        <a:lnTo>
                          <a:pt x="7163" y="1062"/>
                        </a:lnTo>
                        <a:lnTo>
                          <a:pt x="5728" y="2480"/>
                        </a:lnTo>
                        <a:lnTo>
                          <a:pt x="5279" y="2045"/>
                        </a:lnTo>
                        <a:lnTo>
                          <a:pt x="3626" y="3731"/>
                        </a:lnTo>
                        <a:lnTo>
                          <a:pt x="2692" y="3067"/>
                        </a:lnTo>
                        <a:lnTo>
                          <a:pt x="515" y="4797"/>
                        </a:lnTo>
                        <a:lnTo>
                          <a:pt x="0" y="4282"/>
                        </a:lnTo>
                        <a:lnTo>
                          <a:pt x="0" y="3956"/>
                        </a:lnTo>
                        <a:close/>
                      </a:path>
                    </a:pathLst>
                  </a:custGeom>
                  <a:solidFill>
                    <a:schemeClr val="accent5">
                      <a:lumMod val="60000"/>
                      <a:lumOff val="40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>
                      <a:lnSpc>
                        <a:spcPct val="120000"/>
                      </a:lnSpc>
                    </a:pPr>
                    <a:endParaRPr/>
                  </a:p>
                </p:txBody>
              </p:sp>
              <p:sp>
                <p:nvSpPr>
                  <p:cNvPr id="96" name="ïślïdé">
                    <a:extLst>
                      <a:ext uri="{FF2B5EF4-FFF2-40B4-BE49-F238E27FC236}">
                        <a16:creationId xmlns="" xmlns:a16="http://schemas.microsoft.com/office/drawing/2014/main" id="{310A3587-F42D-4B34-AD16-A37F83EC013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896096" y="2964975"/>
                    <a:ext cx="4419615" cy="2587909"/>
                  </a:xfrm>
                  <a:custGeom>
                    <a:avLst/>
                    <a:gdLst>
                      <a:gd name="T0" fmla="*/ 0 w 7891"/>
                      <a:gd name="T1" fmla="*/ 3955 h 4598"/>
                      <a:gd name="T2" fmla="*/ 2655 w 7891"/>
                      <a:gd name="T3" fmla="*/ 2236 h 4598"/>
                      <a:gd name="T4" fmla="*/ 3513 w 7891"/>
                      <a:gd name="T5" fmla="*/ 2964 h 4598"/>
                      <a:gd name="T6" fmla="*/ 5274 w 7891"/>
                      <a:gd name="T7" fmla="*/ 1264 h 4598"/>
                      <a:gd name="T8" fmla="*/ 5728 w 7891"/>
                      <a:gd name="T9" fmla="*/ 1638 h 4598"/>
                      <a:gd name="T10" fmla="*/ 6829 w 7891"/>
                      <a:gd name="T11" fmla="*/ 692 h 4598"/>
                      <a:gd name="T12" fmla="*/ 6560 w 7891"/>
                      <a:gd name="T13" fmla="*/ 480 h 4598"/>
                      <a:gd name="T14" fmla="*/ 7891 w 7891"/>
                      <a:gd name="T15" fmla="*/ 0 h 4598"/>
                      <a:gd name="T16" fmla="*/ 7621 w 7891"/>
                      <a:gd name="T17" fmla="*/ 1496 h 4598"/>
                      <a:gd name="T18" fmla="*/ 7163 w 7891"/>
                      <a:gd name="T19" fmla="*/ 1061 h 4598"/>
                      <a:gd name="T20" fmla="*/ 5728 w 7891"/>
                      <a:gd name="T21" fmla="*/ 2480 h 4598"/>
                      <a:gd name="T22" fmla="*/ 5279 w 7891"/>
                      <a:gd name="T23" fmla="*/ 2045 h 4598"/>
                      <a:gd name="T24" fmla="*/ 3626 w 7891"/>
                      <a:gd name="T25" fmla="*/ 3730 h 4598"/>
                      <a:gd name="T26" fmla="*/ 2621 w 7891"/>
                      <a:gd name="T27" fmla="*/ 2950 h 4598"/>
                      <a:gd name="T28" fmla="*/ 392 w 7891"/>
                      <a:gd name="T29" fmla="*/ 4598 h 4598"/>
                      <a:gd name="T30" fmla="*/ 0 w 7891"/>
                      <a:gd name="T31" fmla="*/ 3955 h 459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7891" h="4598">
                        <a:moveTo>
                          <a:pt x="0" y="3955"/>
                        </a:moveTo>
                        <a:lnTo>
                          <a:pt x="2655" y="2236"/>
                        </a:lnTo>
                        <a:lnTo>
                          <a:pt x="3513" y="2964"/>
                        </a:lnTo>
                        <a:lnTo>
                          <a:pt x="5274" y="1264"/>
                        </a:lnTo>
                        <a:lnTo>
                          <a:pt x="5728" y="1638"/>
                        </a:lnTo>
                        <a:lnTo>
                          <a:pt x="6829" y="692"/>
                        </a:lnTo>
                        <a:lnTo>
                          <a:pt x="6560" y="480"/>
                        </a:lnTo>
                        <a:lnTo>
                          <a:pt x="7891" y="0"/>
                        </a:lnTo>
                        <a:lnTo>
                          <a:pt x="7621" y="1496"/>
                        </a:lnTo>
                        <a:lnTo>
                          <a:pt x="7163" y="1061"/>
                        </a:lnTo>
                        <a:lnTo>
                          <a:pt x="5728" y="2480"/>
                        </a:lnTo>
                        <a:lnTo>
                          <a:pt x="5279" y="2045"/>
                        </a:lnTo>
                        <a:lnTo>
                          <a:pt x="3626" y="3730"/>
                        </a:lnTo>
                        <a:lnTo>
                          <a:pt x="2621" y="2950"/>
                        </a:lnTo>
                        <a:lnTo>
                          <a:pt x="392" y="4598"/>
                        </a:lnTo>
                        <a:lnTo>
                          <a:pt x="0" y="3955"/>
                        </a:lnTo>
                        <a:close/>
                      </a:path>
                    </a:pathLst>
                  </a:custGeom>
                  <a:solidFill>
                    <a:schemeClr val="accent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>
                      <a:lnSpc>
                        <a:spcPct val="120000"/>
                      </a:lnSpc>
                    </a:pPr>
                    <a:endParaRPr/>
                  </a:p>
                </p:txBody>
              </p:sp>
            </p:grpSp>
            <p:sp>
              <p:nvSpPr>
                <p:cNvPr id="93" name="ïṥļîdê">
                  <a:extLst>
                    <a:ext uri="{FF2B5EF4-FFF2-40B4-BE49-F238E27FC236}">
                      <a16:creationId xmlns="" xmlns:a16="http://schemas.microsoft.com/office/drawing/2014/main" id="{4125D9AA-433F-4314-AA3D-AD84C6E906E6}"/>
                    </a:ext>
                  </a:extLst>
                </p:cNvPr>
                <p:cNvSpPr/>
                <p:nvPr/>
              </p:nvSpPr>
              <p:spPr bwMode="auto">
                <a:xfrm>
                  <a:off x="9602417" y="3274533"/>
                  <a:ext cx="1110644" cy="552703"/>
                </a:xfrm>
                <a:custGeom>
                  <a:avLst/>
                  <a:gdLst>
                    <a:gd name="T0" fmla="*/ 0 w 839"/>
                    <a:gd name="T1" fmla="*/ 394 h 415"/>
                    <a:gd name="T2" fmla="*/ 205 w 839"/>
                    <a:gd name="T3" fmla="*/ 190 h 415"/>
                    <a:gd name="T4" fmla="*/ 379 w 839"/>
                    <a:gd name="T5" fmla="*/ 343 h 415"/>
                    <a:gd name="T6" fmla="*/ 770 w 839"/>
                    <a:gd name="T7" fmla="*/ 0 h 415"/>
                    <a:gd name="T8" fmla="*/ 839 w 839"/>
                    <a:gd name="T9" fmla="*/ 54 h 415"/>
                    <a:gd name="T10" fmla="*/ 379 w 839"/>
                    <a:gd name="T11" fmla="*/ 415 h 415"/>
                    <a:gd name="T12" fmla="*/ 187 w 839"/>
                    <a:gd name="T13" fmla="*/ 275 h 415"/>
                    <a:gd name="T14" fmla="*/ 0 w 839"/>
                    <a:gd name="T15" fmla="*/ 394 h 4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839" h="415">
                      <a:moveTo>
                        <a:pt x="0" y="394"/>
                      </a:moveTo>
                      <a:cubicBezTo>
                        <a:pt x="0" y="394"/>
                        <a:pt x="184" y="184"/>
                        <a:pt x="205" y="190"/>
                      </a:cubicBezTo>
                      <a:cubicBezTo>
                        <a:pt x="225" y="195"/>
                        <a:pt x="353" y="366"/>
                        <a:pt x="379" y="343"/>
                      </a:cubicBezTo>
                      <a:cubicBezTo>
                        <a:pt x="406" y="320"/>
                        <a:pt x="770" y="0"/>
                        <a:pt x="770" y="0"/>
                      </a:cubicBezTo>
                      <a:cubicBezTo>
                        <a:pt x="839" y="54"/>
                        <a:pt x="839" y="54"/>
                        <a:pt x="839" y="54"/>
                      </a:cubicBezTo>
                      <a:cubicBezTo>
                        <a:pt x="839" y="54"/>
                        <a:pt x="429" y="390"/>
                        <a:pt x="379" y="415"/>
                      </a:cubicBezTo>
                      <a:cubicBezTo>
                        <a:pt x="379" y="415"/>
                        <a:pt x="217" y="271"/>
                        <a:pt x="187" y="275"/>
                      </a:cubicBezTo>
                      <a:cubicBezTo>
                        <a:pt x="157" y="279"/>
                        <a:pt x="38" y="407"/>
                        <a:pt x="0" y="394"/>
                      </a:cubicBezTo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>
                    <a:lnSpc>
                      <a:spcPct val="120000"/>
                    </a:lnSpc>
                  </a:pPr>
                  <a:endParaRPr/>
                </a:p>
              </p:txBody>
            </p:sp>
            <p:sp>
              <p:nvSpPr>
                <p:cNvPr id="94" name="iṥḷïḍe">
                  <a:extLst>
                    <a:ext uri="{FF2B5EF4-FFF2-40B4-BE49-F238E27FC236}">
                      <a16:creationId xmlns="" xmlns:a16="http://schemas.microsoft.com/office/drawing/2014/main" id="{4B4B3483-D4B1-455A-A0F4-AC83540AC72E}"/>
                    </a:ext>
                  </a:extLst>
                </p:cNvPr>
                <p:cNvSpPr/>
                <p:nvPr/>
              </p:nvSpPr>
              <p:spPr bwMode="auto">
                <a:xfrm>
                  <a:off x="10570240" y="2996493"/>
                  <a:ext cx="246436" cy="181233"/>
                </a:xfrm>
                <a:custGeom>
                  <a:avLst/>
                  <a:gdLst>
                    <a:gd name="T0" fmla="*/ 0 w 186"/>
                    <a:gd name="T1" fmla="*/ 136 h 136"/>
                    <a:gd name="T2" fmla="*/ 182 w 186"/>
                    <a:gd name="T3" fmla="*/ 43 h 136"/>
                    <a:gd name="T4" fmla="*/ 0 w 186"/>
                    <a:gd name="T5" fmla="*/ 41 h 136"/>
                    <a:gd name="T6" fmla="*/ 0 w 186"/>
                    <a:gd name="T7" fmla="*/ 136 h 1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86" h="136">
                      <a:moveTo>
                        <a:pt x="0" y="136"/>
                      </a:moveTo>
                      <a:cubicBezTo>
                        <a:pt x="0" y="136"/>
                        <a:pt x="186" y="87"/>
                        <a:pt x="182" y="43"/>
                      </a:cubicBezTo>
                      <a:cubicBezTo>
                        <a:pt x="178" y="0"/>
                        <a:pt x="0" y="41"/>
                        <a:pt x="0" y="41"/>
                      </a:cubicBezTo>
                      <a:lnTo>
                        <a:pt x="0" y="136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>
                    <a:lnSpc>
                      <a:spcPct val="120000"/>
                    </a:lnSpc>
                  </a:pPr>
                  <a:endParaRPr/>
                </a:p>
              </p:txBody>
            </p:sp>
          </p:grpSp>
          <p:sp>
            <p:nvSpPr>
              <p:cNvPr id="23" name="ïślïďè">
                <a:extLst>
                  <a:ext uri="{FF2B5EF4-FFF2-40B4-BE49-F238E27FC236}">
                    <a16:creationId xmlns="" xmlns:a16="http://schemas.microsoft.com/office/drawing/2014/main" id="{C88E4F15-028F-42E3-BCAA-FB7A4F8006F3}"/>
                  </a:ext>
                </a:extLst>
              </p:cNvPr>
              <p:cNvSpPr/>
              <p:nvPr/>
            </p:nvSpPr>
            <p:spPr bwMode="auto">
              <a:xfrm>
                <a:off x="8831742" y="3864382"/>
                <a:ext cx="525358" cy="475032"/>
              </a:xfrm>
              <a:custGeom>
                <a:avLst/>
                <a:gdLst>
                  <a:gd name="T0" fmla="*/ 428 w 938"/>
                  <a:gd name="T1" fmla="*/ 844 h 844"/>
                  <a:gd name="T2" fmla="*/ 0 w 938"/>
                  <a:gd name="T3" fmla="*/ 782 h 844"/>
                  <a:gd name="T4" fmla="*/ 324 w 938"/>
                  <a:gd name="T5" fmla="*/ 648 h 844"/>
                  <a:gd name="T6" fmla="*/ 194 w 938"/>
                  <a:gd name="T7" fmla="*/ 203 h 844"/>
                  <a:gd name="T8" fmla="*/ 508 w 938"/>
                  <a:gd name="T9" fmla="*/ 451 h 844"/>
                  <a:gd name="T10" fmla="*/ 551 w 938"/>
                  <a:gd name="T11" fmla="*/ 0 h 844"/>
                  <a:gd name="T12" fmla="*/ 655 w 938"/>
                  <a:gd name="T13" fmla="*/ 340 h 844"/>
                  <a:gd name="T14" fmla="*/ 938 w 938"/>
                  <a:gd name="T15" fmla="*/ 0 h 844"/>
                  <a:gd name="T16" fmla="*/ 794 w 938"/>
                  <a:gd name="T17" fmla="*/ 527 h 844"/>
                  <a:gd name="T18" fmla="*/ 428 w 938"/>
                  <a:gd name="T19" fmla="*/ 844 h 8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38" h="844">
                    <a:moveTo>
                      <a:pt x="428" y="844"/>
                    </a:moveTo>
                    <a:lnTo>
                      <a:pt x="0" y="782"/>
                    </a:lnTo>
                    <a:lnTo>
                      <a:pt x="324" y="648"/>
                    </a:lnTo>
                    <a:lnTo>
                      <a:pt x="194" y="203"/>
                    </a:lnTo>
                    <a:lnTo>
                      <a:pt x="508" y="451"/>
                    </a:lnTo>
                    <a:lnTo>
                      <a:pt x="551" y="0"/>
                    </a:lnTo>
                    <a:lnTo>
                      <a:pt x="655" y="340"/>
                    </a:lnTo>
                    <a:lnTo>
                      <a:pt x="938" y="0"/>
                    </a:lnTo>
                    <a:lnTo>
                      <a:pt x="794" y="527"/>
                    </a:lnTo>
                    <a:lnTo>
                      <a:pt x="428" y="844"/>
                    </a:ln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24" name="íṩļïďe">
                <a:extLst>
                  <a:ext uri="{FF2B5EF4-FFF2-40B4-BE49-F238E27FC236}">
                    <a16:creationId xmlns="" xmlns:a16="http://schemas.microsoft.com/office/drawing/2014/main" id="{810B4047-1387-4D43-993E-8968F5E750F2}"/>
                  </a:ext>
                </a:extLst>
              </p:cNvPr>
              <p:cNvSpPr/>
              <p:nvPr/>
            </p:nvSpPr>
            <p:spPr bwMode="auto">
              <a:xfrm>
                <a:off x="7608521" y="3568895"/>
                <a:ext cx="1278670" cy="468278"/>
              </a:xfrm>
              <a:custGeom>
                <a:avLst/>
                <a:gdLst>
                  <a:gd name="T0" fmla="*/ 0 w 966"/>
                  <a:gd name="T1" fmla="*/ 352 h 352"/>
                  <a:gd name="T2" fmla="*/ 966 w 966"/>
                  <a:gd name="T3" fmla="*/ 276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966" h="352">
                    <a:moveTo>
                      <a:pt x="0" y="352"/>
                    </a:moveTo>
                    <a:cubicBezTo>
                      <a:pt x="539" y="0"/>
                      <a:pt x="805" y="152"/>
                      <a:pt x="966" y="276"/>
                    </a:cubicBezTo>
                  </a:path>
                </a:pathLst>
              </a:custGeom>
              <a:noFill/>
              <a:ln w="44450" cap="flat">
                <a:solidFill>
                  <a:schemeClr val="tx2">
                    <a:lumMod val="40000"/>
                    <a:lumOff val="60000"/>
                  </a:schemeClr>
                </a:solidFill>
                <a:prstDash val="dash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25" name="ïsḻidé">
                <a:extLst>
                  <a:ext uri="{FF2B5EF4-FFF2-40B4-BE49-F238E27FC236}">
                    <a16:creationId xmlns="" xmlns:a16="http://schemas.microsoft.com/office/drawing/2014/main" id="{E1EABB20-38B0-42A2-B1D4-84A2C2CC90F0}"/>
                  </a:ext>
                </a:extLst>
              </p:cNvPr>
              <p:cNvSpPr/>
              <p:nvPr/>
            </p:nvSpPr>
            <p:spPr bwMode="auto">
              <a:xfrm>
                <a:off x="8887191" y="3338696"/>
                <a:ext cx="259879" cy="544260"/>
              </a:xfrm>
              <a:custGeom>
                <a:avLst/>
                <a:gdLst>
                  <a:gd name="T0" fmla="*/ 56 w 196"/>
                  <a:gd name="T1" fmla="*/ 409 h 409"/>
                  <a:gd name="T2" fmla="*/ 196 w 196"/>
                  <a:gd name="T3" fmla="*/ 0 h 4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96" h="409">
                    <a:moveTo>
                      <a:pt x="56" y="409"/>
                    </a:moveTo>
                    <a:cubicBezTo>
                      <a:pt x="0" y="227"/>
                      <a:pt x="131" y="62"/>
                      <a:pt x="196" y="0"/>
                    </a:cubicBezTo>
                  </a:path>
                </a:pathLst>
              </a:custGeom>
              <a:noFill/>
              <a:ln w="44450" cap="flat">
                <a:solidFill>
                  <a:schemeClr val="tx2">
                    <a:lumMod val="40000"/>
                    <a:lumOff val="60000"/>
                  </a:schemeClr>
                </a:solidFill>
                <a:prstDash val="dash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26" name="iśľiḑê">
                <a:extLst>
                  <a:ext uri="{FF2B5EF4-FFF2-40B4-BE49-F238E27FC236}">
                    <a16:creationId xmlns="" xmlns:a16="http://schemas.microsoft.com/office/drawing/2014/main" id="{110E519D-FFCA-4DFB-9DFA-12EEEFB735B9}"/>
                  </a:ext>
                </a:extLst>
              </p:cNvPr>
              <p:cNvSpPr/>
              <p:nvPr/>
            </p:nvSpPr>
            <p:spPr bwMode="auto">
              <a:xfrm>
                <a:off x="9708891" y="2379057"/>
                <a:ext cx="408475" cy="274401"/>
              </a:xfrm>
              <a:custGeom>
                <a:avLst/>
                <a:gdLst>
                  <a:gd name="T0" fmla="*/ 0 w 249"/>
                  <a:gd name="T1" fmla="*/ 0 h 167"/>
                  <a:gd name="T2" fmla="*/ 249 w 249"/>
                  <a:gd name="T3" fmla="*/ 109 h 167"/>
                  <a:gd name="T4" fmla="*/ 171 w 249"/>
                  <a:gd name="T5" fmla="*/ 142 h 167"/>
                  <a:gd name="T6" fmla="*/ 0 w 249"/>
                  <a:gd name="T7" fmla="*/ 0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9" h="167">
                    <a:moveTo>
                      <a:pt x="0" y="0"/>
                    </a:moveTo>
                    <a:cubicBezTo>
                      <a:pt x="0" y="0"/>
                      <a:pt x="187" y="44"/>
                      <a:pt x="249" y="109"/>
                    </a:cubicBezTo>
                    <a:cubicBezTo>
                      <a:pt x="249" y="109"/>
                      <a:pt x="210" y="167"/>
                      <a:pt x="171" y="142"/>
                    </a:cubicBezTo>
                    <a:cubicBezTo>
                      <a:pt x="132" y="117"/>
                      <a:pt x="0" y="28"/>
                      <a:pt x="0" y="0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27" name="îSḷîḑe">
                <a:extLst>
                  <a:ext uri="{FF2B5EF4-FFF2-40B4-BE49-F238E27FC236}">
                    <a16:creationId xmlns="" xmlns:a16="http://schemas.microsoft.com/office/drawing/2014/main" id="{9F17AF5F-A61C-494A-8CCE-CAA7B0AADFCE}"/>
                  </a:ext>
                </a:extLst>
              </p:cNvPr>
              <p:cNvSpPr/>
              <p:nvPr/>
            </p:nvSpPr>
            <p:spPr bwMode="auto">
              <a:xfrm>
                <a:off x="9562312" y="2160926"/>
                <a:ext cx="297325" cy="272316"/>
              </a:xfrm>
              <a:custGeom>
                <a:avLst/>
                <a:gdLst>
                  <a:gd name="T0" fmla="*/ 0 w 181"/>
                  <a:gd name="T1" fmla="*/ 136 h 166"/>
                  <a:gd name="T2" fmla="*/ 27 w 181"/>
                  <a:gd name="T3" fmla="*/ 53 h 166"/>
                  <a:gd name="T4" fmla="*/ 114 w 181"/>
                  <a:gd name="T5" fmla="*/ 0 h 166"/>
                  <a:gd name="T6" fmla="*/ 181 w 181"/>
                  <a:gd name="T7" fmla="*/ 103 h 166"/>
                  <a:gd name="T8" fmla="*/ 69 w 181"/>
                  <a:gd name="T9" fmla="*/ 162 h 166"/>
                  <a:gd name="T10" fmla="*/ 0 w 181"/>
                  <a:gd name="T11" fmla="*/ 136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1" h="166">
                    <a:moveTo>
                      <a:pt x="0" y="136"/>
                    </a:moveTo>
                    <a:cubicBezTo>
                      <a:pt x="0" y="136"/>
                      <a:pt x="7" y="76"/>
                      <a:pt x="27" y="53"/>
                    </a:cubicBezTo>
                    <a:cubicBezTo>
                      <a:pt x="47" y="30"/>
                      <a:pt x="114" y="0"/>
                      <a:pt x="114" y="0"/>
                    </a:cubicBezTo>
                    <a:cubicBezTo>
                      <a:pt x="114" y="0"/>
                      <a:pt x="167" y="75"/>
                      <a:pt x="181" y="103"/>
                    </a:cubicBezTo>
                    <a:cubicBezTo>
                      <a:pt x="181" y="103"/>
                      <a:pt x="106" y="157"/>
                      <a:pt x="69" y="162"/>
                    </a:cubicBezTo>
                    <a:cubicBezTo>
                      <a:pt x="32" y="166"/>
                      <a:pt x="0" y="136"/>
                      <a:pt x="0" y="136"/>
                    </a:cubicBezTo>
                  </a:path>
                </a:pathLst>
              </a:custGeom>
              <a:solidFill>
                <a:schemeClr val="tx2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28" name="išľiḑe">
                <a:extLst>
                  <a:ext uri="{FF2B5EF4-FFF2-40B4-BE49-F238E27FC236}">
                    <a16:creationId xmlns="" xmlns:a16="http://schemas.microsoft.com/office/drawing/2014/main" id="{7C2217E7-2A2B-4649-895E-656397A22A52}"/>
                  </a:ext>
                </a:extLst>
              </p:cNvPr>
              <p:cNvSpPr/>
              <p:nvPr/>
            </p:nvSpPr>
            <p:spPr bwMode="auto">
              <a:xfrm>
                <a:off x="9600520" y="2178988"/>
                <a:ext cx="218131" cy="200069"/>
              </a:xfrm>
              <a:custGeom>
                <a:avLst/>
                <a:gdLst>
                  <a:gd name="T0" fmla="*/ 0 w 133"/>
                  <a:gd name="T1" fmla="*/ 100 h 122"/>
                  <a:gd name="T2" fmla="*/ 20 w 133"/>
                  <a:gd name="T3" fmla="*/ 39 h 122"/>
                  <a:gd name="T4" fmla="*/ 83 w 133"/>
                  <a:gd name="T5" fmla="*/ 0 h 122"/>
                  <a:gd name="T6" fmla="*/ 133 w 133"/>
                  <a:gd name="T7" fmla="*/ 75 h 122"/>
                  <a:gd name="T8" fmla="*/ 51 w 133"/>
                  <a:gd name="T9" fmla="*/ 119 h 122"/>
                  <a:gd name="T10" fmla="*/ 0 w 133"/>
                  <a:gd name="T11" fmla="*/ 10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3" h="122">
                    <a:moveTo>
                      <a:pt x="0" y="100"/>
                    </a:moveTo>
                    <a:cubicBezTo>
                      <a:pt x="0" y="100"/>
                      <a:pt x="5" y="56"/>
                      <a:pt x="20" y="39"/>
                    </a:cubicBezTo>
                    <a:cubicBezTo>
                      <a:pt x="35" y="22"/>
                      <a:pt x="83" y="0"/>
                      <a:pt x="83" y="0"/>
                    </a:cubicBezTo>
                    <a:cubicBezTo>
                      <a:pt x="83" y="0"/>
                      <a:pt x="122" y="55"/>
                      <a:pt x="133" y="75"/>
                    </a:cubicBezTo>
                    <a:cubicBezTo>
                      <a:pt x="133" y="75"/>
                      <a:pt x="77" y="115"/>
                      <a:pt x="51" y="119"/>
                    </a:cubicBezTo>
                    <a:cubicBezTo>
                      <a:pt x="24" y="122"/>
                      <a:pt x="0" y="100"/>
                      <a:pt x="0" y="100"/>
                    </a:cubicBezTo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29" name="ïšliḍé">
                <a:extLst>
                  <a:ext uri="{FF2B5EF4-FFF2-40B4-BE49-F238E27FC236}">
                    <a16:creationId xmlns="" xmlns:a16="http://schemas.microsoft.com/office/drawing/2014/main" id="{BF32230F-DB7D-4107-AAC3-7ABA1C5A1A6D}"/>
                  </a:ext>
                </a:extLst>
              </p:cNvPr>
              <p:cNvSpPr/>
              <p:nvPr/>
            </p:nvSpPr>
            <p:spPr bwMode="auto">
              <a:xfrm>
                <a:off x="9687356" y="2192187"/>
                <a:ext cx="125043" cy="168808"/>
              </a:xfrm>
              <a:custGeom>
                <a:avLst/>
                <a:gdLst>
                  <a:gd name="T0" fmla="*/ 0 w 76"/>
                  <a:gd name="T1" fmla="*/ 0 h 103"/>
                  <a:gd name="T2" fmla="*/ 76 w 76"/>
                  <a:gd name="T3" fmla="*/ 103 h 103"/>
                  <a:gd name="T4" fmla="*/ 0 w 76"/>
                  <a:gd name="T5" fmla="*/ 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6" h="103">
                    <a:moveTo>
                      <a:pt x="0" y="0"/>
                    </a:moveTo>
                    <a:cubicBezTo>
                      <a:pt x="0" y="0"/>
                      <a:pt x="53" y="82"/>
                      <a:pt x="76" y="103"/>
                    </a:cubicBezTo>
                    <a:cubicBezTo>
                      <a:pt x="76" y="103"/>
                      <a:pt x="12" y="50"/>
                      <a:pt x="0" y="0"/>
                    </a:cubicBezTo>
                  </a:path>
                </a:pathLst>
              </a:custGeom>
              <a:solidFill>
                <a:schemeClr val="tx2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30" name="isḷîḓê">
                <a:extLst>
                  <a:ext uri="{FF2B5EF4-FFF2-40B4-BE49-F238E27FC236}">
                    <a16:creationId xmlns="" xmlns:a16="http://schemas.microsoft.com/office/drawing/2014/main" id="{A3C41E6B-A5FE-4710-A028-E4A3EE3EDE0D}"/>
                  </a:ext>
                </a:extLst>
              </p:cNvPr>
              <p:cNvSpPr/>
              <p:nvPr/>
            </p:nvSpPr>
            <p:spPr bwMode="auto">
              <a:xfrm>
                <a:off x="8919034" y="3277284"/>
                <a:ext cx="605765" cy="606460"/>
              </a:xfrm>
              <a:custGeom>
                <a:avLst/>
                <a:gdLst>
                  <a:gd name="T0" fmla="*/ 362 w 369"/>
                  <a:gd name="T1" fmla="*/ 198 h 369"/>
                  <a:gd name="T2" fmla="*/ 172 w 369"/>
                  <a:gd name="T3" fmla="*/ 362 h 369"/>
                  <a:gd name="T4" fmla="*/ 8 w 369"/>
                  <a:gd name="T5" fmla="*/ 172 h 369"/>
                  <a:gd name="T6" fmla="*/ 198 w 369"/>
                  <a:gd name="T7" fmla="*/ 8 h 369"/>
                  <a:gd name="T8" fmla="*/ 362 w 369"/>
                  <a:gd name="T9" fmla="*/ 198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9" h="369">
                    <a:moveTo>
                      <a:pt x="362" y="198"/>
                    </a:moveTo>
                    <a:cubicBezTo>
                      <a:pt x="355" y="296"/>
                      <a:pt x="269" y="369"/>
                      <a:pt x="172" y="362"/>
                    </a:cubicBezTo>
                    <a:cubicBezTo>
                      <a:pt x="74" y="355"/>
                      <a:pt x="0" y="270"/>
                      <a:pt x="8" y="172"/>
                    </a:cubicBezTo>
                    <a:cubicBezTo>
                      <a:pt x="15" y="74"/>
                      <a:pt x="100" y="0"/>
                      <a:pt x="198" y="8"/>
                    </a:cubicBezTo>
                    <a:cubicBezTo>
                      <a:pt x="296" y="15"/>
                      <a:pt x="369" y="100"/>
                      <a:pt x="362" y="198"/>
                    </a:cubicBezTo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31" name="ïšļiďe">
                <a:extLst>
                  <a:ext uri="{FF2B5EF4-FFF2-40B4-BE49-F238E27FC236}">
                    <a16:creationId xmlns="" xmlns:a16="http://schemas.microsoft.com/office/drawing/2014/main" id="{01D60E34-2349-440E-B8DF-7F4982BE2E93}"/>
                  </a:ext>
                </a:extLst>
              </p:cNvPr>
              <p:cNvSpPr/>
              <p:nvPr/>
            </p:nvSpPr>
            <p:spPr bwMode="auto">
              <a:xfrm>
                <a:off x="8997533" y="3356479"/>
                <a:ext cx="450156" cy="450156"/>
              </a:xfrm>
              <a:custGeom>
                <a:avLst/>
                <a:gdLst>
                  <a:gd name="T0" fmla="*/ 268 w 274"/>
                  <a:gd name="T1" fmla="*/ 147 h 274"/>
                  <a:gd name="T2" fmla="*/ 127 w 274"/>
                  <a:gd name="T3" fmla="*/ 268 h 274"/>
                  <a:gd name="T4" fmla="*/ 5 w 274"/>
                  <a:gd name="T5" fmla="*/ 127 h 274"/>
                  <a:gd name="T6" fmla="*/ 147 w 274"/>
                  <a:gd name="T7" fmla="*/ 5 h 274"/>
                  <a:gd name="T8" fmla="*/ 268 w 274"/>
                  <a:gd name="T9" fmla="*/ 147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4" h="274">
                    <a:moveTo>
                      <a:pt x="268" y="147"/>
                    </a:moveTo>
                    <a:cubicBezTo>
                      <a:pt x="263" y="219"/>
                      <a:pt x="200" y="274"/>
                      <a:pt x="127" y="268"/>
                    </a:cubicBezTo>
                    <a:cubicBezTo>
                      <a:pt x="54" y="263"/>
                      <a:pt x="0" y="200"/>
                      <a:pt x="5" y="127"/>
                    </a:cubicBezTo>
                    <a:cubicBezTo>
                      <a:pt x="11" y="54"/>
                      <a:pt x="74" y="0"/>
                      <a:pt x="147" y="5"/>
                    </a:cubicBezTo>
                    <a:cubicBezTo>
                      <a:pt x="219" y="11"/>
                      <a:pt x="274" y="74"/>
                      <a:pt x="268" y="147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32" name="ïšļiḋê">
                <a:extLst>
                  <a:ext uri="{FF2B5EF4-FFF2-40B4-BE49-F238E27FC236}">
                    <a16:creationId xmlns="" xmlns:a16="http://schemas.microsoft.com/office/drawing/2014/main" id="{ADBFA4F8-1C37-4CEC-8A91-4E2599AA596D}"/>
                  </a:ext>
                </a:extLst>
              </p:cNvPr>
              <p:cNvSpPr/>
              <p:nvPr/>
            </p:nvSpPr>
            <p:spPr bwMode="auto">
              <a:xfrm>
                <a:off x="9028794" y="3389129"/>
                <a:ext cx="385550" cy="384161"/>
              </a:xfrm>
              <a:custGeom>
                <a:avLst/>
                <a:gdLst>
                  <a:gd name="T0" fmla="*/ 231 w 235"/>
                  <a:gd name="T1" fmla="*/ 125 h 234"/>
                  <a:gd name="T2" fmla="*/ 109 w 235"/>
                  <a:gd name="T3" fmla="*/ 230 h 234"/>
                  <a:gd name="T4" fmla="*/ 5 w 235"/>
                  <a:gd name="T5" fmla="*/ 108 h 234"/>
                  <a:gd name="T6" fmla="*/ 126 w 235"/>
                  <a:gd name="T7" fmla="*/ 4 h 234"/>
                  <a:gd name="T8" fmla="*/ 231 w 235"/>
                  <a:gd name="T9" fmla="*/ 125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5" h="234">
                    <a:moveTo>
                      <a:pt x="231" y="125"/>
                    </a:moveTo>
                    <a:cubicBezTo>
                      <a:pt x="226" y="188"/>
                      <a:pt x="172" y="234"/>
                      <a:pt x="109" y="230"/>
                    </a:cubicBezTo>
                    <a:cubicBezTo>
                      <a:pt x="47" y="225"/>
                      <a:pt x="0" y="171"/>
                      <a:pt x="5" y="108"/>
                    </a:cubicBezTo>
                    <a:cubicBezTo>
                      <a:pt x="10" y="46"/>
                      <a:pt x="64" y="0"/>
                      <a:pt x="126" y="4"/>
                    </a:cubicBezTo>
                    <a:cubicBezTo>
                      <a:pt x="189" y="9"/>
                      <a:pt x="235" y="63"/>
                      <a:pt x="231" y="125"/>
                    </a:cubicBezTo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33" name="îšḷíḓê">
                <a:extLst>
                  <a:ext uri="{FF2B5EF4-FFF2-40B4-BE49-F238E27FC236}">
                    <a16:creationId xmlns="" xmlns:a16="http://schemas.microsoft.com/office/drawing/2014/main" id="{4408C8D7-0AA5-4A67-AF71-27A4D414C16C}"/>
                  </a:ext>
                </a:extLst>
              </p:cNvPr>
              <p:cNvSpPr/>
              <p:nvPr/>
            </p:nvSpPr>
            <p:spPr bwMode="auto">
              <a:xfrm>
                <a:off x="9150364" y="3509309"/>
                <a:ext cx="144494" cy="144494"/>
              </a:xfrm>
              <a:custGeom>
                <a:avLst/>
                <a:gdLst>
                  <a:gd name="T0" fmla="*/ 86 w 88"/>
                  <a:gd name="T1" fmla="*/ 47 h 88"/>
                  <a:gd name="T2" fmla="*/ 41 w 88"/>
                  <a:gd name="T3" fmla="*/ 86 h 88"/>
                  <a:gd name="T4" fmla="*/ 2 w 88"/>
                  <a:gd name="T5" fmla="*/ 41 h 88"/>
                  <a:gd name="T6" fmla="*/ 47 w 88"/>
                  <a:gd name="T7" fmla="*/ 2 h 88"/>
                  <a:gd name="T8" fmla="*/ 86 w 88"/>
                  <a:gd name="T9" fmla="*/ 47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" h="88">
                    <a:moveTo>
                      <a:pt x="86" y="47"/>
                    </a:moveTo>
                    <a:cubicBezTo>
                      <a:pt x="84" y="70"/>
                      <a:pt x="64" y="88"/>
                      <a:pt x="41" y="86"/>
                    </a:cubicBezTo>
                    <a:cubicBezTo>
                      <a:pt x="17" y="84"/>
                      <a:pt x="0" y="64"/>
                      <a:pt x="2" y="41"/>
                    </a:cubicBezTo>
                    <a:cubicBezTo>
                      <a:pt x="3" y="17"/>
                      <a:pt x="24" y="0"/>
                      <a:pt x="47" y="2"/>
                    </a:cubicBezTo>
                    <a:cubicBezTo>
                      <a:pt x="70" y="3"/>
                      <a:pt x="88" y="24"/>
                      <a:pt x="86" y="47"/>
                    </a:cubicBezTo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34" name="îṧļïḋe">
                <a:extLst>
                  <a:ext uri="{FF2B5EF4-FFF2-40B4-BE49-F238E27FC236}">
                    <a16:creationId xmlns="" xmlns:a16="http://schemas.microsoft.com/office/drawing/2014/main" id="{43A6239B-7D23-47E1-ABE7-02AA8181B367}"/>
                  </a:ext>
                </a:extLst>
              </p:cNvPr>
              <p:cNvSpPr/>
              <p:nvPr/>
            </p:nvSpPr>
            <p:spPr bwMode="auto">
              <a:xfrm>
                <a:off x="9050329" y="3396076"/>
                <a:ext cx="204932" cy="209795"/>
              </a:xfrm>
              <a:custGeom>
                <a:avLst/>
                <a:gdLst>
                  <a:gd name="T0" fmla="*/ 0 w 295"/>
                  <a:gd name="T1" fmla="*/ 59 h 302"/>
                  <a:gd name="T2" fmla="*/ 231 w 295"/>
                  <a:gd name="T3" fmla="*/ 302 h 302"/>
                  <a:gd name="T4" fmla="*/ 295 w 295"/>
                  <a:gd name="T5" fmla="*/ 248 h 302"/>
                  <a:gd name="T6" fmla="*/ 71 w 295"/>
                  <a:gd name="T7" fmla="*/ 0 h 302"/>
                  <a:gd name="T8" fmla="*/ 0 w 295"/>
                  <a:gd name="T9" fmla="*/ 59 h 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5" h="302">
                    <a:moveTo>
                      <a:pt x="0" y="59"/>
                    </a:moveTo>
                    <a:lnTo>
                      <a:pt x="231" y="302"/>
                    </a:lnTo>
                    <a:lnTo>
                      <a:pt x="295" y="248"/>
                    </a:lnTo>
                    <a:lnTo>
                      <a:pt x="71" y="0"/>
                    </a:lnTo>
                    <a:lnTo>
                      <a:pt x="0" y="59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35" name="íSḻîdé">
                <a:extLst>
                  <a:ext uri="{FF2B5EF4-FFF2-40B4-BE49-F238E27FC236}">
                    <a16:creationId xmlns="" xmlns:a16="http://schemas.microsoft.com/office/drawing/2014/main" id="{63797881-1A59-48BB-BCED-B7D96F19C01B}"/>
                  </a:ext>
                </a:extLst>
              </p:cNvPr>
              <p:cNvSpPr/>
              <p:nvPr/>
            </p:nvSpPr>
            <p:spPr bwMode="auto">
              <a:xfrm>
                <a:off x="9181625" y="3540570"/>
                <a:ext cx="81973" cy="81973"/>
              </a:xfrm>
              <a:custGeom>
                <a:avLst/>
                <a:gdLst>
                  <a:gd name="T0" fmla="*/ 49 w 50"/>
                  <a:gd name="T1" fmla="*/ 27 h 50"/>
                  <a:gd name="T2" fmla="*/ 23 w 50"/>
                  <a:gd name="T3" fmla="*/ 49 h 50"/>
                  <a:gd name="T4" fmla="*/ 1 w 50"/>
                  <a:gd name="T5" fmla="*/ 23 h 50"/>
                  <a:gd name="T6" fmla="*/ 27 w 50"/>
                  <a:gd name="T7" fmla="*/ 1 h 50"/>
                  <a:gd name="T8" fmla="*/ 49 w 50"/>
                  <a:gd name="T9" fmla="*/ 2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50">
                    <a:moveTo>
                      <a:pt x="49" y="27"/>
                    </a:moveTo>
                    <a:cubicBezTo>
                      <a:pt x="48" y="40"/>
                      <a:pt x="36" y="50"/>
                      <a:pt x="23" y="49"/>
                    </a:cubicBezTo>
                    <a:cubicBezTo>
                      <a:pt x="10" y="48"/>
                      <a:pt x="0" y="36"/>
                      <a:pt x="1" y="23"/>
                    </a:cubicBezTo>
                    <a:cubicBezTo>
                      <a:pt x="2" y="10"/>
                      <a:pt x="13" y="0"/>
                      <a:pt x="27" y="1"/>
                    </a:cubicBezTo>
                    <a:cubicBezTo>
                      <a:pt x="40" y="2"/>
                      <a:pt x="50" y="13"/>
                      <a:pt x="49" y="27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36" name="íslïḑê">
                <a:extLst>
                  <a:ext uri="{FF2B5EF4-FFF2-40B4-BE49-F238E27FC236}">
                    <a16:creationId xmlns="" xmlns:a16="http://schemas.microsoft.com/office/drawing/2014/main" id="{8B941CE2-484A-4212-9565-2AA8C0BD0F81}"/>
                  </a:ext>
                </a:extLst>
              </p:cNvPr>
              <p:cNvSpPr/>
              <p:nvPr/>
            </p:nvSpPr>
            <p:spPr bwMode="auto">
              <a:xfrm>
                <a:off x="10035393" y="2471450"/>
                <a:ext cx="604376" cy="605765"/>
              </a:xfrm>
              <a:custGeom>
                <a:avLst/>
                <a:gdLst>
                  <a:gd name="T0" fmla="*/ 361 w 368"/>
                  <a:gd name="T1" fmla="*/ 198 h 369"/>
                  <a:gd name="T2" fmla="*/ 171 w 368"/>
                  <a:gd name="T3" fmla="*/ 362 h 369"/>
                  <a:gd name="T4" fmla="*/ 7 w 368"/>
                  <a:gd name="T5" fmla="*/ 171 h 369"/>
                  <a:gd name="T6" fmla="*/ 197 w 368"/>
                  <a:gd name="T7" fmla="*/ 7 h 369"/>
                  <a:gd name="T8" fmla="*/ 361 w 368"/>
                  <a:gd name="T9" fmla="*/ 198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8" h="369">
                    <a:moveTo>
                      <a:pt x="361" y="198"/>
                    </a:moveTo>
                    <a:cubicBezTo>
                      <a:pt x="354" y="295"/>
                      <a:pt x="269" y="369"/>
                      <a:pt x="171" y="362"/>
                    </a:cubicBezTo>
                    <a:cubicBezTo>
                      <a:pt x="73" y="354"/>
                      <a:pt x="0" y="269"/>
                      <a:pt x="7" y="171"/>
                    </a:cubicBezTo>
                    <a:cubicBezTo>
                      <a:pt x="14" y="73"/>
                      <a:pt x="99" y="0"/>
                      <a:pt x="197" y="7"/>
                    </a:cubicBezTo>
                    <a:cubicBezTo>
                      <a:pt x="295" y="15"/>
                      <a:pt x="368" y="100"/>
                      <a:pt x="361" y="198"/>
                    </a:cubicBezTo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37" name="îş1íḋé">
                <a:extLst>
                  <a:ext uri="{FF2B5EF4-FFF2-40B4-BE49-F238E27FC236}">
                    <a16:creationId xmlns="" xmlns:a16="http://schemas.microsoft.com/office/drawing/2014/main" id="{BBAC2CC8-28FC-4F64-AF63-D95DA035917D}"/>
                  </a:ext>
                </a:extLst>
              </p:cNvPr>
              <p:cNvSpPr/>
              <p:nvPr/>
            </p:nvSpPr>
            <p:spPr bwMode="auto">
              <a:xfrm>
                <a:off x="10112503" y="2548560"/>
                <a:ext cx="450156" cy="450156"/>
              </a:xfrm>
              <a:custGeom>
                <a:avLst/>
                <a:gdLst>
                  <a:gd name="T0" fmla="*/ 269 w 274"/>
                  <a:gd name="T1" fmla="*/ 147 h 274"/>
                  <a:gd name="T2" fmla="*/ 127 w 274"/>
                  <a:gd name="T3" fmla="*/ 269 h 274"/>
                  <a:gd name="T4" fmla="*/ 6 w 274"/>
                  <a:gd name="T5" fmla="*/ 128 h 274"/>
                  <a:gd name="T6" fmla="*/ 147 w 274"/>
                  <a:gd name="T7" fmla="*/ 6 h 274"/>
                  <a:gd name="T8" fmla="*/ 269 w 274"/>
                  <a:gd name="T9" fmla="*/ 147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4" h="274">
                    <a:moveTo>
                      <a:pt x="269" y="147"/>
                    </a:moveTo>
                    <a:cubicBezTo>
                      <a:pt x="263" y="220"/>
                      <a:pt x="200" y="274"/>
                      <a:pt x="127" y="269"/>
                    </a:cubicBezTo>
                    <a:cubicBezTo>
                      <a:pt x="55" y="263"/>
                      <a:pt x="0" y="200"/>
                      <a:pt x="6" y="128"/>
                    </a:cubicBezTo>
                    <a:cubicBezTo>
                      <a:pt x="11" y="55"/>
                      <a:pt x="74" y="0"/>
                      <a:pt x="147" y="6"/>
                    </a:cubicBezTo>
                    <a:cubicBezTo>
                      <a:pt x="219" y="11"/>
                      <a:pt x="274" y="75"/>
                      <a:pt x="269" y="147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38" name="íŝļíḍé">
                <a:extLst>
                  <a:ext uri="{FF2B5EF4-FFF2-40B4-BE49-F238E27FC236}">
                    <a16:creationId xmlns="" xmlns:a16="http://schemas.microsoft.com/office/drawing/2014/main" id="{9A42A755-D3A2-45E5-80BF-5A2AEBF72379}"/>
                  </a:ext>
                </a:extLst>
              </p:cNvPr>
              <p:cNvSpPr/>
              <p:nvPr/>
            </p:nvSpPr>
            <p:spPr bwMode="auto">
              <a:xfrm>
                <a:off x="10145848" y="2581210"/>
                <a:ext cx="384161" cy="386245"/>
              </a:xfrm>
              <a:custGeom>
                <a:avLst/>
                <a:gdLst>
                  <a:gd name="T0" fmla="*/ 230 w 234"/>
                  <a:gd name="T1" fmla="*/ 126 h 235"/>
                  <a:gd name="T2" fmla="*/ 109 w 234"/>
                  <a:gd name="T3" fmla="*/ 230 h 235"/>
                  <a:gd name="T4" fmla="*/ 4 w 234"/>
                  <a:gd name="T5" fmla="*/ 109 h 235"/>
                  <a:gd name="T6" fmla="*/ 125 w 234"/>
                  <a:gd name="T7" fmla="*/ 5 h 235"/>
                  <a:gd name="T8" fmla="*/ 230 w 234"/>
                  <a:gd name="T9" fmla="*/ 126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4" h="235">
                    <a:moveTo>
                      <a:pt x="230" y="126"/>
                    </a:moveTo>
                    <a:cubicBezTo>
                      <a:pt x="225" y="188"/>
                      <a:pt x="171" y="235"/>
                      <a:pt x="109" y="230"/>
                    </a:cubicBezTo>
                    <a:cubicBezTo>
                      <a:pt x="46" y="225"/>
                      <a:pt x="0" y="171"/>
                      <a:pt x="4" y="109"/>
                    </a:cubicBezTo>
                    <a:cubicBezTo>
                      <a:pt x="9" y="47"/>
                      <a:pt x="63" y="0"/>
                      <a:pt x="125" y="5"/>
                    </a:cubicBezTo>
                    <a:cubicBezTo>
                      <a:pt x="188" y="9"/>
                      <a:pt x="234" y="64"/>
                      <a:pt x="230" y="126"/>
                    </a:cubicBezTo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39" name="ïṥlîďe">
                <a:extLst>
                  <a:ext uri="{FF2B5EF4-FFF2-40B4-BE49-F238E27FC236}">
                    <a16:creationId xmlns="" xmlns:a16="http://schemas.microsoft.com/office/drawing/2014/main" id="{FAEBC0D2-78F1-4D20-8855-C0707CADF3A0}"/>
                  </a:ext>
                </a:extLst>
              </p:cNvPr>
              <p:cNvSpPr/>
              <p:nvPr/>
            </p:nvSpPr>
            <p:spPr bwMode="auto">
              <a:xfrm>
                <a:off x="10265333" y="2701391"/>
                <a:ext cx="144494" cy="144494"/>
              </a:xfrm>
              <a:custGeom>
                <a:avLst/>
                <a:gdLst>
                  <a:gd name="T0" fmla="*/ 86 w 88"/>
                  <a:gd name="T1" fmla="*/ 48 h 88"/>
                  <a:gd name="T2" fmla="*/ 41 w 88"/>
                  <a:gd name="T3" fmla="*/ 87 h 88"/>
                  <a:gd name="T4" fmla="*/ 2 w 88"/>
                  <a:gd name="T5" fmla="*/ 41 h 88"/>
                  <a:gd name="T6" fmla="*/ 47 w 88"/>
                  <a:gd name="T7" fmla="*/ 2 h 88"/>
                  <a:gd name="T8" fmla="*/ 86 w 88"/>
                  <a:gd name="T9" fmla="*/ 4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" h="88">
                    <a:moveTo>
                      <a:pt x="86" y="48"/>
                    </a:moveTo>
                    <a:cubicBezTo>
                      <a:pt x="85" y="71"/>
                      <a:pt x="64" y="88"/>
                      <a:pt x="41" y="87"/>
                    </a:cubicBezTo>
                    <a:cubicBezTo>
                      <a:pt x="18" y="85"/>
                      <a:pt x="0" y="65"/>
                      <a:pt x="2" y="41"/>
                    </a:cubicBezTo>
                    <a:cubicBezTo>
                      <a:pt x="3" y="18"/>
                      <a:pt x="24" y="0"/>
                      <a:pt x="47" y="2"/>
                    </a:cubicBezTo>
                    <a:cubicBezTo>
                      <a:pt x="71" y="4"/>
                      <a:pt x="88" y="24"/>
                      <a:pt x="86" y="48"/>
                    </a:cubicBezTo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40" name="ísļíďê">
                <a:extLst>
                  <a:ext uri="{FF2B5EF4-FFF2-40B4-BE49-F238E27FC236}">
                    <a16:creationId xmlns="" xmlns:a16="http://schemas.microsoft.com/office/drawing/2014/main" id="{14FD9D13-16DC-4939-AFB2-C52E8EEF6C36}"/>
                  </a:ext>
                </a:extLst>
              </p:cNvPr>
              <p:cNvSpPr/>
              <p:nvPr/>
            </p:nvSpPr>
            <p:spPr bwMode="auto">
              <a:xfrm>
                <a:off x="10166688" y="2589546"/>
                <a:ext cx="203543" cy="209795"/>
              </a:xfrm>
              <a:custGeom>
                <a:avLst/>
                <a:gdLst>
                  <a:gd name="T0" fmla="*/ 0 w 293"/>
                  <a:gd name="T1" fmla="*/ 59 h 302"/>
                  <a:gd name="T2" fmla="*/ 230 w 293"/>
                  <a:gd name="T3" fmla="*/ 302 h 302"/>
                  <a:gd name="T4" fmla="*/ 293 w 293"/>
                  <a:gd name="T5" fmla="*/ 248 h 302"/>
                  <a:gd name="T6" fmla="*/ 71 w 293"/>
                  <a:gd name="T7" fmla="*/ 0 h 302"/>
                  <a:gd name="T8" fmla="*/ 0 w 293"/>
                  <a:gd name="T9" fmla="*/ 59 h 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3" h="302">
                    <a:moveTo>
                      <a:pt x="0" y="59"/>
                    </a:moveTo>
                    <a:lnTo>
                      <a:pt x="230" y="302"/>
                    </a:lnTo>
                    <a:lnTo>
                      <a:pt x="293" y="248"/>
                    </a:lnTo>
                    <a:lnTo>
                      <a:pt x="71" y="0"/>
                    </a:lnTo>
                    <a:lnTo>
                      <a:pt x="0" y="59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41" name="í$ḷiďe">
                <a:extLst>
                  <a:ext uri="{FF2B5EF4-FFF2-40B4-BE49-F238E27FC236}">
                    <a16:creationId xmlns="" xmlns:a16="http://schemas.microsoft.com/office/drawing/2014/main" id="{4893383D-2AF8-4692-AB9D-D35C6B99E002}"/>
                  </a:ext>
                </a:extLst>
              </p:cNvPr>
              <p:cNvSpPr/>
              <p:nvPr/>
            </p:nvSpPr>
            <p:spPr bwMode="auto">
              <a:xfrm>
                <a:off x="10296594" y="2732651"/>
                <a:ext cx="81973" cy="81973"/>
              </a:xfrm>
              <a:custGeom>
                <a:avLst/>
                <a:gdLst>
                  <a:gd name="T0" fmla="*/ 49 w 50"/>
                  <a:gd name="T1" fmla="*/ 27 h 50"/>
                  <a:gd name="T2" fmla="*/ 23 w 50"/>
                  <a:gd name="T3" fmla="*/ 49 h 50"/>
                  <a:gd name="T4" fmla="*/ 1 w 50"/>
                  <a:gd name="T5" fmla="*/ 24 h 50"/>
                  <a:gd name="T6" fmla="*/ 27 w 50"/>
                  <a:gd name="T7" fmla="*/ 1 h 50"/>
                  <a:gd name="T8" fmla="*/ 49 w 50"/>
                  <a:gd name="T9" fmla="*/ 2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50">
                    <a:moveTo>
                      <a:pt x="49" y="27"/>
                    </a:moveTo>
                    <a:cubicBezTo>
                      <a:pt x="48" y="40"/>
                      <a:pt x="37" y="50"/>
                      <a:pt x="23" y="49"/>
                    </a:cubicBezTo>
                    <a:cubicBezTo>
                      <a:pt x="10" y="48"/>
                      <a:pt x="0" y="37"/>
                      <a:pt x="1" y="24"/>
                    </a:cubicBezTo>
                    <a:cubicBezTo>
                      <a:pt x="2" y="10"/>
                      <a:pt x="13" y="0"/>
                      <a:pt x="27" y="1"/>
                    </a:cubicBezTo>
                    <a:cubicBezTo>
                      <a:pt x="40" y="2"/>
                      <a:pt x="50" y="14"/>
                      <a:pt x="49" y="27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42" name="îṧliďê">
                <a:extLst>
                  <a:ext uri="{FF2B5EF4-FFF2-40B4-BE49-F238E27FC236}">
                    <a16:creationId xmlns="" xmlns:a16="http://schemas.microsoft.com/office/drawing/2014/main" id="{213AAC4D-E88D-4988-AD91-C9551994C2E7}"/>
                  </a:ext>
                </a:extLst>
              </p:cNvPr>
              <p:cNvSpPr/>
              <p:nvPr/>
            </p:nvSpPr>
            <p:spPr bwMode="auto">
              <a:xfrm>
                <a:off x="8749531" y="2308894"/>
                <a:ext cx="1344910" cy="1139283"/>
              </a:xfrm>
              <a:custGeom>
                <a:avLst/>
                <a:gdLst>
                  <a:gd name="T0" fmla="*/ 255 w 819"/>
                  <a:gd name="T1" fmla="*/ 419 h 694"/>
                  <a:gd name="T2" fmla="*/ 329 w 819"/>
                  <a:gd name="T3" fmla="*/ 449 h 694"/>
                  <a:gd name="T4" fmla="*/ 473 w 819"/>
                  <a:gd name="T5" fmla="*/ 612 h 694"/>
                  <a:gd name="T6" fmla="*/ 713 w 819"/>
                  <a:gd name="T7" fmla="*/ 428 h 694"/>
                  <a:gd name="T8" fmla="*/ 459 w 819"/>
                  <a:gd name="T9" fmla="*/ 62 h 694"/>
                  <a:gd name="T10" fmla="*/ 434 w 819"/>
                  <a:gd name="T11" fmla="*/ 30 h 694"/>
                  <a:gd name="T12" fmla="*/ 479 w 819"/>
                  <a:gd name="T13" fmla="*/ 33 h 694"/>
                  <a:gd name="T14" fmla="*/ 805 w 819"/>
                  <a:gd name="T15" fmla="*/ 197 h 694"/>
                  <a:gd name="T16" fmla="*/ 813 w 819"/>
                  <a:gd name="T17" fmla="*/ 406 h 694"/>
                  <a:gd name="T18" fmla="*/ 446 w 819"/>
                  <a:gd name="T19" fmla="*/ 694 h 694"/>
                  <a:gd name="T20" fmla="*/ 323 w 819"/>
                  <a:gd name="T21" fmla="*/ 651 h 694"/>
                  <a:gd name="T22" fmla="*/ 86 w 819"/>
                  <a:gd name="T23" fmla="*/ 636 h 694"/>
                  <a:gd name="T24" fmla="*/ 32 w 819"/>
                  <a:gd name="T25" fmla="*/ 457 h 694"/>
                  <a:gd name="T26" fmla="*/ 255 w 819"/>
                  <a:gd name="T27" fmla="*/ 419 h 6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19" h="694">
                    <a:moveTo>
                      <a:pt x="255" y="419"/>
                    </a:moveTo>
                    <a:cubicBezTo>
                      <a:pt x="255" y="419"/>
                      <a:pt x="305" y="428"/>
                      <a:pt x="329" y="449"/>
                    </a:cubicBezTo>
                    <a:cubicBezTo>
                      <a:pt x="353" y="470"/>
                      <a:pt x="463" y="606"/>
                      <a:pt x="473" y="612"/>
                    </a:cubicBezTo>
                    <a:cubicBezTo>
                      <a:pt x="484" y="617"/>
                      <a:pt x="691" y="463"/>
                      <a:pt x="713" y="428"/>
                    </a:cubicBezTo>
                    <a:cubicBezTo>
                      <a:pt x="735" y="393"/>
                      <a:pt x="724" y="117"/>
                      <a:pt x="459" y="62"/>
                    </a:cubicBezTo>
                    <a:cubicBezTo>
                      <a:pt x="459" y="62"/>
                      <a:pt x="427" y="59"/>
                      <a:pt x="434" y="30"/>
                    </a:cubicBezTo>
                    <a:cubicBezTo>
                      <a:pt x="442" y="0"/>
                      <a:pt x="479" y="33"/>
                      <a:pt x="479" y="33"/>
                    </a:cubicBezTo>
                    <a:cubicBezTo>
                      <a:pt x="479" y="33"/>
                      <a:pt x="676" y="54"/>
                      <a:pt x="805" y="197"/>
                    </a:cubicBezTo>
                    <a:cubicBezTo>
                      <a:pt x="805" y="197"/>
                      <a:pt x="819" y="389"/>
                      <a:pt x="813" y="406"/>
                    </a:cubicBezTo>
                    <a:cubicBezTo>
                      <a:pt x="807" y="422"/>
                      <a:pt x="516" y="648"/>
                      <a:pt x="446" y="694"/>
                    </a:cubicBezTo>
                    <a:cubicBezTo>
                      <a:pt x="446" y="694"/>
                      <a:pt x="387" y="644"/>
                      <a:pt x="323" y="651"/>
                    </a:cubicBezTo>
                    <a:cubicBezTo>
                      <a:pt x="260" y="658"/>
                      <a:pt x="106" y="654"/>
                      <a:pt x="86" y="636"/>
                    </a:cubicBezTo>
                    <a:cubicBezTo>
                      <a:pt x="65" y="617"/>
                      <a:pt x="0" y="513"/>
                      <a:pt x="32" y="457"/>
                    </a:cubicBezTo>
                    <a:cubicBezTo>
                      <a:pt x="64" y="401"/>
                      <a:pt x="255" y="419"/>
                      <a:pt x="255" y="419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43" name="ïśļïḍé">
                <a:extLst>
                  <a:ext uri="{FF2B5EF4-FFF2-40B4-BE49-F238E27FC236}">
                    <a16:creationId xmlns="" xmlns:a16="http://schemas.microsoft.com/office/drawing/2014/main" id="{4A50E64C-7B8B-4C37-8929-B2EF2D4E4EB1}"/>
                  </a:ext>
                </a:extLst>
              </p:cNvPr>
              <p:cNvSpPr/>
              <p:nvPr/>
            </p:nvSpPr>
            <p:spPr bwMode="auto">
              <a:xfrm>
                <a:off x="8714797" y="3016778"/>
                <a:ext cx="681486" cy="656477"/>
              </a:xfrm>
              <a:custGeom>
                <a:avLst/>
                <a:gdLst>
                  <a:gd name="T0" fmla="*/ 138 w 415"/>
                  <a:gd name="T1" fmla="*/ 76 h 400"/>
                  <a:gd name="T2" fmla="*/ 47 w 415"/>
                  <a:gd name="T3" fmla="*/ 364 h 400"/>
                  <a:gd name="T4" fmla="*/ 106 w 415"/>
                  <a:gd name="T5" fmla="*/ 390 h 400"/>
                  <a:gd name="T6" fmla="*/ 396 w 415"/>
                  <a:gd name="T7" fmla="*/ 192 h 400"/>
                  <a:gd name="T8" fmla="*/ 138 w 415"/>
                  <a:gd name="T9" fmla="*/ 76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5" h="400">
                    <a:moveTo>
                      <a:pt x="138" y="76"/>
                    </a:moveTo>
                    <a:cubicBezTo>
                      <a:pt x="90" y="93"/>
                      <a:pt x="0" y="252"/>
                      <a:pt x="47" y="364"/>
                    </a:cubicBezTo>
                    <a:cubicBezTo>
                      <a:pt x="47" y="364"/>
                      <a:pt x="77" y="400"/>
                      <a:pt x="106" y="390"/>
                    </a:cubicBezTo>
                    <a:cubicBezTo>
                      <a:pt x="134" y="380"/>
                      <a:pt x="377" y="218"/>
                      <a:pt x="396" y="192"/>
                    </a:cubicBezTo>
                    <a:cubicBezTo>
                      <a:pt x="415" y="167"/>
                      <a:pt x="355" y="0"/>
                      <a:pt x="138" y="76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44" name="îšļíďé">
                <a:extLst>
                  <a:ext uri="{FF2B5EF4-FFF2-40B4-BE49-F238E27FC236}">
                    <a16:creationId xmlns="" xmlns:a16="http://schemas.microsoft.com/office/drawing/2014/main" id="{4343D97D-69E2-471D-8651-754E693E85A1}"/>
                  </a:ext>
                </a:extLst>
              </p:cNvPr>
              <p:cNvSpPr/>
              <p:nvPr/>
            </p:nvSpPr>
            <p:spPr bwMode="auto">
              <a:xfrm>
                <a:off x="8614762" y="2942446"/>
                <a:ext cx="658561" cy="200764"/>
              </a:xfrm>
              <a:custGeom>
                <a:avLst/>
                <a:gdLst>
                  <a:gd name="T0" fmla="*/ 384 w 401"/>
                  <a:gd name="T1" fmla="*/ 15 h 122"/>
                  <a:gd name="T2" fmla="*/ 119 w 401"/>
                  <a:gd name="T3" fmla="*/ 17 h 122"/>
                  <a:gd name="T4" fmla="*/ 15 w 401"/>
                  <a:gd name="T5" fmla="*/ 29 h 122"/>
                  <a:gd name="T6" fmla="*/ 111 w 401"/>
                  <a:gd name="T7" fmla="*/ 114 h 122"/>
                  <a:gd name="T8" fmla="*/ 380 w 401"/>
                  <a:gd name="T9" fmla="*/ 72 h 122"/>
                  <a:gd name="T10" fmla="*/ 384 w 401"/>
                  <a:gd name="T11" fmla="*/ 15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1" h="122">
                    <a:moveTo>
                      <a:pt x="384" y="15"/>
                    </a:moveTo>
                    <a:cubicBezTo>
                      <a:pt x="371" y="0"/>
                      <a:pt x="185" y="12"/>
                      <a:pt x="119" y="17"/>
                    </a:cubicBezTo>
                    <a:cubicBezTo>
                      <a:pt x="52" y="22"/>
                      <a:pt x="26" y="5"/>
                      <a:pt x="15" y="29"/>
                    </a:cubicBezTo>
                    <a:cubicBezTo>
                      <a:pt x="0" y="58"/>
                      <a:pt x="55" y="106"/>
                      <a:pt x="111" y="114"/>
                    </a:cubicBezTo>
                    <a:cubicBezTo>
                      <a:pt x="168" y="122"/>
                      <a:pt x="361" y="84"/>
                      <a:pt x="380" y="72"/>
                    </a:cubicBezTo>
                    <a:cubicBezTo>
                      <a:pt x="399" y="60"/>
                      <a:pt x="401" y="35"/>
                      <a:pt x="384" y="15"/>
                    </a:cubicBezTo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45" name="íṥliḍè">
                <a:extLst>
                  <a:ext uri="{FF2B5EF4-FFF2-40B4-BE49-F238E27FC236}">
                    <a16:creationId xmlns="" xmlns:a16="http://schemas.microsoft.com/office/drawing/2014/main" id="{65B1C688-9B8F-425E-ABF9-85575110B6E1}"/>
                  </a:ext>
                </a:extLst>
              </p:cNvPr>
              <p:cNvSpPr/>
              <p:nvPr/>
            </p:nvSpPr>
            <p:spPr bwMode="auto">
              <a:xfrm>
                <a:off x="9997880" y="2412402"/>
                <a:ext cx="540465" cy="556443"/>
              </a:xfrm>
              <a:custGeom>
                <a:avLst/>
                <a:gdLst>
                  <a:gd name="T0" fmla="*/ 41 w 329"/>
                  <a:gd name="T1" fmla="*/ 339 h 339"/>
                  <a:gd name="T2" fmla="*/ 25 w 329"/>
                  <a:gd name="T3" fmla="*/ 133 h 339"/>
                  <a:gd name="T4" fmla="*/ 187 w 329"/>
                  <a:gd name="T5" fmla="*/ 5 h 339"/>
                  <a:gd name="T6" fmla="*/ 329 w 329"/>
                  <a:gd name="T7" fmla="*/ 63 h 339"/>
                  <a:gd name="T8" fmla="*/ 191 w 329"/>
                  <a:gd name="T9" fmla="*/ 167 h 339"/>
                  <a:gd name="T10" fmla="*/ 94 w 329"/>
                  <a:gd name="T11" fmla="*/ 305 h 339"/>
                  <a:gd name="T12" fmla="*/ 41 w 329"/>
                  <a:gd name="T13" fmla="*/ 339 h 3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9" h="339">
                    <a:moveTo>
                      <a:pt x="41" y="339"/>
                    </a:moveTo>
                    <a:cubicBezTo>
                      <a:pt x="41" y="339"/>
                      <a:pt x="0" y="178"/>
                      <a:pt x="25" y="133"/>
                    </a:cubicBezTo>
                    <a:cubicBezTo>
                      <a:pt x="50" y="87"/>
                      <a:pt x="94" y="12"/>
                      <a:pt x="187" y="5"/>
                    </a:cubicBezTo>
                    <a:cubicBezTo>
                      <a:pt x="249" y="0"/>
                      <a:pt x="305" y="29"/>
                      <a:pt x="329" y="63"/>
                    </a:cubicBezTo>
                    <a:cubicBezTo>
                      <a:pt x="329" y="63"/>
                      <a:pt x="239" y="136"/>
                      <a:pt x="191" y="167"/>
                    </a:cubicBezTo>
                    <a:cubicBezTo>
                      <a:pt x="143" y="198"/>
                      <a:pt x="74" y="244"/>
                      <a:pt x="94" y="305"/>
                    </a:cubicBezTo>
                    <a:cubicBezTo>
                      <a:pt x="94" y="305"/>
                      <a:pt x="82" y="325"/>
                      <a:pt x="41" y="339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46" name="i$1ide">
                <a:extLst>
                  <a:ext uri="{FF2B5EF4-FFF2-40B4-BE49-F238E27FC236}">
                    <a16:creationId xmlns="" xmlns:a16="http://schemas.microsoft.com/office/drawing/2014/main" id="{B159A820-1452-475C-962C-A53B5CD4E0AE}"/>
                  </a:ext>
                </a:extLst>
              </p:cNvPr>
              <p:cNvSpPr/>
              <p:nvPr/>
            </p:nvSpPr>
            <p:spPr bwMode="auto">
              <a:xfrm>
                <a:off x="9524799" y="3458597"/>
                <a:ext cx="59048" cy="163946"/>
              </a:xfrm>
              <a:custGeom>
                <a:avLst/>
                <a:gdLst>
                  <a:gd name="T0" fmla="*/ 6 w 36"/>
                  <a:gd name="T1" fmla="*/ 16 h 100"/>
                  <a:gd name="T2" fmla="*/ 21 w 36"/>
                  <a:gd name="T3" fmla="*/ 90 h 100"/>
                  <a:gd name="T4" fmla="*/ 36 w 36"/>
                  <a:gd name="T5" fmla="*/ 90 h 100"/>
                  <a:gd name="T6" fmla="*/ 18 w 36"/>
                  <a:gd name="T7" fmla="*/ 8 h 100"/>
                  <a:gd name="T8" fmla="*/ 6 w 36"/>
                  <a:gd name="T9" fmla="*/ 16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00">
                    <a:moveTo>
                      <a:pt x="6" y="16"/>
                    </a:moveTo>
                    <a:cubicBezTo>
                      <a:pt x="20" y="38"/>
                      <a:pt x="20" y="64"/>
                      <a:pt x="21" y="90"/>
                    </a:cubicBezTo>
                    <a:cubicBezTo>
                      <a:pt x="21" y="100"/>
                      <a:pt x="36" y="100"/>
                      <a:pt x="36" y="90"/>
                    </a:cubicBezTo>
                    <a:cubicBezTo>
                      <a:pt x="35" y="61"/>
                      <a:pt x="35" y="33"/>
                      <a:pt x="18" y="8"/>
                    </a:cubicBezTo>
                    <a:cubicBezTo>
                      <a:pt x="13" y="0"/>
                      <a:pt x="0" y="8"/>
                      <a:pt x="6" y="16"/>
                    </a:cubicBezTo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47" name="ïśḷíḓé">
                <a:extLst>
                  <a:ext uri="{FF2B5EF4-FFF2-40B4-BE49-F238E27FC236}">
                    <a16:creationId xmlns="" xmlns:a16="http://schemas.microsoft.com/office/drawing/2014/main" id="{BB157392-94DC-49DF-9F64-9A1761BCDB92}"/>
                  </a:ext>
                </a:extLst>
              </p:cNvPr>
              <p:cNvSpPr/>
              <p:nvPr/>
            </p:nvSpPr>
            <p:spPr bwMode="auto">
              <a:xfrm>
                <a:off x="9582458" y="3458597"/>
                <a:ext cx="47239" cy="124349"/>
              </a:xfrm>
              <a:custGeom>
                <a:avLst/>
                <a:gdLst>
                  <a:gd name="T0" fmla="*/ 5 w 29"/>
                  <a:gd name="T1" fmla="*/ 16 h 76"/>
                  <a:gd name="T2" fmla="*/ 14 w 29"/>
                  <a:gd name="T3" fmla="*/ 66 h 76"/>
                  <a:gd name="T4" fmla="*/ 29 w 29"/>
                  <a:gd name="T5" fmla="*/ 66 h 76"/>
                  <a:gd name="T6" fmla="*/ 17 w 29"/>
                  <a:gd name="T7" fmla="*/ 8 h 76"/>
                  <a:gd name="T8" fmla="*/ 5 w 29"/>
                  <a:gd name="T9" fmla="*/ 1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76">
                    <a:moveTo>
                      <a:pt x="5" y="16"/>
                    </a:moveTo>
                    <a:cubicBezTo>
                      <a:pt x="13" y="31"/>
                      <a:pt x="13" y="49"/>
                      <a:pt x="14" y="66"/>
                    </a:cubicBezTo>
                    <a:cubicBezTo>
                      <a:pt x="14" y="76"/>
                      <a:pt x="29" y="76"/>
                      <a:pt x="29" y="66"/>
                    </a:cubicBezTo>
                    <a:cubicBezTo>
                      <a:pt x="28" y="46"/>
                      <a:pt x="28" y="26"/>
                      <a:pt x="17" y="8"/>
                    </a:cubicBezTo>
                    <a:cubicBezTo>
                      <a:pt x="13" y="0"/>
                      <a:pt x="0" y="7"/>
                      <a:pt x="5" y="16"/>
                    </a:cubicBezTo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48" name="íṧḷíḓé">
                <a:extLst>
                  <a:ext uri="{FF2B5EF4-FFF2-40B4-BE49-F238E27FC236}">
                    <a16:creationId xmlns="" xmlns:a16="http://schemas.microsoft.com/office/drawing/2014/main" id="{AAC8AABE-C0BD-4269-B4DD-C15579A85097}"/>
                  </a:ext>
                </a:extLst>
              </p:cNvPr>
              <p:cNvSpPr/>
              <p:nvPr/>
            </p:nvSpPr>
            <p:spPr bwMode="auto">
              <a:xfrm>
                <a:off x="8872490" y="3709378"/>
                <a:ext cx="125043" cy="136853"/>
              </a:xfrm>
              <a:custGeom>
                <a:avLst/>
                <a:gdLst>
                  <a:gd name="T0" fmla="*/ 5 w 76"/>
                  <a:gd name="T1" fmla="*/ 17 h 83"/>
                  <a:gd name="T2" fmla="*/ 58 w 76"/>
                  <a:gd name="T3" fmla="*/ 76 h 83"/>
                  <a:gd name="T4" fmla="*/ 68 w 76"/>
                  <a:gd name="T5" fmla="*/ 66 h 83"/>
                  <a:gd name="T6" fmla="*/ 17 w 76"/>
                  <a:gd name="T7" fmla="*/ 9 h 83"/>
                  <a:gd name="T8" fmla="*/ 5 w 76"/>
                  <a:gd name="T9" fmla="*/ 17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83">
                    <a:moveTo>
                      <a:pt x="5" y="17"/>
                    </a:moveTo>
                    <a:cubicBezTo>
                      <a:pt x="17" y="41"/>
                      <a:pt x="38" y="58"/>
                      <a:pt x="58" y="76"/>
                    </a:cubicBezTo>
                    <a:cubicBezTo>
                      <a:pt x="65" y="83"/>
                      <a:pt x="76" y="72"/>
                      <a:pt x="68" y="66"/>
                    </a:cubicBezTo>
                    <a:cubicBezTo>
                      <a:pt x="49" y="49"/>
                      <a:pt x="30" y="32"/>
                      <a:pt x="17" y="9"/>
                    </a:cubicBezTo>
                    <a:cubicBezTo>
                      <a:pt x="13" y="0"/>
                      <a:pt x="0" y="8"/>
                      <a:pt x="5" y="17"/>
                    </a:cubicBezTo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49" name="íṣḷiḓê">
                <a:extLst>
                  <a:ext uri="{FF2B5EF4-FFF2-40B4-BE49-F238E27FC236}">
                    <a16:creationId xmlns="" xmlns:a16="http://schemas.microsoft.com/office/drawing/2014/main" id="{1D2AD917-2D9E-4074-B37F-1EE0631264A8}"/>
                  </a:ext>
                </a:extLst>
              </p:cNvPr>
              <p:cNvSpPr/>
              <p:nvPr/>
            </p:nvSpPr>
            <p:spPr bwMode="auto">
              <a:xfrm>
                <a:off x="8838450" y="3757312"/>
                <a:ext cx="85446" cy="95172"/>
              </a:xfrm>
              <a:custGeom>
                <a:avLst/>
                <a:gdLst>
                  <a:gd name="T0" fmla="*/ 6 w 52"/>
                  <a:gd name="T1" fmla="*/ 16 h 58"/>
                  <a:gd name="T2" fmla="*/ 36 w 52"/>
                  <a:gd name="T3" fmla="*/ 52 h 58"/>
                  <a:gd name="T4" fmla="*/ 44 w 52"/>
                  <a:gd name="T5" fmla="*/ 39 h 58"/>
                  <a:gd name="T6" fmla="*/ 18 w 52"/>
                  <a:gd name="T7" fmla="*/ 8 h 58"/>
                  <a:gd name="T8" fmla="*/ 6 w 52"/>
                  <a:gd name="T9" fmla="*/ 16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58">
                    <a:moveTo>
                      <a:pt x="6" y="16"/>
                    </a:moveTo>
                    <a:cubicBezTo>
                      <a:pt x="14" y="29"/>
                      <a:pt x="23" y="43"/>
                      <a:pt x="36" y="52"/>
                    </a:cubicBezTo>
                    <a:cubicBezTo>
                      <a:pt x="44" y="58"/>
                      <a:pt x="52" y="45"/>
                      <a:pt x="44" y="39"/>
                    </a:cubicBezTo>
                    <a:cubicBezTo>
                      <a:pt x="33" y="32"/>
                      <a:pt x="26" y="19"/>
                      <a:pt x="18" y="8"/>
                    </a:cubicBezTo>
                    <a:cubicBezTo>
                      <a:pt x="13" y="0"/>
                      <a:pt x="0" y="8"/>
                      <a:pt x="6" y="16"/>
                    </a:cubicBezTo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50" name="işlíḓè">
                <a:extLst>
                  <a:ext uri="{FF2B5EF4-FFF2-40B4-BE49-F238E27FC236}">
                    <a16:creationId xmlns="" xmlns:a16="http://schemas.microsoft.com/office/drawing/2014/main" id="{25D5E181-A70D-4035-91B6-B73FACD4BBCF}"/>
                  </a:ext>
                </a:extLst>
              </p:cNvPr>
              <p:cNvSpPr/>
              <p:nvPr/>
            </p:nvSpPr>
            <p:spPr bwMode="auto">
              <a:xfrm>
                <a:off x="10119450" y="3029282"/>
                <a:ext cx="109760" cy="67384"/>
              </a:xfrm>
              <a:custGeom>
                <a:avLst/>
                <a:gdLst>
                  <a:gd name="T0" fmla="*/ 8 w 67"/>
                  <a:gd name="T1" fmla="*/ 17 h 41"/>
                  <a:gd name="T2" fmla="*/ 54 w 67"/>
                  <a:gd name="T3" fmla="*/ 38 h 41"/>
                  <a:gd name="T4" fmla="*/ 58 w 67"/>
                  <a:gd name="T5" fmla="*/ 24 h 41"/>
                  <a:gd name="T6" fmla="*/ 16 w 67"/>
                  <a:gd name="T7" fmla="*/ 4 h 41"/>
                  <a:gd name="T8" fmla="*/ 8 w 67"/>
                  <a:gd name="T9" fmla="*/ 17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41">
                    <a:moveTo>
                      <a:pt x="8" y="17"/>
                    </a:moveTo>
                    <a:cubicBezTo>
                      <a:pt x="23" y="26"/>
                      <a:pt x="38" y="34"/>
                      <a:pt x="54" y="38"/>
                    </a:cubicBezTo>
                    <a:cubicBezTo>
                      <a:pt x="63" y="41"/>
                      <a:pt x="67" y="26"/>
                      <a:pt x="58" y="24"/>
                    </a:cubicBezTo>
                    <a:cubicBezTo>
                      <a:pt x="43" y="20"/>
                      <a:pt x="29" y="12"/>
                      <a:pt x="16" y="4"/>
                    </a:cubicBezTo>
                    <a:cubicBezTo>
                      <a:pt x="7" y="0"/>
                      <a:pt x="0" y="13"/>
                      <a:pt x="8" y="17"/>
                    </a:cubicBezTo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51" name="ïṥľïďé">
                <a:extLst>
                  <a:ext uri="{FF2B5EF4-FFF2-40B4-BE49-F238E27FC236}">
                    <a16:creationId xmlns="" xmlns:a16="http://schemas.microsoft.com/office/drawing/2014/main" id="{C650A9DA-57FA-48F9-9876-7D262C77CD31}"/>
                  </a:ext>
                </a:extLst>
              </p:cNvPr>
              <p:cNvSpPr/>
              <p:nvPr/>
            </p:nvSpPr>
            <p:spPr bwMode="auto">
              <a:xfrm>
                <a:off x="10106251" y="3085551"/>
                <a:ext cx="90309" cy="49323"/>
              </a:xfrm>
              <a:custGeom>
                <a:avLst/>
                <a:gdLst>
                  <a:gd name="T0" fmla="*/ 8 w 55"/>
                  <a:gd name="T1" fmla="*/ 17 h 30"/>
                  <a:gd name="T2" fmla="*/ 42 w 55"/>
                  <a:gd name="T3" fmla="*/ 28 h 30"/>
                  <a:gd name="T4" fmla="*/ 46 w 55"/>
                  <a:gd name="T5" fmla="*/ 14 h 30"/>
                  <a:gd name="T6" fmla="*/ 16 w 55"/>
                  <a:gd name="T7" fmla="*/ 4 h 30"/>
                  <a:gd name="T8" fmla="*/ 8 w 55"/>
                  <a:gd name="T9" fmla="*/ 17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30">
                    <a:moveTo>
                      <a:pt x="8" y="17"/>
                    </a:moveTo>
                    <a:cubicBezTo>
                      <a:pt x="19" y="23"/>
                      <a:pt x="30" y="26"/>
                      <a:pt x="42" y="28"/>
                    </a:cubicBezTo>
                    <a:cubicBezTo>
                      <a:pt x="51" y="30"/>
                      <a:pt x="55" y="15"/>
                      <a:pt x="46" y="14"/>
                    </a:cubicBezTo>
                    <a:cubicBezTo>
                      <a:pt x="36" y="12"/>
                      <a:pt x="25" y="10"/>
                      <a:pt x="16" y="4"/>
                    </a:cubicBezTo>
                    <a:cubicBezTo>
                      <a:pt x="7" y="0"/>
                      <a:pt x="0" y="13"/>
                      <a:pt x="8" y="17"/>
                    </a:cubicBezTo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52" name="ïŝlîḓe">
                <a:extLst>
                  <a:ext uri="{FF2B5EF4-FFF2-40B4-BE49-F238E27FC236}">
                    <a16:creationId xmlns="" xmlns:a16="http://schemas.microsoft.com/office/drawing/2014/main" id="{72F86928-CBCC-4CDE-86C3-DA72FDB1E283}"/>
                  </a:ext>
                </a:extLst>
              </p:cNvPr>
              <p:cNvSpPr/>
              <p:nvPr/>
            </p:nvSpPr>
            <p:spPr bwMode="auto">
              <a:xfrm>
                <a:off x="10639769" y="2624281"/>
                <a:ext cx="47933" cy="118096"/>
              </a:xfrm>
              <a:custGeom>
                <a:avLst/>
                <a:gdLst>
                  <a:gd name="T0" fmla="*/ 5 w 29"/>
                  <a:gd name="T1" fmla="*/ 16 h 72"/>
                  <a:gd name="T2" fmla="*/ 14 w 29"/>
                  <a:gd name="T3" fmla="*/ 62 h 72"/>
                  <a:gd name="T4" fmla="*/ 29 w 29"/>
                  <a:gd name="T5" fmla="*/ 62 h 72"/>
                  <a:gd name="T6" fmla="*/ 17 w 29"/>
                  <a:gd name="T7" fmla="*/ 8 h 72"/>
                  <a:gd name="T8" fmla="*/ 5 w 29"/>
                  <a:gd name="T9" fmla="*/ 16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72">
                    <a:moveTo>
                      <a:pt x="5" y="16"/>
                    </a:moveTo>
                    <a:cubicBezTo>
                      <a:pt x="12" y="30"/>
                      <a:pt x="13" y="46"/>
                      <a:pt x="14" y="62"/>
                    </a:cubicBezTo>
                    <a:cubicBezTo>
                      <a:pt x="14" y="72"/>
                      <a:pt x="29" y="72"/>
                      <a:pt x="29" y="62"/>
                    </a:cubicBezTo>
                    <a:cubicBezTo>
                      <a:pt x="28" y="43"/>
                      <a:pt x="26" y="25"/>
                      <a:pt x="17" y="8"/>
                    </a:cubicBezTo>
                    <a:cubicBezTo>
                      <a:pt x="13" y="0"/>
                      <a:pt x="0" y="7"/>
                      <a:pt x="5" y="16"/>
                    </a:cubicBezTo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53" name="ï$lïde">
                <a:extLst>
                  <a:ext uri="{FF2B5EF4-FFF2-40B4-BE49-F238E27FC236}">
                    <a16:creationId xmlns="" xmlns:a16="http://schemas.microsoft.com/office/drawing/2014/main" id="{DDC3D50F-EC67-4B03-98C8-ABB980044CFD}"/>
                  </a:ext>
                </a:extLst>
              </p:cNvPr>
              <p:cNvSpPr/>
              <p:nvPr/>
            </p:nvSpPr>
            <p:spPr bwMode="auto">
              <a:xfrm>
                <a:off x="10695343" y="2608998"/>
                <a:ext cx="44460" cy="110455"/>
              </a:xfrm>
              <a:custGeom>
                <a:avLst/>
                <a:gdLst>
                  <a:gd name="T0" fmla="*/ 4 w 27"/>
                  <a:gd name="T1" fmla="*/ 13 h 67"/>
                  <a:gd name="T2" fmla="*/ 12 w 27"/>
                  <a:gd name="T3" fmla="*/ 57 h 67"/>
                  <a:gd name="T4" fmla="*/ 27 w 27"/>
                  <a:gd name="T5" fmla="*/ 57 h 67"/>
                  <a:gd name="T6" fmla="*/ 18 w 27"/>
                  <a:gd name="T7" fmla="*/ 9 h 67"/>
                  <a:gd name="T8" fmla="*/ 4 w 27"/>
                  <a:gd name="T9" fmla="*/ 1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67">
                    <a:moveTo>
                      <a:pt x="4" y="13"/>
                    </a:moveTo>
                    <a:cubicBezTo>
                      <a:pt x="9" y="27"/>
                      <a:pt x="11" y="42"/>
                      <a:pt x="12" y="57"/>
                    </a:cubicBezTo>
                    <a:cubicBezTo>
                      <a:pt x="12" y="67"/>
                      <a:pt x="27" y="67"/>
                      <a:pt x="27" y="57"/>
                    </a:cubicBezTo>
                    <a:cubicBezTo>
                      <a:pt x="26" y="40"/>
                      <a:pt x="24" y="24"/>
                      <a:pt x="18" y="9"/>
                    </a:cubicBezTo>
                    <a:cubicBezTo>
                      <a:pt x="15" y="0"/>
                      <a:pt x="0" y="4"/>
                      <a:pt x="4" y="13"/>
                    </a:cubicBezTo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54" name="ïšḷîḓé">
                <a:extLst>
                  <a:ext uri="{FF2B5EF4-FFF2-40B4-BE49-F238E27FC236}">
                    <a16:creationId xmlns="" xmlns:a16="http://schemas.microsoft.com/office/drawing/2014/main" id="{6C971283-0D9B-4414-A6B2-B3EA6579A38A}"/>
                  </a:ext>
                </a:extLst>
              </p:cNvPr>
              <p:cNvSpPr/>
              <p:nvPr/>
            </p:nvSpPr>
            <p:spPr bwMode="auto">
              <a:xfrm>
                <a:off x="9453941" y="2709032"/>
                <a:ext cx="277874" cy="187565"/>
              </a:xfrm>
              <a:custGeom>
                <a:avLst/>
                <a:gdLst>
                  <a:gd name="T0" fmla="*/ 39 w 169"/>
                  <a:gd name="T1" fmla="*/ 48 h 114"/>
                  <a:gd name="T2" fmla="*/ 85 w 169"/>
                  <a:gd name="T3" fmla="*/ 51 h 114"/>
                  <a:gd name="T4" fmla="*/ 135 w 169"/>
                  <a:gd name="T5" fmla="*/ 5 h 114"/>
                  <a:gd name="T6" fmla="*/ 169 w 169"/>
                  <a:gd name="T7" fmla="*/ 32 h 114"/>
                  <a:gd name="T8" fmla="*/ 75 w 169"/>
                  <a:gd name="T9" fmla="*/ 103 h 114"/>
                  <a:gd name="T10" fmla="*/ 57 w 169"/>
                  <a:gd name="T11" fmla="*/ 101 h 114"/>
                  <a:gd name="T12" fmla="*/ 46 w 169"/>
                  <a:gd name="T13" fmla="*/ 108 h 114"/>
                  <a:gd name="T14" fmla="*/ 6 w 169"/>
                  <a:gd name="T15" fmla="*/ 106 h 114"/>
                  <a:gd name="T16" fmla="*/ 9 w 169"/>
                  <a:gd name="T17" fmla="*/ 53 h 114"/>
                  <a:gd name="T18" fmla="*/ 39 w 169"/>
                  <a:gd name="T19" fmla="*/ 48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9" h="114">
                    <a:moveTo>
                      <a:pt x="39" y="48"/>
                    </a:moveTo>
                    <a:cubicBezTo>
                      <a:pt x="39" y="48"/>
                      <a:pt x="73" y="53"/>
                      <a:pt x="85" y="51"/>
                    </a:cubicBezTo>
                    <a:cubicBezTo>
                      <a:pt x="98" y="48"/>
                      <a:pt x="128" y="10"/>
                      <a:pt x="135" y="5"/>
                    </a:cubicBezTo>
                    <a:cubicBezTo>
                      <a:pt x="143" y="0"/>
                      <a:pt x="169" y="32"/>
                      <a:pt x="169" y="32"/>
                    </a:cubicBezTo>
                    <a:cubicBezTo>
                      <a:pt x="169" y="32"/>
                      <a:pt x="91" y="96"/>
                      <a:pt x="75" y="103"/>
                    </a:cubicBezTo>
                    <a:cubicBezTo>
                      <a:pt x="57" y="101"/>
                      <a:pt x="57" y="101"/>
                      <a:pt x="57" y="101"/>
                    </a:cubicBezTo>
                    <a:cubicBezTo>
                      <a:pt x="46" y="108"/>
                      <a:pt x="46" y="108"/>
                      <a:pt x="46" y="108"/>
                    </a:cubicBezTo>
                    <a:cubicBezTo>
                      <a:pt x="46" y="108"/>
                      <a:pt x="12" y="114"/>
                      <a:pt x="6" y="106"/>
                    </a:cubicBezTo>
                    <a:cubicBezTo>
                      <a:pt x="0" y="97"/>
                      <a:pt x="9" y="53"/>
                      <a:pt x="9" y="53"/>
                    </a:cubicBezTo>
                    <a:cubicBezTo>
                      <a:pt x="9" y="53"/>
                      <a:pt x="28" y="47"/>
                      <a:pt x="39" y="48"/>
                    </a:cubicBezTo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55" name="ïşľide">
                <a:extLst>
                  <a:ext uri="{FF2B5EF4-FFF2-40B4-BE49-F238E27FC236}">
                    <a16:creationId xmlns="" xmlns:a16="http://schemas.microsoft.com/office/drawing/2014/main" id="{16385EC3-86C5-4B6E-82C0-2039585AFB2F}"/>
                  </a:ext>
                </a:extLst>
              </p:cNvPr>
              <p:cNvSpPr/>
              <p:nvPr/>
            </p:nvSpPr>
            <p:spPr bwMode="auto">
              <a:xfrm>
                <a:off x="8762730" y="2530498"/>
                <a:ext cx="771795" cy="288989"/>
              </a:xfrm>
              <a:custGeom>
                <a:avLst/>
                <a:gdLst>
                  <a:gd name="T0" fmla="*/ 161 w 470"/>
                  <a:gd name="T1" fmla="*/ 119 h 176"/>
                  <a:gd name="T2" fmla="*/ 362 w 470"/>
                  <a:gd name="T3" fmla="*/ 14 h 176"/>
                  <a:gd name="T4" fmla="*/ 470 w 470"/>
                  <a:gd name="T5" fmla="*/ 157 h 176"/>
                  <a:gd name="T6" fmla="*/ 428 w 470"/>
                  <a:gd name="T7" fmla="*/ 173 h 176"/>
                  <a:gd name="T8" fmla="*/ 360 w 470"/>
                  <a:gd name="T9" fmla="*/ 52 h 176"/>
                  <a:gd name="T10" fmla="*/ 169 w 470"/>
                  <a:gd name="T11" fmla="*/ 157 h 176"/>
                  <a:gd name="T12" fmla="*/ 161 w 470"/>
                  <a:gd name="T13" fmla="*/ 119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0" h="176">
                    <a:moveTo>
                      <a:pt x="161" y="119"/>
                    </a:moveTo>
                    <a:cubicBezTo>
                      <a:pt x="161" y="119"/>
                      <a:pt x="287" y="0"/>
                      <a:pt x="362" y="14"/>
                    </a:cubicBezTo>
                    <a:cubicBezTo>
                      <a:pt x="437" y="27"/>
                      <a:pt x="461" y="111"/>
                      <a:pt x="470" y="157"/>
                    </a:cubicBezTo>
                    <a:cubicBezTo>
                      <a:pt x="470" y="157"/>
                      <a:pt x="442" y="176"/>
                      <a:pt x="428" y="173"/>
                    </a:cubicBezTo>
                    <a:cubicBezTo>
                      <a:pt x="428" y="173"/>
                      <a:pt x="414" y="48"/>
                      <a:pt x="360" y="52"/>
                    </a:cubicBezTo>
                    <a:cubicBezTo>
                      <a:pt x="305" y="57"/>
                      <a:pt x="180" y="151"/>
                      <a:pt x="169" y="157"/>
                    </a:cubicBezTo>
                    <a:cubicBezTo>
                      <a:pt x="158" y="164"/>
                      <a:pt x="0" y="139"/>
                      <a:pt x="161" y="119"/>
                    </a:cubicBezTo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56" name="îŝļíḍe">
                <a:extLst>
                  <a:ext uri="{FF2B5EF4-FFF2-40B4-BE49-F238E27FC236}">
                    <a16:creationId xmlns="" xmlns:a16="http://schemas.microsoft.com/office/drawing/2014/main" id="{8D7E0F4D-23A4-45E7-887D-A51D33DD9585}"/>
                  </a:ext>
                </a:extLst>
              </p:cNvPr>
              <p:cNvSpPr/>
              <p:nvPr/>
            </p:nvSpPr>
            <p:spPr bwMode="auto">
              <a:xfrm>
                <a:off x="9556060" y="2842412"/>
                <a:ext cx="248003" cy="336922"/>
              </a:xfrm>
              <a:custGeom>
                <a:avLst/>
                <a:gdLst>
                  <a:gd name="T0" fmla="*/ 43 w 151"/>
                  <a:gd name="T1" fmla="*/ 126 h 205"/>
                  <a:gd name="T2" fmla="*/ 82 w 151"/>
                  <a:gd name="T3" fmla="*/ 103 h 205"/>
                  <a:gd name="T4" fmla="*/ 87 w 151"/>
                  <a:gd name="T5" fmla="*/ 24 h 205"/>
                  <a:gd name="T6" fmla="*/ 143 w 151"/>
                  <a:gd name="T7" fmla="*/ 15 h 205"/>
                  <a:gd name="T8" fmla="*/ 113 w 151"/>
                  <a:gd name="T9" fmla="*/ 156 h 205"/>
                  <a:gd name="T10" fmla="*/ 97 w 151"/>
                  <a:gd name="T11" fmla="*/ 155 h 205"/>
                  <a:gd name="T12" fmla="*/ 95 w 151"/>
                  <a:gd name="T13" fmla="*/ 183 h 205"/>
                  <a:gd name="T14" fmla="*/ 38 w 151"/>
                  <a:gd name="T15" fmla="*/ 205 h 205"/>
                  <a:gd name="T16" fmla="*/ 6 w 151"/>
                  <a:gd name="T17" fmla="*/ 153 h 205"/>
                  <a:gd name="T18" fmla="*/ 43 w 151"/>
                  <a:gd name="T19" fmla="*/ 126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1" h="205">
                    <a:moveTo>
                      <a:pt x="43" y="126"/>
                    </a:moveTo>
                    <a:cubicBezTo>
                      <a:pt x="43" y="126"/>
                      <a:pt x="74" y="117"/>
                      <a:pt x="82" y="103"/>
                    </a:cubicBezTo>
                    <a:cubicBezTo>
                      <a:pt x="90" y="89"/>
                      <a:pt x="97" y="41"/>
                      <a:pt x="87" y="24"/>
                    </a:cubicBezTo>
                    <a:cubicBezTo>
                      <a:pt x="87" y="24"/>
                      <a:pt x="130" y="0"/>
                      <a:pt x="143" y="15"/>
                    </a:cubicBezTo>
                    <a:cubicBezTo>
                      <a:pt x="143" y="15"/>
                      <a:pt x="151" y="126"/>
                      <a:pt x="113" y="156"/>
                    </a:cubicBezTo>
                    <a:cubicBezTo>
                      <a:pt x="97" y="155"/>
                      <a:pt x="97" y="155"/>
                      <a:pt x="97" y="155"/>
                    </a:cubicBezTo>
                    <a:cubicBezTo>
                      <a:pt x="97" y="155"/>
                      <a:pt x="106" y="177"/>
                      <a:pt x="95" y="183"/>
                    </a:cubicBezTo>
                    <a:cubicBezTo>
                      <a:pt x="84" y="190"/>
                      <a:pt x="41" y="205"/>
                      <a:pt x="38" y="205"/>
                    </a:cubicBezTo>
                    <a:cubicBezTo>
                      <a:pt x="38" y="205"/>
                      <a:pt x="13" y="166"/>
                      <a:pt x="6" y="153"/>
                    </a:cubicBezTo>
                    <a:cubicBezTo>
                      <a:pt x="0" y="141"/>
                      <a:pt x="43" y="126"/>
                      <a:pt x="43" y="126"/>
                    </a:cubicBezTo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57" name="iṩḷiḑe">
                <a:extLst>
                  <a:ext uri="{FF2B5EF4-FFF2-40B4-BE49-F238E27FC236}">
                    <a16:creationId xmlns="" xmlns:a16="http://schemas.microsoft.com/office/drawing/2014/main" id="{8109B029-7473-4FD1-B8C8-ADEEDC45C91D}"/>
                  </a:ext>
                </a:extLst>
              </p:cNvPr>
              <p:cNvSpPr/>
              <p:nvPr/>
            </p:nvSpPr>
            <p:spPr bwMode="auto">
              <a:xfrm>
                <a:off x="8677284" y="2699307"/>
                <a:ext cx="948940" cy="409169"/>
              </a:xfrm>
              <a:custGeom>
                <a:avLst/>
                <a:gdLst>
                  <a:gd name="T0" fmla="*/ 176 w 578"/>
                  <a:gd name="T1" fmla="*/ 40 h 249"/>
                  <a:gd name="T2" fmla="*/ 578 w 578"/>
                  <a:gd name="T3" fmla="*/ 213 h 249"/>
                  <a:gd name="T4" fmla="*/ 545 w 578"/>
                  <a:gd name="T5" fmla="*/ 249 h 249"/>
                  <a:gd name="T6" fmla="*/ 161 w 578"/>
                  <a:gd name="T7" fmla="*/ 88 h 249"/>
                  <a:gd name="T8" fmla="*/ 34 w 578"/>
                  <a:gd name="T9" fmla="*/ 82 h 249"/>
                  <a:gd name="T10" fmla="*/ 176 w 578"/>
                  <a:gd name="T11" fmla="*/ 40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8" h="249">
                    <a:moveTo>
                      <a:pt x="176" y="40"/>
                    </a:moveTo>
                    <a:cubicBezTo>
                      <a:pt x="176" y="40"/>
                      <a:pt x="473" y="12"/>
                      <a:pt x="578" y="213"/>
                    </a:cubicBezTo>
                    <a:cubicBezTo>
                      <a:pt x="578" y="213"/>
                      <a:pt x="551" y="239"/>
                      <a:pt x="545" y="249"/>
                    </a:cubicBezTo>
                    <a:cubicBezTo>
                      <a:pt x="545" y="249"/>
                      <a:pt x="478" y="50"/>
                      <a:pt x="161" y="88"/>
                    </a:cubicBezTo>
                    <a:cubicBezTo>
                      <a:pt x="153" y="86"/>
                      <a:pt x="57" y="139"/>
                      <a:pt x="34" y="82"/>
                    </a:cubicBezTo>
                    <a:cubicBezTo>
                      <a:pt x="0" y="0"/>
                      <a:pt x="176" y="40"/>
                      <a:pt x="176" y="40"/>
                    </a:cubicBezTo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58" name="íşḷîḍé">
                <a:extLst>
                  <a:ext uri="{FF2B5EF4-FFF2-40B4-BE49-F238E27FC236}">
                    <a16:creationId xmlns="" xmlns:a16="http://schemas.microsoft.com/office/drawing/2014/main" id="{208B1C7C-DBB7-4507-91B7-1C3C3B68FCCD}"/>
                  </a:ext>
                </a:extLst>
              </p:cNvPr>
              <p:cNvSpPr/>
              <p:nvPr/>
            </p:nvSpPr>
            <p:spPr bwMode="auto">
              <a:xfrm>
                <a:off x="9109378" y="1630187"/>
                <a:ext cx="390413" cy="607849"/>
              </a:xfrm>
              <a:custGeom>
                <a:avLst/>
                <a:gdLst>
                  <a:gd name="T0" fmla="*/ 231 w 238"/>
                  <a:gd name="T1" fmla="*/ 325 h 370"/>
                  <a:gd name="T2" fmla="*/ 222 w 238"/>
                  <a:gd name="T3" fmla="*/ 281 h 370"/>
                  <a:gd name="T4" fmla="*/ 96 w 238"/>
                  <a:gd name="T5" fmla="*/ 258 h 370"/>
                  <a:gd name="T6" fmla="*/ 207 w 238"/>
                  <a:gd name="T7" fmla="*/ 227 h 370"/>
                  <a:gd name="T8" fmla="*/ 203 w 238"/>
                  <a:gd name="T9" fmla="*/ 211 h 370"/>
                  <a:gd name="T10" fmla="*/ 216 w 238"/>
                  <a:gd name="T11" fmla="*/ 184 h 370"/>
                  <a:gd name="T12" fmla="*/ 190 w 238"/>
                  <a:gd name="T13" fmla="*/ 170 h 370"/>
                  <a:gd name="T14" fmla="*/ 189 w 238"/>
                  <a:gd name="T15" fmla="*/ 166 h 370"/>
                  <a:gd name="T16" fmla="*/ 189 w 238"/>
                  <a:gd name="T17" fmla="*/ 166 h 370"/>
                  <a:gd name="T18" fmla="*/ 168 w 238"/>
                  <a:gd name="T19" fmla="*/ 98 h 370"/>
                  <a:gd name="T20" fmla="*/ 7 w 238"/>
                  <a:gd name="T21" fmla="*/ 181 h 370"/>
                  <a:gd name="T22" fmla="*/ 73 w 238"/>
                  <a:gd name="T23" fmla="*/ 339 h 370"/>
                  <a:gd name="T24" fmla="*/ 231 w 238"/>
                  <a:gd name="T25" fmla="*/ 325 h 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38" h="370">
                    <a:moveTo>
                      <a:pt x="231" y="325"/>
                    </a:moveTo>
                    <a:cubicBezTo>
                      <a:pt x="231" y="316"/>
                      <a:pt x="227" y="300"/>
                      <a:pt x="222" y="281"/>
                    </a:cubicBezTo>
                    <a:cubicBezTo>
                      <a:pt x="140" y="369"/>
                      <a:pt x="96" y="258"/>
                      <a:pt x="96" y="258"/>
                    </a:cubicBezTo>
                    <a:cubicBezTo>
                      <a:pt x="106" y="257"/>
                      <a:pt x="177" y="236"/>
                      <a:pt x="207" y="227"/>
                    </a:cubicBezTo>
                    <a:cubicBezTo>
                      <a:pt x="206" y="221"/>
                      <a:pt x="204" y="216"/>
                      <a:pt x="203" y="211"/>
                    </a:cubicBezTo>
                    <a:cubicBezTo>
                      <a:pt x="231" y="212"/>
                      <a:pt x="238" y="174"/>
                      <a:pt x="216" y="184"/>
                    </a:cubicBezTo>
                    <a:cubicBezTo>
                      <a:pt x="201" y="191"/>
                      <a:pt x="193" y="178"/>
                      <a:pt x="190" y="170"/>
                    </a:cubicBezTo>
                    <a:cubicBezTo>
                      <a:pt x="190" y="169"/>
                      <a:pt x="189" y="167"/>
                      <a:pt x="189" y="166"/>
                    </a:cubicBezTo>
                    <a:cubicBezTo>
                      <a:pt x="189" y="166"/>
                      <a:pt x="189" y="166"/>
                      <a:pt x="189" y="166"/>
                    </a:cubicBezTo>
                    <a:cubicBezTo>
                      <a:pt x="177" y="127"/>
                      <a:pt x="168" y="98"/>
                      <a:pt x="168" y="98"/>
                    </a:cubicBezTo>
                    <a:cubicBezTo>
                      <a:pt x="53" y="0"/>
                      <a:pt x="0" y="162"/>
                      <a:pt x="7" y="181"/>
                    </a:cubicBezTo>
                    <a:cubicBezTo>
                      <a:pt x="13" y="201"/>
                      <a:pt x="43" y="309"/>
                      <a:pt x="73" y="339"/>
                    </a:cubicBezTo>
                    <a:cubicBezTo>
                      <a:pt x="103" y="370"/>
                      <a:pt x="235" y="366"/>
                      <a:pt x="231" y="325"/>
                    </a:cubicBezTo>
                  </a:path>
                </a:pathLst>
              </a:custGeom>
              <a:solidFill>
                <a:srgbClr val="FFDC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59" name="ïśḻiḍê">
                <a:extLst>
                  <a:ext uri="{FF2B5EF4-FFF2-40B4-BE49-F238E27FC236}">
                    <a16:creationId xmlns="" xmlns:a16="http://schemas.microsoft.com/office/drawing/2014/main" id="{F1292EFF-604E-4E3D-8817-B7A990E69A52}"/>
                  </a:ext>
                </a:extLst>
              </p:cNvPr>
              <p:cNvSpPr/>
              <p:nvPr/>
            </p:nvSpPr>
            <p:spPr bwMode="auto">
              <a:xfrm>
                <a:off x="8926675" y="1569749"/>
                <a:ext cx="522403" cy="536991"/>
              </a:xfrm>
              <a:custGeom>
                <a:avLst/>
                <a:gdLst>
                  <a:gd name="T0" fmla="*/ 155 w 318"/>
                  <a:gd name="T1" fmla="*/ 293 h 327"/>
                  <a:gd name="T2" fmla="*/ 127 w 318"/>
                  <a:gd name="T3" fmla="*/ 175 h 327"/>
                  <a:gd name="T4" fmla="*/ 231 w 318"/>
                  <a:gd name="T5" fmla="*/ 154 h 327"/>
                  <a:gd name="T6" fmla="*/ 201 w 318"/>
                  <a:gd name="T7" fmla="*/ 142 h 327"/>
                  <a:gd name="T8" fmla="*/ 309 w 318"/>
                  <a:gd name="T9" fmla="*/ 124 h 327"/>
                  <a:gd name="T10" fmla="*/ 290 w 318"/>
                  <a:gd name="T11" fmla="*/ 129 h 327"/>
                  <a:gd name="T12" fmla="*/ 262 w 318"/>
                  <a:gd name="T13" fmla="*/ 11 h 327"/>
                  <a:gd name="T14" fmla="*/ 245 w 318"/>
                  <a:gd name="T15" fmla="*/ 58 h 327"/>
                  <a:gd name="T16" fmla="*/ 168 w 318"/>
                  <a:gd name="T17" fmla="*/ 8 h 327"/>
                  <a:gd name="T18" fmla="*/ 162 w 318"/>
                  <a:gd name="T19" fmla="*/ 56 h 327"/>
                  <a:gd name="T20" fmla="*/ 50 w 318"/>
                  <a:gd name="T21" fmla="*/ 118 h 327"/>
                  <a:gd name="T22" fmla="*/ 3 w 318"/>
                  <a:gd name="T23" fmla="*/ 134 h 327"/>
                  <a:gd name="T24" fmla="*/ 31 w 318"/>
                  <a:gd name="T25" fmla="*/ 140 h 327"/>
                  <a:gd name="T26" fmla="*/ 15 w 318"/>
                  <a:gd name="T27" fmla="*/ 168 h 327"/>
                  <a:gd name="T28" fmla="*/ 32 w 318"/>
                  <a:gd name="T29" fmla="*/ 158 h 327"/>
                  <a:gd name="T30" fmla="*/ 93 w 318"/>
                  <a:gd name="T31" fmla="*/ 266 h 327"/>
                  <a:gd name="T32" fmla="*/ 85 w 318"/>
                  <a:gd name="T33" fmla="*/ 300 h 327"/>
                  <a:gd name="T34" fmla="*/ 102 w 318"/>
                  <a:gd name="T35" fmla="*/ 291 h 327"/>
                  <a:gd name="T36" fmla="*/ 111 w 318"/>
                  <a:gd name="T37" fmla="*/ 317 h 327"/>
                  <a:gd name="T38" fmla="*/ 155 w 318"/>
                  <a:gd name="T39" fmla="*/ 293 h 3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18" h="327">
                    <a:moveTo>
                      <a:pt x="155" y="293"/>
                    </a:moveTo>
                    <a:cubicBezTo>
                      <a:pt x="155" y="293"/>
                      <a:pt x="196" y="217"/>
                      <a:pt x="127" y="175"/>
                    </a:cubicBezTo>
                    <a:cubicBezTo>
                      <a:pt x="127" y="175"/>
                      <a:pt x="249" y="167"/>
                      <a:pt x="231" y="154"/>
                    </a:cubicBezTo>
                    <a:cubicBezTo>
                      <a:pt x="215" y="142"/>
                      <a:pt x="201" y="142"/>
                      <a:pt x="201" y="142"/>
                    </a:cubicBezTo>
                    <a:cubicBezTo>
                      <a:pt x="201" y="142"/>
                      <a:pt x="301" y="156"/>
                      <a:pt x="309" y="124"/>
                    </a:cubicBezTo>
                    <a:cubicBezTo>
                      <a:pt x="318" y="90"/>
                      <a:pt x="290" y="129"/>
                      <a:pt x="290" y="129"/>
                    </a:cubicBezTo>
                    <a:cubicBezTo>
                      <a:pt x="290" y="129"/>
                      <a:pt x="309" y="19"/>
                      <a:pt x="262" y="11"/>
                    </a:cubicBezTo>
                    <a:cubicBezTo>
                      <a:pt x="215" y="4"/>
                      <a:pt x="245" y="58"/>
                      <a:pt x="245" y="58"/>
                    </a:cubicBezTo>
                    <a:cubicBezTo>
                      <a:pt x="245" y="58"/>
                      <a:pt x="223" y="16"/>
                      <a:pt x="168" y="8"/>
                    </a:cubicBezTo>
                    <a:cubicBezTo>
                      <a:pt x="113" y="0"/>
                      <a:pt x="130" y="46"/>
                      <a:pt x="162" y="56"/>
                    </a:cubicBezTo>
                    <a:cubicBezTo>
                      <a:pt x="162" y="56"/>
                      <a:pt x="77" y="67"/>
                      <a:pt x="50" y="118"/>
                    </a:cubicBezTo>
                    <a:cubicBezTo>
                      <a:pt x="50" y="118"/>
                      <a:pt x="6" y="110"/>
                      <a:pt x="3" y="134"/>
                    </a:cubicBezTo>
                    <a:cubicBezTo>
                      <a:pt x="0" y="158"/>
                      <a:pt x="31" y="140"/>
                      <a:pt x="31" y="140"/>
                    </a:cubicBezTo>
                    <a:cubicBezTo>
                      <a:pt x="31" y="140"/>
                      <a:pt x="2" y="161"/>
                      <a:pt x="15" y="168"/>
                    </a:cubicBezTo>
                    <a:cubicBezTo>
                      <a:pt x="27" y="176"/>
                      <a:pt x="32" y="158"/>
                      <a:pt x="32" y="158"/>
                    </a:cubicBezTo>
                    <a:cubicBezTo>
                      <a:pt x="32" y="158"/>
                      <a:pt x="26" y="249"/>
                      <a:pt x="93" y="266"/>
                    </a:cubicBezTo>
                    <a:cubicBezTo>
                      <a:pt x="93" y="266"/>
                      <a:pt x="76" y="295"/>
                      <a:pt x="85" y="300"/>
                    </a:cubicBezTo>
                    <a:cubicBezTo>
                      <a:pt x="94" y="306"/>
                      <a:pt x="102" y="291"/>
                      <a:pt x="102" y="291"/>
                    </a:cubicBezTo>
                    <a:cubicBezTo>
                      <a:pt x="102" y="291"/>
                      <a:pt x="92" y="327"/>
                      <a:pt x="111" y="317"/>
                    </a:cubicBezTo>
                    <a:cubicBezTo>
                      <a:pt x="129" y="308"/>
                      <a:pt x="149" y="308"/>
                      <a:pt x="155" y="293"/>
                    </a:cubicBezTo>
                  </a:path>
                </a:pathLst>
              </a:custGeom>
              <a:solidFill>
                <a:schemeClr val="tx2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60" name="îśḻîde">
                <a:extLst>
                  <a:ext uri="{FF2B5EF4-FFF2-40B4-BE49-F238E27FC236}">
                    <a16:creationId xmlns="" xmlns:a16="http://schemas.microsoft.com/office/drawing/2014/main" id="{E75EF1F9-BA34-40FF-98DA-5DF7D33A2045}"/>
                  </a:ext>
                </a:extLst>
              </p:cNvPr>
              <p:cNvSpPr/>
              <p:nvPr/>
            </p:nvSpPr>
            <p:spPr bwMode="auto">
              <a:xfrm>
                <a:off x="9289996" y="2068533"/>
                <a:ext cx="141021" cy="103508"/>
              </a:xfrm>
              <a:custGeom>
                <a:avLst/>
                <a:gdLst>
                  <a:gd name="T0" fmla="*/ 0 w 86"/>
                  <a:gd name="T1" fmla="*/ 16 h 63"/>
                  <a:gd name="T2" fmla="*/ 86 w 86"/>
                  <a:gd name="T3" fmla="*/ 36 h 63"/>
                  <a:gd name="T4" fmla="*/ 0 w 86"/>
                  <a:gd name="T5" fmla="*/ 16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6" h="63">
                    <a:moveTo>
                      <a:pt x="0" y="16"/>
                    </a:moveTo>
                    <a:cubicBezTo>
                      <a:pt x="16" y="38"/>
                      <a:pt x="45" y="63"/>
                      <a:pt x="86" y="36"/>
                    </a:cubicBezTo>
                    <a:cubicBezTo>
                      <a:pt x="66" y="0"/>
                      <a:pt x="23" y="8"/>
                      <a:pt x="0" y="16"/>
                    </a:cubicBezTo>
                  </a:path>
                </a:pathLst>
              </a:custGeom>
              <a:solidFill>
                <a:srgbClr val="DA90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61" name="iṧḷiďe">
                <a:extLst>
                  <a:ext uri="{FF2B5EF4-FFF2-40B4-BE49-F238E27FC236}">
                    <a16:creationId xmlns="" xmlns:a16="http://schemas.microsoft.com/office/drawing/2014/main" id="{5DBD18DA-EC93-46CD-B901-200AEF6EDB56}"/>
                  </a:ext>
                </a:extLst>
              </p:cNvPr>
              <p:cNvSpPr/>
              <p:nvPr/>
            </p:nvSpPr>
            <p:spPr bwMode="auto">
              <a:xfrm>
                <a:off x="9267071" y="2003232"/>
                <a:ext cx="207016" cy="125043"/>
              </a:xfrm>
              <a:custGeom>
                <a:avLst/>
                <a:gdLst>
                  <a:gd name="T0" fmla="*/ 111 w 126"/>
                  <a:gd name="T1" fmla="*/ 0 h 76"/>
                  <a:gd name="T2" fmla="*/ 0 w 126"/>
                  <a:gd name="T3" fmla="*/ 31 h 76"/>
                  <a:gd name="T4" fmla="*/ 14 w 126"/>
                  <a:gd name="T5" fmla="*/ 56 h 76"/>
                  <a:gd name="T6" fmla="*/ 100 w 126"/>
                  <a:gd name="T7" fmla="*/ 76 h 76"/>
                  <a:gd name="T8" fmla="*/ 126 w 126"/>
                  <a:gd name="T9" fmla="*/ 54 h 76"/>
                  <a:gd name="T10" fmla="*/ 111 w 126"/>
                  <a:gd name="T11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6" h="76">
                    <a:moveTo>
                      <a:pt x="111" y="0"/>
                    </a:moveTo>
                    <a:cubicBezTo>
                      <a:pt x="81" y="9"/>
                      <a:pt x="10" y="30"/>
                      <a:pt x="0" y="31"/>
                    </a:cubicBezTo>
                    <a:cubicBezTo>
                      <a:pt x="0" y="31"/>
                      <a:pt x="5" y="43"/>
                      <a:pt x="14" y="56"/>
                    </a:cubicBezTo>
                    <a:cubicBezTo>
                      <a:pt x="37" y="48"/>
                      <a:pt x="80" y="40"/>
                      <a:pt x="100" y="76"/>
                    </a:cubicBezTo>
                    <a:cubicBezTo>
                      <a:pt x="108" y="71"/>
                      <a:pt x="117" y="64"/>
                      <a:pt x="126" y="54"/>
                    </a:cubicBezTo>
                    <a:cubicBezTo>
                      <a:pt x="122" y="38"/>
                      <a:pt x="117" y="19"/>
                      <a:pt x="111" y="0"/>
                    </a:cubicBezTo>
                  </a:path>
                </a:pathLst>
              </a:custGeom>
              <a:solidFill>
                <a:srgbClr val="7534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62" name="îṩḷiḑé">
                <a:extLst>
                  <a:ext uri="{FF2B5EF4-FFF2-40B4-BE49-F238E27FC236}">
                    <a16:creationId xmlns="" xmlns:a16="http://schemas.microsoft.com/office/drawing/2014/main" id="{EF07DD68-3F04-4EE0-94B9-B3F1BA68F5D4}"/>
                  </a:ext>
                </a:extLst>
              </p:cNvPr>
              <p:cNvSpPr/>
              <p:nvPr/>
            </p:nvSpPr>
            <p:spPr bwMode="auto">
              <a:xfrm>
                <a:off x="9337234" y="1889999"/>
                <a:ext cx="39597" cy="63911"/>
              </a:xfrm>
              <a:custGeom>
                <a:avLst/>
                <a:gdLst>
                  <a:gd name="T0" fmla="*/ 21 w 24"/>
                  <a:gd name="T1" fmla="*/ 17 h 39"/>
                  <a:gd name="T2" fmla="*/ 17 w 24"/>
                  <a:gd name="T3" fmla="*/ 37 h 39"/>
                  <a:gd name="T4" fmla="*/ 3 w 24"/>
                  <a:gd name="T5" fmla="*/ 22 h 39"/>
                  <a:gd name="T6" fmla="*/ 7 w 24"/>
                  <a:gd name="T7" fmla="*/ 1 h 39"/>
                  <a:gd name="T8" fmla="*/ 21 w 24"/>
                  <a:gd name="T9" fmla="*/ 1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39">
                    <a:moveTo>
                      <a:pt x="21" y="17"/>
                    </a:moveTo>
                    <a:cubicBezTo>
                      <a:pt x="24" y="27"/>
                      <a:pt x="22" y="36"/>
                      <a:pt x="17" y="37"/>
                    </a:cubicBezTo>
                    <a:cubicBezTo>
                      <a:pt x="12" y="39"/>
                      <a:pt x="6" y="32"/>
                      <a:pt x="3" y="22"/>
                    </a:cubicBezTo>
                    <a:cubicBezTo>
                      <a:pt x="0" y="11"/>
                      <a:pt x="2" y="2"/>
                      <a:pt x="7" y="1"/>
                    </a:cubicBezTo>
                    <a:cubicBezTo>
                      <a:pt x="12" y="0"/>
                      <a:pt x="18" y="7"/>
                      <a:pt x="21" y="17"/>
                    </a:cubicBezTo>
                  </a:path>
                </a:pathLst>
              </a:custGeom>
              <a:solidFill>
                <a:srgbClr val="190F0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63" name="íṧlîḋê">
                <a:extLst>
                  <a:ext uri="{FF2B5EF4-FFF2-40B4-BE49-F238E27FC236}">
                    <a16:creationId xmlns="" xmlns:a16="http://schemas.microsoft.com/office/drawing/2014/main" id="{4A2BBAE0-E572-4D0B-8C13-C3445F0F5F06}"/>
                  </a:ext>
                </a:extLst>
              </p:cNvPr>
              <p:cNvSpPr/>
              <p:nvPr/>
            </p:nvSpPr>
            <p:spPr bwMode="auto">
              <a:xfrm>
                <a:off x="9092705" y="1978224"/>
                <a:ext cx="128517" cy="129906"/>
              </a:xfrm>
              <a:custGeom>
                <a:avLst/>
                <a:gdLst>
                  <a:gd name="T0" fmla="*/ 75 w 78"/>
                  <a:gd name="T1" fmla="*/ 35 h 79"/>
                  <a:gd name="T2" fmla="*/ 30 w 78"/>
                  <a:gd name="T3" fmla="*/ 10 h 79"/>
                  <a:gd name="T4" fmla="*/ 28 w 78"/>
                  <a:gd name="T5" fmla="*/ 59 h 79"/>
                  <a:gd name="T6" fmla="*/ 75 w 78"/>
                  <a:gd name="T7" fmla="*/ 35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8" h="79">
                    <a:moveTo>
                      <a:pt x="75" y="35"/>
                    </a:moveTo>
                    <a:cubicBezTo>
                      <a:pt x="75" y="35"/>
                      <a:pt x="59" y="0"/>
                      <a:pt x="30" y="10"/>
                    </a:cubicBezTo>
                    <a:cubicBezTo>
                      <a:pt x="0" y="21"/>
                      <a:pt x="16" y="47"/>
                      <a:pt x="28" y="59"/>
                    </a:cubicBezTo>
                    <a:cubicBezTo>
                      <a:pt x="40" y="71"/>
                      <a:pt x="78" y="79"/>
                      <a:pt x="75" y="35"/>
                    </a:cubicBezTo>
                  </a:path>
                </a:pathLst>
              </a:custGeom>
              <a:solidFill>
                <a:srgbClr val="FFDC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64" name="ïsļïḋé">
                <a:extLst>
                  <a:ext uri="{FF2B5EF4-FFF2-40B4-BE49-F238E27FC236}">
                    <a16:creationId xmlns="" xmlns:a16="http://schemas.microsoft.com/office/drawing/2014/main" id="{6128196E-9F43-44E4-B67E-E5BE5D5E0443}"/>
                  </a:ext>
                </a:extLst>
              </p:cNvPr>
              <p:cNvSpPr/>
              <p:nvPr/>
            </p:nvSpPr>
            <p:spPr bwMode="auto">
              <a:xfrm>
                <a:off x="9289996" y="1778154"/>
                <a:ext cx="65300" cy="78499"/>
              </a:xfrm>
              <a:custGeom>
                <a:avLst/>
                <a:gdLst>
                  <a:gd name="T0" fmla="*/ 40 w 40"/>
                  <a:gd name="T1" fmla="*/ 38 h 48"/>
                  <a:gd name="T2" fmla="*/ 0 w 40"/>
                  <a:gd name="T3" fmla="*/ 48 h 48"/>
                  <a:gd name="T4" fmla="*/ 40 w 40"/>
                  <a:gd name="T5" fmla="*/ 3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0" h="48">
                    <a:moveTo>
                      <a:pt x="40" y="38"/>
                    </a:moveTo>
                    <a:cubicBezTo>
                      <a:pt x="40" y="38"/>
                      <a:pt x="12" y="16"/>
                      <a:pt x="0" y="48"/>
                    </a:cubicBezTo>
                    <a:cubicBezTo>
                      <a:pt x="0" y="48"/>
                      <a:pt x="6" y="0"/>
                      <a:pt x="40" y="38"/>
                    </a:cubicBezTo>
                  </a:path>
                </a:pathLst>
              </a:custGeom>
              <a:solidFill>
                <a:srgbClr val="3A2B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65" name="iṩlîḑe">
                <a:extLst>
                  <a:ext uri="{FF2B5EF4-FFF2-40B4-BE49-F238E27FC236}">
                    <a16:creationId xmlns="" xmlns:a16="http://schemas.microsoft.com/office/drawing/2014/main" id="{152F85EA-479D-42B6-841D-BD02AF0952C1}"/>
                  </a:ext>
                </a:extLst>
              </p:cNvPr>
              <p:cNvSpPr/>
              <p:nvPr/>
            </p:nvSpPr>
            <p:spPr bwMode="auto">
              <a:xfrm>
                <a:off x="9119103" y="2097015"/>
                <a:ext cx="180618" cy="96561"/>
              </a:xfrm>
              <a:custGeom>
                <a:avLst/>
                <a:gdLst>
                  <a:gd name="T0" fmla="*/ 110 w 110"/>
                  <a:gd name="T1" fmla="*/ 55 h 59"/>
                  <a:gd name="T2" fmla="*/ 30 w 110"/>
                  <a:gd name="T3" fmla="*/ 54 h 59"/>
                  <a:gd name="T4" fmla="*/ 1 w 110"/>
                  <a:gd name="T5" fmla="*/ 36 h 59"/>
                  <a:gd name="T6" fmla="*/ 71 w 110"/>
                  <a:gd name="T7" fmla="*/ 0 h 59"/>
                  <a:gd name="T8" fmla="*/ 110 w 110"/>
                  <a:gd name="T9" fmla="*/ 55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" h="59">
                    <a:moveTo>
                      <a:pt x="110" y="55"/>
                    </a:moveTo>
                    <a:cubicBezTo>
                      <a:pt x="110" y="55"/>
                      <a:pt x="52" y="48"/>
                      <a:pt x="30" y="54"/>
                    </a:cubicBezTo>
                    <a:cubicBezTo>
                      <a:pt x="30" y="54"/>
                      <a:pt x="1" y="59"/>
                      <a:pt x="1" y="36"/>
                    </a:cubicBezTo>
                    <a:cubicBezTo>
                      <a:pt x="0" y="12"/>
                      <a:pt x="40" y="14"/>
                      <a:pt x="71" y="0"/>
                    </a:cubicBezTo>
                    <a:lnTo>
                      <a:pt x="110" y="55"/>
                    </a:lnTo>
                    <a:close/>
                  </a:path>
                </a:pathLst>
              </a:custGeom>
              <a:solidFill>
                <a:srgbClr val="FFDC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66" name="íṥľîḓê">
                <a:extLst>
                  <a:ext uri="{FF2B5EF4-FFF2-40B4-BE49-F238E27FC236}">
                    <a16:creationId xmlns="" xmlns:a16="http://schemas.microsoft.com/office/drawing/2014/main" id="{5EFFB148-71AF-44EF-88AB-04477BD795F9}"/>
                  </a:ext>
                </a:extLst>
              </p:cNvPr>
              <p:cNvSpPr/>
              <p:nvPr/>
            </p:nvSpPr>
            <p:spPr bwMode="auto">
              <a:xfrm>
                <a:off x="8647412" y="2093541"/>
                <a:ext cx="522403" cy="700937"/>
              </a:xfrm>
              <a:custGeom>
                <a:avLst/>
                <a:gdLst>
                  <a:gd name="T0" fmla="*/ 273 w 318"/>
                  <a:gd name="T1" fmla="*/ 18 h 427"/>
                  <a:gd name="T2" fmla="*/ 118 w 318"/>
                  <a:gd name="T3" fmla="*/ 83 h 427"/>
                  <a:gd name="T4" fmla="*/ 41 w 318"/>
                  <a:gd name="T5" fmla="*/ 427 h 427"/>
                  <a:gd name="T6" fmla="*/ 259 w 318"/>
                  <a:gd name="T7" fmla="*/ 361 h 427"/>
                  <a:gd name="T8" fmla="*/ 256 w 318"/>
                  <a:gd name="T9" fmla="*/ 184 h 427"/>
                  <a:gd name="T10" fmla="*/ 305 w 318"/>
                  <a:gd name="T11" fmla="*/ 56 h 427"/>
                  <a:gd name="T12" fmla="*/ 273 w 318"/>
                  <a:gd name="T13" fmla="*/ 18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8" h="427">
                    <a:moveTo>
                      <a:pt x="273" y="18"/>
                    </a:moveTo>
                    <a:cubicBezTo>
                      <a:pt x="273" y="18"/>
                      <a:pt x="198" y="0"/>
                      <a:pt x="118" y="83"/>
                    </a:cubicBezTo>
                    <a:cubicBezTo>
                      <a:pt x="37" y="166"/>
                      <a:pt x="0" y="359"/>
                      <a:pt x="41" y="427"/>
                    </a:cubicBezTo>
                    <a:cubicBezTo>
                      <a:pt x="41" y="427"/>
                      <a:pt x="240" y="407"/>
                      <a:pt x="259" y="361"/>
                    </a:cubicBezTo>
                    <a:cubicBezTo>
                      <a:pt x="259" y="361"/>
                      <a:pt x="203" y="254"/>
                      <a:pt x="256" y="184"/>
                    </a:cubicBezTo>
                    <a:cubicBezTo>
                      <a:pt x="318" y="101"/>
                      <a:pt x="298" y="78"/>
                      <a:pt x="305" y="56"/>
                    </a:cubicBezTo>
                    <a:cubicBezTo>
                      <a:pt x="298" y="30"/>
                      <a:pt x="310" y="30"/>
                      <a:pt x="273" y="18"/>
                    </a:cubicBezTo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67" name="ís1îďê">
                <a:extLst>
                  <a:ext uri="{FF2B5EF4-FFF2-40B4-BE49-F238E27FC236}">
                    <a16:creationId xmlns="" xmlns:a16="http://schemas.microsoft.com/office/drawing/2014/main" id="{D1E2167D-E1AB-4FCE-BFCE-564678F20F24}"/>
                  </a:ext>
                </a:extLst>
              </p:cNvPr>
              <p:cNvSpPr/>
              <p:nvPr/>
            </p:nvSpPr>
            <p:spPr bwMode="auto">
              <a:xfrm>
                <a:off x="9039909" y="2109519"/>
                <a:ext cx="131990" cy="368183"/>
              </a:xfrm>
              <a:custGeom>
                <a:avLst/>
                <a:gdLst>
                  <a:gd name="T0" fmla="*/ 43 w 80"/>
                  <a:gd name="T1" fmla="*/ 0 h 224"/>
                  <a:gd name="T2" fmla="*/ 33 w 80"/>
                  <a:gd name="T3" fmla="*/ 122 h 224"/>
                  <a:gd name="T4" fmla="*/ 22 w 80"/>
                  <a:gd name="T5" fmla="*/ 141 h 224"/>
                  <a:gd name="T6" fmla="*/ 9 w 80"/>
                  <a:gd name="T7" fmla="*/ 203 h 224"/>
                  <a:gd name="T8" fmla="*/ 76 w 80"/>
                  <a:gd name="T9" fmla="*/ 72 h 224"/>
                  <a:gd name="T10" fmla="*/ 45 w 80"/>
                  <a:gd name="T11" fmla="*/ 0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0" h="224">
                    <a:moveTo>
                      <a:pt x="43" y="0"/>
                    </a:moveTo>
                    <a:cubicBezTo>
                      <a:pt x="43" y="0"/>
                      <a:pt x="36" y="111"/>
                      <a:pt x="33" y="122"/>
                    </a:cubicBezTo>
                    <a:cubicBezTo>
                      <a:pt x="31" y="133"/>
                      <a:pt x="22" y="141"/>
                      <a:pt x="22" y="141"/>
                    </a:cubicBezTo>
                    <a:cubicBezTo>
                      <a:pt x="22" y="141"/>
                      <a:pt x="0" y="182"/>
                      <a:pt x="9" y="203"/>
                    </a:cubicBezTo>
                    <a:cubicBezTo>
                      <a:pt x="17" y="224"/>
                      <a:pt x="80" y="100"/>
                      <a:pt x="76" y="72"/>
                    </a:cubicBezTo>
                    <a:cubicBezTo>
                      <a:pt x="72" y="44"/>
                      <a:pt x="45" y="0"/>
                      <a:pt x="45" y="0"/>
                    </a:cubicBezTo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68" name="ïŝḷiďé">
                <a:extLst>
                  <a:ext uri="{FF2B5EF4-FFF2-40B4-BE49-F238E27FC236}">
                    <a16:creationId xmlns="" xmlns:a16="http://schemas.microsoft.com/office/drawing/2014/main" id="{253A6467-4C1B-41EC-A73F-DC4DD3537D29}"/>
                  </a:ext>
                </a:extLst>
              </p:cNvPr>
              <p:cNvSpPr/>
              <p:nvPr/>
            </p:nvSpPr>
            <p:spPr bwMode="auto">
              <a:xfrm>
                <a:off x="8627961" y="2711116"/>
                <a:ext cx="197291" cy="127822"/>
              </a:xfrm>
              <a:custGeom>
                <a:avLst/>
                <a:gdLst>
                  <a:gd name="T0" fmla="*/ 120 w 120"/>
                  <a:gd name="T1" fmla="*/ 43 h 78"/>
                  <a:gd name="T2" fmla="*/ 0 w 120"/>
                  <a:gd name="T3" fmla="*/ 21 h 78"/>
                  <a:gd name="T4" fmla="*/ 37 w 120"/>
                  <a:gd name="T5" fmla="*/ 0 h 78"/>
                  <a:gd name="T6" fmla="*/ 120 w 120"/>
                  <a:gd name="T7" fmla="*/ 43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0" h="78">
                    <a:moveTo>
                      <a:pt x="120" y="43"/>
                    </a:moveTo>
                    <a:cubicBezTo>
                      <a:pt x="120" y="43"/>
                      <a:pt x="54" y="78"/>
                      <a:pt x="0" y="21"/>
                    </a:cubicBezTo>
                    <a:cubicBezTo>
                      <a:pt x="0" y="21"/>
                      <a:pt x="39" y="40"/>
                      <a:pt x="37" y="0"/>
                    </a:cubicBezTo>
                    <a:cubicBezTo>
                      <a:pt x="37" y="0"/>
                      <a:pt x="47" y="51"/>
                      <a:pt x="120" y="43"/>
                    </a:cubicBezTo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69" name="îSḻiďê">
                <a:extLst>
                  <a:ext uri="{FF2B5EF4-FFF2-40B4-BE49-F238E27FC236}">
                    <a16:creationId xmlns="" xmlns:a16="http://schemas.microsoft.com/office/drawing/2014/main" id="{034846DF-0A3C-4938-B051-76F17A016C98}"/>
                  </a:ext>
                </a:extLst>
              </p:cNvPr>
              <p:cNvSpPr/>
              <p:nvPr/>
            </p:nvSpPr>
            <p:spPr bwMode="auto">
              <a:xfrm>
                <a:off x="8559187" y="2073396"/>
                <a:ext cx="592566" cy="228551"/>
              </a:xfrm>
              <a:custGeom>
                <a:avLst/>
                <a:gdLst>
                  <a:gd name="T0" fmla="*/ 361 w 361"/>
                  <a:gd name="T1" fmla="*/ 78 h 139"/>
                  <a:gd name="T2" fmla="*/ 290 w 361"/>
                  <a:gd name="T3" fmla="*/ 17 h 139"/>
                  <a:gd name="T4" fmla="*/ 83 w 361"/>
                  <a:gd name="T5" fmla="*/ 0 h 139"/>
                  <a:gd name="T6" fmla="*/ 0 w 361"/>
                  <a:gd name="T7" fmla="*/ 10 h 139"/>
                  <a:gd name="T8" fmla="*/ 23 w 361"/>
                  <a:gd name="T9" fmla="*/ 99 h 139"/>
                  <a:gd name="T10" fmla="*/ 142 w 361"/>
                  <a:gd name="T11" fmla="*/ 107 h 139"/>
                  <a:gd name="T12" fmla="*/ 361 w 361"/>
                  <a:gd name="T13" fmla="*/ 95 h 139"/>
                  <a:gd name="T14" fmla="*/ 361 w 361"/>
                  <a:gd name="T15" fmla="*/ 78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61" h="139">
                    <a:moveTo>
                      <a:pt x="361" y="78"/>
                    </a:moveTo>
                    <a:cubicBezTo>
                      <a:pt x="361" y="78"/>
                      <a:pt x="352" y="34"/>
                      <a:pt x="290" y="17"/>
                    </a:cubicBezTo>
                    <a:cubicBezTo>
                      <a:pt x="228" y="0"/>
                      <a:pt x="149" y="74"/>
                      <a:pt x="83" y="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13" y="86"/>
                      <a:pt x="23" y="99"/>
                    </a:cubicBezTo>
                    <a:cubicBezTo>
                      <a:pt x="23" y="99"/>
                      <a:pt x="91" y="139"/>
                      <a:pt x="142" y="107"/>
                    </a:cubicBezTo>
                    <a:cubicBezTo>
                      <a:pt x="235" y="47"/>
                      <a:pt x="299" y="15"/>
                      <a:pt x="361" y="95"/>
                    </a:cubicBezTo>
                    <a:lnTo>
                      <a:pt x="361" y="78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70" name="îṩļidè">
                <a:extLst>
                  <a:ext uri="{FF2B5EF4-FFF2-40B4-BE49-F238E27FC236}">
                    <a16:creationId xmlns="" xmlns:a16="http://schemas.microsoft.com/office/drawing/2014/main" id="{679562FC-D3F9-4128-B3DF-0F4FC18BED1E}"/>
                  </a:ext>
                </a:extLst>
              </p:cNvPr>
              <p:cNvSpPr/>
              <p:nvPr/>
            </p:nvSpPr>
            <p:spPr bwMode="auto">
              <a:xfrm>
                <a:off x="9123966" y="2169262"/>
                <a:ext cx="54185" cy="42376"/>
              </a:xfrm>
              <a:custGeom>
                <a:avLst/>
                <a:gdLst>
                  <a:gd name="T0" fmla="*/ 33 w 33"/>
                  <a:gd name="T1" fmla="*/ 10 h 26"/>
                  <a:gd name="T2" fmla="*/ 19 w 33"/>
                  <a:gd name="T3" fmla="*/ 26 h 26"/>
                  <a:gd name="T4" fmla="*/ 2 w 33"/>
                  <a:gd name="T5" fmla="*/ 10 h 26"/>
                  <a:gd name="T6" fmla="*/ 33 w 33"/>
                  <a:gd name="T7" fmla="*/ 1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" h="26">
                    <a:moveTo>
                      <a:pt x="33" y="10"/>
                    </a:move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26"/>
                      <a:pt x="0" y="19"/>
                      <a:pt x="2" y="10"/>
                    </a:cubicBezTo>
                    <a:cubicBezTo>
                      <a:pt x="3" y="0"/>
                      <a:pt x="33" y="10"/>
                      <a:pt x="33" y="10"/>
                    </a:cubicBezTo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71" name="ïsḻîḓe">
                <a:extLst>
                  <a:ext uri="{FF2B5EF4-FFF2-40B4-BE49-F238E27FC236}">
                    <a16:creationId xmlns="" xmlns:a16="http://schemas.microsoft.com/office/drawing/2014/main" id="{9CF5A6A0-19AF-42D5-9ECB-8D59A3C506C3}"/>
                  </a:ext>
                </a:extLst>
              </p:cNvPr>
              <p:cNvSpPr/>
              <p:nvPr/>
            </p:nvSpPr>
            <p:spPr bwMode="auto">
              <a:xfrm>
                <a:off x="9145501" y="2201912"/>
                <a:ext cx="14588" cy="49323"/>
              </a:xfrm>
              <a:custGeom>
                <a:avLst/>
                <a:gdLst>
                  <a:gd name="T0" fmla="*/ 4 w 9"/>
                  <a:gd name="T1" fmla="*/ 0 h 30"/>
                  <a:gd name="T2" fmla="*/ 6 w 9"/>
                  <a:gd name="T3" fmla="*/ 17 h 30"/>
                  <a:gd name="T4" fmla="*/ 0 w 9"/>
                  <a:gd name="T5" fmla="*/ 17 h 30"/>
                  <a:gd name="T6" fmla="*/ 4 w 9"/>
                  <a:gd name="T7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30">
                    <a:moveTo>
                      <a:pt x="4" y="0"/>
                    </a:moveTo>
                    <a:cubicBezTo>
                      <a:pt x="4" y="0"/>
                      <a:pt x="9" y="4"/>
                      <a:pt x="6" y="17"/>
                    </a:cubicBezTo>
                    <a:cubicBezTo>
                      <a:pt x="3" y="30"/>
                      <a:pt x="0" y="17"/>
                      <a:pt x="0" y="17"/>
                    </a:cubicBezTo>
                    <a:lnTo>
                      <a:pt x="4" y="0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72" name="íṣ1íḋe">
                <a:extLst>
                  <a:ext uri="{FF2B5EF4-FFF2-40B4-BE49-F238E27FC236}">
                    <a16:creationId xmlns="" xmlns:a16="http://schemas.microsoft.com/office/drawing/2014/main" id="{5BD632C6-9427-45CF-B15B-FBF8D7D89BB2}"/>
                  </a:ext>
                </a:extLst>
              </p:cNvPr>
              <p:cNvSpPr/>
              <p:nvPr/>
            </p:nvSpPr>
            <p:spPr bwMode="auto">
              <a:xfrm>
                <a:off x="8966273" y="2275549"/>
                <a:ext cx="127822" cy="311914"/>
              </a:xfrm>
              <a:custGeom>
                <a:avLst/>
                <a:gdLst>
                  <a:gd name="T0" fmla="*/ 78 w 78"/>
                  <a:gd name="T1" fmla="*/ 28 h 190"/>
                  <a:gd name="T2" fmla="*/ 26 w 78"/>
                  <a:gd name="T3" fmla="*/ 0 h 190"/>
                  <a:gd name="T4" fmla="*/ 44 w 78"/>
                  <a:gd name="T5" fmla="*/ 190 h 190"/>
                  <a:gd name="T6" fmla="*/ 78 w 78"/>
                  <a:gd name="T7" fmla="*/ 28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8" h="190">
                    <a:moveTo>
                      <a:pt x="78" y="28"/>
                    </a:moveTo>
                    <a:cubicBezTo>
                      <a:pt x="78" y="28"/>
                      <a:pt x="51" y="21"/>
                      <a:pt x="26" y="0"/>
                    </a:cubicBezTo>
                    <a:cubicBezTo>
                      <a:pt x="26" y="0"/>
                      <a:pt x="0" y="137"/>
                      <a:pt x="44" y="190"/>
                    </a:cubicBezTo>
                    <a:cubicBezTo>
                      <a:pt x="44" y="190"/>
                      <a:pt x="33" y="121"/>
                      <a:pt x="78" y="28"/>
                    </a:cubicBezTo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73" name="î$1îďé">
                <a:extLst>
                  <a:ext uri="{FF2B5EF4-FFF2-40B4-BE49-F238E27FC236}">
                    <a16:creationId xmlns="" xmlns:a16="http://schemas.microsoft.com/office/drawing/2014/main" id="{DD977EE9-A8A2-4F45-8E56-3232DBF8E996}"/>
                  </a:ext>
                </a:extLst>
              </p:cNvPr>
              <p:cNvSpPr/>
              <p:nvPr/>
            </p:nvSpPr>
            <p:spPr bwMode="auto">
              <a:xfrm>
                <a:off x="9027405" y="2156063"/>
                <a:ext cx="118096" cy="165335"/>
              </a:xfrm>
              <a:custGeom>
                <a:avLst/>
                <a:gdLst>
                  <a:gd name="T0" fmla="*/ 54 w 72"/>
                  <a:gd name="T1" fmla="*/ 0 h 101"/>
                  <a:gd name="T2" fmla="*/ 0 w 72"/>
                  <a:gd name="T3" fmla="*/ 9 h 101"/>
                  <a:gd name="T4" fmla="*/ 41 w 72"/>
                  <a:gd name="T5" fmla="*/ 101 h 101"/>
                  <a:gd name="T6" fmla="*/ 54 w 72"/>
                  <a:gd name="T7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2" h="101">
                    <a:moveTo>
                      <a:pt x="54" y="0"/>
                    </a:moveTo>
                    <a:cubicBezTo>
                      <a:pt x="54" y="0"/>
                      <a:pt x="26" y="18"/>
                      <a:pt x="0" y="9"/>
                    </a:cubicBezTo>
                    <a:cubicBezTo>
                      <a:pt x="0" y="9"/>
                      <a:pt x="23" y="79"/>
                      <a:pt x="41" y="101"/>
                    </a:cubicBezTo>
                    <a:cubicBezTo>
                      <a:pt x="41" y="101"/>
                      <a:pt x="72" y="46"/>
                      <a:pt x="54" y="0"/>
                    </a:cubicBezTo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74" name="ïşļîḓè">
                <a:extLst>
                  <a:ext uri="{FF2B5EF4-FFF2-40B4-BE49-F238E27FC236}">
                    <a16:creationId xmlns="" xmlns:a16="http://schemas.microsoft.com/office/drawing/2014/main" id="{C75C810C-32B6-4635-8135-168571A58FE2}"/>
                  </a:ext>
                </a:extLst>
              </p:cNvPr>
              <p:cNvSpPr/>
              <p:nvPr/>
            </p:nvSpPr>
            <p:spPr bwMode="auto">
              <a:xfrm>
                <a:off x="9082980" y="2108130"/>
                <a:ext cx="95172" cy="103508"/>
              </a:xfrm>
              <a:custGeom>
                <a:avLst/>
                <a:gdLst>
                  <a:gd name="T0" fmla="*/ 4 w 58"/>
                  <a:gd name="T1" fmla="*/ 0 h 63"/>
                  <a:gd name="T2" fmla="*/ 32 w 58"/>
                  <a:gd name="T3" fmla="*/ 3 h 63"/>
                  <a:gd name="T4" fmla="*/ 58 w 58"/>
                  <a:gd name="T5" fmla="*/ 47 h 63"/>
                  <a:gd name="T6" fmla="*/ 21 w 58"/>
                  <a:gd name="T7" fmla="*/ 63 h 63"/>
                  <a:gd name="T8" fmla="*/ 4 w 58"/>
                  <a:gd name="T9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63">
                    <a:moveTo>
                      <a:pt x="4" y="0"/>
                    </a:moveTo>
                    <a:cubicBezTo>
                      <a:pt x="32" y="3"/>
                      <a:pt x="32" y="3"/>
                      <a:pt x="32" y="3"/>
                    </a:cubicBezTo>
                    <a:cubicBezTo>
                      <a:pt x="58" y="47"/>
                      <a:pt x="58" y="47"/>
                      <a:pt x="58" y="47"/>
                    </a:cubicBezTo>
                    <a:cubicBezTo>
                      <a:pt x="21" y="63"/>
                      <a:pt x="21" y="63"/>
                      <a:pt x="21" y="63"/>
                    </a:cubicBezTo>
                    <a:cubicBezTo>
                      <a:pt x="21" y="63"/>
                      <a:pt x="0" y="22"/>
                      <a:pt x="4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75" name="i$ļíḋè">
                <a:extLst>
                  <a:ext uri="{FF2B5EF4-FFF2-40B4-BE49-F238E27FC236}">
                    <a16:creationId xmlns="" xmlns:a16="http://schemas.microsoft.com/office/drawing/2014/main" id="{2BB6C20C-0E7B-4920-A0D6-55F342530559}"/>
                  </a:ext>
                </a:extLst>
              </p:cNvPr>
              <p:cNvSpPr/>
              <p:nvPr/>
            </p:nvSpPr>
            <p:spPr bwMode="auto">
              <a:xfrm>
                <a:off x="8856512" y="2668046"/>
                <a:ext cx="216742" cy="105592"/>
              </a:xfrm>
              <a:custGeom>
                <a:avLst/>
                <a:gdLst>
                  <a:gd name="T0" fmla="*/ 0 w 132"/>
                  <a:gd name="T1" fmla="*/ 64 h 64"/>
                  <a:gd name="T2" fmla="*/ 127 w 132"/>
                  <a:gd name="T3" fmla="*/ 19 h 64"/>
                  <a:gd name="T4" fmla="*/ 122 w 132"/>
                  <a:gd name="T5" fmla="*/ 9 h 64"/>
                  <a:gd name="T6" fmla="*/ 132 w 132"/>
                  <a:gd name="T7" fmla="*/ 12 h 64"/>
                  <a:gd name="T8" fmla="*/ 115 w 132"/>
                  <a:gd name="T9" fmla="*/ 0 h 64"/>
                  <a:gd name="T10" fmla="*/ 115 w 132"/>
                  <a:gd name="T11" fmla="*/ 18 h 64"/>
                  <a:gd name="T12" fmla="*/ 0 w 132"/>
                  <a:gd name="T13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2" h="64">
                    <a:moveTo>
                      <a:pt x="0" y="64"/>
                    </a:moveTo>
                    <a:cubicBezTo>
                      <a:pt x="0" y="64"/>
                      <a:pt x="114" y="34"/>
                      <a:pt x="127" y="19"/>
                    </a:cubicBezTo>
                    <a:cubicBezTo>
                      <a:pt x="122" y="9"/>
                      <a:pt x="122" y="9"/>
                      <a:pt x="122" y="9"/>
                    </a:cubicBezTo>
                    <a:cubicBezTo>
                      <a:pt x="132" y="12"/>
                      <a:pt x="132" y="12"/>
                      <a:pt x="132" y="12"/>
                    </a:cubicBezTo>
                    <a:cubicBezTo>
                      <a:pt x="132" y="12"/>
                      <a:pt x="118" y="1"/>
                      <a:pt x="115" y="0"/>
                    </a:cubicBezTo>
                    <a:cubicBezTo>
                      <a:pt x="115" y="18"/>
                      <a:pt x="115" y="18"/>
                      <a:pt x="115" y="18"/>
                    </a:cubicBezTo>
                    <a:cubicBezTo>
                      <a:pt x="115" y="18"/>
                      <a:pt x="35" y="59"/>
                      <a:pt x="0" y="64"/>
                    </a:cubicBezTo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76" name="íṡ1îḓê">
                <a:extLst>
                  <a:ext uri="{FF2B5EF4-FFF2-40B4-BE49-F238E27FC236}">
                    <a16:creationId xmlns="" xmlns:a16="http://schemas.microsoft.com/office/drawing/2014/main" id="{841A0CB0-8AC9-42BB-B61B-CA98687C24D4}"/>
                  </a:ext>
                </a:extLst>
              </p:cNvPr>
              <p:cNvSpPr/>
              <p:nvPr/>
            </p:nvSpPr>
            <p:spPr bwMode="auto">
              <a:xfrm>
                <a:off x="8854428" y="2144253"/>
                <a:ext cx="606460" cy="518930"/>
              </a:xfrm>
              <a:custGeom>
                <a:avLst/>
                <a:gdLst>
                  <a:gd name="T0" fmla="*/ 122 w 369"/>
                  <a:gd name="T1" fmla="*/ 7 h 316"/>
                  <a:gd name="T2" fmla="*/ 112 w 369"/>
                  <a:gd name="T3" fmla="*/ 190 h 316"/>
                  <a:gd name="T4" fmla="*/ 336 w 369"/>
                  <a:gd name="T5" fmla="*/ 159 h 316"/>
                  <a:gd name="T6" fmla="*/ 369 w 369"/>
                  <a:gd name="T7" fmla="*/ 188 h 316"/>
                  <a:gd name="T8" fmla="*/ 86 w 369"/>
                  <a:gd name="T9" fmla="*/ 235 h 316"/>
                  <a:gd name="T10" fmla="*/ 122 w 369"/>
                  <a:gd name="T11" fmla="*/ 7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9" h="316">
                    <a:moveTo>
                      <a:pt x="122" y="7"/>
                    </a:moveTo>
                    <a:cubicBezTo>
                      <a:pt x="143" y="12"/>
                      <a:pt x="70" y="113"/>
                      <a:pt x="112" y="190"/>
                    </a:cubicBezTo>
                    <a:cubicBezTo>
                      <a:pt x="148" y="256"/>
                      <a:pt x="255" y="204"/>
                      <a:pt x="336" y="159"/>
                    </a:cubicBezTo>
                    <a:cubicBezTo>
                      <a:pt x="336" y="159"/>
                      <a:pt x="350" y="183"/>
                      <a:pt x="369" y="188"/>
                    </a:cubicBezTo>
                    <a:cubicBezTo>
                      <a:pt x="369" y="188"/>
                      <a:pt x="159" y="316"/>
                      <a:pt x="86" y="235"/>
                    </a:cubicBezTo>
                    <a:cubicBezTo>
                      <a:pt x="0" y="140"/>
                      <a:pt x="86" y="0"/>
                      <a:pt x="122" y="7"/>
                    </a:cubicBezTo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77" name="ïsḻîďe">
                <a:extLst>
                  <a:ext uri="{FF2B5EF4-FFF2-40B4-BE49-F238E27FC236}">
                    <a16:creationId xmlns="" xmlns:a16="http://schemas.microsoft.com/office/drawing/2014/main" id="{7529032B-EF4D-42F0-B64D-0427DD396B13}"/>
                  </a:ext>
                </a:extLst>
              </p:cNvPr>
              <p:cNvSpPr/>
              <p:nvPr/>
            </p:nvSpPr>
            <p:spPr bwMode="auto">
              <a:xfrm>
                <a:off x="8825251" y="2176904"/>
                <a:ext cx="191733" cy="371656"/>
              </a:xfrm>
              <a:custGeom>
                <a:avLst/>
                <a:gdLst>
                  <a:gd name="T0" fmla="*/ 110 w 117"/>
                  <a:gd name="T1" fmla="*/ 0 h 226"/>
                  <a:gd name="T2" fmla="*/ 117 w 117"/>
                  <a:gd name="T3" fmla="*/ 226 h 226"/>
                  <a:gd name="T4" fmla="*/ 110 w 117"/>
                  <a:gd name="T5" fmla="*/ 0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7" h="226">
                    <a:moveTo>
                      <a:pt x="110" y="0"/>
                    </a:moveTo>
                    <a:cubicBezTo>
                      <a:pt x="110" y="0"/>
                      <a:pt x="0" y="126"/>
                      <a:pt x="117" y="226"/>
                    </a:cubicBezTo>
                    <a:cubicBezTo>
                      <a:pt x="117" y="226"/>
                      <a:pt x="13" y="152"/>
                      <a:pt x="110" y="0"/>
                    </a:cubicBezTo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78" name="îśḷïḍé">
                <a:extLst>
                  <a:ext uri="{FF2B5EF4-FFF2-40B4-BE49-F238E27FC236}">
                    <a16:creationId xmlns="" xmlns:a16="http://schemas.microsoft.com/office/drawing/2014/main" id="{9805FB09-A79A-41A0-9067-45FC948B106E}"/>
                  </a:ext>
                </a:extLst>
              </p:cNvPr>
              <p:cNvSpPr/>
              <p:nvPr/>
            </p:nvSpPr>
            <p:spPr bwMode="auto">
              <a:xfrm>
                <a:off x="9399756" y="2293611"/>
                <a:ext cx="174366" cy="169503"/>
              </a:xfrm>
              <a:custGeom>
                <a:avLst/>
                <a:gdLst>
                  <a:gd name="T0" fmla="*/ 4 w 106"/>
                  <a:gd name="T1" fmla="*/ 68 h 103"/>
                  <a:gd name="T2" fmla="*/ 17 w 106"/>
                  <a:gd name="T3" fmla="*/ 8 h 103"/>
                  <a:gd name="T4" fmla="*/ 43 w 106"/>
                  <a:gd name="T5" fmla="*/ 10 h 103"/>
                  <a:gd name="T6" fmla="*/ 76 w 106"/>
                  <a:gd name="T7" fmla="*/ 20 h 103"/>
                  <a:gd name="T8" fmla="*/ 97 w 106"/>
                  <a:gd name="T9" fmla="*/ 59 h 103"/>
                  <a:gd name="T10" fmla="*/ 81 w 106"/>
                  <a:gd name="T11" fmla="*/ 56 h 103"/>
                  <a:gd name="T12" fmla="*/ 55 w 106"/>
                  <a:gd name="T13" fmla="*/ 49 h 103"/>
                  <a:gd name="T14" fmla="*/ 37 w 106"/>
                  <a:gd name="T15" fmla="*/ 97 h 103"/>
                  <a:gd name="T16" fmla="*/ 4 w 106"/>
                  <a:gd name="T17" fmla="*/ 68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6" h="103">
                    <a:moveTo>
                      <a:pt x="4" y="68"/>
                    </a:moveTo>
                    <a:cubicBezTo>
                      <a:pt x="4" y="68"/>
                      <a:pt x="0" y="19"/>
                      <a:pt x="17" y="8"/>
                    </a:cubicBezTo>
                    <a:cubicBezTo>
                      <a:pt x="17" y="8"/>
                      <a:pt x="33" y="0"/>
                      <a:pt x="43" y="10"/>
                    </a:cubicBezTo>
                    <a:cubicBezTo>
                      <a:pt x="43" y="10"/>
                      <a:pt x="72" y="3"/>
                      <a:pt x="76" y="20"/>
                    </a:cubicBezTo>
                    <a:cubicBezTo>
                      <a:pt x="76" y="20"/>
                      <a:pt x="106" y="27"/>
                      <a:pt x="97" y="59"/>
                    </a:cubicBezTo>
                    <a:cubicBezTo>
                      <a:pt x="97" y="59"/>
                      <a:pt x="88" y="67"/>
                      <a:pt x="81" y="56"/>
                    </a:cubicBezTo>
                    <a:cubicBezTo>
                      <a:pt x="75" y="45"/>
                      <a:pt x="59" y="31"/>
                      <a:pt x="55" y="49"/>
                    </a:cubicBezTo>
                    <a:cubicBezTo>
                      <a:pt x="52" y="67"/>
                      <a:pt x="61" y="91"/>
                      <a:pt x="37" y="97"/>
                    </a:cubicBezTo>
                    <a:cubicBezTo>
                      <a:pt x="13" y="103"/>
                      <a:pt x="4" y="82"/>
                      <a:pt x="4" y="68"/>
                    </a:cubicBezTo>
                  </a:path>
                </a:pathLst>
              </a:custGeom>
              <a:solidFill>
                <a:srgbClr val="FFDC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79" name="ïšļïde">
                <a:extLst>
                  <a:ext uri="{FF2B5EF4-FFF2-40B4-BE49-F238E27FC236}">
                    <a16:creationId xmlns="" xmlns:a16="http://schemas.microsoft.com/office/drawing/2014/main" id="{E42AB852-ADCB-4702-9476-CCED743FF2DD}"/>
                  </a:ext>
                </a:extLst>
              </p:cNvPr>
              <p:cNvSpPr/>
              <p:nvPr/>
            </p:nvSpPr>
            <p:spPr bwMode="auto">
              <a:xfrm>
                <a:off x="9435880" y="2324871"/>
                <a:ext cx="106981" cy="106981"/>
              </a:xfrm>
              <a:custGeom>
                <a:avLst/>
                <a:gdLst>
                  <a:gd name="T0" fmla="*/ 64 w 65"/>
                  <a:gd name="T1" fmla="*/ 35 h 65"/>
                  <a:gd name="T2" fmla="*/ 30 w 65"/>
                  <a:gd name="T3" fmla="*/ 64 h 65"/>
                  <a:gd name="T4" fmla="*/ 1 w 65"/>
                  <a:gd name="T5" fmla="*/ 30 h 65"/>
                  <a:gd name="T6" fmla="*/ 35 w 65"/>
                  <a:gd name="T7" fmla="*/ 1 h 65"/>
                  <a:gd name="T8" fmla="*/ 64 w 65"/>
                  <a:gd name="T9" fmla="*/ 3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65">
                    <a:moveTo>
                      <a:pt x="64" y="35"/>
                    </a:moveTo>
                    <a:cubicBezTo>
                      <a:pt x="62" y="52"/>
                      <a:pt x="47" y="65"/>
                      <a:pt x="30" y="64"/>
                    </a:cubicBezTo>
                    <a:cubicBezTo>
                      <a:pt x="13" y="62"/>
                      <a:pt x="0" y="47"/>
                      <a:pt x="1" y="30"/>
                    </a:cubicBezTo>
                    <a:cubicBezTo>
                      <a:pt x="2" y="13"/>
                      <a:pt x="17" y="0"/>
                      <a:pt x="35" y="1"/>
                    </a:cubicBezTo>
                    <a:cubicBezTo>
                      <a:pt x="52" y="2"/>
                      <a:pt x="65" y="17"/>
                      <a:pt x="64" y="35"/>
                    </a:cubicBezTo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80" name="ïślíḑé">
                <a:extLst>
                  <a:ext uri="{FF2B5EF4-FFF2-40B4-BE49-F238E27FC236}">
                    <a16:creationId xmlns="" xmlns:a16="http://schemas.microsoft.com/office/drawing/2014/main" id="{9921E99F-7782-4A68-8207-5FD84F987861}"/>
                  </a:ext>
                </a:extLst>
              </p:cNvPr>
              <p:cNvSpPr/>
              <p:nvPr/>
            </p:nvSpPr>
            <p:spPr bwMode="auto">
              <a:xfrm>
                <a:off x="9456025" y="2345017"/>
                <a:ext cx="67384" cy="67384"/>
              </a:xfrm>
              <a:custGeom>
                <a:avLst/>
                <a:gdLst>
                  <a:gd name="T0" fmla="*/ 40 w 41"/>
                  <a:gd name="T1" fmla="*/ 22 h 41"/>
                  <a:gd name="T2" fmla="*/ 19 w 41"/>
                  <a:gd name="T3" fmla="*/ 40 h 41"/>
                  <a:gd name="T4" fmla="*/ 1 w 41"/>
                  <a:gd name="T5" fmla="*/ 19 h 41"/>
                  <a:gd name="T6" fmla="*/ 22 w 41"/>
                  <a:gd name="T7" fmla="*/ 1 h 41"/>
                  <a:gd name="T8" fmla="*/ 40 w 41"/>
                  <a:gd name="T9" fmla="*/ 2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1">
                    <a:moveTo>
                      <a:pt x="40" y="22"/>
                    </a:moveTo>
                    <a:cubicBezTo>
                      <a:pt x="39" y="33"/>
                      <a:pt x="30" y="41"/>
                      <a:pt x="19" y="40"/>
                    </a:cubicBezTo>
                    <a:cubicBezTo>
                      <a:pt x="8" y="39"/>
                      <a:pt x="0" y="30"/>
                      <a:pt x="1" y="19"/>
                    </a:cubicBezTo>
                    <a:cubicBezTo>
                      <a:pt x="1" y="8"/>
                      <a:pt x="11" y="0"/>
                      <a:pt x="22" y="1"/>
                    </a:cubicBezTo>
                    <a:cubicBezTo>
                      <a:pt x="33" y="2"/>
                      <a:pt x="41" y="11"/>
                      <a:pt x="40" y="22"/>
                    </a:cubicBezTo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81" name="íṧľîdê">
                <a:extLst>
                  <a:ext uri="{FF2B5EF4-FFF2-40B4-BE49-F238E27FC236}">
                    <a16:creationId xmlns="" xmlns:a16="http://schemas.microsoft.com/office/drawing/2014/main" id="{1CE0C9E7-181B-4430-87E8-883C0D156059}"/>
                  </a:ext>
                </a:extLst>
              </p:cNvPr>
              <p:cNvSpPr/>
              <p:nvPr/>
            </p:nvSpPr>
            <p:spPr bwMode="auto">
              <a:xfrm>
                <a:off x="8061098" y="2300557"/>
                <a:ext cx="182702" cy="167419"/>
              </a:xfrm>
              <a:custGeom>
                <a:avLst/>
                <a:gdLst>
                  <a:gd name="T0" fmla="*/ 104 w 111"/>
                  <a:gd name="T1" fmla="*/ 57 h 102"/>
                  <a:gd name="T2" fmla="*/ 39 w 111"/>
                  <a:gd name="T3" fmla="*/ 6 h 102"/>
                  <a:gd name="T4" fmla="*/ 18 w 111"/>
                  <a:gd name="T5" fmla="*/ 8 h 102"/>
                  <a:gd name="T6" fmla="*/ 6 w 111"/>
                  <a:gd name="T7" fmla="*/ 23 h 102"/>
                  <a:gd name="T8" fmla="*/ 8 w 111"/>
                  <a:gd name="T9" fmla="*/ 45 h 102"/>
                  <a:gd name="T10" fmla="*/ 9 w 111"/>
                  <a:gd name="T11" fmla="*/ 46 h 102"/>
                  <a:gd name="T12" fmla="*/ 12 w 111"/>
                  <a:gd name="T13" fmla="*/ 38 h 102"/>
                  <a:gd name="T14" fmla="*/ 23 w 111"/>
                  <a:gd name="T15" fmla="*/ 24 h 102"/>
                  <a:gd name="T16" fmla="*/ 40 w 111"/>
                  <a:gd name="T17" fmla="*/ 21 h 102"/>
                  <a:gd name="T18" fmla="*/ 89 w 111"/>
                  <a:gd name="T19" fmla="*/ 59 h 102"/>
                  <a:gd name="T20" fmla="*/ 89 w 111"/>
                  <a:gd name="T21" fmla="*/ 77 h 102"/>
                  <a:gd name="T22" fmla="*/ 79 w 111"/>
                  <a:gd name="T23" fmla="*/ 91 h 102"/>
                  <a:gd name="T24" fmla="*/ 72 w 111"/>
                  <a:gd name="T25" fmla="*/ 96 h 102"/>
                  <a:gd name="T26" fmla="*/ 72 w 111"/>
                  <a:gd name="T27" fmla="*/ 96 h 102"/>
                  <a:gd name="T28" fmla="*/ 94 w 111"/>
                  <a:gd name="T29" fmla="*/ 94 h 102"/>
                  <a:gd name="T30" fmla="*/ 106 w 111"/>
                  <a:gd name="T31" fmla="*/ 79 h 102"/>
                  <a:gd name="T32" fmla="*/ 104 w 111"/>
                  <a:gd name="T33" fmla="*/ 57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1" h="102">
                    <a:moveTo>
                      <a:pt x="104" y="57"/>
                    </a:moveTo>
                    <a:cubicBezTo>
                      <a:pt x="39" y="6"/>
                      <a:pt x="39" y="6"/>
                      <a:pt x="39" y="6"/>
                    </a:cubicBezTo>
                    <a:cubicBezTo>
                      <a:pt x="33" y="0"/>
                      <a:pt x="23" y="2"/>
                      <a:pt x="18" y="8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0" y="30"/>
                      <a:pt x="1" y="40"/>
                      <a:pt x="8" y="45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9" y="43"/>
                      <a:pt x="10" y="40"/>
                      <a:pt x="12" y="38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7" y="18"/>
                      <a:pt x="35" y="17"/>
                      <a:pt x="40" y="21"/>
                    </a:cubicBezTo>
                    <a:cubicBezTo>
                      <a:pt x="89" y="59"/>
                      <a:pt x="89" y="59"/>
                      <a:pt x="89" y="59"/>
                    </a:cubicBezTo>
                    <a:cubicBezTo>
                      <a:pt x="94" y="63"/>
                      <a:pt x="94" y="72"/>
                      <a:pt x="89" y="77"/>
                    </a:cubicBezTo>
                    <a:cubicBezTo>
                      <a:pt x="79" y="91"/>
                      <a:pt x="79" y="91"/>
                      <a:pt x="79" y="91"/>
                    </a:cubicBezTo>
                    <a:cubicBezTo>
                      <a:pt x="77" y="93"/>
                      <a:pt x="74" y="95"/>
                      <a:pt x="72" y="96"/>
                    </a:cubicBezTo>
                    <a:cubicBezTo>
                      <a:pt x="72" y="96"/>
                      <a:pt x="72" y="96"/>
                      <a:pt x="72" y="96"/>
                    </a:cubicBezTo>
                    <a:cubicBezTo>
                      <a:pt x="79" y="102"/>
                      <a:pt x="89" y="101"/>
                      <a:pt x="94" y="94"/>
                    </a:cubicBezTo>
                    <a:cubicBezTo>
                      <a:pt x="106" y="79"/>
                      <a:pt x="106" y="79"/>
                      <a:pt x="106" y="79"/>
                    </a:cubicBezTo>
                    <a:cubicBezTo>
                      <a:pt x="111" y="72"/>
                      <a:pt x="110" y="62"/>
                      <a:pt x="104" y="57"/>
                    </a:cubicBezTo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82" name="isľíḓê">
                <a:extLst>
                  <a:ext uri="{FF2B5EF4-FFF2-40B4-BE49-F238E27FC236}">
                    <a16:creationId xmlns="" xmlns:a16="http://schemas.microsoft.com/office/drawing/2014/main" id="{338C839A-295D-4AD1-8315-3F941CDAB2F7}"/>
                  </a:ext>
                </a:extLst>
              </p:cNvPr>
              <p:cNvSpPr/>
              <p:nvPr/>
            </p:nvSpPr>
            <p:spPr bwMode="auto">
              <a:xfrm>
                <a:off x="8049983" y="2292221"/>
                <a:ext cx="182007" cy="166030"/>
              </a:xfrm>
              <a:custGeom>
                <a:avLst/>
                <a:gdLst>
                  <a:gd name="T0" fmla="*/ 103 w 111"/>
                  <a:gd name="T1" fmla="*/ 56 h 101"/>
                  <a:gd name="T2" fmla="*/ 39 w 111"/>
                  <a:gd name="T3" fmla="*/ 5 h 101"/>
                  <a:gd name="T4" fmla="*/ 17 w 111"/>
                  <a:gd name="T5" fmla="*/ 7 h 101"/>
                  <a:gd name="T6" fmla="*/ 5 w 111"/>
                  <a:gd name="T7" fmla="*/ 23 h 101"/>
                  <a:gd name="T8" fmla="*/ 8 w 111"/>
                  <a:gd name="T9" fmla="*/ 44 h 101"/>
                  <a:gd name="T10" fmla="*/ 8 w 111"/>
                  <a:gd name="T11" fmla="*/ 45 h 101"/>
                  <a:gd name="T12" fmla="*/ 12 w 111"/>
                  <a:gd name="T13" fmla="*/ 37 h 101"/>
                  <a:gd name="T14" fmla="*/ 22 w 111"/>
                  <a:gd name="T15" fmla="*/ 24 h 101"/>
                  <a:gd name="T16" fmla="*/ 40 w 111"/>
                  <a:gd name="T17" fmla="*/ 20 h 101"/>
                  <a:gd name="T18" fmla="*/ 88 w 111"/>
                  <a:gd name="T19" fmla="*/ 59 h 101"/>
                  <a:gd name="T20" fmla="*/ 89 w 111"/>
                  <a:gd name="T21" fmla="*/ 77 h 101"/>
                  <a:gd name="T22" fmla="*/ 78 w 111"/>
                  <a:gd name="T23" fmla="*/ 90 h 101"/>
                  <a:gd name="T24" fmla="*/ 71 w 111"/>
                  <a:gd name="T25" fmla="*/ 95 h 101"/>
                  <a:gd name="T26" fmla="*/ 72 w 111"/>
                  <a:gd name="T27" fmla="*/ 96 h 101"/>
                  <a:gd name="T28" fmla="*/ 94 w 111"/>
                  <a:gd name="T29" fmla="*/ 93 h 101"/>
                  <a:gd name="T30" fmla="*/ 106 w 111"/>
                  <a:gd name="T31" fmla="*/ 78 h 101"/>
                  <a:gd name="T32" fmla="*/ 103 w 111"/>
                  <a:gd name="T33" fmla="*/ 56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1" h="101">
                    <a:moveTo>
                      <a:pt x="103" y="56"/>
                    </a:moveTo>
                    <a:cubicBezTo>
                      <a:pt x="39" y="5"/>
                      <a:pt x="39" y="5"/>
                      <a:pt x="39" y="5"/>
                    </a:cubicBezTo>
                    <a:cubicBezTo>
                      <a:pt x="32" y="0"/>
                      <a:pt x="23" y="1"/>
                      <a:pt x="17" y="7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0" y="29"/>
                      <a:pt x="1" y="39"/>
                      <a:pt x="8" y="44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9" y="42"/>
                      <a:pt x="10" y="39"/>
                      <a:pt x="12" y="37"/>
                    </a:cubicBezTo>
                    <a:cubicBezTo>
                      <a:pt x="22" y="24"/>
                      <a:pt x="22" y="24"/>
                      <a:pt x="22" y="24"/>
                    </a:cubicBezTo>
                    <a:cubicBezTo>
                      <a:pt x="27" y="18"/>
                      <a:pt x="35" y="16"/>
                      <a:pt x="40" y="20"/>
                    </a:cubicBezTo>
                    <a:cubicBezTo>
                      <a:pt x="88" y="59"/>
                      <a:pt x="88" y="59"/>
                      <a:pt x="88" y="59"/>
                    </a:cubicBezTo>
                    <a:cubicBezTo>
                      <a:pt x="93" y="63"/>
                      <a:pt x="94" y="71"/>
                      <a:pt x="89" y="77"/>
                    </a:cubicBezTo>
                    <a:cubicBezTo>
                      <a:pt x="78" y="90"/>
                      <a:pt x="78" y="90"/>
                      <a:pt x="78" y="90"/>
                    </a:cubicBezTo>
                    <a:cubicBezTo>
                      <a:pt x="76" y="93"/>
                      <a:pt x="74" y="94"/>
                      <a:pt x="71" y="95"/>
                    </a:cubicBezTo>
                    <a:cubicBezTo>
                      <a:pt x="72" y="96"/>
                      <a:pt x="72" y="96"/>
                      <a:pt x="72" y="96"/>
                    </a:cubicBezTo>
                    <a:cubicBezTo>
                      <a:pt x="79" y="101"/>
                      <a:pt x="88" y="100"/>
                      <a:pt x="94" y="93"/>
                    </a:cubicBezTo>
                    <a:cubicBezTo>
                      <a:pt x="106" y="78"/>
                      <a:pt x="106" y="78"/>
                      <a:pt x="106" y="78"/>
                    </a:cubicBezTo>
                    <a:cubicBezTo>
                      <a:pt x="111" y="71"/>
                      <a:pt x="110" y="61"/>
                      <a:pt x="103" y="56"/>
                    </a:cubicBezTo>
                  </a:path>
                </a:pathLst>
              </a:custGeom>
              <a:solidFill>
                <a:schemeClr val="tx2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83" name="îṩḻídè">
                <a:extLst>
                  <a:ext uri="{FF2B5EF4-FFF2-40B4-BE49-F238E27FC236}">
                    <a16:creationId xmlns="" xmlns:a16="http://schemas.microsoft.com/office/drawing/2014/main" id="{8CD06CAC-3103-4363-AD04-17478DAFE717}"/>
                  </a:ext>
                </a:extLst>
              </p:cNvPr>
              <p:cNvSpPr/>
              <p:nvPr/>
            </p:nvSpPr>
            <p:spPr bwMode="auto">
              <a:xfrm>
                <a:off x="7681800" y="2254708"/>
                <a:ext cx="724556" cy="700937"/>
              </a:xfrm>
              <a:custGeom>
                <a:avLst/>
                <a:gdLst>
                  <a:gd name="T0" fmla="*/ 286 w 441"/>
                  <a:gd name="T1" fmla="*/ 419 h 427"/>
                  <a:gd name="T2" fmla="*/ 264 w 441"/>
                  <a:gd name="T3" fmla="*/ 422 h 427"/>
                  <a:gd name="T4" fmla="*/ 8 w 441"/>
                  <a:gd name="T5" fmla="*/ 219 h 427"/>
                  <a:gd name="T6" fmla="*/ 6 w 441"/>
                  <a:gd name="T7" fmla="*/ 197 h 427"/>
                  <a:gd name="T8" fmla="*/ 156 w 441"/>
                  <a:gd name="T9" fmla="*/ 8 h 427"/>
                  <a:gd name="T10" fmla="*/ 178 w 441"/>
                  <a:gd name="T11" fmla="*/ 5 h 427"/>
                  <a:gd name="T12" fmla="*/ 434 w 441"/>
                  <a:gd name="T13" fmla="*/ 208 h 427"/>
                  <a:gd name="T14" fmla="*/ 436 w 441"/>
                  <a:gd name="T15" fmla="*/ 230 h 427"/>
                  <a:gd name="T16" fmla="*/ 286 w 441"/>
                  <a:gd name="T17" fmla="*/ 419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1" h="427">
                    <a:moveTo>
                      <a:pt x="286" y="419"/>
                    </a:moveTo>
                    <a:cubicBezTo>
                      <a:pt x="280" y="426"/>
                      <a:pt x="270" y="427"/>
                      <a:pt x="264" y="422"/>
                    </a:cubicBezTo>
                    <a:cubicBezTo>
                      <a:pt x="8" y="219"/>
                      <a:pt x="8" y="219"/>
                      <a:pt x="8" y="219"/>
                    </a:cubicBezTo>
                    <a:cubicBezTo>
                      <a:pt x="2" y="213"/>
                      <a:pt x="0" y="204"/>
                      <a:pt x="6" y="197"/>
                    </a:cubicBezTo>
                    <a:cubicBezTo>
                      <a:pt x="156" y="8"/>
                      <a:pt x="156" y="8"/>
                      <a:pt x="156" y="8"/>
                    </a:cubicBezTo>
                    <a:cubicBezTo>
                      <a:pt x="162" y="1"/>
                      <a:pt x="171" y="0"/>
                      <a:pt x="178" y="5"/>
                    </a:cubicBezTo>
                    <a:cubicBezTo>
                      <a:pt x="434" y="208"/>
                      <a:pt x="434" y="208"/>
                      <a:pt x="434" y="208"/>
                    </a:cubicBezTo>
                    <a:cubicBezTo>
                      <a:pt x="440" y="214"/>
                      <a:pt x="441" y="223"/>
                      <a:pt x="436" y="230"/>
                    </a:cubicBezTo>
                    <a:lnTo>
                      <a:pt x="286" y="419"/>
                    </a:lnTo>
                    <a:close/>
                  </a:path>
                </a:pathLst>
              </a:custGeom>
              <a:solidFill>
                <a:schemeClr val="tx2">
                  <a:lumMod val="5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84" name="îṡḻiḓè">
                <a:extLst>
                  <a:ext uri="{FF2B5EF4-FFF2-40B4-BE49-F238E27FC236}">
                    <a16:creationId xmlns="" xmlns:a16="http://schemas.microsoft.com/office/drawing/2014/main" id="{6123F1DE-4DEC-4B3E-AB3D-67FD54BFA390}"/>
                  </a:ext>
                </a:extLst>
              </p:cNvPr>
              <p:cNvSpPr/>
              <p:nvPr/>
            </p:nvSpPr>
            <p:spPr bwMode="auto">
              <a:xfrm>
                <a:off x="7681800" y="2254708"/>
                <a:ext cx="694685" cy="676623"/>
              </a:xfrm>
              <a:custGeom>
                <a:avLst/>
                <a:gdLst>
                  <a:gd name="T0" fmla="*/ 267 w 423"/>
                  <a:gd name="T1" fmla="*/ 404 h 412"/>
                  <a:gd name="T2" fmla="*/ 246 w 423"/>
                  <a:gd name="T3" fmla="*/ 407 h 412"/>
                  <a:gd name="T4" fmla="*/ 8 w 423"/>
                  <a:gd name="T5" fmla="*/ 218 h 412"/>
                  <a:gd name="T6" fmla="*/ 6 w 423"/>
                  <a:gd name="T7" fmla="*/ 197 h 412"/>
                  <a:gd name="T8" fmla="*/ 156 w 423"/>
                  <a:gd name="T9" fmla="*/ 8 h 412"/>
                  <a:gd name="T10" fmla="*/ 177 w 423"/>
                  <a:gd name="T11" fmla="*/ 5 h 412"/>
                  <a:gd name="T12" fmla="*/ 415 w 423"/>
                  <a:gd name="T13" fmla="*/ 194 h 412"/>
                  <a:gd name="T14" fmla="*/ 417 w 423"/>
                  <a:gd name="T15" fmla="*/ 215 h 412"/>
                  <a:gd name="T16" fmla="*/ 267 w 423"/>
                  <a:gd name="T17" fmla="*/ 404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23" h="412">
                    <a:moveTo>
                      <a:pt x="267" y="404"/>
                    </a:moveTo>
                    <a:cubicBezTo>
                      <a:pt x="261" y="411"/>
                      <a:pt x="252" y="412"/>
                      <a:pt x="246" y="407"/>
                    </a:cubicBezTo>
                    <a:cubicBezTo>
                      <a:pt x="8" y="218"/>
                      <a:pt x="8" y="218"/>
                      <a:pt x="8" y="218"/>
                    </a:cubicBezTo>
                    <a:cubicBezTo>
                      <a:pt x="1" y="213"/>
                      <a:pt x="0" y="204"/>
                      <a:pt x="6" y="197"/>
                    </a:cubicBezTo>
                    <a:cubicBezTo>
                      <a:pt x="156" y="8"/>
                      <a:pt x="156" y="8"/>
                      <a:pt x="156" y="8"/>
                    </a:cubicBezTo>
                    <a:cubicBezTo>
                      <a:pt x="162" y="1"/>
                      <a:pt x="171" y="0"/>
                      <a:pt x="177" y="5"/>
                    </a:cubicBezTo>
                    <a:cubicBezTo>
                      <a:pt x="415" y="194"/>
                      <a:pt x="415" y="194"/>
                      <a:pt x="415" y="194"/>
                    </a:cubicBezTo>
                    <a:cubicBezTo>
                      <a:pt x="422" y="199"/>
                      <a:pt x="423" y="209"/>
                      <a:pt x="417" y="215"/>
                    </a:cubicBezTo>
                    <a:lnTo>
                      <a:pt x="267" y="404"/>
                    </a:lnTo>
                    <a:close/>
                  </a:path>
                </a:pathLst>
              </a:custGeom>
              <a:solidFill>
                <a:schemeClr val="tx2">
                  <a:lumMod val="5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85" name="ïśliḓé">
                <a:extLst>
                  <a:ext uri="{FF2B5EF4-FFF2-40B4-BE49-F238E27FC236}">
                    <a16:creationId xmlns="" xmlns:a16="http://schemas.microsoft.com/office/drawing/2014/main" id="{9B355B54-2879-49D9-931F-EF66F036B63C}"/>
                  </a:ext>
                </a:extLst>
              </p:cNvPr>
              <p:cNvSpPr/>
              <p:nvPr/>
            </p:nvSpPr>
            <p:spPr bwMode="auto">
              <a:xfrm>
                <a:off x="7681800" y="2254708"/>
                <a:ext cx="694685" cy="676623"/>
              </a:xfrm>
              <a:custGeom>
                <a:avLst/>
                <a:gdLst>
                  <a:gd name="T0" fmla="*/ 267 w 423"/>
                  <a:gd name="T1" fmla="*/ 404 h 412"/>
                  <a:gd name="T2" fmla="*/ 246 w 423"/>
                  <a:gd name="T3" fmla="*/ 407 h 412"/>
                  <a:gd name="T4" fmla="*/ 8 w 423"/>
                  <a:gd name="T5" fmla="*/ 218 h 412"/>
                  <a:gd name="T6" fmla="*/ 6 w 423"/>
                  <a:gd name="T7" fmla="*/ 197 h 412"/>
                  <a:gd name="T8" fmla="*/ 156 w 423"/>
                  <a:gd name="T9" fmla="*/ 8 h 412"/>
                  <a:gd name="T10" fmla="*/ 177 w 423"/>
                  <a:gd name="T11" fmla="*/ 5 h 412"/>
                  <a:gd name="T12" fmla="*/ 415 w 423"/>
                  <a:gd name="T13" fmla="*/ 194 h 412"/>
                  <a:gd name="T14" fmla="*/ 417 w 423"/>
                  <a:gd name="T15" fmla="*/ 215 h 412"/>
                  <a:gd name="T16" fmla="*/ 267 w 423"/>
                  <a:gd name="T17" fmla="*/ 404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23" h="412">
                    <a:moveTo>
                      <a:pt x="267" y="404"/>
                    </a:moveTo>
                    <a:cubicBezTo>
                      <a:pt x="261" y="411"/>
                      <a:pt x="252" y="412"/>
                      <a:pt x="246" y="407"/>
                    </a:cubicBezTo>
                    <a:cubicBezTo>
                      <a:pt x="8" y="218"/>
                      <a:pt x="8" y="218"/>
                      <a:pt x="8" y="218"/>
                    </a:cubicBezTo>
                    <a:cubicBezTo>
                      <a:pt x="1" y="213"/>
                      <a:pt x="0" y="204"/>
                      <a:pt x="6" y="197"/>
                    </a:cubicBezTo>
                    <a:cubicBezTo>
                      <a:pt x="156" y="8"/>
                      <a:pt x="156" y="8"/>
                      <a:pt x="156" y="8"/>
                    </a:cubicBezTo>
                    <a:cubicBezTo>
                      <a:pt x="162" y="1"/>
                      <a:pt x="171" y="0"/>
                      <a:pt x="177" y="5"/>
                    </a:cubicBezTo>
                    <a:cubicBezTo>
                      <a:pt x="415" y="194"/>
                      <a:pt x="415" y="194"/>
                      <a:pt x="415" y="194"/>
                    </a:cubicBezTo>
                    <a:cubicBezTo>
                      <a:pt x="422" y="199"/>
                      <a:pt x="423" y="209"/>
                      <a:pt x="417" y="215"/>
                    </a:cubicBezTo>
                    <a:lnTo>
                      <a:pt x="267" y="404"/>
                    </a:lnTo>
                    <a:close/>
                  </a:path>
                </a:pathLst>
              </a:custGeom>
              <a:noFill/>
              <a:ln w="14288" cap="flat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86" name="îṩļíde">
                <a:extLst>
                  <a:ext uri="{FF2B5EF4-FFF2-40B4-BE49-F238E27FC236}">
                    <a16:creationId xmlns="" xmlns:a16="http://schemas.microsoft.com/office/drawing/2014/main" id="{637E1741-2489-4DAB-994F-265EFD6C9B12}"/>
                  </a:ext>
                </a:extLst>
              </p:cNvPr>
              <p:cNvSpPr/>
              <p:nvPr/>
            </p:nvSpPr>
            <p:spPr bwMode="auto">
              <a:xfrm>
                <a:off x="7639424" y="2219974"/>
                <a:ext cx="698158" cy="681486"/>
              </a:xfrm>
              <a:custGeom>
                <a:avLst/>
                <a:gdLst>
                  <a:gd name="T0" fmla="*/ 269 w 425"/>
                  <a:gd name="T1" fmla="*/ 406 h 415"/>
                  <a:gd name="T2" fmla="*/ 248 w 425"/>
                  <a:gd name="T3" fmla="*/ 409 h 415"/>
                  <a:gd name="T4" fmla="*/ 8 w 425"/>
                  <a:gd name="T5" fmla="*/ 218 h 415"/>
                  <a:gd name="T6" fmla="*/ 6 w 425"/>
                  <a:gd name="T7" fmla="*/ 197 h 415"/>
                  <a:gd name="T8" fmla="*/ 156 w 425"/>
                  <a:gd name="T9" fmla="*/ 8 h 415"/>
                  <a:gd name="T10" fmla="*/ 177 w 425"/>
                  <a:gd name="T11" fmla="*/ 5 h 415"/>
                  <a:gd name="T12" fmla="*/ 418 w 425"/>
                  <a:gd name="T13" fmla="*/ 196 h 415"/>
                  <a:gd name="T14" fmla="*/ 419 w 425"/>
                  <a:gd name="T15" fmla="*/ 217 h 415"/>
                  <a:gd name="T16" fmla="*/ 269 w 425"/>
                  <a:gd name="T17" fmla="*/ 406 h 4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25" h="415">
                    <a:moveTo>
                      <a:pt x="269" y="406"/>
                    </a:moveTo>
                    <a:cubicBezTo>
                      <a:pt x="264" y="413"/>
                      <a:pt x="254" y="415"/>
                      <a:pt x="248" y="409"/>
                    </a:cubicBezTo>
                    <a:cubicBezTo>
                      <a:pt x="8" y="218"/>
                      <a:pt x="8" y="218"/>
                      <a:pt x="8" y="218"/>
                    </a:cubicBezTo>
                    <a:cubicBezTo>
                      <a:pt x="1" y="213"/>
                      <a:pt x="0" y="204"/>
                      <a:pt x="6" y="197"/>
                    </a:cubicBezTo>
                    <a:cubicBezTo>
                      <a:pt x="156" y="8"/>
                      <a:pt x="156" y="8"/>
                      <a:pt x="156" y="8"/>
                    </a:cubicBezTo>
                    <a:cubicBezTo>
                      <a:pt x="162" y="1"/>
                      <a:pt x="171" y="0"/>
                      <a:pt x="177" y="5"/>
                    </a:cubicBezTo>
                    <a:cubicBezTo>
                      <a:pt x="418" y="196"/>
                      <a:pt x="418" y="196"/>
                      <a:pt x="418" y="196"/>
                    </a:cubicBezTo>
                    <a:cubicBezTo>
                      <a:pt x="424" y="201"/>
                      <a:pt x="425" y="211"/>
                      <a:pt x="419" y="217"/>
                    </a:cubicBezTo>
                    <a:lnTo>
                      <a:pt x="269" y="406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87" name="ïš1ïḑè">
                <a:extLst>
                  <a:ext uri="{FF2B5EF4-FFF2-40B4-BE49-F238E27FC236}">
                    <a16:creationId xmlns="" xmlns:a16="http://schemas.microsoft.com/office/drawing/2014/main" id="{D699CB38-C783-4568-A448-7A10F5C41EF5}"/>
                  </a:ext>
                </a:extLst>
              </p:cNvPr>
              <p:cNvSpPr/>
              <p:nvPr/>
            </p:nvSpPr>
            <p:spPr bwMode="auto">
              <a:xfrm>
                <a:off x="7672074" y="2252624"/>
                <a:ext cx="617575" cy="602986"/>
              </a:xfrm>
              <a:custGeom>
                <a:avLst/>
                <a:gdLst>
                  <a:gd name="T0" fmla="*/ 237 w 376"/>
                  <a:gd name="T1" fmla="*/ 360 h 367"/>
                  <a:gd name="T2" fmla="*/ 218 w 376"/>
                  <a:gd name="T3" fmla="*/ 363 h 367"/>
                  <a:gd name="T4" fmla="*/ 6 w 376"/>
                  <a:gd name="T5" fmla="*/ 194 h 367"/>
                  <a:gd name="T6" fmla="*/ 5 w 376"/>
                  <a:gd name="T7" fmla="*/ 175 h 367"/>
                  <a:gd name="T8" fmla="*/ 139 w 376"/>
                  <a:gd name="T9" fmla="*/ 7 h 367"/>
                  <a:gd name="T10" fmla="*/ 158 w 376"/>
                  <a:gd name="T11" fmla="*/ 4 h 367"/>
                  <a:gd name="T12" fmla="*/ 369 w 376"/>
                  <a:gd name="T13" fmla="*/ 172 h 367"/>
                  <a:gd name="T14" fmla="*/ 371 w 376"/>
                  <a:gd name="T15" fmla="*/ 191 h 367"/>
                  <a:gd name="T16" fmla="*/ 237 w 376"/>
                  <a:gd name="T17" fmla="*/ 360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6" h="367">
                    <a:moveTo>
                      <a:pt x="237" y="360"/>
                    </a:moveTo>
                    <a:cubicBezTo>
                      <a:pt x="232" y="366"/>
                      <a:pt x="223" y="367"/>
                      <a:pt x="218" y="363"/>
                    </a:cubicBezTo>
                    <a:cubicBezTo>
                      <a:pt x="6" y="194"/>
                      <a:pt x="6" y="194"/>
                      <a:pt x="6" y="194"/>
                    </a:cubicBezTo>
                    <a:cubicBezTo>
                      <a:pt x="1" y="190"/>
                      <a:pt x="0" y="181"/>
                      <a:pt x="5" y="175"/>
                    </a:cubicBezTo>
                    <a:cubicBezTo>
                      <a:pt x="139" y="7"/>
                      <a:pt x="139" y="7"/>
                      <a:pt x="139" y="7"/>
                    </a:cubicBezTo>
                    <a:cubicBezTo>
                      <a:pt x="144" y="1"/>
                      <a:pt x="152" y="0"/>
                      <a:pt x="158" y="4"/>
                    </a:cubicBezTo>
                    <a:cubicBezTo>
                      <a:pt x="369" y="172"/>
                      <a:pt x="369" y="172"/>
                      <a:pt x="369" y="172"/>
                    </a:cubicBezTo>
                    <a:cubicBezTo>
                      <a:pt x="375" y="177"/>
                      <a:pt x="376" y="185"/>
                      <a:pt x="371" y="191"/>
                    </a:cubicBezTo>
                    <a:lnTo>
                      <a:pt x="237" y="36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88" name="iṥ1îḍé">
                <a:extLst>
                  <a:ext uri="{FF2B5EF4-FFF2-40B4-BE49-F238E27FC236}">
                    <a16:creationId xmlns="" xmlns:a16="http://schemas.microsoft.com/office/drawing/2014/main" id="{9BA42130-5A3C-427F-86E6-9A99B4E70EFE}"/>
                  </a:ext>
                </a:extLst>
              </p:cNvPr>
              <p:cNvSpPr/>
              <p:nvPr/>
            </p:nvSpPr>
            <p:spPr bwMode="auto">
              <a:xfrm>
                <a:off x="8414693" y="2554812"/>
                <a:ext cx="42376" cy="72247"/>
              </a:xfrm>
              <a:custGeom>
                <a:avLst/>
                <a:gdLst>
                  <a:gd name="T0" fmla="*/ 6 w 26"/>
                  <a:gd name="T1" fmla="*/ 16 h 44"/>
                  <a:gd name="T2" fmla="*/ 11 w 26"/>
                  <a:gd name="T3" fmla="*/ 34 h 44"/>
                  <a:gd name="T4" fmla="*/ 26 w 26"/>
                  <a:gd name="T5" fmla="*/ 34 h 44"/>
                  <a:gd name="T6" fmla="*/ 18 w 26"/>
                  <a:gd name="T7" fmla="*/ 8 h 44"/>
                  <a:gd name="T8" fmla="*/ 6 w 26"/>
                  <a:gd name="T9" fmla="*/ 16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44">
                    <a:moveTo>
                      <a:pt x="6" y="16"/>
                    </a:moveTo>
                    <a:cubicBezTo>
                      <a:pt x="9" y="21"/>
                      <a:pt x="10" y="27"/>
                      <a:pt x="11" y="34"/>
                    </a:cubicBezTo>
                    <a:cubicBezTo>
                      <a:pt x="11" y="44"/>
                      <a:pt x="26" y="44"/>
                      <a:pt x="26" y="34"/>
                    </a:cubicBezTo>
                    <a:cubicBezTo>
                      <a:pt x="25" y="25"/>
                      <a:pt x="23" y="16"/>
                      <a:pt x="18" y="8"/>
                    </a:cubicBezTo>
                    <a:cubicBezTo>
                      <a:pt x="13" y="0"/>
                      <a:pt x="0" y="7"/>
                      <a:pt x="6" y="16"/>
                    </a:cubicBezTo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89" name="iṩlïḓè">
                <a:extLst>
                  <a:ext uri="{FF2B5EF4-FFF2-40B4-BE49-F238E27FC236}">
                    <a16:creationId xmlns="" xmlns:a16="http://schemas.microsoft.com/office/drawing/2014/main" id="{216431E8-FCFB-4E90-B7C8-7BC8C5FF0BD1}"/>
                  </a:ext>
                </a:extLst>
              </p:cNvPr>
              <p:cNvSpPr/>
              <p:nvPr/>
            </p:nvSpPr>
            <p:spPr bwMode="auto">
              <a:xfrm>
                <a:off x="8460542" y="2556896"/>
                <a:ext cx="32650" cy="60438"/>
              </a:xfrm>
              <a:custGeom>
                <a:avLst/>
                <a:gdLst>
                  <a:gd name="T0" fmla="*/ 3 w 20"/>
                  <a:gd name="T1" fmla="*/ 13 h 37"/>
                  <a:gd name="T2" fmla="*/ 5 w 20"/>
                  <a:gd name="T3" fmla="*/ 27 h 37"/>
                  <a:gd name="T4" fmla="*/ 20 w 20"/>
                  <a:gd name="T5" fmla="*/ 27 h 37"/>
                  <a:gd name="T6" fmla="*/ 17 w 20"/>
                  <a:gd name="T7" fmla="*/ 9 h 37"/>
                  <a:gd name="T8" fmla="*/ 3 w 20"/>
                  <a:gd name="T9" fmla="*/ 13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37">
                    <a:moveTo>
                      <a:pt x="3" y="13"/>
                    </a:moveTo>
                    <a:cubicBezTo>
                      <a:pt x="4" y="17"/>
                      <a:pt x="4" y="22"/>
                      <a:pt x="5" y="27"/>
                    </a:cubicBezTo>
                    <a:cubicBezTo>
                      <a:pt x="5" y="37"/>
                      <a:pt x="20" y="37"/>
                      <a:pt x="20" y="27"/>
                    </a:cubicBezTo>
                    <a:cubicBezTo>
                      <a:pt x="19" y="21"/>
                      <a:pt x="19" y="15"/>
                      <a:pt x="17" y="9"/>
                    </a:cubicBezTo>
                    <a:cubicBezTo>
                      <a:pt x="14" y="0"/>
                      <a:pt x="0" y="4"/>
                      <a:pt x="3" y="13"/>
                    </a:cubicBezTo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90" name="îṩ1iďê">
                <a:extLst>
                  <a:ext uri="{FF2B5EF4-FFF2-40B4-BE49-F238E27FC236}">
                    <a16:creationId xmlns="" xmlns:a16="http://schemas.microsoft.com/office/drawing/2014/main" id="{D7C717EB-8CA9-4619-9E47-45AFB99D3E5B}"/>
                  </a:ext>
                </a:extLst>
              </p:cNvPr>
              <p:cNvSpPr/>
              <p:nvPr/>
            </p:nvSpPr>
            <p:spPr bwMode="auto">
              <a:xfrm>
                <a:off x="7549115" y="2507574"/>
                <a:ext cx="42376" cy="100035"/>
              </a:xfrm>
              <a:custGeom>
                <a:avLst/>
                <a:gdLst>
                  <a:gd name="T0" fmla="*/ 7 w 26"/>
                  <a:gd name="T1" fmla="*/ 9 h 61"/>
                  <a:gd name="T2" fmla="*/ 9 w 26"/>
                  <a:gd name="T3" fmla="*/ 53 h 61"/>
                  <a:gd name="T4" fmla="*/ 21 w 26"/>
                  <a:gd name="T5" fmla="*/ 45 h 61"/>
                  <a:gd name="T6" fmla="*/ 19 w 26"/>
                  <a:gd name="T7" fmla="*/ 17 h 61"/>
                  <a:gd name="T8" fmla="*/ 7 w 26"/>
                  <a:gd name="T9" fmla="*/ 9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61">
                    <a:moveTo>
                      <a:pt x="7" y="9"/>
                    </a:moveTo>
                    <a:cubicBezTo>
                      <a:pt x="0" y="24"/>
                      <a:pt x="2" y="38"/>
                      <a:pt x="9" y="53"/>
                    </a:cubicBezTo>
                    <a:cubicBezTo>
                      <a:pt x="13" y="61"/>
                      <a:pt x="26" y="54"/>
                      <a:pt x="21" y="45"/>
                    </a:cubicBezTo>
                    <a:cubicBezTo>
                      <a:pt x="17" y="36"/>
                      <a:pt x="15" y="26"/>
                      <a:pt x="19" y="17"/>
                    </a:cubicBezTo>
                    <a:cubicBezTo>
                      <a:pt x="23" y="8"/>
                      <a:pt x="11" y="0"/>
                      <a:pt x="7" y="9"/>
                    </a:cubicBezTo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  <p:sp>
            <p:nvSpPr>
              <p:cNvPr id="91" name="îslïḑe">
                <a:extLst>
                  <a:ext uri="{FF2B5EF4-FFF2-40B4-BE49-F238E27FC236}">
                    <a16:creationId xmlns="" xmlns:a16="http://schemas.microsoft.com/office/drawing/2014/main" id="{71CC40C6-B3AE-495F-9566-7DC21D7F0CA2}"/>
                  </a:ext>
                </a:extLst>
              </p:cNvPr>
              <p:cNvSpPr/>
              <p:nvPr/>
            </p:nvSpPr>
            <p:spPr bwMode="auto">
              <a:xfrm>
                <a:off x="7508129" y="2518689"/>
                <a:ext cx="31261" cy="80583"/>
              </a:xfrm>
              <a:custGeom>
                <a:avLst/>
                <a:gdLst>
                  <a:gd name="T0" fmla="*/ 1 w 19"/>
                  <a:gd name="T1" fmla="*/ 10 h 49"/>
                  <a:gd name="T2" fmla="*/ 3 w 19"/>
                  <a:gd name="T3" fmla="*/ 40 h 49"/>
                  <a:gd name="T4" fmla="*/ 17 w 19"/>
                  <a:gd name="T5" fmla="*/ 36 h 49"/>
                  <a:gd name="T6" fmla="*/ 16 w 19"/>
                  <a:gd name="T7" fmla="*/ 10 h 49"/>
                  <a:gd name="T8" fmla="*/ 1 w 19"/>
                  <a:gd name="T9" fmla="*/ 1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49">
                    <a:moveTo>
                      <a:pt x="1" y="10"/>
                    </a:moveTo>
                    <a:cubicBezTo>
                      <a:pt x="1" y="20"/>
                      <a:pt x="1" y="30"/>
                      <a:pt x="3" y="40"/>
                    </a:cubicBezTo>
                    <a:cubicBezTo>
                      <a:pt x="5" y="49"/>
                      <a:pt x="19" y="45"/>
                      <a:pt x="17" y="36"/>
                    </a:cubicBezTo>
                    <a:cubicBezTo>
                      <a:pt x="16" y="27"/>
                      <a:pt x="16" y="19"/>
                      <a:pt x="16" y="10"/>
                    </a:cubicBezTo>
                    <a:cubicBezTo>
                      <a:pt x="15" y="0"/>
                      <a:pt x="0" y="0"/>
                      <a:pt x="1" y="10"/>
                    </a:cubicBezTo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/>
              </a:p>
            </p:txBody>
          </p:sp>
        </p:grpSp>
        <p:grpSp>
          <p:nvGrpSpPr>
            <p:cNvPr id="7" name="ísľïḓè">
              <a:extLst>
                <a:ext uri="{FF2B5EF4-FFF2-40B4-BE49-F238E27FC236}">
                  <a16:creationId xmlns="" xmlns:a16="http://schemas.microsoft.com/office/drawing/2014/main" id="{DEA5E40F-D33D-4F45-991B-B494E898B932}"/>
                </a:ext>
              </a:extLst>
            </p:cNvPr>
            <p:cNvGrpSpPr/>
            <p:nvPr/>
          </p:nvGrpSpPr>
          <p:grpSpPr>
            <a:xfrm>
              <a:off x="663742" y="1224000"/>
              <a:ext cx="5742201" cy="1382273"/>
              <a:chOff x="727728" y="3108439"/>
              <a:chExt cx="5742201" cy="1382273"/>
            </a:xfrm>
          </p:grpSpPr>
          <p:sp>
            <p:nvSpPr>
              <p:cNvPr id="19" name="íśľïḑe">
                <a:extLst>
                  <a:ext uri="{FF2B5EF4-FFF2-40B4-BE49-F238E27FC236}">
                    <a16:creationId xmlns="" xmlns:a16="http://schemas.microsoft.com/office/drawing/2014/main" id="{8AFB07D3-8475-4317-8A42-C43362338694}"/>
                  </a:ext>
                </a:extLst>
              </p:cNvPr>
              <p:cNvSpPr/>
              <p:nvPr/>
            </p:nvSpPr>
            <p:spPr>
              <a:xfrm>
                <a:off x="727728" y="3304653"/>
                <a:ext cx="577851" cy="577851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none" lIns="0" tIns="0" rIns="0" bIns="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algn="ctr">
                  <a:defRPr sz="3200"/>
                </a:pPr>
                <a:r>
                  <a:rPr lang="en-US" altLang="zh-CN" sz="1600" b="1" dirty="0">
                    <a:solidFill>
                      <a:schemeClr val="bg1"/>
                    </a:solidFill>
                  </a:rPr>
                  <a:t>01</a:t>
                </a:r>
                <a:endParaRPr sz="16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0" name="íšḷîďe">
                <a:extLst>
                  <a:ext uri="{FF2B5EF4-FFF2-40B4-BE49-F238E27FC236}">
                    <a16:creationId xmlns="" xmlns:a16="http://schemas.microsoft.com/office/drawing/2014/main" id="{1D5AFCF1-C541-4613-80B8-A4679CFBFF8E}"/>
                  </a:ext>
                </a:extLst>
              </p:cNvPr>
              <p:cNvSpPr/>
              <p:nvPr/>
            </p:nvSpPr>
            <p:spPr bwMode="auto">
              <a:xfrm>
                <a:off x="1420537" y="3521319"/>
                <a:ext cx="5049392" cy="9693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You can use the icon library in </a:t>
                </a:r>
                <a:r>
                  <a:rPr lang="en-US" altLang="zh-CN" sz="1100" dirty="0" err="1"/>
                  <a:t>iSlide</a:t>
                </a:r>
                <a:r>
                  <a:rPr lang="en-US" altLang="zh-CN" sz="1100" dirty="0"/>
                  <a:t>  (www.islide.cc) to filter and replace existing icon elements with one click.</a:t>
                </a:r>
              </a:p>
            </p:txBody>
          </p:sp>
          <p:sp>
            <p:nvSpPr>
              <p:cNvPr id="21" name="iSḻîďè">
                <a:extLst>
                  <a:ext uri="{FF2B5EF4-FFF2-40B4-BE49-F238E27FC236}">
                    <a16:creationId xmlns="" xmlns:a16="http://schemas.microsoft.com/office/drawing/2014/main" id="{50717549-38A7-4775-B983-7471045AF894}"/>
                  </a:ext>
                </a:extLst>
              </p:cNvPr>
              <p:cNvSpPr txBox="1"/>
              <p:nvPr/>
            </p:nvSpPr>
            <p:spPr bwMode="auto">
              <a:xfrm>
                <a:off x="1420537" y="3108439"/>
                <a:ext cx="5049392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8" name="ïSḻiḋè">
              <a:extLst>
                <a:ext uri="{FF2B5EF4-FFF2-40B4-BE49-F238E27FC236}">
                  <a16:creationId xmlns="" xmlns:a16="http://schemas.microsoft.com/office/drawing/2014/main" id="{339491B4-91D9-4FF0-95DF-01BE21E10EA2}"/>
                </a:ext>
              </a:extLst>
            </p:cNvPr>
            <p:cNvGrpSpPr/>
            <p:nvPr/>
          </p:nvGrpSpPr>
          <p:grpSpPr>
            <a:xfrm>
              <a:off x="663742" y="2950407"/>
              <a:ext cx="5742201" cy="1382273"/>
              <a:chOff x="727728" y="3108439"/>
              <a:chExt cx="5742201" cy="1382273"/>
            </a:xfrm>
          </p:grpSpPr>
          <p:sp>
            <p:nvSpPr>
              <p:cNvPr id="16" name="iṧḷiḑé">
                <a:extLst>
                  <a:ext uri="{FF2B5EF4-FFF2-40B4-BE49-F238E27FC236}">
                    <a16:creationId xmlns="" xmlns:a16="http://schemas.microsoft.com/office/drawing/2014/main" id="{73B671CD-3D2E-4176-A0BE-356F4A3D2395}"/>
                  </a:ext>
                </a:extLst>
              </p:cNvPr>
              <p:cNvSpPr/>
              <p:nvPr/>
            </p:nvSpPr>
            <p:spPr>
              <a:xfrm>
                <a:off x="727728" y="3304653"/>
                <a:ext cx="577851" cy="577851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wrap="none" lIns="0" tIns="0" rIns="0" bIns="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defRPr sz="3200"/>
                </a:pPr>
                <a:r>
                  <a:rPr lang="en-US" altLang="zh-CN" sz="1600" b="1" dirty="0">
                    <a:solidFill>
                      <a:schemeClr val="bg1"/>
                    </a:solidFill>
                  </a:rPr>
                  <a:t>02</a:t>
                </a:r>
                <a:endParaRPr sz="16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7" name="iṧḻíḋé">
                <a:extLst>
                  <a:ext uri="{FF2B5EF4-FFF2-40B4-BE49-F238E27FC236}">
                    <a16:creationId xmlns="" xmlns:a16="http://schemas.microsoft.com/office/drawing/2014/main" id="{1824DB2A-C756-4B0D-8052-5F2BF79FCB86}"/>
                  </a:ext>
                </a:extLst>
              </p:cNvPr>
              <p:cNvSpPr/>
              <p:nvPr/>
            </p:nvSpPr>
            <p:spPr bwMode="auto">
              <a:xfrm>
                <a:off x="1420537" y="3521319"/>
                <a:ext cx="5049392" cy="9693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You can use the icon library in </a:t>
                </a:r>
                <a:r>
                  <a:rPr lang="en-US" altLang="zh-CN" sz="1100" dirty="0" err="1"/>
                  <a:t>iSlide</a:t>
                </a:r>
                <a:r>
                  <a:rPr lang="en-US" altLang="zh-CN" sz="1100" dirty="0"/>
                  <a:t>  (www.islide.cc) to filter and replace existing icon elements with one click.</a:t>
                </a:r>
              </a:p>
            </p:txBody>
          </p:sp>
          <p:sp>
            <p:nvSpPr>
              <p:cNvPr id="18" name="ï$ḻïḍe">
                <a:extLst>
                  <a:ext uri="{FF2B5EF4-FFF2-40B4-BE49-F238E27FC236}">
                    <a16:creationId xmlns="" xmlns:a16="http://schemas.microsoft.com/office/drawing/2014/main" id="{077D6879-137A-499E-AAD2-2097AEE815FD}"/>
                  </a:ext>
                </a:extLst>
              </p:cNvPr>
              <p:cNvSpPr txBox="1"/>
              <p:nvPr/>
            </p:nvSpPr>
            <p:spPr bwMode="auto">
              <a:xfrm>
                <a:off x="1420537" y="3108439"/>
                <a:ext cx="5049392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cxnSp>
          <p:nvCxnSpPr>
            <p:cNvPr id="9" name="直接连接符 8">
              <a:extLst>
                <a:ext uri="{FF2B5EF4-FFF2-40B4-BE49-F238E27FC236}">
                  <a16:creationId xmlns="" xmlns:a16="http://schemas.microsoft.com/office/drawing/2014/main" id="{9283D74D-1670-4E21-A17D-D2C33BA4BFEA}"/>
                </a:ext>
              </a:extLst>
            </p:cNvPr>
            <p:cNvCxnSpPr/>
            <p:nvPr/>
          </p:nvCxnSpPr>
          <p:spPr>
            <a:xfrm>
              <a:off x="1476455" y="2730565"/>
              <a:ext cx="4929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íşļïḑè">
              <a:extLst>
                <a:ext uri="{FF2B5EF4-FFF2-40B4-BE49-F238E27FC236}">
                  <a16:creationId xmlns="" xmlns:a16="http://schemas.microsoft.com/office/drawing/2014/main" id="{1F7905F3-90C3-424D-8131-64D6B360ACB7}"/>
                </a:ext>
              </a:extLst>
            </p:cNvPr>
            <p:cNvGrpSpPr/>
            <p:nvPr/>
          </p:nvGrpSpPr>
          <p:grpSpPr>
            <a:xfrm>
              <a:off x="663742" y="4676814"/>
              <a:ext cx="5742201" cy="1382273"/>
              <a:chOff x="727728" y="3108439"/>
              <a:chExt cx="5742201" cy="1382273"/>
            </a:xfrm>
          </p:grpSpPr>
          <p:sp>
            <p:nvSpPr>
              <p:cNvPr id="13" name="iśḻiḍê">
                <a:extLst>
                  <a:ext uri="{FF2B5EF4-FFF2-40B4-BE49-F238E27FC236}">
                    <a16:creationId xmlns="" xmlns:a16="http://schemas.microsoft.com/office/drawing/2014/main" id="{2F6D7032-40C7-48A7-86E4-48BB7AB1C247}"/>
                  </a:ext>
                </a:extLst>
              </p:cNvPr>
              <p:cNvSpPr/>
              <p:nvPr/>
            </p:nvSpPr>
            <p:spPr>
              <a:xfrm>
                <a:off x="727728" y="3304653"/>
                <a:ext cx="577851" cy="577851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defRPr sz="3200"/>
                </a:pPr>
                <a:r>
                  <a:rPr lang="en-US" altLang="zh-CN" sz="1600" b="1" dirty="0">
                    <a:solidFill>
                      <a:schemeClr val="bg1"/>
                    </a:solidFill>
                  </a:rPr>
                  <a:t>03</a:t>
                </a:r>
              </a:p>
            </p:txBody>
          </p:sp>
          <p:sp>
            <p:nvSpPr>
              <p:cNvPr id="14" name="îsļïďê">
                <a:extLst>
                  <a:ext uri="{FF2B5EF4-FFF2-40B4-BE49-F238E27FC236}">
                    <a16:creationId xmlns="" xmlns:a16="http://schemas.microsoft.com/office/drawing/2014/main" id="{A27B5CBF-AF24-44CC-B8B4-C4C86F6F3083}"/>
                  </a:ext>
                </a:extLst>
              </p:cNvPr>
              <p:cNvSpPr/>
              <p:nvPr/>
            </p:nvSpPr>
            <p:spPr bwMode="auto">
              <a:xfrm>
                <a:off x="1420537" y="3521319"/>
                <a:ext cx="5049392" cy="9693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You can use the icon library in </a:t>
                </a:r>
                <a:r>
                  <a:rPr lang="en-US" altLang="zh-CN" sz="1100" dirty="0" err="1"/>
                  <a:t>iSlide</a:t>
                </a:r>
                <a:r>
                  <a:rPr lang="en-US" altLang="zh-CN" sz="1100" dirty="0"/>
                  <a:t>  (www.islide.cc) to filter and replace existing icon elements with one click.</a:t>
                </a:r>
              </a:p>
            </p:txBody>
          </p:sp>
          <p:sp>
            <p:nvSpPr>
              <p:cNvPr id="15" name="ïšliḓê">
                <a:extLst>
                  <a:ext uri="{FF2B5EF4-FFF2-40B4-BE49-F238E27FC236}">
                    <a16:creationId xmlns="" xmlns:a16="http://schemas.microsoft.com/office/drawing/2014/main" id="{9E043AB3-E0C1-4A05-9BD4-BDEE328FC591}"/>
                  </a:ext>
                </a:extLst>
              </p:cNvPr>
              <p:cNvSpPr txBox="1"/>
              <p:nvPr/>
            </p:nvSpPr>
            <p:spPr bwMode="auto">
              <a:xfrm>
                <a:off x="1420537" y="3108439"/>
                <a:ext cx="5049392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cxnSp>
          <p:nvCxnSpPr>
            <p:cNvPr id="11" name="直接连接符 10">
              <a:extLst>
                <a:ext uri="{FF2B5EF4-FFF2-40B4-BE49-F238E27FC236}">
                  <a16:creationId xmlns="" xmlns:a16="http://schemas.microsoft.com/office/drawing/2014/main" id="{EC76E068-68EF-448F-AFE0-8BBBDE340128}"/>
                </a:ext>
              </a:extLst>
            </p:cNvPr>
            <p:cNvCxnSpPr/>
            <p:nvPr/>
          </p:nvCxnSpPr>
          <p:spPr>
            <a:xfrm>
              <a:off x="1476455" y="4398558"/>
              <a:ext cx="4929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="" xmlns:a16="http://schemas.microsoft.com/office/drawing/2014/main" id="{CDB25C6E-EC61-4076-88A2-4D3A88DEE5F8}"/>
                </a:ext>
              </a:extLst>
            </p:cNvPr>
            <p:cNvCxnSpPr>
              <a:cxnSpLocks/>
              <a:endCxn id="96" idx="14"/>
            </p:cNvCxnSpPr>
            <p:nvPr/>
          </p:nvCxnSpPr>
          <p:spPr>
            <a:xfrm>
              <a:off x="1414116" y="6143625"/>
              <a:ext cx="5220655" cy="330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82101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编辑智能图表 </a:t>
            </a:r>
            <a:r>
              <a:rPr lang="en-US" altLang="zh-CN" sz="2800" b="1" dirty="0"/>
              <a:t>Edit Smart Diagram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右键单击智能图表组合，选择编辑智能图表</a:t>
            </a:r>
            <a:endParaRPr lang="en-US" altLang="zh-CN" sz="1000" dirty="0"/>
          </a:p>
          <a:p>
            <a:r>
              <a:rPr lang="en-US" altLang="zh-CN" sz="1000" dirty="0"/>
              <a:t>Right click the smart diagram and choose “Edit Smart Diagram”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17" name="箭头: 右 16">
            <a:extLst>
              <a:ext uri="{FF2B5EF4-FFF2-40B4-BE49-F238E27FC236}">
                <a16:creationId xmlns="" xmlns:a16="http://schemas.microsoft.com/office/drawing/2014/main" id="{C18997BC-8A46-4480-BDE2-8A42CE9D6E96}"/>
              </a:ext>
            </a:extLst>
          </p:cNvPr>
          <p:cNvSpPr/>
          <p:nvPr/>
        </p:nvSpPr>
        <p:spPr>
          <a:xfrm>
            <a:off x="470699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="" xmlns:a16="http://schemas.microsoft.com/office/drawing/2014/main" id="{8AD2200D-CA44-4767-84EF-C1856654B4FA}"/>
              </a:ext>
            </a:extLst>
          </p:cNvPr>
          <p:cNvSpPr txBox="1"/>
          <p:nvPr/>
        </p:nvSpPr>
        <p:spPr>
          <a:xfrm>
            <a:off x="5935328" y="4737112"/>
            <a:ext cx="2413387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在打开的编辑器中编辑智能图表</a:t>
            </a:r>
            <a:endParaRPr lang="en-US" altLang="zh-CN" sz="1000" dirty="0"/>
          </a:p>
          <a:p>
            <a:r>
              <a:rPr lang="en-US" altLang="zh-CN" sz="1000" dirty="0"/>
              <a:t>Edit the smart diagram in the “Editor”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="" xmlns:a16="http://schemas.microsoft.com/office/drawing/2014/main" id="{0EF98DBB-FD28-4F75-8C30-91D37F4F411F}"/>
              </a:ext>
            </a:extLst>
          </p:cNvPr>
          <p:cNvSpPr/>
          <p:nvPr/>
        </p:nvSpPr>
        <p:spPr>
          <a:xfrm>
            <a:off x="5648579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="" xmlns:a16="http://schemas.microsoft.com/office/drawing/2014/main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217" name="Freeform 5">
            <a:extLst>
              <a:ext uri="{FF2B5EF4-FFF2-40B4-BE49-F238E27FC236}">
                <a16:creationId xmlns="" xmlns:a16="http://schemas.microsoft.com/office/drawing/2014/main" id="{663AB67E-B93F-4A9B-92EE-58D0E2D2BE37}"/>
              </a:ext>
            </a:extLst>
          </p:cNvPr>
          <p:cNvSpPr>
            <a:spLocks/>
          </p:cNvSpPr>
          <p:nvPr/>
        </p:nvSpPr>
        <p:spPr bwMode="auto">
          <a:xfrm>
            <a:off x="682954" y="2018787"/>
            <a:ext cx="3366228" cy="212615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8" name="Freeform 6">
            <a:extLst>
              <a:ext uri="{FF2B5EF4-FFF2-40B4-BE49-F238E27FC236}">
                <a16:creationId xmlns="" xmlns:a16="http://schemas.microsoft.com/office/drawing/2014/main" id="{C64C7F5E-AB12-44B8-A2CA-2038D58AD4B3}"/>
              </a:ext>
            </a:extLst>
          </p:cNvPr>
          <p:cNvSpPr>
            <a:spLocks/>
          </p:cNvSpPr>
          <p:nvPr/>
        </p:nvSpPr>
        <p:spPr bwMode="auto">
          <a:xfrm>
            <a:off x="673099" y="2009754"/>
            <a:ext cx="3385938" cy="2144224"/>
          </a:xfrm>
          <a:prstGeom prst="rect">
            <a:avLst/>
          </a:prstGeom>
          <a:solidFill>
            <a:schemeClr val="bg1"/>
          </a:solidFill>
          <a:ln w="9525">
            <a:solidFill>
              <a:srgbClr val="EAECE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9" name="Rectangle 7">
            <a:extLst>
              <a:ext uri="{FF2B5EF4-FFF2-40B4-BE49-F238E27FC236}">
                <a16:creationId xmlns="" xmlns:a16="http://schemas.microsoft.com/office/drawing/2014/main" id="{220BD6B8-8427-4C26-A2B9-440CE442B1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0" name="Rectangle 8">
            <a:extLst>
              <a:ext uri="{FF2B5EF4-FFF2-40B4-BE49-F238E27FC236}">
                <a16:creationId xmlns="" xmlns:a16="http://schemas.microsoft.com/office/drawing/2014/main" id="{8FA2B56D-8274-4816-B514-A733962325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1" name="Rectangle 9">
            <a:extLst>
              <a:ext uri="{FF2B5EF4-FFF2-40B4-BE49-F238E27FC236}">
                <a16:creationId xmlns="" xmlns:a16="http://schemas.microsoft.com/office/drawing/2014/main" id="{1487F237-5DF3-4A3C-8B5A-8ABDD7816A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solidFill>
            <a:srgbClr val="CC4A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2" name="Rectangle 10">
            <a:extLst>
              <a:ext uri="{FF2B5EF4-FFF2-40B4-BE49-F238E27FC236}">
                <a16:creationId xmlns="" xmlns:a16="http://schemas.microsoft.com/office/drawing/2014/main" id="{2310BB76-95C6-4249-AED3-AE6203897E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3" name="Rectangle 11">
            <a:extLst>
              <a:ext uri="{FF2B5EF4-FFF2-40B4-BE49-F238E27FC236}">
                <a16:creationId xmlns="" xmlns:a16="http://schemas.microsoft.com/office/drawing/2014/main" id="{66FF99B7-8257-4C10-BB2B-14C796787D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647847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4" name="Rectangle 12">
            <a:extLst>
              <a:ext uri="{FF2B5EF4-FFF2-40B4-BE49-F238E27FC236}">
                <a16:creationId xmlns="" xmlns:a16="http://schemas.microsoft.com/office/drawing/2014/main" id="{FE044FBD-1A1E-43DA-ADDB-A32A1701BD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144690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5" name="Rectangle 13">
            <a:extLst>
              <a:ext uri="{FF2B5EF4-FFF2-40B4-BE49-F238E27FC236}">
                <a16:creationId xmlns="" xmlns:a16="http://schemas.microsoft.com/office/drawing/2014/main" id="{59B8E2D7-56D0-4CDC-8012-FBCDEA8BDF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640711"/>
            <a:ext cx="546940" cy="413077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6" name="Oval 14">
            <a:extLst>
              <a:ext uri="{FF2B5EF4-FFF2-40B4-BE49-F238E27FC236}">
                <a16:creationId xmlns="" xmlns:a16="http://schemas.microsoft.com/office/drawing/2014/main" id="{194625DD-9908-4950-B5FE-F7742FCDE7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9318" y="2123083"/>
            <a:ext cx="50916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7" name="Oval 15">
            <a:extLst>
              <a:ext uri="{FF2B5EF4-FFF2-40B4-BE49-F238E27FC236}">
                <a16:creationId xmlns="" xmlns:a16="http://schemas.microsoft.com/office/drawing/2014/main" id="{6D5D9AA3-4FFA-4288-9335-5DCA5945E1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8832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8" name="Oval 16">
            <a:extLst>
              <a:ext uri="{FF2B5EF4-FFF2-40B4-BE49-F238E27FC236}">
                <a16:creationId xmlns="" xmlns:a16="http://schemas.microsoft.com/office/drawing/2014/main" id="{E990C791-CEC5-49C1-B87F-9D5BCE7AB1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8347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9" name="Freeform 17">
            <a:extLst>
              <a:ext uri="{FF2B5EF4-FFF2-40B4-BE49-F238E27FC236}">
                <a16:creationId xmlns="" xmlns:a16="http://schemas.microsoft.com/office/drawing/2014/main" id="{6B976D12-057F-4F8B-BE8A-C2BDD8F755D4}"/>
              </a:ext>
            </a:extLst>
          </p:cNvPr>
          <p:cNvSpPr>
            <a:spLocks noEditPoints="1"/>
          </p:cNvSpPr>
          <p:nvPr/>
        </p:nvSpPr>
        <p:spPr bwMode="auto">
          <a:xfrm>
            <a:off x="1482833" y="2649490"/>
            <a:ext cx="2464516" cy="1413332"/>
          </a:xfrm>
          <a:custGeom>
            <a:avLst/>
            <a:gdLst>
              <a:gd name="T0" fmla="*/ 81 w 3119"/>
              <a:gd name="T1" fmla="*/ 1764 h 1788"/>
              <a:gd name="T2" fmla="*/ 41 w 3119"/>
              <a:gd name="T3" fmla="*/ 1747 h 1788"/>
              <a:gd name="T4" fmla="*/ 24 w 3119"/>
              <a:gd name="T5" fmla="*/ 1706 h 1788"/>
              <a:gd name="T6" fmla="*/ 24 w 3119"/>
              <a:gd name="T7" fmla="*/ 81 h 1788"/>
              <a:gd name="T8" fmla="*/ 41 w 3119"/>
              <a:gd name="T9" fmla="*/ 41 h 1788"/>
              <a:gd name="T10" fmla="*/ 81 w 3119"/>
              <a:gd name="T11" fmla="*/ 24 h 1788"/>
              <a:gd name="T12" fmla="*/ 3037 w 3119"/>
              <a:gd name="T13" fmla="*/ 24 h 1788"/>
              <a:gd name="T14" fmla="*/ 3078 w 3119"/>
              <a:gd name="T15" fmla="*/ 41 h 1788"/>
              <a:gd name="T16" fmla="*/ 3095 w 3119"/>
              <a:gd name="T17" fmla="*/ 81 h 1788"/>
              <a:gd name="T18" fmla="*/ 3095 w 3119"/>
              <a:gd name="T19" fmla="*/ 1706 h 1788"/>
              <a:gd name="T20" fmla="*/ 3078 w 3119"/>
              <a:gd name="T21" fmla="*/ 1747 h 1788"/>
              <a:gd name="T22" fmla="*/ 3037 w 3119"/>
              <a:gd name="T23" fmla="*/ 1764 h 1788"/>
              <a:gd name="T24" fmla="*/ 3037 w 3119"/>
              <a:gd name="T25" fmla="*/ 1764 h 1788"/>
              <a:gd name="T26" fmla="*/ 81 w 3119"/>
              <a:gd name="T27" fmla="*/ 1764 h 1788"/>
              <a:gd name="T28" fmla="*/ 3037 w 3119"/>
              <a:gd name="T29" fmla="*/ 0 h 1788"/>
              <a:gd name="T30" fmla="*/ 3037 w 3119"/>
              <a:gd name="T31" fmla="*/ 0 h 1788"/>
              <a:gd name="T32" fmla="*/ 81 w 3119"/>
              <a:gd name="T33" fmla="*/ 0 h 1788"/>
              <a:gd name="T34" fmla="*/ 24 w 3119"/>
              <a:gd name="T35" fmla="*/ 24 h 1788"/>
              <a:gd name="T36" fmla="*/ 0 w 3119"/>
              <a:gd name="T37" fmla="*/ 81 h 1788"/>
              <a:gd name="T38" fmla="*/ 0 w 3119"/>
              <a:gd name="T39" fmla="*/ 1706 h 1788"/>
              <a:gd name="T40" fmla="*/ 24 w 3119"/>
              <a:gd name="T41" fmla="*/ 1764 h 1788"/>
              <a:gd name="T42" fmla="*/ 81 w 3119"/>
              <a:gd name="T43" fmla="*/ 1788 h 1788"/>
              <a:gd name="T44" fmla="*/ 81 w 3119"/>
              <a:gd name="T45" fmla="*/ 1788 h 1788"/>
              <a:gd name="T46" fmla="*/ 3037 w 3119"/>
              <a:gd name="T47" fmla="*/ 1788 h 1788"/>
              <a:gd name="T48" fmla="*/ 3095 w 3119"/>
              <a:gd name="T49" fmla="*/ 1764 h 1788"/>
              <a:gd name="T50" fmla="*/ 3119 w 3119"/>
              <a:gd name="T51" fmla="*/ 1706 h 1788"/>
              <a:gd name="T52" fmla="*/ 3119 w 3119"/>
              <a:gd name="T53" fmla="*/ 81 h 1788"/>
              <a:gd name="T54" fmla="*/ 3095 w 3119"/>
              <a:gd name="T55" fmla="*/ 24 h 1788"/>
              <a:gd name="T56" fmla="*/ 3037 w 3119"/>
              <a:gd name="T57" fmla="*/ 0 h 1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119" h="1788">
                <a:moveTo>
                  <a:pt x="81" y="1764"/>
                </a:moveTo>
                <a:cubicBezTo>
                  <a:pt x="65" y="1764"/>
                  <a:pt x="51" y="1757"/>
                  <a:pt x="41" y="1747"/>
                </a:cubicBezTo>
                <a:cubicBezTo>
                  <a:pt x="30" y="1737"/>
                  <a:pt x="24" y="1722"/>
                  <a:pt x="24" y="1706"/>
                </a:cubicBezTo>
                <a:cubicBezTo>
                  <a:pt x="24" y="81"/>
                  <a:pt x="24" y="81"/>
                  <a:pt x="24" y="81"/>
                </a:cubicBezTo>
                <a:cubicBezTo>
                  <a:pt x="24" y="66"/>
                  <a:pt x="30" y="51"/>
                  <a:pt x="41" y="41"/>
                </a:cubicBezTo>
                <a:cubicBezTo>
                  <a:pt x="51" y="30"/>
                  <a:pt x="65" y="24"/>
                  <a:pt x="81" y="24"/>
                </a:cubicBezTo>
                <a:cubicBezTo>
                  <a:pt x="3037" y="24"/>
                  <a:pt x="3037" y="24"/>
                  <a:pt x="3037" y="24"/>
                </a:cubicBezTo>
                <a:cubicBezTo>
                  <a:pt x="3053" y="24"/>
                  <a:pt x="3068" y="30"/>
                  <a:pt x="3078" y="41"/>
                </a:cubicBezTo>
                <a:cubicBezTo>
                  <a:pt x="3089" y="51"/>
                  <a:pt x="3095" y="66"/>
                  <a:pt x="3095" y="81"/>
                </a:cubicBezTo>
                <a:cubicBezTo>
                  <a:pt x="3095" y="1706"/>
                  <a:pt x="3095" y="1706"/>
                  <a:pt x="3095" y="1706"/>
                </a:cubicBezTo>
                <a:cubicBezTo>
                  <a:pt x="3095" y="1722"/>
                  <a:pt x="3089" y="1737"/>
                  <a:pt x="3078" y="1747"/>
                </a:cubicBezTo>
                <a:cubicBezTo>
                  <a:pt x="3068" y="1757"/>
                  <a:pt x="3053" y="1764"/>
                  <a:pt x="3037" y="1764"/>
                </a:cubicBezTo>
                <a:cubicBezTo>
                  <a:pt x="3037" y="1764"/>
                  <a:pt x="3037" y="1764"/>
                  <a:pt x="3037" y="1764"/>
                </a:cubicBezTo>
                <a:cubicBezTo>
                  <a:pt x="81" y="1764"/>
                  <a:pt x="81" y="1764"/>
                  <a:pt x="81" y="1764"/>
                </a:cubicBezTo>
                <a:moveTo>
                  <a:pt x="3037" y="0"/>
                </a:moveTo>
                <a:cubicBezTo>
                  <a:pt x="3037" y="0"/>
                  <a:pt x="3037" y="0"/>
                  <a:pt x="3037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59" y="0"/>
                  <a:pt x="38" y="9"/>
                  <a:pt x="24" y="24"/>
                </a:cubicBezTo>
                <a:cubicBezTo>
                  <a:pt x="9" y="39"/>
                  <a:pt x="0" y="59"/>
                  <a:pt x="0" y="81"/>
                </a:cubicBezTo>
                <a:cubicBezTo>
                  <a:pt x="0" y="1706"/>
                  <a:pt x="0" y="1706"/>
                  <a:pt x="0" y="1706"/>
                </a:cubicBezTo>
                <a:cubicBezTo>
                  <a:pt x="0" y="1729"/>
                  <a:pt x="9" y="1749"/>
                  <a:pt x="24" y="1764"/>
                </a:cubicBezTo>
                <a:cubicBezTo>
                  <a:pt x="38" y="1779"/>
                  <a:pt x="59" y="1788"/>
                  <a:pt x="81" y="1788"/>
                </a:cubicBezTo>
                <a:cubicBezTo>
                  <a:pt x="81" y="1788"/>
                  <a:pt x="81" y="1788"/>
                  <a:pt x="81" y="1788"/>
                </a:cubicBezTo>
                <a:cubicBezTo>
                  <a:pt x="3037" y="1788"/>
                  <a:pt x="3037" y="1788"/>
                  <a:pt x="3037" y="1788"/>
                </a:cubicBezTo>
                <a:cubicBezTo>
                  <a:pt x="3060" y="1788"/>
                  <a:pt x="3080" y="1779"/>
                  <a:pt x="3095" y="1764"/>
                </a:cubicBezTo>
                <a:cubicBezTo>
                  <a:pt x="3110" y="1749"/>
                  <a:pt x="3119" y="1729"/>
                  <a:pt x="3119" y="1706"/>
                </a:cubicBezTo>
                <a:cubicBezTo>
                  <a:pt x="3119" y="81"/>
                  <a:pt x="3119" y="81"/>
                  <a:pt x="3119" y="81"/>
                </a:cubicBezTo>
                <a:cubicBezTo>
                  <a:pt x="3119" y="59"/>
                  <a:pt x="3110" y="39"/>
                  <a:pt x="3095" y="24"/>
                </a:cubicBezTo>
                <a:cubicBezTo>
                  <a:pt x="3080" y="9"/>
                  <a:pt x="3060" y="0"/>
                  <a:pt x="3037" y="0"/>
                </a:cubicBezTo>
              </a:path>
            </a:pathLst>
          </a:custGeom>
          <a:solidFill>
            <a:srgbClr val="F6F7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0" name="Freeform 18">
            <a:extLst>
              <a:ext uri="{FF2B5EF4-FFF2-40B4-BE49-F238E27FC236}">
                <a16:creationId xmlns="" xmlns:a16="http://schemas.microsoft.com/office/drawing/2014/main" id="{02B68954-1C30-4237-AFAE-42A4B34396B7}"/>
              </a:ext>
            </a:extLst>
          </p:cNvPr>
          <p:cNvSpPr>
            <a:spLocks/>
          </p:cNvSpPr>
          <p:nvPr/>
        </p:nvSpPr>
        <p:spPr bwMode="auto">
          <a:xfrm>
            <a:off x="1478727" y="2256943"/>
            <a:ext cx="431968" cy="133860"/>
          </a:xfrm>
          <a:custGeom>
            <a:avLst/>
            <a:gdLst>
              <a:gd name="T0" fmla="*/ 520 w 547"/>
              <a:gd name="T1" fmla="*/ 170 h 170"/>
              <a:gd name="T2" fmla="*/ 27 w 547"/>
              <a:gd name="T3" fmla="*/ 170 h 170"/>
              <a:gd name="T4" fmla="*/ 0 w 547"/>
              <a:gd name="T5" fmla="*/ 143 h 170"/>
              <a:gd name="T6" fmla="*/ 0 w 547"/>
              <a:gd name="T7" fmla="*/ 27 h 170"/>
              <a:gd name="T8" fmla="*/ 27 w 547"/>
              <a:gd name="T9" fmla="*/ 0 h 170"/>
              <a:gd name="T10" fmla="*/ 520 w 547"/>
              <a:gd name="T11" fmla="*/ 0 h 170"/>
              <a:gd name="T12" fmla="*/ 547 w 547"/>
              <a:gd name="T13" fmla="*/ 27 h 170"/>
              <a:gd name="T14" fmla="*/ 547 w 547"/>
              <a:gd name="T15" fmla="*/ 143 h 170"/>
              <a:gd name="T16" fmla="*/ 520 w 547"/>
              <a:gd name="T17" fmla="*/ 17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47" h="170">
                <a:moveTo>
                  <a:pt x="520" y="170"/>
                </a:moveTo>
                <a:cubicBezTo>
                  <a:pt x="27" y="170"/>
                  <a:pt x="27" y="170"/>
                  <a:pt x="27" y="170"/>
                </a:cubicBezTo>
                <a:cubicBezTo>
                  <a:pt x="12" y="170"/>
                  <a:pt x="0" y="158"/>
                  <a:pt x="0" y="143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520" y="0"/>
                  <a:pt x="520" y="0"/>
                  <a:pt x="520" y="0"/>
                </a:cubicBezTo>
                <a:cubicBezTo>
                  <a:pt x="535" y="0"/>
                  <a:pt x="547" y="12"/>
                  <a:pt x="547" y="27"/>
                </a:cubicBezTo>
                <a:cubicBezTo>
                  <a:pt x="547" y="143"/>
                  <a:pt x="547" y="143"/>
                  <a:pt x="547" y="143"/>
                </a:cubicBezTo>
                <a:cubicBezTo>
                  <a:pt x="547" y="158"/>
                  <a:pt x="535" y="170"/>
                  <a:pt x="520" y="170"/>
                </a:cubicBezTo>
                <a:close/>
              </a:path>
            </a:pathLst>
          </a:cu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1" name="Rectangle 19">
            <a:extLst>
              <a:ext uri="{FF2B5EF4-FFF2-40B4-BE49-F238E27FC236}">
                <a16:creationId xmlns="" xmlns:a16="http://schemas.microsoft.com/office/drawing/2014/main" id="{9AEF6CA1-B76C-4E7D-97B1-E64E95E3F7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3024" y="2305396"/>
            <a:ext cx="208593" cy="20531"/>
          </a:xfrm>
          <a:prstGeom prst="rect">
            <a:avLst/>
          </a:prstGeom>
          <a:solidFill>
            <a:srgbClr val="C4C4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2" name="Freeform 20">
            <a:extLst>
              <a:ext uri="{FF2B5EF4-FFF2-40B4-BE49-F238E27FC236}">
                <a16:creationId xmlns="" xmlns:a16="http://schemas.microsoft.com/office/drawing/2014/main" id="{FEB04C3B-E090-4F8E-9FD8-C09BE82F796D}"/>
              </a:ext>
            </a:extLst>
          </p:cNvPr>
          <p:cNvSpPr>
            <a:spLocks/>
          </p:cNvSpPr>
          <p:nvPr/>
        </p:nvSpPr>
        <p:spPr bwMode="auto">
          <a:xfrm>
            <a:off x="1072218" y="2292256"/>
            <a:ext cx="198738" cy="40240"/>
          </a:xfrm>
          <a:custGeom>
            <a:avLst/>
            <a:gdLst>
              <a:gd name="T0" fmla="*/ 227 w 251"/>
              <a:gd name="T1" fmla="*/ 0 h 51"/>
              <a:gd name="T2" fmla="*/ 24 w 251"/>
              <a:gd name="T3" fmla="*/ 0 h 51"/>
              <a:gd name="T4" fmla="*/ 0 w 251"/>
              <a:gd name="T5" fmla="*/ 24 h 51"/>
              <a:gd name="T6" fmla="*/ 0 w 251"/>
              <a:gd name="T7" fmla="*/ 27 h 51"/>
              <a:gd name="T8" fmla="*/ 24 w 251"/>
              <a:gd name="T9" fmla="*/ 51 h 51"/>
              <a:gd name="T10" fmla="*/ 227 w 251"/>
              <a:gd name="T11" fmla="*/ 51 h 51"/>
              <a:gd name="T12" fmla="*/ 251 w 251"/>
              <a:gd name="T13" fmla="*/ 27 h 51"/>
              <a:gd name="T14" fmla="*/ 251 w 251"/>
              <a:gd name="T15" fmla="*/ 24 h 51"/>
              <a:gd name="T16" fmla="*/ 227 w 251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1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1" y="41"/>
                  <a:pt x="251" y="27"/>
                </a:cubicBezTo>
                <a:cubicBezTo>
                  <a:pt x="251" y="24"/>
                  <a:pt x="251" y="24"/>
                  <a:pt x="251" y="24"/>
                </a:cubicBezTo>
                <a:cubicBezTo>
                  <a:pt x="251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3" name="Freeform 21">
            <a:extLst>
              <a:ext uri="{FF2B5EF4-FFF2-40B4-BE49-F238E27FC236}">
                <a16:creationId xmlns="" xmlns:a16="http://schemas.microsoft.com/office/drawing/2014/main" id="{F7505594-0B5C-4570-B61E-5423971C8739}"/>
              </a:ext>
            </a:extLst>
          </p:cNvPr>
          <p:cNvSpPr>
            <a:spLocks/>
          </p:cNvSpPr>
          <p:nvPr/>
        </p:nvSpPr>
        <p:spPr bwMode="auto">
          <a:xfrm>
            <a:off x="2079048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0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0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39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39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4" name="Freeform 22">
            <a:extLst>
              <a:ext uri="{FF2B5EF4-FFF2-40B4-BE49-F238E27FC236}">
                <a16:creationId xmlns="" xmlns:a16="http://schemas.microsoft.com/office/drawing/2014/main" id="{5DC06A08-16DA-4970-B1B7-EC867C0103FC}"/>
              </a:ext>
            </a:extLst>
          </p:cNvPr>
          <p:cNvSpPr>
            <a:spLocks/>
          </p:cNvSpPr>
          <p:nvPr/>
        </p:nvSpPr>
        <p:spPr bwMode="auto">
          <a:xfrm>
            <a:off x="2455172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5" name="Freeform 23">
            <a:extLst>
              <a:ext uri="{FF2B5EF4-FFF2-40B4-BE49-F238E27FC236}">
                <a16:creationId xmlns="" xmlns:a16="http://schemas.microsoft.com/office/drawing/2014/main" id="{456779F5-4CE4-414F-B037-BDEA5A31579A}"/>
              </a:ext>
            </a:extLst>
          </p:cNvPr>
          <p:cNvSpPr>
            <a:spLocks/>
          </p:cNvSpPr>
          <p:nvPr/>
        </p:nvSpPr>
        <p:spPr bwMode="auto">
          <a:xfrm>
            <a:off x="2831296" y="2292256"/>
            <a:ext cx="197917" cy="40240"/>
          </a:xfrm>
          <a:custGeom>
            <a:avLst/>
            <a:gdLst>
              <a:gd name="T0" fmla="*/ 227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7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7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482" name="4ce2bbc8-f473-4d45-83c3-5134e7b75b8b" descr="+gYAAB+LCAAAAAAABAC9VEtvozAQ/i/e7o1WBKVNl1u2XSoOfUiJuodVDi6eBldgImOqVBH/vWPHvArZhEvFBYZvZr5vXjtypj42QHyySKlUt5yuJU1DBSlxSMiIL4okcchvLhgX6zuZFZuc+P92tVv7z1+u4pssyeQzTQrQAQRXnCb7T7/n1ME+SY4MPoztEBZhvViPr688gmUMKVSYJRdqLtgipgwR7oWLAiRfx0pAnlvD48sbRKrl5l9qVJHHGPNHEEynM+9mqoOZNG5ZOmQBUSbYd5G8Pk7yNvgzCy67JA8Vu6rzPRc8LVILM3nv6bZlmrh7I2csgTYsFArke93OibaZ94WSmCDIZEoVJty55c+mCNOrC8MrFAy2GKkiSzrdtyT14A3Ol/5Rj5cZtsbpieLIAnIbUN33a9AOmYt1UqmrSliHxc5s4AGxmpAVqk0TsupqqOhgZBCqr650DtKas7ciVym6jZPT+LXl2BJ7X5t8/mugzd4MjcfVei21HbYdtUeFLmE7UqL2aIsbGrL/0jcpG/KWwTja1bKOnbQ2cdz9HNQ8ijCv3eL9BTL23mE6eQ69r3M4OIKkXA3oq891iBft+KE2qKEdtu6nbm8Xfko1tUeDG7ecNlunJnslK3w+AXmNuwj6BgAA">
            <a:extLst>
              <a:ext uri="{FF2B5EF4-FFF2-40B4-BE49-F238E27FC236}">
                <a16:creationId xmlns="" xmlns:a16="http://schemas.microsoft.com/office/drawing/2014/main" id="{983DC5FE-7EFC-4C18-8C8C-5C2580422A25}"/>
              </a:ext>
            </a:extLst>
          </p:cNvPr>
          <p:cNvGrpSpPr>
            <a:grpSpLocks noChangeAspect="1"/>
          </p:cNvGrpSpPr>
          <p:nvPr/>
        </p:nvGrpSpPr>
        <p:grpSpPr>
          <a:xfrm>
            <a:off x="1803159" y="2926718"/>
            <a:ext cx="1706126" cy="846640"/>
            <a:chOff x="-5339368" y="-309856"/>
            <a:chExt cx="7633777" cy="3788147"/>
          </a:xfrm>
        </p:grpSpPr>
        <p:sp>
          <p:nvSpPr>
            <p:cNvPr id="483" name="CustomText1">
              <a:extLst>
                <a:ext uri="{FF2B5EF4-FFF2-40B4-BE49-F238E27FC236}">
                  <a16:creationId xmlns="" xmlns:a16="http://schemas.microsoft.com/office/drawing/2014/main" id="{B1393D9A-2327-4B16-9B2E-24082CBC6B7E}"/>
                </a:ext>
              </a:extLst>
            </p:cNvPr>
            <p:cNvSpPr/>
            <p:nvPr/>
          </p:nvSpPr>
          <p:spPr>
            <a:xfrm>
              <a:off x="-5339368" y="2461819"/>
              <a:ext cx="401961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normAutofit fontScale="25000" lnSpcReduction="20000"/>
            </a:bodyPr>
            <a:lstStyle/>
            <a:p>
              <a:r>
                <a:rPr lang="en-US" altLang="zh-CN" dirty="0"/>
                <a:t>Supporting text here</a:t>
              </a:r>
            </a:p>
          </p:txBody>
        </p:sp>
        <p:sp>
          <p:nvSpPr>
            <p:cNvPr id="484" name="BackShape">
              <a:extLst>
                <a:ext uri="{FF2B5EF4-FFF2-40B4-BE49-F238E27FC236}">
                  <a16:creationId xmlns="" xmlns:a16="http://schemas.microsoft.com/office/drawing/2014/main" id="{13567628-D649-4EAA-89BF-9EF57D6E4274}"/>
                </a:ext>
              </a:extLst>
            </p:cNvPr>
            <p:cNvSpPr/>
            <p:nvPr/>
          </p:nvSpPr>
          <p:spPr>
            <a:xfrm>
              <a:off x="-430364" y="619557"/>
              <a:ext cx="2214064" cy="2214067"/>
            </a:xfrm>
            <a:prstGeom prst="ellipse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5" name="ValueShape2">
              <a:extLst>
                <a:ext uri="{FF2B5EF4-FFF2-40B4-BE49-F238E27FC236}">
                  <a16:creationId xmlns="" xmlns:a16="http://schemas.microsoft.com/office/drawing/2014/main" id="{BCD07642-08B7-4AEA-9292-BAF97DA12517}"/>
                </a:ext>
              </a:extLst>
            </p:cNvPr>
            <p:cNvSpPr/>
            <p:nvPr/>
          </p:nvSpPr>
          <p:spPr>
            <a:xfrm>
              <a:off x="-657480" y="392440"/>
              <a:ext cx="2668300" cy="2668302"/>
            </a:xfrm>
            <a:prstGeom prst="pie">
              <a:avLst>
                <a:gd name="adj1" fmla="val 16200000"/>
                <a:gd name="adj2" fmla="val 4536000"/>
              </a:avLst>
            </a:prstGeom>
            <a:solidFill>
              <a:schemeClr val="accent1">
                <a:lumMod val="100000"/>
              </a:schemeClr>
            </a:solidFill>
            <a:ln w="222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6" name="ValueText">
              <a:extLst>
                <a:ext uri="{FF2B5EF4-FFF2-40B4-BE49-F238E27FC236}">
                  <a16:creationId xmlns="" xmlns:a16="http://schemas.microsoft.com/office/drawing/2014/main" id="{99B4787C-9D38-4F51-A680-28AA3A7A54C6}"/>
                </a:ext>
              </a:extLst>
            </p:cNvPr>
            <p:cNvSpPr txBox="1"/>
            <p:nvPr/>
          </p:nvSpPr>
          <p:spPr>
            <a:xfrm>
              <a:off x="1532559" y="-309856"/>
              <a:ext cx="704951" cy="52871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>
              <a:prstTxWarp prst="textPlain">
                <a:avLst/>
              </a:prstTxWarp>
              <a:normAutofit fontScale="47500" lnSpcReduction="20000"/>
            </a:bodyPr>
            <a:lstStyle/>
            <a:p>
              <a:r>
                <a:rPr lang="en-US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46%</a:t>
              </a:r>
            </a:p>
          </p:txBody>
        </p:sp>
        <p:sp>
          <p:nvSpPr>
            <p:cNvPr id="487" name="CustomText2">
              <a:extLst>
                <a:ext uri="{FF2B5EF4-FFF2-40B4-BE49-F238E27FC236}">
                  <a16:creationId xmlns="" xmlns:a16="http://schemas.microsoft.com/office/drawing/2014/main" id="{FFCD4060-DE48-4443-8373-F52A5E94BBA4}"/>
                </a:ext>
              </a:extLst>
            </p:cNvPr>
            <p:cNvSpPr/>
            <p:nvPr/>
          </p:nvSpPr>
          <p:spPr>
            <a:xfrm>
              <a:off x="-549529" y="3136659"/>
              <a:ext cx="2452394" cy="341632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en-US" altLang="zh-CN" sz="400" dirty="0"/>
                <a:t>Supporting text here</a:t>
              </a:r>
            </a:p>
          </p:txBody>
        </p:sp>
        <p:cxnSp>
          <p:nvCxnSpPr>
            <p:cNvPr id="488" name="ExtraShape">
              <a:extLst>
                <a:ext uri="{FF2B5EF4-FFF2-40B4-BE49-F238E27FC236}">
                  <a16:creationId xmlns="" xmlns:a16="http://schemas.microsoft.com/office/drawing/2014/main" id="{EBB53FF8-AD56-41FB-9087-EFBF6CEE8F06}"/>
                </a:ext>
              </a:extLst>
            </p:cNvPr>
            <p:cNvCxnSpPr/>
            <p:nvPr/>
          </p:nvCxnSpPr>
          <p:spPr>
            <a:xfrm>
              <a:off x="-5195781" y="2456107"/>
              <a:ext cx="4510046" cy="0"/>
            </a:xfrm>
            <a:prstGeom prst="lin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89" name="CustomText3">
              <a:extLst>
                <a:ext uri="{FF2B5EF4-FFF2-40B4-BE49-F238E27FC236}">
                  <a16:creationId xmlns="" xmlns:a16="http://schemas.microsoft.com/office/drawing/2014/main" id="{93F4ED90-80F3-46CA-9824-0C342BB2EE04}"/>
                </a:ext>
              </a:extLst>
            </p:cNvPr>
            <p:cNvSpPr txBox="1"/>
            <p:nvPr/>
          </p:nvSpPr>
          <p:spPr>
            <a:xfrm flipH="1">
              <a:off x="1475658" y="241240"/>
              <a:ext cx="818751" cy="302400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fontScale="25000" lnSpcReduction="20000"/>
            </a:bodyPr>
            <a:lstStyle/>
            <a:p>
              <a:pPr algn="r"/>
              <a:r>
                <a:rPr lang="en-US" altLang="zh-CN" dirty="0">
                  <a:solidFill>
                    <a:schemeClr val="accent1">
                      <a:lumMod val="100000"/>
                    </a:schemeClr>
                  </a:solidFill>
                </a:rPr>
                <a:t>Text here</a:t>
              </a:r>
            </a:p>
          </p:txBody>
        </p:sp>
        <p:sp>
          <p:nvSpPr>
            <p:cNvPr id="490" name="ValueShape1">
              <a:extLst>
                <a:ext uri="{FF2B5EF4-FFF2-40B4-BE49-F238E27FC236}">
                  <a16:creationId xmlns="" xmlns:a16="http://schemas.microsoft.com/office/drawing/2014/main" id="{4D3ACBE6-BE43-454D-81B0-7AE4BA09E5E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5195781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1" name="ValueShape1">
              <a:extLst>
                <a:ext uri="{FF2B5EF4-FFF2-40B4-BE49-F238E27FC236}">
                  <a16:creationId xmlns="" xmlns:a16="http://schemas.microsoft.com/office/drawing/2014/main" id="{2C1CCD9F-0EFF-435F-A528-362948310C5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4433274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2" name="ValueShape1">
              <a:extLst>
                <a:ext uri="{FF2B5EF4-FFF2-40B4-BE49-F238E27FC236}">
                  <a16:creationId xmlns="" xmlns:a16="http://schemas.microsoft.com/office/drawing/2014/main" id="{B998D676-A34D-4D58-90D5-AE4CD331EDC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3670767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  <a:gs pos="76000">
                  <a:schemeClr val="accent1">
                    <a:lumMod val="100000"/>
                  </a:schemeClr>
                </a:gs>
                <a:gs pos="76100">
                  <a:schemeClr val="accent1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>
              <a:noFill/>
            </a:ln>
          </p:spPr>
        </p:sp>
        <p:sp>
          <p:nvSpPr>
            <p:cNvPr id="493" name="ValueShape1">
              <a:extLst>
                <a:ext uri="{FF2B5EF4-FFF2-40B4-BE49-F238E27FC236}">
                  <a16:creationId xmlns="" xmlns:a16="http://schemas.microsoft.com/office/drawing/2014/main" id="{1A3AA9AE-2DE5-4983-A830-8113360858A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908260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4" name="ValueShape1">
              <a:extLst>
                <a:ext uri="{FF2B5EF4-FFF2-40B4-BE49-F238E27FC236}">
                  <a16:creationId xmlns="" xmlns:a16="http://schemas.microsoft.com/office/drawing/2014/main" id="{7082410B-24A5-4993-937F-24320F8F59B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145752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5" name="ValueShape1">
              <a:extLst>
                <a:ext uri="{FF2B5EF4-FFF2-40B4-BE49-F238E27FC236}">
                  <a16:creationId xmlns="" xmlns:a16="http://schemas.microsoft.com/office/drawing/2014/main" id="{E52CD02D-EBD7-433F-AA4E-23A756278A1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1383245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</p:grp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D375B73B-2473-4698-A312-34E6BCCFD285}"/>
              </a:ext>
            </a:extLst>
          </p:cNvPr>
          <p:cNvGrpSpPr/>
          <p:nvPr/>
        </p:nvGrpSpPr>
        <p:grpSpPr>
          <a:xfrm>
            <a:off x="1735678" y="2662661"/>
            <a:ext cx="2015029" cy="1320574"/>
            <a:chOff x="1735678" y="2662661"/>
            <a:chExt cx="2015029" cy="1320574"/>
          </a:xfrm>
        </p:grpSpPr>
        <p:sp>
          <p:nvSpPr>
            <p:cNvPr id="497" name="矩形 496">
              <a:extLst>
                <a:ext uri="{FF2B5EF4-FFF2-40B4-BE49-F238E27FC236}">
                  <a16:creationId xmlns="" xmlns:a16="http://schemas.microsoft.com/office/drawing/2014/main" id="{A08449B0-BCFE-4542-9CFC-AD69807DEC1D}"/>
                </a:ext>
              </a:extLst>
            </p:cNvPr>
            <p:cNvSpPr/>
            <p:nvPr/>
          </p:nvSpPr>
          <p:spPr>
            <a:xfrm>
              <a:off x="1783333" y="2710304"/>
              <a:ext cx="1911305" cy="1251639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98" name="椭圆 497">
              <a:extLst>
                <a:ext uri="{FF2B5EF4-FFF2-40B4-BE49-F238E27FC236}">
                  <a16:creationId xmlns="" xmlns:a16="http://schemas.microsoft.com/office/drawing/2014/main" id="{C58C3997-0486-4168-AB97-831EBBA103EE}"/>
                </a:ext>
              </a:extLst>
            </p:cNvPr>
            <p:cNvSpPr/>
            <p:nvPr/>
          </p:nvSpPr>
          <p:spPr>
            <a:xfrm flipH="1">
              <a:off x="1735678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9" name="椭圆 498">
              <a:extLst>
                <a:ext uri="{FF2B5EF4-FFF2-40B4-BE49-F238E27FC236}">
                  <a16:creationId xmlns="" xmlns:a16="http://schemas.microsoft.com/office/drawing/2014/main" id="{92AABE16-E364-41C0-A42E-9E79510E784F}"/>
                </a:ext>
              </a:extLst>
            </p:cNvPr>
            <p:cNvSpPr/>
            <p:nvPr/>
          </p:nvSpPr>
          <p:spPr>
            <a:xfrm flipH="1">
              <a:off x="2695550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0" name="椭圆 499">
              <a:extLst>
                <a:ext uri="{FF2B5EF4-FFF2-40B4-BE49-F238E27FC236}">
                  <a16:creationId xmlns="" xmlns:a16="http://schemas.microsoft.com/office/drawing/2014/main" id="{04207A7D-CE86-417C-9C7E-62490874C2EB}"/>
                </a:ext>
              </a:extLst>
            </p:cNvPr>
            <p:cNvSpPr/>
            <p:nvPr/>
          </p:nvSpPr>
          <p:spPr>
            <a:xfrm flipH="1">
              <a:off x="3655421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1" name="椭圆 500">
              <a:extLst>
                <a:ext uri="{FF2B5EF4-FFF2-40B4-BE49-F238E27FC236}">
                  <a16:creationId xmlns="" xmlns:a16="http://schemas.microsoft.com/office/drawing/2014/main" id="{F450C75D-7EFC-4590-A358-77F6740707BC}"/>
                </a:ext>
              </a:extLst>
            </p:cNvPr>
            <p:cNvSpPr/>
            <p:nvPr/>
          </p:nvSpPr>
          <p:spPr>
            <a:xfrm flipH="1">
              <a:off x="1735678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2" name="椭圆 501">
              <a:extLst>
                <a:ext uri="{FF2B5EF4-FFF2-40B4-BE49-F238E27FC236}">
                  <a16:creationId xmlns="" xmlns:a16="http://schemas.microsoft.com/office/drawing/2014/main" id="{A8C536A9-D1CC-4EF4-9189-57314B8FEBE0}"/>
                </a:ext>
              </a:extLst>
            </p:cNvPr>
            <p:cNvSpPr/>
            <p:nvPr/>
          </p:nvSpPr>
          <p:spPr>
            <a:xfrm flipH="1">
              <a:off x="2695555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3" name="椭圆 502">
              <a:extLst>
                <a:ext uri="{FF2B5EF4-FFF2-40B4-BE49-F238E27FC236}">
                  <a16:creationId xmlns="" xmlns:a16="http://schemas.microsoft.com/office/drawing/2014/main" id="{01B1AFE8-BBEA-41FD-95B2-ACD2AF07AC5B}"/>
                </a:ext>
              </a:extLst>
            </p:cNvPr>
            <p:cNvSpPr/>
            <p:nvPr/>
          </p:nvSpPr>
          <p:spPr>
            <a:xfrm flipH="1">
              <a:off x="3655433" y="38879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4" name="椭圆 503">
              <a:extLst>
                <a:ext uri="{FF2B5EF4-FFF2-40B4-BE49-F238E27FC236}">
                  <a16:creationId xmlns="" xmlns:a16="http://schemas.microsoft.com/office/drawing/2014/main" id="{74E9E24A-1FF1-4D68-A0EE-285CD3E7D687}"/>
                </a:ext>
              </a:extLst>
            </p:cNvPr>
            <p:cNvSpPr/>
            <p:nvPr/>
          </p:nvSpPr>
          <p:spPr>
            <a:xfrm flipH="1">
              <a:off x="1735678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5" name="椭圆 504">
              <a:extLst>
                <a:ext uri="{FF2B5EF4-FFF2-40B4-BE49-F238E27FC236}">
                  <a16:creationId xmlns="" xmlns:a16="http://schemas.microsoft.com/office/drawing/2014/main" id="{0B564A3E-8BA3-4B7A-82B5-9B62DA678FEE}"/>
                </a:ext>
              </a:extLst>
            </p:cNvPr>
            <p:cNvSpPr/>
            <p:nvPr/>
          </p:nvSpPr>
          <p:spPr>
            <a:xfrm flipH="1">
              <a:off x="3642580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CDF19ADC-4BFE-4B14-9F80-4226065210AC}"/>
              </a:ext>
            </a:extLst>
          </p:cNvPr>
          <p:cNvGrpSpPr/>
          <p:nvPr/>
        </p:nvGrpSpPr>
        <p:grpSpPr>
          <a:xfrm>
            <a:off x="5648579" y="2018794"/>
            <a:ext cx="2700136" cy="2783090"/>
            <a:chOff x="4745932" y="2018794"/>
            <a:chExt cx="2700136" cy="2783090"/>
          </a:xfrm>
        </p:grpSpPr>
        <p:sp>
          <p:nvSpPr>
            <p:cNvPr id="530" name="矩形 529">
              <a:extLst>
                <a:ext uri="{FF2B5EF4-FFF2-40B4-BE49-F238E27FC236}">
                  <a16:creationId xmlns="" xmlns:a16="http://schemas.microsoft.com/office/drawing/2014/main" id="{D544CC29-B618-4FEC-9019-507758A2C346}"/>
                </a:ext>
              </a:extLst>
            </p:cNvPr>
            <p:cNvSpPr/>
            <p:nvPr/>
          </p:nvSpPr>
          <p:spPr>
            <a:xfrm>
              <a:off x="4745932" y="2018794"/>
              <a:ext cx="2700136" cy="278309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gradFill flip="none" rotWithShape="1">
                <a:gsLst>
                  <a:gs pos="0">
                    <a:schemeClr val="accent1">
                      <a:lumMod val="0"/>
                      <a:lumOff val="100000"/>
                      <a:alpha val="0"/>
                    </a:schemeClr>
                  </a:gs>
                  <a:gs pos="51000">
                    <a:srgbClr val="CC4B4A"/>
                  </a:gs>
                </a:gsLst>
                <a:lin ang="162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1" name="矩形 530">
              <a:extLst>
                <a:ext uri="{FF2B5EF4-FFF2-40B4-BE49-F238E27FC236}">
                  <a16:creationId xmlns="" xmlns:a16="http://schemas.microsoft.com/office/drawing/2014/main" id="{6981A32D-467A-4673-AE41-0197613DA6E5}"/>
                </a:ext>
              </a:extLst>
            </p:cNvPr>
            <p:cNvSpPr/>
            <p:nvPr/>
          </p:nvSpPr>
          <p:spPr>
            <a:xfrm>
              <a:off x="4745932" y="2018794"/>
              <a:ext cx="2700136" cy="20264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编辑器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Editor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3" name="乘号 532">
              <a:extLst>
                <a:ext uri="{FF2B5EF4-FFF2-40B4-BE49-F238E27FC236}">
                  <a16:creationId xmlns="" xmlns:a16="http://schemas.microsoft.com/office/drawing/2014/main" id="{2DAEDA58-EF2A-40FF-A29F-F6B53347C5CF}"/>
                </a:ext>
              </a:extLst>
            </p:cNvPr>
            <p:cNvSpPr/>
            <p:nvPr/>
          </p:nvSpPr>
          <p:spPr>
            <a:xfrm>
              <a:off x="7275789" y="2051656"/>
              <a:ext cx="136922" cy="136922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4" name="push-pin-pointing-down_8930">
              <a:extLst>
                <a:ext uri="{FF2B5EF4-FFF2-40B4-BE49-F238E27FC236}">
                  <a16:creationId xmlns="" xmlns:a16="http://schemas.microsoft.com/office/drawing/2014/main" id="{613F05E8-ABBF-4CDF-9AF2-BC93E58A0FF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71719" y="2066769"/>
              <a:ext cx="105878" cy="10538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535" name="直接连接符 534">
              <a:extLst>
                <a:ext uri="{FF2B5EF4-FFF2-40B4-BE49-F238E27FC236}">
                  <a16:creationId xmlns="" xmlns:a16="http://schemas.microsoft.com/office/drawing/2014/main" id="{B965E895-3A05-439E-920E-0D00464467EB}"/>
                </a:ext>
              </a:extLst>
            </p:cNvPr>
            <p:cNvCxnSpPr>
              <a:cxnSpLocks/>
            </p:cNvCxnSpPr>
            <p:nvPr/>
          </p:nvCxnSpPr>
          <p:spPr>
            <a:xfrm>
              <a:off x="7231993" y="2072052"/>
              <a:ext cx="0" cy="100097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grpSp>
          <p:nvGrpSpPr>
            <p:cNvPr id="7" name="组合 6">
              <a:extLst>
                <a:ext uri="{FF2B5EF4-FFF2-40B4-BE49-F238E27FC236}">
                  <a16:creationId xmlns="" xmlns:a16="http://schemas.microsoft.com/office/drawing/2014/main" id="{1D8168CC-49D7-4A4F-96ED-7DCE970742F6}"/>
                </a:ext>
              </a:extLst>
            </p:cNvPr>
            <p:cNvGrpSpPr/>
            <p:nvPr/>
          </p:nvGrpSpPr>
          <p:grpSpPr>
            <a:xfrm>
              <a:off x="4838700" y="2669729"/>
              <a:ext cx="2508993" cy="215031"/>
              <a:chOff x="4838700" y="2929659"/>
              <a:chExt cx="2508993" cy="215031"/>
            </a:xfrm>
          </p:grpSpPr>
          <p:sp>
            <p:nvSpPr>
              <p:cNvPr id="511" name="矩形 510">
                <a:extLst>
                  <a:ext uri="{FF2B5EF4-FFF2-40B4-BE49-F238E27FC236}">
                    <a16:creationId xmlns="" xmlns:a16="http://schemas.microsoft.com/office/drawing/2014/main" id="{1626C598-4FC3-41E4-A80C-25DACAD75524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2" name="矩形 511">
                <a:extLst>
                  <a:ext uri="{FF2B5EF4-FFF2-40B4-BE49-F238E27FC236}">
                    <a16:creationId xmlns="" xmlns:a16="http://schemas.microsoft.com/office/drawing/2014/main" id="{44B8F862-EF4F-451A-B6A0-1562F1E881F2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3" name="矩形 512">
                <a:extLst>
                  <a:ext uri="{FF2B5EF4-FFF2-40B4-BE49-F238E27FC236}">
                    <a16:creationId xmlns="" xmlns:a16="http://schemas.microsoft.com/office/drawing/2014/main" id="{6FF06DEE-6C9B-40D4-A7F1-F235600E502D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4" name="矩形 513">
                <a:extLst>
                  <a:ext uri="{FF2B5EF4-FFF2-40B4-BE49-F238E27FC236}">
                    <a16:creationId xmlns="" xmlns:a16="http://schemas.microsoft.com/office/drawing/2014/main" id="{88BBA550-162B-4C56-AE54-A480C19989D2}"/>
                  </a:ext>
                </a:extLst>
              </p:cNvPr>
              <p:cNvSpPr/>
              <p:nvPr/>
            </p:nvSpPr>
            <p:spPr>
              <a:xfrm>
                <a:off x="5701632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  <p:grpSp>
          <p:nvGrpSpPr>
            <p:cNvPr id="515" name="组合 514">
              <a:extLst>
                <a:ext uri="{FF2B5EF4-FFF2-40B4-BE49-F238E27FC236}">
                  <a16:creationId xmlns="" xmlns:a16="http://schemas.microsoft.com/office/drawing/2014/main" id="{EB2E83E7-E917-414E-9226-A642A099F1E6}"/>
                </a:ext>
              </a:extLst>
            </p:cNvPr>
            <p:cNvGrpSpPr/>
            <p:nvPr/>
          </p:nvGrpSpPr>
          <p:grpSpPr>
            <a:xfrm>
              <a:off x="4838700" y="3037633"/>
              <a:ext cx="2508993" cy="602902"/>
              <a:chOff x="4838700" y="2929659"/>
              <a:chExt cx="2508993" cy="602902"/>
            </a:xfrm>
          </p:grpSpPr>
          <p:sp>
            <p:nvSpPr>
              <p:cNvPr id="516" name="矩形 515">
                <a:extLst>
                  <a:ext uri="{FF2B5EF4-FFF2-40B4-BE49-F238E27FC236}">
                    <a16:creationId xmlns="" xmlns:a16="http://schemas.microsoft.com/office/drawing/2014/main" id="{09DA46ED-DF86-4663-8393-C86148180688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7" name="矩形 516">
                <a:extLst>
                  <a:ext uri="{FF2B5EF4-FFF2-40B4-BE49-F238E27FC236}">
                    <a16:creationId xmlns="" xmlns:a16="http://schemas.microsoft.com/office/drawing/2014/main" id="{4D823444-5257-4B73-8532-EF8B65370F43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8" name="矩形 517">
                <a:extLst>
                  <a:ext uri="{FF2B5EF4-FFF2-40B4-BE49-F238E27FC236}">
                    <a16:creationId xmlns="" xmlns:a16="http://schemas.microsoft.com/office/drawing/2014/main" id="{93A1DFA1-5EDB-4521-AA60-5D801260B657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9" name="矩形 518">
                <a:extLst>
                  <a:ext uri="{FF2B5EF4-FFF2-40B4-BE49-F238E27FC236}">
                    <a16:creationId xmlns="" xmlns:a16="http://schemas.microsoft.com/office/drawing/2014/main" id="{13665FF8-7B2E-4AD4-8BB2-45DE4CD352F7}"/>
                  </a:ext>
                </a:extLst>
              </p:cNvPr>
              <p:cNvSpPr/>
              <p:nvPr/>
            </p:nvSpPr>
            <p:spPr>
              <a:xfrm>
                <a:off x="5988427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20" name="矩形 519">
                <a:extLst>
                  <a:ext uri="{FF2B5EF4-FFF2-40B4-BE49-F238E27FC236}">
                    <a16:creationId xmlns="" xmlns:a16="http://schemas.microsoft.com/office/drawing/2014/main" id="{00C04C9F-248A-48A0-91E9-64BB2C64E71F}"/>
                  </a:ext>
                </a:extLst>
              </p:cNvPr>
              <p:cNvSpPr/>
              <p:nvPr/>
            </p:nvSpPr>
            <p:spPr>
              <a:xfrm>
                <a:off x="6750691" y="3317530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744068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02C7BDCF-6A42-4EE9-912B-C8B925F44750}"/>
              </a:ext>
            </a:extLst>
          </p:cNvPr>
          <p:cNvGrpSpPr/>
          <p:nvPr/>
        </p:nvGrpSpPr>
        <p:grpSpPr>
          <a:xfrm>
            <a:off x="669925" y="3648073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="" xmlns:a16="http://schemas.microsoft.com/office/drawing/2014/main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iSlide Add-in belongs to its owner or the assignee of this ownership. You only acquired the usage of the resources supplied in iSlide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distribute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iSlide Add-in to any website, platform, application in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="" xmlns:a16="http://schemas.microsoft.com/office/drawing/2014/main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="" xmlns:a16="http://schemas.microsoft.com/office/drawing/2014/main" id="{205E32D3-F97D-4444-85C3-800AAD5285EE}"/>
              </a:ext>
            </a:extLst>
          </p:cNvPr>
          <p:cNvGrpSpPr/>
          <p:nvPr/>
        </p:nvGrpSpPr>
        <p:grpSpPr>
          <a:xfrm>
            <a:off x="3351892" y="1132701"/>
            <a:ext cx="3551553" cy="1643957"/>
            <a:chOff x="3351892" y="1132701"/>
            <a:chExt cx="3551553" cy="1643957"/>
          </a:xfrm>
        </p:grpSpPr>
        <p:sp>
          <p:nvSpPr>
            <p:cNvPr id="32" name="矩形 189">
              <a:extLst>
                <a:ext uri="{FF2B5EF4-FFF2-40B4-BE49-F238E27FC236}">
                  <a16:creationId xmlns="" xmlns:a16="http://schemas.microsoft.com/office/drawing/2014/main" id="{FEBC6BBC-BB54-4927-B452-5451B28DDDA5}"/>
                </a:ext>
              </a:extLst>
            </p:cNvPr>
            <p:cNvSpPr/>
            <p:nvPr/>
          </p:nvSpPr>
          <p:spPr>
            <a:xfrm>
              <a:off x="3351892" y="2453493"/>
              <a:ext cx="3336479" cy="3231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spAutoFit/>
            </a:bodyPr>
            <a:lstStyle/>
            <a:p>
              <a:pPr defTabSz="914354">
                <a:lnSpc>
                  <a:spcPct val="15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  <a:hlinkClick r:id="rId4"/>
                </a:rPr>
                <a:t>www.islide.cc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矩形 190">
              <a:extLst>
                <a:ext uri="{FF2B5EF4-FFF2-40B4-BE49-F238E27FC236}">
                  <a16:creationId xmlns="" xmlns:a16="http://schemas.microsoft.com/office/drawing/2014/main" id="{387C4D2F-DDE4-4325-9289-797FA395D4BE}"/>
                </a:ext>
              </a:extLst>
            </p:cNvPr>
            <p:cNvSpPr/>
            <p:nvPr/>
          </p:nvSpPr>
          <p:spPr>
            <a:xfrm>
              <a:off x="3351892" y="1132701"/>
              <a:ext cx="3551553" cy="126188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t">
              <a:spAutoFit/>
            </a:bodyPr>
            <a:lstStyle/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“一键”美化神器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专业</a:t>
              </a: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素材资源下载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让</a:t>
              </a:r>
              <a:r>
                <a: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设计简单起来！</a:t>
              </a: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All-in-One PowerPoint Optimization Add-in 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 Professional PowerPoint Resources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Make Presentation Design Easy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="" xmlns:a16="http://schemas.microsoft.com/office/drawing/2014/main" id="{DBF86C5A-46C1-4DD7-84CF-BB20DBAF36B2}"/>
              </a:ext>
            </a:extLst>
          </p:cNvPr>
          <p:cNvGrpSpPr/>
          <p:nvPr/>
        </p:nvGrpSpPr>
        <p:grpSpPr>
          <a:xfrm>
            <a:off x="7381329" y="1128666"/>
            <a:ext cx="1980029" cy="1757843"/>
            <a:chOff x="7381329" y="1128666"/>
            <a:chExt cx="1980029" cy="1757843"/>
          </a:xfrm>
        </p:grpSpPr>
        <p:sp>
          <p:nvSpPr>
            <p:cNvPr id="34" name="矩形 211">
              <a:extLst>
                <a:ext uri="{FF2B5EF4-FFF2-40B4-BE49-F238E27FC236}">
                  <a16:creationId xmlns="" xmlns:a16="http://schemas.microsoft.com/office/drawing/2014/main" id="{7D7628F9-10BB-4B1A-9FD7-13B5C4904AEE}"/>
                </a:ext>
              </a:extLst>
            </p:cNvPr>
            <p:cNvSpPr/>
            <p:nvPr/>
          </p:nvSpPr>
          <p:spPr>
            <a:xfrm>
              <a:off x="7381329" y="2486399"/>
              <a:ext cx="198002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关注官方微信公众号</a:t>
              </a:r>
              <a:b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en-US" altLang="zh-CN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Contact us at support@islide.cc</a:t>
              </a:r>
            </a:p>
          </p:txBody>
        </p:sp>
        <p:grpSp>
          <p:nvGrpSpPr>
            <p:cNvPr id="35" name="组合 212">
              <a:extLst>
                <a:ext uri="{FF2B5EF4-FFF2-40B4-BE49-F238E27FC236}">
                  <a16:creationId xmlns="" xmlns:a16="http://schemas.microsoft.com/office/drawing/2014/main" id="{9D4A6AFC-4EDB-4329-A490-B7F93AD11431}"/>
                </a:ext>
              </a:extLst>
            </p:cNvPr>
            <p:cNvGrpSpPr/>
            <p:nvPr/>
          </p:nvGrpSpPr>
          <p:grpSpPr>
            <a:xfrm>
              <a:off x="7692468" y="1128666"/>
              <a:ext cx="1357733" cy="1357734"/>
              <a:chOff x="4693653" y="1484781"/>
              <a:chExt cx="2329760" cy="2329758"/>
            </a:xfrm>
          </p:grpSpPr>
          <p:pic>
            <p:nvPicPr>
              <p:cNvPr id="36" name="图片 213">
                <a:extLst>
                  <a:ext uri="{FF2B5EF4-FFF2-40B4-BE49-F238E27FC236}">
                    <a16:creationId xmlns="" xmlns:a16="http://schemas.microsoft.com/office/drawing/2014/main" id="{942EAD01-3CC1-4412-880E-B86F171325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93653" y="1484781"/>
                <a:ext cx="2329760" cy="2329758"/>
              </a:xfrm>
              <a:prstGeom prst="rect">
                <a:avLst/>
              </a:prstGeom>
            </p:spPr>
          </p:pic>
          <p:grpSp>
            <p:nvGrpSpPr>
              <p:cNvPr id="37" name="组合 214">
                <a:extLst>
                  <a:ext uri="{FF2B5EF4-FFF2-40B4-BE49-F238E27FC236}">
                    <a16:creationId xmlns="" xmlns:a16="http://schemas.microsoft.com/office/drawing/2014/main" id="{D01E47ED-C402-438D-9A79-BC1163AB6CE1}"/>
                  </a:ext>
                </a:extLst>
              </p:cNvPr>
              <p:cNvGrpSpPr/>
              <p:nvPr/>
            </p:nvGrpSpPr>
            <p:grpSpPr>
              <a:xfrm>
                <a:off x="5497245" y="2228001"/>
                <a:ext cx="722580" cy="722580"/>
                <a:chOff x="5758004" y="2227152"/>
                <a:chExt cx="724278" cy="724278"/>
              </a:xfrm>
            </p:grpSpPr>
            <p:sp>
              <p:nvSpPr>
                <p:cNvPr id="38" name="圆角矩形 215">
                  <a:extLst>
                    <a:ext uri="{FF2B5EF4-FFF2-40B4-BE49-F238E27FC236}">
                      <a16:creationId xmlns="" xmlns:a16="http://schemas.microsoft.com/office/drawing/2014/main" id="{CEE1B0A4-0F49-4D05-B77A-DAF004479898}"/>
                    </a:ext>
                  </a:extLst>
                </p:cNvPr>
                <p:cNvSpPr/>
                <p:nvPr/>
              </p:nvSpPr>
              <p:spPr>
                <a:xfrm>
                  <a:off x="5758004" y="2227152"/>
                  <a:ext cx="724278" cy="724278"/>
                </a:xfrm>
                <a:prstGeom prst="roundRect">
                  <a:avLst>
                    <a:gd name="adj" fmla="val 7023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圆角矩形 216">
                  <a:extLst>
                    <a:ext uri="{FF2B5EF4-FFF2-40B4-BE49-F238E27FC236}">
                      <a16:creationId xmlns="" xmlns:a16="http://schemas.microsoft.com/office/drawing/2014/main" id="{9AFDF6F6-5203-42D6-8C4C-E3737A97AB7C}"/>
                    </a:ext>
                  </a:extLst>
                </p:cNvPr>
                <p:cNvSpPr/>
                <p:nvPr/>
              </p:nvSpPr>
              <p:spPr>
                <a:xfrm>
                  <a:off x="5804041" y="2273189"/>
                  <a:ext cx="632205" cy="632205"/>
                </a:xfrm>
                <a:prstGeom prst="roundRect">
                  <a:avLst>
                    <a:gd name="adj" fmla="val 10091"/>
                  </a:avLst>
                </a:prstGeom>
                <a:blipFill>
                  <a:blip r:embed="rId6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cxnSp>
        <p:nvCxnSpPr>
          <p:cNvPr id="49" name="直接连接符 48">
            <a:extLst>
              <a:ext uri="{FF2B5EF4-FFF2-40B4-BE49-F238E27FC236}">
                <a16:creationId xmlns="" xmlns:a16="http://schemas.microsoft.com/office/drawing/2014/main" id="{C3A85DFC-ADF1-474C-BF81-0F72CD8A2D8A}"/>
              </a:ext>
            </a:extLst>
          </p:cNvPr>
          <p:cNvCxnSpPr/>
          <p:nvPr/>
        </p:nvCxnSpPr>
        <p:spPr>
          <a:xfrm>
            <a:off x="3007696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cxnSp>
        <p:nvCxnSpPr>
          <p:cNvPr id="50" name="直接连接符 49">
            <a:extLst>
              <a:ext uri="{FF2B5EF4-FFF2-40B4-BE49-F238E27FC236}">
                <a16:creationId xmlns="" xmlns:a16="http://schemas.microsoft.com/office/drawing/2014/main" id="{9EA76247-2E45-497B-9699-23C3E298E518}"/>
              </a:ext>
            </a:extLst>
          </p:cNvPr>
          <p:cNvCxnSpPr/>
          <p:nvPr/>
        </p:nvCxnSpPr>
        <p:spPr>
          <a:xfrm>
            <a:off x="7247640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grpSp>
        <p:nvGrpSpPr>
          <p:cNvPr id="28" name="组合 27">
            <a:extLst>
              <a:ext uri="{FF2B5EF4-FFF2-40B4-BE49-F238E27FC236}">
                <a16:creationId xmlns="" xmlns:a16="http://schemas.microsoft.com/office/drawing/2014/main" id="{6E55B609-DF7B-4808-8F5D-EA3B33D46549}"/>
              </a:ext>
            </a:extLst>
          </p:cNvPr>
          <p:cNvGrpSpPr/>
          <p:nvPr/>
        </p:nvGrpSpPr>
        <p:grpSpPr>
          <a:xfrm>
            <a:off x="669926" y="1204895"/>
            <a:ext cx="1263649" cy="331470"/>
            <a:chOff x="669926" y="1204895"/>
            <a:chExt cx="1699443" cy="445784"/>
          </a:xfrm>
        </p:grpSpPr>
        <p:sp>
          <p:nvSpPr>
            <p:cNvPr id="40" name="AutoShape 15">
              <a:extLst>
                <a:ext uri="{FF2B5EF4-FFF2-40B4-BE49-F238E27FC236}">
                  <a16:creationId xmlns="" xmlns:a16="http://schemas.microsoft.com/office/drawing/2014/main" id="{F7A235F1-D186-4F8C-9E3D-0DB3AD5C3DAD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669926" y="1204895"/>
              <a:ext cx="1699443" cy="445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17">
              <a:extLst>
                <a:ext uri="{FF2B5EF4-FFF2-40B4-BE49-F238E27FC236}">
                  <a16:creationId xmlns="" xmlns:a16="http://schemas.microsoft.com/office/drawing/2014/main" id="{941C3095-FFD0-4B57-883A-2C237609F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73" y="1204895"/>
              <a:ext cx="444415" cy="445784"/>
            </a:xfrm>
            <a:custGeom>
              <a:avLst/>
              <a:gdLst>
                <a:gd name="T0" fmla="*/ 344 w 687"/>
                <a:gd name="T1" fmla="*/ 687 h 687"/>
                <a:gd name="T2" fmla="*/ 344 w 687"/>
                <a:gd name="T3" fmla="*/ 687 h 687"/>
                <a:gd name="T4" fmla="*/ 0 w 687"/>
                <a:gd name="T5" fmla="*/ 344 h 687"/>
                <a:gd name="T6" fmla="*/ 0 w 687"/>
                <a:gd name="T7" fmla="*/ 344 h 687"/>
                <a:gd name="T8" fmla="*/ 344 w 687"/>
                <a:gd name="T9" fmla="*/ 0 h 687"/>
                <a:gd name="T10" fmla="*/ 344 w 687"/>
                <a:gd name="T11" fmla="*/ 0 h 687"/>
                <a:gd name="T12" fmla="*/ 687 w 687"/>
                <a:gd name="T13" fmla="*/ 344 h 687"/>
                <a:gd name="T14" fmla="*/ 687 w 687"/>
                <a:gd name="T15" fmla="*/ 344 h 687"/>
                <a:gd name="T16" fmla="*/ 344 w 687"/>
                <a:gd name="T17" fmla="*/ 68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7" h="687">
                  <a:moveTo>
                    <a:pt x="344" y="687"/>
                  </a:moveTo>
                  <a:cubicBezTo>
                    <a:pt x="344" y="687"/>
                    <a:pt x="344" y="687"/>
                    <a:pt x="344" y="687"/>
                  </a:cubicBezTo>
                  <a:cubicBezTo>
                    <a:pt x="155" y="687"/>
                    <a:pt x="0" y="533"/>
                    <a:pt x="0" y="344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155"/>
                    <a:pt x="155" y="0"/>
                    <a:pt x="344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533" y="0"/>
                    <a:pt x="687" y="155"/>
                    <a:pt x="687" y="344"/>
                  </a:cubicBezTo>
                  <a:cubicBezTo>
                    <a:pt x="687" y="344"/>
                    <a:pt x="687" y="344"/>
                    <a:pt x="687" y="344"/>
                  </a:cubicBezTo>
                  <a:cubicBezTo>
                    <a:pt x="687" y="533"/>
                    <a:pt x="533" y="687"/>
                    <a:pt x="344" y="6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18">
              <a:extLst>
                <a:ext uri="{FF2B5EF4-FFF2-40B4-BE49-F238E27FC236}">
                  <a16:creationId xmlns="" xmlns:a16="http://schemas.microsoft.com/office/drawing/2014/main" id="{CC5E806E-76B1-4ABF-BEE7-23A937B981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0473" y="1204895"/>
              <a:ext cx="444415" cy="444417"/>
            </a:xfrm>
            <a:custGeom>
              <a:avLst/>
              <a:gdLst>
                <a:gd name="T0" fmla="*/ 344 w 687"/>
                <a:gd name="T1" fmla="*/ 0 h 685"/>
                <a:gd name="T2" fmla="*/ 344 w 687"/>
                <a:gd name="T3" fmla="*/ 0 h 685"/>
                <a:gd name="T4" fmla="*/ 0 w 687"/>
                <a:gd name="T5" fmla="*/ 344 h 685"/>
                <a:gd name="T6" fmla="*/ 209 w 687"/>
                <a:gd name="T7" fmla="*/ 659 h 685"/>
                <a:gd name="T8" fmla="*/ 210 w 687"/>
                <a:gd name="T9" fmla="*/ 648 h 685"/>
                <a:gd name="T10" fmla="*/ 260 w 687"/>
                <a:gd name="T11" fmla="*/ 402 h 685"/>
                <a:gd name="T12" fmla="*/ 362 w 687"/>
                <a:gd name="T13" fmla="*/ 334 h 685"/>
                <a:gd name="T14" fmla="*/ 430 w 687"/>
                <a:gd name="T15" fmla="*/ 436 h 685"/>
                <a:gd name="T16" fmla="*/ 380 w 687"/>
                <a:gd name="T17" fmla="*/ 682 h 685"/>
                <a:gd name="T18" fmla="*/ 379 w 687"/>
                <a:gd name="T19" fmla="*/ 685 h 685"/>
                <a:gd name="T20" fmla="*/ 687 w 687"/>
                <a:gd name="T21" fmla="*/ 344 h 685"/>
                <a:gd name="T22" fmla="*/ 344 w 687"/>
                <a:gd name="T23" fmla="*/ 0 h 685"/>
                <a:gd name="T24" fmla="*/ 388 w 687"/>
                <a:gd name="T25" fmla="*/ 293 h 685"/>
                <a:gd name="T26" fmla="*/ 299 w 687"/>
                <a:gd name="T27" fmla="*/ 204 h 685"/>
                <a:gd name="T28" fmla="*/ 388 w 687"/>
                <a:gd name="T29" fmla="*/ 115 h 685"/>
                <a:gd name="T30" fmla="*/ 477 w 687"/>
                <a:gd name="T31" fmla="*/ 204 h 685"/>
                <a:gd name="T32" fmla="*/ 388 w 687"/>
                <a:gd name="T33" fmla="*/ 293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7" h="685">
                  <a:moveTo>
                    <a:pt x="344" y="0"/>
                  </a:moveTo>
                  <a:cubicBezTo>
                    <a:pt x="344" y="0"/>
                    <a:pt x="344" y="0"/>
                    <a:pt x="344" y="0"/>
                  </a:cubicBezTo>
                  <a:cubicBezTo>
                    <a:pt x="155" y="0"/>
                    <a:pt x="0" y="155"/>
                    <a:pt x="0" y="344"/>
                  </a:cubicBezTo>
                  <a:cubicBezTo>
                    <a:pt x="0" y="485"/>
                    <a:pt x="86" y="607"/>
                    <a:pt x="209" y="659"/>
                  </a:cubicBezTo>
                  <a:cubicBezTo>
                    <a:pt x="209" y="656"/>
                    <a:pt x="209" y="652"/>
                    <a:pt x="210" y="648"/>
                  </a:cubicBezTo>
                  <a:cubicBezTo>
                    <a:pt x="260" y="402"/>
                    <a:pt x="260" y="402"/>
                    <a:pt x="260" y="402"/>
                  </a:cubicBezTo>
                  <a:cubicBezTo>
                    <a:pt x="269" y="355"/>
                    <a:pt x="315" y="325"/>
                    <a:pt x="362" y="334"/>
                  </a:cubicBezTo>
                  <a:cubicBezTo>
                    <a:pt x="409" y="344"/>
                    <a:pt x="439" y="390"/>
                    <a:pt x="430" y="436"/>
                  </a:cubicBezTo>
                  <a:cubicBezTo>
                    <a:pt x="380" y="682"/>
                    <a:pt x="380" y="682"/>
                    <a:pt x="380" y="682"/>
                  </a:cubicBezTo>
                  <a:cubicBezTo>
                    <a:pt x="379" y="684"/>
                    <a:pt x="379" y="684"/>
                    <a:pt x="379" y="685"/>
                  </a:cubicBezTo>
                  <a:cubicBezTo>
                    <a:pt x="551" y="668"/>
                    <a:pt x="687" y="521"/>
                    <a:pt x="687" y="344"/>
                  </a:cubicBezTo>
                  <a:cubicBezTo>
                    <a:pt x="687" y="155"/>
                    <a:pt x="533" y="0"/>
                    <a:pt x="344" y="0"/>
                  </a:cubicBezTo>
                  <a:close/>
                  <a:moveTo>
                    <a:pt x="388" y="293"/>
                  </a:moveTo>
                  <a:cubicBezTo>
                    <a:pt x="339" y="293"/>
                    <a:pt x="299" y="253"/>
                    <a:pt x="299" y="204"/>
                  </a:cubicBezTo>
                  <a:cubicBezTo>
                    <a:pt x="299" y="155"/>
                    <a:pt x="339" y="115"/>
                    <a:pt x="388" y="115"/>
                  </a:cubicBezTo>
                  <a:cubicBezTo>
                    <a:pt x="437" y="115"/>
                    <a:pt x="477" y="155"/>
                    <a:pt x="477" y="204"/>
                  </a:cubicBezTo>
                  <a:cubicBezTo>
                    <a:pt x="477" y="253"/>
                    <a:pt x="437" y="293"/>
                    <a:pt x="388" y="293"/>
                  </a:cubicBezTo>
                  <a:close/>
                </a:path>
              </a:pathLst>
            </a:custGeom>
            <a:solidFill>
              <a:srgbClr val="CC4B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19">
              <a:extLst>
                <a:ext uri="{FF2B5EF4-FFF2-40B4-BE49-F238E27FC236}">
                  <a16:creationId xmlns="" xmlns:a16="http://schemas.microsoft.com/office/drawing/2014/main" id="{FBA0A1B2-675D-40DD-9B20-019CEA484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6721" y="1281471"/>
              <a:ext cx="237933" cy="309587"/>
            </a:xfrm>
            <a:custGeom>
              <a:avLst/>
              <a:gdLst>
                <a:gd name="T0" fmla="*/ 320 w 368"/>
                <a:gd name="T1" fmla="*/ 141 h 477"/>
                <a:gd name="T2" fmla="*/ 291 w 368"/>
                <a:gd name="T3" fmla="*/ 119 h 477"/>
                <a:gd name="T4" fmla="*/ 263 w 368"/>
                <a:gd name="T5" fmla="*/ 77 h 477"/>
                <a:gd name="T6" fmla="*/ 183 w 368"/>
                <a:gd name="T7" fmla="*/ 54 h 477"/>
                <a:gd name="T8" fmla="*/ 106 w 368"/>
                <a:gd name="T9" fmla="*/ 72 h 477"/>
                <a:gd name="T10" fmla="*/ 76 w 368"/>
                <a:gd name="T11" fmla="*/ 123 h 477"/>
                <a:gd name="T12" fmla="*/ 99 w 368"/>
                <a:gd name="T13" fmla="*/ 168 h 477"/>
                <a:gd name="T14" fmla="*/ 187 w 368"/>
                <a:gd name="T15" fmla="*/ 197 h 477"/>
                <a:gd name="T16" fmla="*/ 280 w 368"/>
                <a:gd name="T17" fmla="*/ 223 h 477"/>
                <a:gd name="T18" fmla="*/ 342 w 368"/>
                <a:gd name="T19" fmla="*/ 264 h 477"/>
                <a:gd name="T20" fmla="*/ 368 w 368"/>
                <a:gd name="T21" fmla="*/ 339 h 477"/>
                <a:gd name="T22" fmla="*/ 321 w 368"/>
                <a:gd name="T23" fmla="*/ 438 h 477"/>
                <a:gd name="T24" fmla="*/ 197 w 368"/>
                <a:gd name="T25" fmla="*/ 477 h 477"/>
                <a:gd name="T26" fmla="*/ 51 w 368"/>
                <a:gd name="T27" fmla="*/ 434 h 477"/>
                <a:gd name="T28" fmla="*/ 4 w 368"/>
                <a:gd name="T29" fmla="*/ 351 h 477"/>
                <a:gd name="T30" fmla="*/ 29 w 368"/>
                <a:gd name="T31" fmla="*/ 318 h 477"/>
                <a:gd name="T32" fmla="*/ 32 w 368"/>
                <a:gd name="T33" fmla="*/ 318 h 477"/>
                <a:gd name="T34" fmla="*/ 62 w 368"/>
                <a:gd name="T35" fmla="*/ 340 h 477"/>
                <a:gd name="T36" fmla="*/ 101 w 368"/>
                <a:gd name="T37" fmla="*/ 397 h 477"/>
                <a:gd name="T38" fmla="*/ 194 w 368"/>
                <a:gd name="T39" fmla="*/ 422 h 477"/>
                <a:gd name="T40" fmla="*/ 277 w 368"/>
                <a:gd name="T41" fmla="*/ 401 h 477"/>
                <a:gd name="T42" fmla="*/ 309 w 368"/>
                <a:gd name="T43" fmla="*/ 343 h 477"/>
                <a:gd name="T44" fmla="*/ 276 w 368"/>
                <a:gd name="T45" fmla="*/ 288 h 477"/>
                <a:gd name="T46" fmla="*/ 165 w 368"/>
                <a:gd name="T47" fmla="*/ 254 h 477"/>
                <a:gd name="T48" fmla="*/ 53 w 368"/>
                <a:gd name="T49" fmla="*/ 207 h 477"/>
                <a:gd name="T50" fmla="*/ 18 w 368"/>
                <a:gd name="T51" fmla="*/ 127 h 477"/>
                <a:gd name="T52" fmla="*/ 62 w 368"/>
                <a:gd name="T53" fmla="*/ 36 h 477"/>
                <a:gd name="T54" fmla="*/ 180 w 368"/>
                <a:gd name="T55" fmla="*/ 0 h 477"/>
                <a:gd name="T56" fmla="*/ 304 w 368"/>
                <a:gd name="T57" fmla="*/ 36 h 477"/>
                <a:gd name="T58" fmla="*/ 349 w 368"/>
                <a:gd name="T59" fmla="*/ 108 h 477"/>
                <a:gd name="T60" fmla="*/ 324 w 368"/>
                <a:gd name="T61" fmla="*/ 140 h 477"/>
                <a:gd name="T62" fmla="*/ 320 w 368"/>
                <a:gd name="T63" fmla="*/ 141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8" h="477">
                  <a:moveTo>
                    <a:pt x="320" y="141"/>
                  </a:moveTo>
                  <a:cubicBezTo>
                    <a:pt x="306" y="142"/>
                    <a:pt x="294" y="133"/>
                    <a:pt x="291" y="119"/>
                  </a:cubicBezTo>
                  <a:cubicBezTo>
                    <a:pt x="286" y="101"/>
                    <a:pt x="276" y="87"/>
                    <a:pt x="263" y="77"/>
                  </a:cubicBezTo>
                  <a:cubicBezTo>
                    <a:pt x="244" y="62"/>
                    <a:pt x="218" y="54"/>
                    <a:pt x="183" y="54"/>
                  </a:cubicBezTo>
                  <a:cubicBezTo>
                    <a:pt x="151" y="54"/>
                    <a:pt x="126" y="60"/>
                    <a:pt x="106" y="72"/>
                  </a:cubicBezTo>
                  <a:cubicBezTo>
                    <a:pt x="86" y="84"/>
                    <a:pt x="76" y="101"/>
                    <a:pt x="76" y="123"/>
                  </a:cubicBezTo>
                  <a:cubicBezTo>
                    <a:pt x="76" y="143"/>
                    <a:pt x="84" y="158"/>
                    <a:pt x="99" y="168"/>
                  </a:cubicBezTo>
                  <a:cubicBezTo>
                    <a:pt x="114" y="178"/>
                    <a:pt x="144" y="187"/>
                    <a:pt x="187" y="197"/>
                  </a:cubicBezTo>
                  <a:cubicBezTo>
                    <a:pt x="225" y="205"/>
                    <a:pt x="256" y="214"/>
                    <a:pt x="280" y="223"/>
                  </a:cubicBezTo>
                  <a:cubicBezTo>
                    <a:pt x="304" y="232"/>
                    <a:pt x="325" y="245"/>
                    <a:pt x="342" y="264"/>
                  </a:cubicBezTo>
                  <a:cubicBezTo>
                    <a:pt x="359" y="283"/>
                    <a:pt x="368" y="307"/>
                    <a:pt x="368" y="339"/>
                  </a:cubicBezTo>
                  <a:cubicBezTo>
                    <a:pt x="368" y="378"/>
                    <a:pt x="352" y="411"/>
                    <a:pt x="321" y="438"/>
                  </a:cubicBezTo>
                  <a:cubicBezTo>
                    <a:pt x="289" y="464"/>
                    <a:pt x="248" y="477"/>
                    <a:pt x="197" y="477"/>
                  </a:cubicBezTo>
                  <a:cubicBezTo>
                    <a:pt x="132" y="477"/>
                    <a:pt x="84" y="462"/>
                    <a:pt x="51" y="434"/>
                  </a:cubicBezTo>
                  <a:cubicBezTo>
                    <a:pt x="26" y="411"/>
                    <a:pt x="11" y="384"/>
                    <a:pt x="4" y="351"/>
                  </a:cubicBezTo>
                  <a:cubicBezTo>
                    <a:pt x="0" y="335"/>
                    <a:pt x="13" y="320"/>
                    <a:pt x="29" y="318"/>
                  </a:cubicBezTo>
                  <a:cubicBezTo>
                    <a:pt x="32" y="318"/>
                    <a:pt x="32" y="318"/>
                    <a:pt x="32" y="318"/>
                  </a:cubicBezTo>
                  <a:cubicBezTo>
                    <a:pt x="46" y="317"/>
                    <a:pt x="58" y="326"/>
                    <a:pt x="62" y="340"/>
                  </a:cubicBezTo>
                  <a:cubicBezTo>
                    <a:pt x="68" y="365"/>
                    <a:pt x="81" y="384"/>
                    <a:pt x="101" y="397"/>
                  </a:cubicBezTo>
                  <a:cubicBezTo>
                    <a:pt x="127" y="413"/>
                    <a:pt x="158" y="422"/>
                    <a:pt x="194" y="422"/>
                  </a:cubicBezTo>
                  <a:cubicBezTo>
                    <a:pt x="229" y="422"/>
                    <a:pt x="256" y="415"/>
                    <a:pt x="277" y="401"/>
                  </a:cubicBezTo>
                  <a:cubicBezTo>
                    <a:pt x="298" y="387"/>
                    <a:pt x="309" y="368"/>
                    <a:pt x="309" y="343"/>
                  </a:cubicBezTo>
                  <a:cubicBezTo>
                    <a:pt x="309" y="318"/>
                    <a:pt x="298" y="300"/>
                    <a:pt x="276" y="288"/>
                  </a:cubicBezTo>
                  <a:cubicBezTo>
                    <a:pt x="254" y="277"/>
                    <a:pt x="217" y="265"/>
                    <a:pt x="165" y="254"/>
                  </a:cubicBezTo>
                  <a:cubicBezTo>
                    <a:pt x="113" y="243"/>
                    <a:pt x="76" y="227"/>
                    <a:pt x="53" y="207"/>
                  </a:cubicBezTo>
                  <a:cubicBezTo>
                    <a:pt x="30" y="186"/>
                    <a:pt x="18" y="160"/>
                    <a:pt x="18" y="127"/>
                  </a:cubicBezTo>
                  <a:cubicBezTo>
                    <a:pt x="18" y="90"/>
                    <a:pt x="33" y="60"/>
                    <a:pt x="62" y="36"/>
                  </a:cubicBezTo>
                  <a:cubicBezTo>
                    <a:pt x="91" y="12"/>
                    <a:pt x="130" y="0"/>
                    <a:pt x="180" y="0"/>
                  </a:cubicBezTo>
                  <a:cubicBezTo>
                    <a:pt x="231" y="0"/>
                    <a:pt x="273" y="12"/>
                    <a:pt x="304" y="36"/>
                  </a:cubicBezTo>
                  <a:cubicBezTo>
                    <a:pt x="327" y="54"/>
                    <a:pt x="343" y="78"/>
                    <a:pt x="349" y="108"/>
                  </a:cubicBezTo>
                  <a:cubicBezTo>
                    <a:pt x="353" y="124"/>
                    <a:pt x="341" y="139"/>
                    <a:pt x="324" y="140"/>
                  </a:cubicBezTo>
                  <a:lnTo>
                    <a:pt x="320" y="141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20">
              <a:extLst>
                <a:ext uri="{FF2B5EF4-FFF2-40B4-BE49-F238E27FC236}">
                  <a16:creationId xmlns="" xmlns:a16="http://schemas.microsoft.com/office/drawing/2014/main" id="{8895173D-9045-411E-B47E-7FD23A132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3608" y="1286121"/>
              <a:ext cx="36921" cy="299742"/>
            </a:xfrm>
            <a:custGeom>
              <a:avLst/>
              <a:gdLst>
                <a:gd name="T0" fmla="*/ 29 w 57"/>
                <a:gd name="T1" fmla="*/ 462 h 462"/>
                <a:gd name="T2" fmla="*/ 29 w 57"/>
                <a:gd name="T3" fmla="*/ 462 h 462"/>
                <a:gd name="T4" fmla="*/ 0 w 57"/>
                <a:gd name="T5" fmla="*/ 434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434 h 462"/>
                <a:gd name="T16" fmla="*/ 29 w 57"/>
                <a:gd name="T17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62"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21">
              <a:extLst>
                <a:ext uri="{FF2B5EF4-FFF2-40B4-BE49-F238E27FC236}">
                  <a16:creationId xmlns="" xmlns:a16="http://schemas.microsoft.com/office/drawing/2014/main" id="{0A1E4CE6-4E33-4BA6-9D4F-22B8D5940A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6867" y="1286121"/>
              <a:ext cx="36100" cy="299742"/>
            </a:xfrm>
            <a:custGeom>
              <a:avLst/>
              <a:gdLst>
                <a:gd name="T0" fmla="*/ 28 w 56"/>
                <a:gd name="T1" fmla="*/ 65 h 462"/>
                <a:gd name="T2" fmla="*/ 28 w 56"/>
                <a:gd name="T3" fmla="*/ 65 h 462"/>
                <a:gd name="T4" fmla="*/ 0 w 56"/>
                <a:gd name="T5" fmla="*/ 36 h 462"/>
                <a:gd name="T6" fmla="*/ 0 w 56"/>
                <a:gd name="T7" fmla="*/ 29 h 462"/>
                <a:gd name="T8" fmla="*/ 28 w 56"/>
                <a:gd name="T9" fmla="*/ 0 h 462"/>
                <a:gd name="T10" fmla="*/ 28 w 56"/>
                <a:gd name="T11" fmla="*/ 0 h 462"/>
                <a:gd name="T12" fmla="*/ 56 w 56"/>
                <a:gd name="T13" fmla="*/ 29 h 462"/>
                <a:gd name="T14" fmla="*/ 56 w 56"/>
                <a:gd name="T15" fmla="*/ 36 h 462"/>
                <a:gd name="T16" fmla="*/ 28 w 56"/>
                <a:gd name="T17" fmla="*/ 65 h 462"/>
                <a:gd name="T18" fmla="*/ 28 w 56"/>
                <a:gd name="T19" fmla="*/ 462 h 462"/>
                <a:gd name="T20" fmla="*/ 28 w 56"/>
                <a:gd name="T21" fmla="*/ 462 h 462"/>
                <a:gd name="T22" fmla="*/ 0 w 56"/>
                <a:gd name="T23" fmla="*/ 434 h 462"/>
                <a:gd name="T24" fmla="*/ 0 w 56"/>
                <a:gd name="T25" fmla="*/ 156 h 462"/>
                <a:gd name="T26" fmla="*/ 28 w 56"/>
                <a:gd name="T27" fmla="*/ 128 h 462"/>
                <a:gd name="T28" fmla="*/ 28 w 56"/>
                <a:gd name="T29" fmla="*/ 128 h 462"/>
                <a:gd name="T30" fmla="*/ 56 w 56"/>
                <a:gd name="T31" fmla="*/ 156 h 462"/>
                <a:gd name="T32" fmla="*/ 56 w 56"/>
                <a:gd name="T33" fmla="*/ 434 h 462"/>
                <a:gd name="T34" fmla="*/ 28 w 56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462">
                  <a:moveTo>
                    <a:pt x="28" y="65"/>
                  </a:moveTo>
                  <a:cubicBezTo>
                    <a:pt x="28" y="65"/>
                    <a:pt x="28" y="65"/>
                    <a:pt x="28" y="65"/>
                  </a:cubicBezTo>
                  <a:cubicBezTo>
                    <a:pt x="12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44" y="0"/>
                    <a:pt x="56" y="13"/>
                    <a:pt x="56" y="29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52"/>
                    <a:pt x="44" y="65"/>
                    <a:pt x="28" y="65"/>
                  </a:cubicBezTo>
                  <a:close/>
                  <a:moveTo>
                    <a:pt x="28" y="462"/>
                  </a:moveTo>
                  <a:cubicBezTo>
                    <a:pt x="28" y="462"/>
                    <a:pt x="28" y="462"/>
                    <a:pt x="28" y="462"/>
                  </a:cubicBezTo>
                  <a:cubicBezTo>
                    <a:pt x="12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2" y="128"/>
                    <a:pt x="28" y="128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44" y="128"/>
                    <a:pt x="56" y="141"/>
                    <a:pt x="56" y="156"/>
                  </a:cubicBezTo>
                  <a:cubicBezTo>
                    <a:pt x="56" y="434"/>
                    <a:pt x="56" y="434"/>
                    <a:pt x="56" y="434"/>
                  </a:cubicBezTo>
                  <a:cubicBezTo>
                    <a:pt x="56" y="449"/>
                    <a:pt x="44" y="462"/>
                    <a:pt x="28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22">
              <a:extLst>
                <a:ext uri="{FF2B5EF4-FFF2-40B4-BE49-F238E27FC236}">
                  <a16:creationId xmlns="" xmlns:a16="http://schemas.microsoft.com/office/drawing/2014/main" id="{53805563-2D7C-487B-AB41-2ABCDF5A2D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5222" y="1286121"/>
              <a:ext cx="36647" cy="299742"/>
            </a:xfrm>
            <a:custGeom>
              <a:avLst/>
              <a:gdLst>
                <a:gd name="T0" fmla="*/ 29 w 57"/>
                <a:gd name="T1" fmla="*/ 65 h 462"/>
                <a:gd name="T2" fmla="*/ 29 w 57"/>
                <a:gd name="T3" fmla="*/ 65 h 462"/>
                <a:gd name="T4" fmla="*/ 0 w 57"/>
                <a:gd name="T5" fmla="*/ 36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36 h 462"/>
                <a:gd name="T16" fmla="*/ 29 w 57"/>
                <a:gd name="T17" fmla="*/ 65 h 462"/>
                <a:gd name="T18" fmla="*/ 29 w 57"/>
                <a:gd name="T19" fmla="*/ 462 h 462"/>
                <a:gd name="T20" fmla="*/ 29 w 57"/>
                <a:gd name="T21" fmla="*/ 462 h 462"/>
                <a:gd name="T22" fmla="*/ 0 w 57"/>
                <a:gd name="T23" fmla="*/ 434 h 462"/>
                <a:gd name="T24" fmla="*/ 0 w 57"/>
                <a:gd name="T25" fmla="*/ 156 h 462"/>
                <a:gd name="T26" fmla="*/ 29 w 57"/>
                <a:gd name="T27" fmla="*/ 128 h 462"/>
                <a:gd name="T28" fmla="*/ 29 w 57"/>
                <a:gd name="T29" fmla="*/ 128 h 462"/>
                <a:gd name="T30" fmla="*/ 57 w 57"/>
                <a:gd name="T31" fmla="*/ 156 h 462"/>
                <a:gd name="T32" fmla="*/ 57 w 57"/>
                <a:gd name="T33" fmla="*/ 434 h 462"/>
                <a:gd name="T34" fmla="*/ 29 w 57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462">
                  <a:moveTo>
                    <a:pt x="29" y="65"/>
                  </a:moveTo>
                  <a:cubicBezTo>
                    <a:pt x="29" y="65"/>
                    <a:pt x="29" y="65"/>
                    <a:pt x="29" y="65"/>
                  </a:cubicBezTo>
                  <a:cubicBezTo>
                    <a:pt x="13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57" y="52"/>
                    <a:pt x="44" y="65"/>
                    <a:pt x="29" y="65"/>
                  </a:cubicBezTo>
                  <a:close/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3" y="128"/>
                    <a:pt x="29" y="128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4" y="128"/>
                    <a:pt x="57" y="141"/>
                    <a:pt x="57" y="156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23">
              <a:extLst>
                <a:ext uri="{FF2B5EF4-FFF2-40B4-BE49-F238E27FC236}">
                  <a16:creationId xmlns="" xmlns:a16="http://schemas.microsoft.com/office/drawing/2014/main" id="{F5B09A70-BD5C-4AEC-8E34-1AB2A86C5B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76451" y="1286121"/>
              <a:ext cx="187338" cy="304938"/>
            </a:xfrm>
            <a:custGeom>
              <a:avLst/>
              <a:gdLst>
                <a:gd name="T0" fmla="*/ 264 w 290"/>
                <a:gd name="T1" fmla="*/ 462 h 470"/>
                <a:gd name="T2" fmla="*/ 264 w 290"/>
                <a:gd name="T3" fmla="*/ 462 h 470"/>
                <a:gd name="T4" fmla="*/ 237 w 290"/>
                <a:gd name="T5" fmla="*/ 436 h 470"/>
                <a:gd name="T6" fmla="*/ 237 w 290"/>
                <a:gd name="T7" fmla="*/ 420 h 470"/>
                <a:gd name="T8" fmla="*/ 236 w 290"/>
                <a:gd name="T9" fmla="*/ 420 h 470"/>
                <a:gd name="T10" fmla="*/ 144 w 290"/>
                <a:gd name="T11" fmla="*/ 470 h 470"/>
                <a:gd name="T12" fmla="*/ 41 w 290"/>
                <a:gd name="T13" fmla="*/ 421 h 470"/>
                <a:gd name="T14" fmla="*/ 0 w 290"/>
                <a:gd name="T15" fmla="*/ 295 h 470"/>
                <a:gd name="T16" fmla="*/ 39 w 290"/>
                <a:gd name="T17" fmla="*/ 167 h 470"/>
                <a:gd name="T18" fmla="*/ 141 w 290"/>
                <a:gd name="T19" fmla="*/ 120 h 470"/>
                <a:gd name="T20" fmla="*/ 232 w 290"/>
                <a:gd name="T21" fmla="*/ 166 h 470"/>
                <a:gd name="T22" fmla="*/ 234 w 290"/>
                <a:gd name="T23" fmla="*/ 166 h 470"/>
                <a:gd name="T24" fmla="*/ 234 w 290"/>
                <a:gd name="T25" fmla="*/ 27 h 470"/>
                <a:gd name="T26" fmla="*/ 260 w 290"/>
                <a:gd name="T27" fmla="*/ 0 h 470"/>
                <a:gd name="T28" fmla="*/ 264 w 290"/>
                <a:gd name="T29" fmla="*/ 0 h 470"/>
                <a:gd name="T30" fmla="*/ 290 w 290"/>
                <a:gd name="T31" fmla="*/ 27 h 470"/>
                <a:gd name="T32" fmla="*/ 290 w 290"/>
                <a:gd name="T33" fmla="*/ 436 h 470"/>
                <a:gd name="T34" fmla="*/ 264 w 290"/>
                <a:gd name="T35" fmla="*/ 462 h 470"/>
                <a:gd name="T36" fmla="*/ 150 w 290"/>
                <a:gd name="T37" fmla="*/ 423 h 470"/>
                <a:gd name="T38" fmla="*/ 213 w 290"/>
                <a:gd name="T39" fmla="*/ 393 h 470"/>
                <a:gd name="T40" fmla="*/ 239 w 290"/>
                <a:gd name="T41" fmla="*/ 300 h 470"/>
                <a:gd name="T42" fmla="*/ 215 w 290"/>
                <a:gd name="T43" fmla="*/ 203 h 470"/>
                <a:gd name="T44" fmla="*/ 147 w 290"/>
                <a:gd name="T45" fmla="*/ 167 h 470"/>
                <a:gd name="T46" fmla="*/ 81 w 290"/>
                <a:gd name="T47" fmla="*/ 202 h 470"/>
                <a:gd name="T48" fmla="*/ 58 w 290"/>
                <a:gd name="T49" fmla="*/ 295 h 470"/>
                <a:gd name="T50" fmla="*/ 70 w 290"/>
                <a:gd name="T51" fmla="*/ 366 h 470"/>
                <a:gd name="T52" fmla="*/ 104 w 290"/>
                <a:gd name="T53" fmla="*/ 409 h 470"/>
                <a:gd name="T54" fmla="*/ 150 w 290"/>
                <a:gd name="T55" fmla="*/ 423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0" h="470">
                  <a:moveTo>
                    <a:pt x="264" y="462"/>
                  </a:moveTo>
                  <a:cubicBezTo>
                    <a:pt x="264" y="462"/>
                    <a:pt x="264" y="462"/>
                    <a:pt x="264" y="462"/>
                  </a:cubicBezTo>
                  <a:cubicBezTo>
                    <a:pt x="249" y="462"/>
                    <a:pt x="237" y="450"/>
                    <a:pt x="237" y="436"/>
                  </a:cubicBezTo>
                  <a:cubicBezTo>
                    <a:pt x="237" y="420"/>
                    <a:pt x="237" y="420"/>
                    <a:pt x="237" y="420"/>
                  </a:cubicBezTo>
                  <a:cubicBezTo>
                    <a:pt x="236" y="420"/>
                    <a:pt x="236" y="420"/>
                    <a:pt x="236" y="420"/>
                  </a:cubicBezTo>
                  <a:cubicBezTo>
                    <a:pt x="216" y="453"/>
                    <a:pt x="185" y="470"/>
                    <a:pt x="144" y="470"/>
                  </a:cubicBezTo>
                  <a:cubicBezTo>
                    <a:pt x="103" y="470"/>
                    <a:pt x="69" y="454"/>
                    <a:pt x="41" y="421"/>
                  </a:cubicBezTo>
                  <a:cubicBezTo>
                    <a:pt x="14" y="389"/>
                    <a:pt x="0" y="347"/>
                    <a:pt x="0" y="295"/>
                  </a:cubicBezTo>
                  <a:cubicBezTo>
                    <a:pt x="0" y="241"/>
                    <a:pt x="13" y="199"/>
                    <a:pt x="39" y="167"/>
                  </a:cubicBezTo>
                  <a:cubicBezTo>
                    <a:pt x="65" y="136"/>
                    <a:pt x="99" y="120"/>
                    <a:pt x="141" y="120"/>
                  </a:cubicBezTo>
                  <a:cubicBezTo>
                    <a:pt x="181" y="120"/>
                    <a:pt x="212" y="136"/>
                    <a:pt x="232" y="166"/>
                  </a:cubicBezTo>
                  <a:cubicBezTo>
                    <a:pt x="234" y="166"/>
                    <a:pt x="234" y="166"/>
                    <a:pt x="234" y="166"/>
                  </a:cubicBezTo>
                  <a:cubicBezTo>
                    <a:pt x="234" y="27"/>
                    <a:pt x="234" y="27"/>
                    <a:pt x="234" y="27"/>
                  </a:cubicBezTo>
                  <a:cubicBezTo>
                    <a:pt x="234" y="12"/>
                    <a:pt x="245" y="0"/>
                    <a:pt x="260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78" y="0"/>
                    <a:pt x="290" y="12"/>
                    <a:pt x="290" y="27"/>
                  </a:cubicBezTo>
                  <a:cubicBezTo>
                    <a:pt x="290" y="436"/>
                    <a:pt x="290" y="436"/>
                    <a:pt x="290" y="436"/>
                  </a:cubicBezTo>
                  <a:cubicBezTo>
                    <a:pt x="290" y="450"/>
                    <a:pt x="278" y="462"/>
                    <a:pt x="264" y="462"/>
                  </a:cubicBezTo>
                  <a:close/>
                  <a:moveTo>
                    <a:pt x="150" y="423"/>
                  </a:moveTo>
                  <a:cubicBezTo>
                    <a:pt x="175" y="423"/>
                    <a:pt x="196" y="413"/>
                    <a:pt x="213" y="393"/>
                  </a:cubicBezTo>
                  <a:cubicBezTo>
                    <a:pt x="230" y="372"/>
                    <a:pt x="239" y="342"/>
                    <a:pt x="239" y="300"/>
                  </a:cubicBezTo>
                  <a:cubicBezTo>
                    <a:pt x="239" y="260"/>
                    <a:pt x="231" y="227"/>
                    <a:pt x="215" y="203"/>
                  </a:cubicBezTo>
                  <a:cubicBezTo>
                    <a:pt x="199" y="179"/>
                    <a:pt x="177" y="167"/>
                    <a:pt x="147" y="167"/>
                  </a:cubicBezTo>
                  <a:cubicBezTo>
                    <a:pt x="118" y="167"/>
                    <a:pt x="96" y="178"/>
                    <a:pt x="81" y="202"/>
                  </a:cubicBezTo>
                  <a:cubicBezTo>
                    <a:pt x="66" y="226"/>
                    <a:pt x="58" y="257"/>
                    <a:pt x="58" y="295"/>
                  </a:cubicBezTo>
                  <a:cubicBezTo>
                    <a:pt x="58" y="323"/>
                    <a:pt x="62" y="346"/>
                    <a:pt x="70" y="366"/>
                  </a:cubicBezTo>
                  <a:cubicBezTo>
                    <a:pt x="78" y="385"/>
                    <a:pt x="90" y="399"/>
                    <a:pt x="104" y="409"/>
                  </a:cubicBezTo>
                  <a:cubicBezTo>
                    <a:pt x="119" y="419"/>
                    <a:pt x="134" y="423"/>
                    <a:pt x="150" y="423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24">
              <a:extLst>
                <a:ext uri="{FF2B5EF4-FFF2-40B4-BE49-F238E27FC236}">
                  <a16:creationId xmlns="" xmlns:a16="http://schemas.microsoft.com/office/drawing/2014/main" id="{3776C0FC-51B4-43E9-A802-9FD933C30A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09735" y="1363791"/>
              <a:ext cx="199371" cy="227268"/>
            </a:xfrm>
            <a:custGeom>
              <a:avLst/>
              <a:gdLst>
                <a:gd name="T0" fmla="*/ 280 w 308"/>
                <a:gd name="T1" fmla="*/ 189 h 350"/>
                <a:gd name="T2" fmla="*/ 68 w 308"/>
                <a:gd name="T3" fmla="*/ 189 h 350"/>
                <a:gd name="T4" fmla="*/ 59 w 308"/>
                <a:gd name="T5" fmla="*/ 200 h 350"/>
                <a:gd name="T6" fmla="*/ 89 w 308"/>
                <a:gd name="T7" fmla="*/ 274 h 350"/>
                <a:gd name="T8" fmla="*/ 160 w 308"/>
                <a:gd name="T9" fmla="*/ 303 h 350"/>
                <a:gd name="T10" fmla="*/ 214 w 308"/>
                <a:gd name="T11" fmla="*/ 286 h 350"/>
                <a:gd name="T12" fmla="*/ 239 w 308"/>
                <a:gd name="T13" fmla="*/ 255 h 350"/>
                <a:gd name="T14" fmla="*/ 272 w 308"/>
                <a:gd name="T15" fmla="*/ 237 h 350"/>
                <a:gd name="T16" fmla="*/ 272 w 308"/>
                <a:gd name="T17" fmla="*/ 237 h 350"/>
                <a:gd name="T18" fmla="*/ 293 w 308"/>
                <a:gd name="T19" fmla="*/ 277 h 350"/>
                <a:gd name="T20" fmla="*/ 254 w 308"/>
                <a:gd name="T21" fmla="*/ 322 h 350"/>
                <a:gd name="T22" fmla="*/ 160 w 308"/>
                <a:gd name="T23" fmla="*/ 350 h 350"/>
                <a:gd name="T24" fmla="*/ 42 w 308"/>
                <a:gd name="T25" fmla="*/ 304 h 350"/>
                <a:gd name="T26" fmla="*/ 0 w 308"/>
                <a:gd name="T27" fmla="*/ 178 h 350"/>
                <a:gd name="T28" fmla="*/ 41 w 308"/>
                <a:gd name="T29" fmla="*/ 50 h 350"/>
                <a:gd name="T30" fmla="*/ 157 w 308"/>
                <a:gd name="T31" fmla="*/ 0 h 350"/>
                <a:gd name="T32" fmla="*/ 227 w 308"/>
                <a:gd name="T33" fmla="*/ 16 h 350"/>
                <a:gd name="T34" fmla="*/ 284 w 308"/>
                <a:gd name="T35" fmla="*/ 71 h 350"/>
                <a:gd name="T36" fmla="*/ 307 w 308"/>
                <a:gd name="T37" fmla="*/ 161 h 350"/>
                <a:gd name="T38" fmla="*/ 280 w 308"/>
                <a:gd name="T39" fmla="*/ 189 h 350"/>
                <a:gd name="T40" fmla="*/ 245 w 308"/>
                <a:gd name="T41" fmla="*/ 143 h 350"/>
                <a:gd name="T42" fmla="*/ 249 w 308"/>
                <a:gd name="T43" fmla="*/ 137 h 350"/>
                <a:gd name="T44" fmla="*/ 218 w 308"/>
                <a:gd name="T45" fmla="*/ 69 h 350"/>
                <a:gd name="T46" fmla="*/ 157 w 308"/>
                <a:gd name="T47" fmla="*/ 47 h 350"/>
                <a:gd name="T48" fmla="*/ 91 w 308"/>
                <a:gd name="T49" fmla="*/ 73 h 350"/>
                <a:gd name="T50" fmla="*/ 63 w 308"/>
                <a:gd name="T51" fmla="*/ 127 h 350"/>
                <a:gd name="T52" fmla="*/ 75 w 308"/>
                <a:gd name="T53" fmla="*/ 143 h 350"/>
                <a:gd name="T54" fmla="*/ 245 w 308"/>
                <a:gd name="T55" fmla="*/ 14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8" h="350">
                  <a:moveTo>
                    <a:pt x="280" y="189"/>
                  </a:moveTo>
                  <a:cubicBezTo>
                    <a:pt x="68" y="189"/>
                    <a:pt x="68" y="189"/>
                    <a:pt x="68" y="189"/>
                  </a:cubicBezTo>
                  <a:cubicBezTo>
                    <a:pt x="63" y="189"/>
                    <a:pt x="58" y="194"/>
                    <a:pt x="59" y="200"/>
                  </a:cubicBezTo>
                  <a:cubicBezTo>
                    <a:pt x="62" y="232"/>
                    <a:pt x="72" y="256"/>
                    <a:pt x="89" y="274"/>
                  </a:cubicBezTo>
                  <a:cubicBezTo>
                    <a:pt x="108" y="294"/>
                    <a:pt x="132" y="303"/>
                    <a:pt x="160" y="303"/>
                  </a:cubicBezTo>
                  <a:cubicBezTo>
                    <a:pt x="181" y="303"/>
                    <a:pt x="200" y="298"/>
                    <a:pt x="214" y="286"/>
                  </a:cubicBezTo>
                  <a:cubicBezTo>
                    <a:pt x="224" y="278"/>
                    <a:pt x="232" y="268"/>
                    <a:pt x="239" y="255"/>
                  </a:cubicBezTo>
                  <a:cubicBezTo>
                    <a:pt x="246" y="243"/>
                    <a:pt x="258" y="236"/>
                    <a:pt x="272" y="237"/>
                  </a:cubicBezTo>
                  <a:cubicBezTo>
                    <a:pt x="272" y="237"/>
                    <a:pt x="272" y="237"/>
                    <a:pt x="272" y="237"/>
                  </a:cubicBezTo>
                  <a:cubicBezTo>
                    <a:pt x="291" y="240"/>
                    <a:pt x="301" y="260"/>
                    <a:pt x="293" y="277"/>
                  </a:cubicBezTo>
                  <a:cubicBezTo>
                    <a:pt x="283" y="295"/>
                    <a:pt x="270" y="310"/>
                    <a:pt x="254" y="322"/>
                  </a:cubicBezTo>
                  <a:cubicBezTo>
                    <a:pt x="229" y="341"/>
                    <a:pt x="198" y="350"/>
                    <a:pt x="160" y="350"/>
                  </a:cubicBezTo>
                  <a:cubicBezTo>
                    <a:pt x="110" y="350"/>
                    <a:pt x="70" y="335"/>
                    <a:pt x="42" y="304"/>
                  </a:cubicBezTo>
                  <a:cubicBezTo>
                    <a:pt x="14" y="273"/>
                    <a:pt x="0" y="231"/>
                    <a:pt x="0" y="178"/>
                  </a:cubicBezTo>
                  <a:cubicBezTo>
                    <a:pt x="0" y="125"/>
                    <a:pt x="13" y="82"/>
                    <a:pt x="41" y="50"/>
                  </a:cubicBezTo>
                  <a:cubicBezTo>
                    <a:pt x="68" y="17"/>
                    <a:pt x="107" y="0"/>
                    <a:pt x="157" y="0"/>
                  </a:cubicBezTo>
                  <a:cubicBezTo>
                    <a:pt x="181" y="0"/>
                    <a:pt x="204" y="6"/>
                    <a:pt x="227" y="16"/>
                  </a:cubicBezTo>
                  <a:cubicBezTo>
                    <a:pt x="250" y="27"/>
                    <a:pt x="269" y="45"/>
                    <a:pt x="284" y="71"/>
                  </a:cubicBezTo>
                  <a:cubicBezTo>
                    <a:pt x="297" y="92"/>
                    <a:pt x="305" y="122"/>
                    <a:pt x="307" y="161"/>
                  </a:cubicBezTo>
                  <a:cubicBezTo>
                    <a:pt x="308" y="176"/>
                    <a:pt x="296" y="189"/>
                    <a:pt x="280" y="189"/>
                  </a:cubicBezTo>
                  <a:close/>
                  <a:moveTo>
                    <a:pt x="245" y="143"/>
                  </a:moveTo>
                  <a:cubicBezTo>
                    <a:pt x="247" y="143"/>
                    <a:pt x="250" y="140"/>
                    <a:pt x="249" y="137"/>
                  </a:cubicBezTo>
                  <a:cubicBezTo>
                    <a:pt x="246" y="106"/>
                    <a:pt x="236" y="83"/>
                    <a:pt x="218" y="69"/>
                  </a:cubicBezTo>
                  <a:cubicBezTo>
                    <a:pt x="199" y="54"/>
                    <a:pt x="179" y="47"/>
                    <a:pt x="157" y="47"/>
                  </a:cubicBezTo>
                  <a:cubicBezTo>
                    <a:pt x="130" y="47"/>
                    <a:pt x="108" y="56"/>
                    <a:pt x="91" y="73"/>
                  </a:cubicBezTo>
                  <a:cubicBezTo>
                    <a:pt x="77" y="88"/>
                    <a:pt x="68" y="106"/>
                    <a:pt x="63" y="127"/>
                  </a:cubicBezTo>
                  <a:cubicBezTo>
                    <a:pt x="62" y="135"/>
                    <a:pt x="67" y="143"/>
                    <a:pt x="75" y="143"/>
                  </a:cubicBezTo>
                  <a:lnTo>
                    <a:pt x="245" y="143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61072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024241" y="3376246"/>
            <a:ext cx="63661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 </a:t>
            </a:r>
            <a:r>
              <a:rPr lang="zh-CN" altLang="en-US" dirty="0" smtClean="0"/>
              <a:t>原创作品</a:t>
            </a:r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803986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43EA784A-32E3-49CB-932C-1B3836E664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4DF829A0-A565-41FB-BF9D-51FF5DF671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57915346-068C-4BF2-9676-635017C450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/>
          </a:p>
        </p:txBody>
      </p:sp>
      <p:grpSp>
        <p:nvGrpSpPr>
          <p:cNvPr id="5" name="7ce716e8-99ff-47e2-9d28-3a2198457e0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3348DE4B-706D-4D9C-A18B-51DE91958FD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700809"/>
            <a:ext cx="10861722" cy="4055852"/>
            <a:chOff x="669925" y="1700809"/>
            <a:chExt cx="10861722" cy="4055852"/>
          </a:xfrm>
        </p:grpSpPr>
        <p:sp>
          <p:nvSpPr>
            <p:cNvPr id="6" name="ïŝľíde">
              <a:extLst>
                <a:ext uri="{FF2B5EF4-FFF2-40B4-BE49-F238E27FC236}">
                  <a16:creationId xmlns="" xmlns:a16="http://schemas.microsoft.com/office/drawing/2014/main" id="{E9D1E1EC-3EE6-4E94-BBBB-587035631150}"/>
                </a:ext>
              </a:extLst>
            </p:cNvPr>
            <p:cNvSpPr/>
            <p:nvPr/>
          </p:nvSpPr>
          <p:spPr>
            <a:xfrm>
              <a:off x="5207840" y="2957750"/>
              <a:ext cx="1541973" cy="154197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7" name="işļíḑé">
              <a:extLst>
                <a:ext uri="{FF2B5EF4-FFF2-40B4-BE49-F238E27FC236}">
                  <a16:creationId xmlns="" xmlns:a16="http://schemas.microsoft.com/office/drawing/2014/main" id="{55AE0E47-2FE2-4DAF-A190-DC06D8AD2827}"/>
                </a:ext>
              </a:extLst>
            </p:cNvPr>
            <p:cNvSpPr/>
            <p:nvPr/>
          </p:nvSpPr>
          <p:spPr>
            <a:xfrm>
              <a:off x="6958646" y="1700809"/>
              <a:ext cx="1169263" cy="1169263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8" name="í$lîḍè">
              <a:extLst>
                <a:ext uri="{FF2B5EF4-FFF2-40B4-BE49-F238E27FC236}">
                  <a16:creationId xmlns="" xmlns:a16="http://schemas.microsoft.com/office/drawing/2014/main" id="{45B41A4F-C9C9-40C1-A92B-AFA0A9EE969B}"/>
                </a:ext>
              </a:extLst>
            </p:cNvPr>
            <p:cNvSpPr/>
            <p:nvPr/>
          </p:nvSpPr>
          <p:spPr>
            <a:xfrm>
              <a:off x="7583575" y="3144105"/>
              <a:ext cx="1169263" cy="1169263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9" name="îs1îḑê">
              <a:extLst>
                <a:ext uri="{FF2B5EF4-FFF2-40B4-BE49-F238E27FC236}">
                  <a16:creationId xmlns="" xmlns:a16="http://schemas.microsoft.com/office/drawing/2014/main" id="{78B12241-3414-4640-83A0-6F995EBAA068}"/>
                </a:ext>
              </a:extLst>
            </p:cNvPr>
            <p:cNvSpPr/>
            <p:nvPr/>
          </p:nvSpPr>
          <p:spPr>
            <a:xfrm>
              <a:off x="6958646" y="4587398"/>
              <a:ext cx="1169263" cy="1169263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0" name="î$liḍè">
              <a:extLst>
                <a:ext uri="{FF2B5EF4-FFF2-40B4-BE49-F238E27FC236}">
                  <a16:creationId xmlns="" xmlns:a16="http://schemas.microsoft.com/office/drawing/2014/main" id="{4B5C2430-70BC-46BE-AF23-8C9EA0F96703}"/>
                </a:ext>
              </a:extLst>
            </p:cNvPr>
            <p:cNvSpPr/>
            <p:nvPr/>
          </p:nvSpPr>
          <p:spPr bwMode="auto">
            <a:xfrm>
              <a:off x="5674753" y="3245208"/>
              <a:ext cx="608151" cy="967051"/>
            </a:xfrm>
            <a:custGeom>
              <a:avLst/>
              <a:gdLst/>
              <a:ahLst/>
              <a:cxnLst>
                <a:cxn ang="0">
                  <a:pos x="42" y="115"/>
                </a:cxn>
                <a:cxn ang="0">
                  <a:pos x="30" y="115"/>
                </a:cxn>
                <a:cxn ang="0">
                  <a:pos x="30" y="102"/>
                </a:cxn>
                <a:cxn ang="0">
                  <a:pos x="10" y="94"/>
                </a:cxn>
                <a:cxn ang="0">
                  <a:pos x="0" y="77"/>
                </a:cxn>
                <a:cxn ang="0">
                  <a:pos x="19" y="73"/>
                </a:cxn>
                <a:cxn ang="0">
                  <a:pos x="37" y="85"/>
                </a:cxn>
                <a:cxn ang="0">
                  <a:pos x="47" y="83"/>
                </a:cxn>
                <a:cxn ang="0">
                  <a:pos x="51" y="76"/>
                </a:cxn>
                <a:cxn ang="0">
                  <a:pos x="47" y="70"/>
                </a:cxn>
                <a:cxn ang="0">
                  <a:pos x="36" y="66"/>
                </a:cxn>
                <a:cxn ang="0">
                  <a:pos x="20" y="62"/>
                </a:cxn>
                <a:cxn ang="0">
                  <a:pos x="9" y="53"/>
                </a:cxn>
                <a:cxn ang="0">
                  <a:pos x="4" y="39"/>
                </a:cxn>
                <a:cxn ang="0">
                  <a:pos x="12" y="21"/>
                </a:cxn>
                <a:cxn ang="0">
                  <a:pos x="30" y="11"/>
                </a:cxn>
                <a:cxn ang="0">
                  <a:pos x="30" y="0"/>
                </a:cxn>
                <a:cxn ang="0">
                  <a:pos x="42" y="0"/>
                </a:cxn>
                <a:cxn ang="0">
                  <a:pos x="42" y="11"/>
                </a:cxn>
                <a:cxn ang="0">
                  <a:pos x="51" y="13"/>
                </a:cxn>
                <a:cxn ang="0">
                  <a:pos x="59" y="17"/>
                </a:cxn>
                <a:cxn ang="0">
                  <a:pos x="70" y="32"/>
                </a:cxn>
                <a:cxn ang="0">
                  <a:pos x="52" y="38"/>
                </a:cxn>
                <a:cxn ang="0">
                  <a:pos x="37" y="27"/>
                </a:cxn>
                <a:cxn ang="0">
                  <a:pos x="25" y="35"/>
                </a:cxn>
                <a:cxn ang="0">
                  <a:pos x="28" y="41"/>
                </a:cxn>
                <a:cxn ang="0">
                  <a:pos x="37" y="44"/>
                </a:cxn>
                <a:cxn ang="0">
                  <a:pos x="60" y="51"/>
                </a:cxn>
                <a:cxn ang="0">
                  <a:pos x="72" y="73"/>
                </a:cxn>
                <a:cxn ang="0">
                  <a:pos x="68" y="87"/>
                </a:cxn>
                <a:cxn ang="0">
                  <a:pos x="57" y="97"/>
                </a:cxn>
                <a:cxn ang="0">
                  <a:pos x="49" y="100"/>
                </a:cxn>
                <a:cxn ang="0">
                  <a:pos x="42" y="102"/>
                </a:cxn>
                <a:cxn ang="0">
                  <a:pos x="42" y="115"/>
                </a:cxn>
              </a:cxnLst>
              <a:rect l="0" t="0" r="r" b="b"/>
              <a:pathLst>
                <a:path w="72" h="115">
                  <a:moveTo>
                    <a:pt x="42" y="115"/>
                  </a:moveTo>
                  <a:cubicBezTo>
                    <a:pt x="30" y="115"/>
                    <a:pt x="30" y="115"/>
                    <a:pt x="30" y="115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22" y="101"/>
                    <a:pt x="16" y="98"/>
                    <a:pt x="10" y="94"/>
                  </a:cubicBezTo>
                  <a:cubicBezTo>
                    <a:pt x="5" y="90"/>
                    <a:pt x="2" y="85"/>
                    <a:pt x="0" y="77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21" y="81"/>
                    <a:pt x="27" y="85"/>
                    <a:pt x="37" y="85"/>
                  </a:cubicBezTo>
                  <a:cubicBezTo>
                    <a:pt x="41" y="85"/>
                    <a:pt x="44" y="85"/>
                    <a:pt x="47" y="83"/>
                  </a:cubicBezTo>
                  <a:cubicBezTo>
                    <a:pt x="50" y="82"/>
                    <a:pt x="51" y="79"/>
                    <a:pt x="51" y="76"/>
                  </a:cubicBezTo>
                  <a:cubicBezTo>
                    <a:pt x="51" y="73"/>
                    <a:pt x="50" y="71"/>
                    <a:pt x="47" y="70"/>
                  </a:cubicBezTo>
                  <a:cubicBezTo>
                    <a:pt x="44" y="68"/>
                    <a:pt x="41" y="67"/>
                    <a:pt x="36" y="66"/>
                  </a:cubicBezTo>
                  <a:cubicBezTo>
                    <a:pt x="29" y="65"/>
                    <a:pt x="24" y="63"/>
                    <a:pt x="20" y="62"/>
                  </a:cubicBezTo>
                  <a:cubicBezTo>
                    <a:pt x="15" y="60"/>
                    <a:pt x="12" y="57"/>
                    <a:pt x="9" y="53"/>
                  </a:cubicBezTo>
                  <a:cubicBezTo>
                    <a:pt x="6" y="50"/>
                    <a:pt x="4" y="45"/>
                    <a:pt x="4" y="39"/>
                  </a:cubicBezTo>
                  <a:cubicBezTo>
                    <a:pt x="4" y="32"/>
                    <a:pt x="7" y="26"/>
                    <a:pt x="12" y="21"/>
                  </a:cubicBezTo>
                  <a:cubicBezTo>
                    <a:pt x="17" y="15"/>
                    <a:pt x="23" y="12"/>
                    <a:pt x="30" y="11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45" y="11"/>
                    <a:pt x="48" y="12"/>
                    <a:pt x="51" y="13"/>
                  </a:cubicBezTo>
                  <a:cubicBezTo>
                    <a:pt x="54" y="14"/>
                    <a:pt x="56" y="15"/>
                    <a:pt x="59" y="17"/>
                  </a:cubicBezTo>
                  <a:cubicBezTo>
                    <a:pt x="64" y="20"/>
                    <a:pt x="67" y="25"/>
                    <a:pt x="70" y="32"/>
                  </a:cubicBezTo>
                  <a:cubicBezTo>
                    <a:pt x="52" y="38"/>
                    <a:pt x="52" y="38"/>
                    <a:pt x="52" y="38"/>
                  </a:cubicBezTo>
                  <a:cubicBezTo>
                    <a:pt x="50" y="31"/>
                    <a:pt x="45" y="27"/>
                    <a:pt x="37" y="27"/>
                  </a:cubicBezTo>
                  <a:cubicBezTo>
                    <a:pt x="29" y="27"/>
                    <a:pt x="25" y="30"/>
                    <a:pt x="25" y="35"/>
                  </a:cubicBezTo>
                  <a:cubicBezTo>
                    <a:pt x="25" y="38"/>
                    <a:pt x="26" y="40"/>
                    <a:pt x="28" y="41"/>
                  </a:cubicBezTo>
                  <a:cubicBezTo>
                    <a:pt x="30" y="42"/>
                    <a:pt x="33" y="43"/>
                    <a:pt x="37" y="44"/>
                  </a:cubicBezTo>
                  <a:cubicBezTo>
                    <a:pt x="48" y="46"/>
                    <a:pt x="56" y="49"/>
                    <a:pt x="60" y="51"/>
                  </a:cubicBezTo>
                  <a:cubicBezTo>
                    <a:pt x="68" y="56"/>
                    <a:pt x="72" y="64"/>
                    <a:pt x="72" y="73"/>
                  </a:cubicBezTo>
                  <a:cubicBezTo>
                    <a:pt x="72" y="78"/>
                    <a:pt x="71" y="83"/>
                    <a:pt x="68" y="87"/>
                  </a:cubicBezTo>
                  <a:cubicBezTo>
                    <a:pt x="65" y="91"/>
                    <a:pt x="61" y="95"/>
                    <a:pt x="57" y="97"/>
                  </a:cubicBezTo>
                  <a:cubicBezTo>
                    <a:pt x="54" y="99"/>
                    <a:pt x="52" y="100"/>
                    <a:pt x="49" y="100"/>
                  </a:cubicBezTo>
                  <a:cubicBezTo>
                    <a:pt x="47" y="101"/>
                    <a:pt x="44" y="102"/>
                    <a:pt x="42" y="102"/>
                  </a:cubicBezTo>
                  <a:lnTo>
                    <a:pt x="42" y="11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grpSp>
          <p:nvGrpSpPr>
            <p:cNvPr id="11" name="îşļidé">
              <a:extLst>
                <a:ext uri="{FF2B5EF4-FFF2-40B4-BE49-F238E27FC236}">
                  <a16:creationId xmlns="" xmlns:a16="http://schemas.microsoft.com/office/drawing/2014/main" id="{9214330C-7206-4E88-9D32-F44CBEFD71DB}"/>
                </a:ext>
              </a:extLst>
            </p:cNvPr>
            <p:cNvGrpSpPr/>
            <p:nvPr/>
          </p:nvGrpSpPr>
          <p:grpSpPr>
            <a:xfrm>
              <a:off x="3333658" y="3144105"/>
              <a:ext cx="1169263" cy="1169263"/>
              <a:chOff x="3333658" y="3144103"/>
              <a:chExt cx="1169262" cy="1169262"/>
            </a:xfrm>
          </p:grpSpPr>
          <p:sp>
            <p:nvSpPr>
              <p:cNvPr id="34" name="ïṧlîḓé">
                <a:extLst>
                  <a:ext uri="{FF2B5EF4-FFF2-40B4-BE49-F238E27FC236}">
                    <a16:creationId xmlns="" xmlns:a16="http://schemas.microsoft.com/office/drawing/2014/main" id="{7A7C1606-7FB4-4562-91BF-A29963E939C4}"/>
                  </a:ext>
                </a:extLst>
              </p:cNvPr>
              <p:cNvSpPr/>
              <p:nvPr/>
            </p:nvSpPr>
            <p:spPr>
              <a:xfrm flipH="1">
                <a:off x="3333658" y="3144103"/>
                <a:ext cx="1169262" cy="116926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5" name="íṧľiḑe">
                <a:extLst>
                  <a:ext uri="{FF2B5EF4-FFF2-40B4-BE49-F238E27FC236}">
                    <a16:creationId xmlns="" xmlns:a16="http://schemas.microsoft.com/office/drawing/2014/main" id="{B5487D21-B74E-4824-B45F-BE3E32FDBA3A}"/>
                  </a:ext>
                </a:extLst>
              </p:cNvPr>
              <p:cNvSpPr/>
              <p:nvPr/>
            </p:nvSpPr>
            <p:spPr bwMode="auto">
              <a:xfrm>
                <a:off x="3620021" y="3398423"/>
                <a:ext cx="596536" cy="660623"/>
              </a:xfrm>
              <a:custGeom>
                <a:avLst/>
                <a:gdLst/>
                <a:ahLst/>
                <a:cxnLst>
                  <a:cxn ang="0">
                    <a:pos x="46" y="62"/>
                  </a:cxn>
                  <a:cxn ang="0">
                    <a:pos x="10" y="62"/>
                  </a:cxn>
                  <a:cxn ang="0">
                    <a:pos x="0" y="52"/>
                  </a:cxn>
                  <a:cxn ang="0">
                    <a:pos x="14" y="29"/>
                  </a:cxn>
                  <a:cxn ang="0">
                    <a:pos x="28" y="34"/>
                  </a:cxn>
                  <a:cxn ang="0">
                    <a:pos x="42" y="29"/>
                  </a:cxn>
                  <a:cxn ang="0">
                    <a:pos x="56" y="52"/>
                  </a:cxn>
                  <a:cxn ang="0">
                    <a:pos x="46" y="62"/>
                  </a:cxn>
                  <a:cxn ang="0">
                    <a:pos x="28" y="31"/>
                  </a:cxn>
                  <a:cxn ang="0">
                    <a:pos x="13" y="16"/>
                  </a:cxn>
                  <a:cxn ang="0">
                    <a:pos x="28" y="0"/>
                  </a:cxn>
                  <a:cxn ang="0">
                    <a:pos x="43" y="16"/>
                  </a:cxn>
                  <a:cxn ang="0">
                    <a:pos x="28" y="31"/>
                  </a:cxn>
                </a:cxnLst>
                <a:rect l="0" t="0" r="r" b="b"/>
                <a:pathLst>
                  <a:path w="56" h="62">
                    <a:moveTo>
                      <a:pt x="46" y="62"/>
                    </a:moveTo>
                    <a:cubicBezTo>
                      <a:pt x="10" y="62"/>
                      <a:pt x="10" y="62"/>
                      <a:pt x="10" y="62"/>
                    </a:cubicBezTo>
                    <a:cubicBezTo>
                      <a:pt x="4" y="62"/>
                      <a:pt x="0" y="58"/>
                      <a:pt x="0" y="52"/>
                    </a:cubicBezTo>
                    <a:cubicBezTo>
                      <a:pt x="0" y="43"/>
                      <a:pt x="2" y="29"/>
                      <a:pt x="14" y="29"/>
                    </a:cubicBezTo>
                    <a:cubicBezTo>
                      <a:pt x="15" y="29"/>
                      <a:pt x="20" y="34"/>
                      <a:pt x="28" y="34"/>
                    </a:cubicBezTo>
                    <a:cubicBezTo>
                      <a:pt x="36" y="34"/>
                      <a:pt x="41" y="29"/>
                      <a:pt x="42" y="29"/>
                    </a:cubicBezTo>
                    <a:cubicBezTo>
                      <a:pt x="54" y="29"/>
                      <a:pt x="56" y="43"/>
                      <a:pt x="56" y="52"/>
                    </a:cubicBezTo>
                    <a:cubicBezTo>
                      <a:pt x="56" y="58"/>
                      <a:pt x="52" y="62"/>
                      <a:pt x="46" y="62"/>
                    </a:cubicBezTo>
                    <a:close/>
                    <a:moveTo>
                      <a:pt x="28" y="31"/>
                    </a:moveTo>
                    <a:cubicBezTo>
                      <a:pt x="20" y="31"/>
                      <a:pt x="13" y="24"/>
                      <a:pt x="13" y="16"/>
                    </a:cubicBezTo>
                    <a:cubicBezTo>
                      <a:pt x="13" y="7"/>
                      <a:pt x="20" y="0"/>
                      <a:pt x="28" y="0"/>
                    </a:cubicBezTo>
                    <a:cubicBezTo>
                      <a:pt x="37" y="0"/>
                      <a:pt x="43" y="7"/>
                      <a:pt x="43" y="16"/>
                    </a:cubicBezTo>
                    <a:cubicBezTo>
                      <a:pt x="43" y="24"/>
                      <a:pt x="37" y="31"/>
                      <a:pt x="28" y="3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sp>
          <p:nvSpPr>
            <p:cNvPr id="12" name="ïsļîḑé">
              <a:extLst>
                <a:ext uri="{FF2B5EF4-FFF2-40B4-BE49-F238E27FC236}">
                  <a16:creationId xmlns="" xmlns:a16="http://schemas.microsoft.com/office/drawing/2014/main" id="{8835BB24-51E4-4105-88FA-468A1F3D489F}"/>
                </a:ext>
              </a:extLst>
            </p:cNvPr>
            <p:cNvSpPr/>
            <p:nvPr/>
          </p:nvSpPr>
          <p:spPr bwMode="auto">
            <a:xfrm>
              <a:off x="7869157" y="3434015"/>
              <a:ext cx="598111" cy="589443"/>
            </a:xfrm>
            <a:custGeom>
              <a:avLst/>
              <a:gdLst/>
              <a:ahLst/>
              <a:cxnLst>
                <a:cxn ang="0">
                  <a:pos x="59" y="63"/>
                </a:cxn>
                <a:cxn ang="0">
                  <a:pos x="55" y="61"/>
                </a:cxn>
                <a:cxn ang="0">
                  <a:pos x="42" y="48"/>
                </a:cxn>
                <a:cxn ang="0">
                  <a:pos x="27" y="53"/>
                </a:cxn>
                <a:cxn ang="0">
                  <a:pos x="0" y="26"/>
                </a:cxn>
                <a:cxn ang="0">
                  <a:pos x="27" y="0"/>
                </a:cxn>
                <a:cxn ang="0">
                  <a:pos x="54" y="26"/>
                </a:cxn>
                <a:cxn ang="0">
                  <a:pos x="49" y="41"/>
                </a:cxn>
                <a:cxn ang="0">
                  <a:pos x="62" y="54"/>
                </a:cxn>
                <a:cxn ang="0">
                  <a:pos x="64" y="58"/>
                </a:cxn>
                <a:cxn ang="0">
                  <a:pos x="59" y="63"/>
                </a:cxn>
                <a:cxn ang="0">
                  <a:pos x="27" y="9"/>
                </a:cxn>
                <a:cxn ang="0">
                  <a:pos x="10" y="26"/>
                </a:cxn>
                <a:cxn ang="0">
                  <a:pos x="27" y="43"/>
                </a:cxn>
                <a:cxn ang="0">
                  <a:pos x="44" y="26"/>
                </a:cxn>
                <a:cxn ang="0">
                  <a:pos x="27" y="9"/>
                </a:cxn>
              </a:cxnLst>
              <a:rect l="0" t="0" r="r" b="b"/>
              <a:pathLst>
                <a:path w="64" h="63">
                  <a:moveTo>
                    <a:pt x="59" y="63"/>
                  </a:moveTo>
                  <a:cubicBezTo>
                    <a:pt x="57" y="63"/>
                    <a:pt x="56" y="62"/>
                    <a:pt x="55" y="61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38" y="51"/>
                    <a:pt x="33" y="53"/>
                    <a:pt x="27" y="53"/>
                  </a:cubicBezTo>
                  <a:cubicBezTo>
                    <a:pt x="12" y="53"/>
                    <a:pt x="0" y="41"/>
                    <a:pt x="0" y="26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4" y="12"/>
                    <a:pt x="54" y="26"/>
                  </a:cubicBezTo>
                  <a:cubicBezTo>
                    <a:pt x="54" y="32"/>
                    <a:pt x="52" y="37"/>
                    <a:pt x="49" y="41"/>
                  </a:cubicBezTo>
                  <a:cubicBezTo>
                    <a:pt x="62" y="54"/>
                    <a:pt x="62" y="54"/>
                    <a:pt x="62" y="54"/>
                  </a:cubicBezTo>
                  <a:cubicBezTo>
                    <a:pt x="63" y="55"/>
                    <a:pt x="64" y="57"/>
                    <a:pt x="64" y="58"/>
                  </a:cubicBezTo>
                  <a:cubicBezTo>
                    <a:pt x="64" y="61"/>
                    <a:pt x="61" y="63"/>
                    <a:pt x="59" y="63"/>
                  </a:cubicBezTo>
                  <a:close/>
                  <a:moveTo>
                    <a:pt x="27" y="9"/>
                  </a:moveTo>
                  <a:cubicBezTo>
                    <a:pt x="18" y="9"/>
                    <a:pt x="10" y="17"/>
                    <a:pt x="10" y="26"/>
                  </a:cubicBezTo>
                  <a:cubicBezTo>
                    <a:pt x="10" y="36"/>
                    <a:pt x="18" y="43"/>
                    <a:pt x="27" y="43"/>
                  </a:cubicBezTo>
                  <a:cubicBezTo>
                    <a:pt x="37" y="43"/>
                    <a:pt x="44" y="36"/>
                    <a:pt x="44" y="26"/>
                  </a:cubicBezTo>
                  <a:cubicBezTo>
                    <a:pt x="44" y="17"/>
                    <a:pt x="37" y="9"/>
                    <a:pt x="27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3" name="íṥlíḑe">
              <a:extLst>
                <a:ext uri="{FF2B5EF4-FFF2-40B4-BE49-F238E27FC236}">
                  <a16:creationId xmlns="" xmlns:a16="http://schemas.microsoft.com/office/drawing/2014/main" id="{A96999CC-F0C7-4069-8483-AB8D89E8E0F6}"/>
                </a:ext>
              </a:extLst>
            </p:cNvPr>
            <p:cNvSpPr/>
            <p:nvPr/>
          </p:nvSpPr>
          <p:spPr bwMode="auto">
            <a:xfrm>
              <a:off x="7222434" y="1964595"/>
              <a:ext cx="641695" cy="641695"/>
            </a:xfrm>
            <a:custGeom>
              <a:avLst/>
              <a:gdLst/>
              <a:ahLst/>
              <a:cxnLst>
                <a:cxn ang="0">
                  <a:pos x="81" y="37"/>
                </a:cxn>
                <a:cxn ang="0">
                  <a:pos x="38" y="80"/>
                </a:cxn>
                <a:cxn ang="0">
                  <a:pos x="21" y="77"/>
                </a:cxn>
                <a:cxn ang="0">
                  <a:pos x="0" y="124"/>
                </a:cxn>
                <a:cxn ang="0">
                  <a:pos x="38" y="167"/>
                </a:cxn>
                <a:cxn ang="0">
                  <a:pos x="1" y="210"/>
                </a:cxn>
                <a:cxn ang="0">
                  <a:pos x="21" y="257"/>
                </a:cxn>
                <a:cxn ang="0">
                  <a:pos x="38" y="253"/>
                </a:cxn>
                <a:cxn ang="0">
                  <a:pos x="81" y="297"/>
                </a:cxn>
                <a:cxn ang="0">
                  <a:pos x="78" y="314"/>
                </a:cxn>
                <a:cxn ang="0">
                  <a:pos x="125" y="334"/>
                </a:cxn>
                <a:cxn ang="0">
                  <a:pos x="168" y="297"/>
                </a:cxn>
                <a:cxn ang="0">
                  <a:pos x="210" y="334"/>
                </a:cxn>
                <a:cxn ang="0">
                  <a:pos x="258" y="314"/>
                </a:cxn>
                <a:cxn ang="0">
                  <a:pos x="254" y="297"/>
                </a:cxn>
                <a:cxn ang="0">
                  <a:pos x="297" y="253"/>
                </a:cxn>
                <a:cxn ang="0">
                  <a:pos x="315" y="257"/>
                </a:cxn>
                <a:cxn ang="0">
                  <a:pos x="335" y="210"/>
                </a:cxn>
                <a:cxn ang="0">
                  <a:pos x="297" y="167"/>
                </a:cxn>
                <a:cxn ang="0">
                  <a:pos x="335" y="124"/>
                </a:cxn>
                <a:cxn ang="0">
                  <a:pos x="315" y="77"/>
                </a:cxn>
                <a:cxn ang="0">
                  <a:pos x="297" y="80"/>
                </a:cxn>
                <a:cxn ang="0">
                  <a:pos x="254" y="37"/>
                </a:cxn>
                <a:cxn ang="0">
                  <a:pos x="258" y="20"/>
                </a:cxn>
                <a:cxn ang="0">
                  <a:pos x="210" y="0"/>
                </a:cxn>
                <a:cxn ang="0">
                  <a:pos x="168" y="37"/>
                </a:cxn>
                <a:cxn ang="0">
                  <a:pos x="125" y="0"/>
                </a:cxn>
                <a:cxn ang="0">
                  <a:pos x="78" y="20"/>
                </a:cxn>
                <a:cxn ang="0">
                  <a:pos x="81" y="37"/>
                </a:cxn>
                <a:cxn ang="0">
                  <a:pos x="168" y="60"/>
                </a:cxn>
                <a:cxn ang="0">
                  <a:pos x="274" y="167"/>
                </a:cxn>
                <a:cxn ang="0">
                  <a:pos x="168" y="274"/>
                </a:cxn>
                <a:cxn ang="0">
                  <a:pos x="61" y="167"/>
                </a:cxn>
                <a:cxn ang="0">
                  <a:pos x="168" y="60"/>
                </a:cxn>
              </a:cxnLst>
              <a:rect l="0" t="0" r="r" b="b"/>
              <a:pathLst>
                <a:path w="335" h="334">
                  <a:moveTo>
                    <a:pt x="81" y="37"/>
                  </a:moveTo>
                  <a:cubicBezTo>
                    <a:pt x="81" y="61"/>
                    <a:pt x="62" y="80"/>
                    <a:pt x="38" y="80"/>
                  </a:cubicBezTo>
                  <a:cubicBezTo>
                    <a:pt x="32" y="80"/>
                    <a:pt x="26" y="79"/>
                    <a:pt x="21" y="77"/>
                  </a:cubicBezTo>
                  <a:cubicBezTo>
                    <a:pt x="12" y="91"/>
                    <a:pt x="5" y="107"/>
                    <a:pt x="0" y="124"/>
                  </a:cubicBezTo>
                  <a:cubicBezTo>
                    <a:pt x="22" y="127"/>
                    <a:pt x="38" y="145"/>
                    <a:pt x="38" y="167"/>
                  </a:cubicBezTo>
                  <a:cubicBezTo>
                    <a:pt x="38" y="189"/>
                    <a:pt x="22" y="207"/>
                    <a:pt x="1" y="210"/>
                  </a:cubicBezTo>
                  <a:cubicBezTo>
                    <a:pt x="5" y="227"/>
                    <a:pt x="12" y="243"/>
                    <a:pt x="21" y="257"/>
                  </a:cubicBezTo>
                  <a:cubicBezTo>
                    <a:pt x="26" y="255"/>
                    <a:pt x="32" y="253"/>
                    <a:pt x="38" y="253"/>
                  </a:cubicBezTo>
                  <a:cubicBezTo>
                    <a:pt x="62" y="253"/>
                    <a:pt x="81" y="273"/>
                    <a:pt x="81" y="297"/>
                  </a:cubicBezTo>
                  <a:cubicBezTo>
                    <a:pt x="81" y="303"/>
                    <a:pt x="80" y="309"/>
                    <a:pt x="78" y="314"/>
                  </a:cubicBezTo>
                  <a:cubicBezTo>
                    <a:pt x="92" y="323"/>
                    <a:pt x="108" y="330"/>
                    <a:pt x="125" y="334"/>
                  </a:cubicBezTo>
                  <a:cubicBezTo>
                    <a:pt x="128" y="313"/>
                    <a:pt x="146" y="297"/>
                    <a:pt x="168" y="297"/>
                  </a:cubicBezTo>
                  <a:cubicBezTo>
                    <a:pt x="190" y="297"/>
                    <a:pt x="208" y="313"/>
                    <a:pt x="210" y="334"/>
                  </a:cubicBezTo>
                  <a:cubicBezTo>
                    <a:pt x="227" y="330"/>
                    <a:pt x="243" y="323"/>
                    <a:pt x="258" y="314"/>
                  </a:cubicBezTo>
                  <a:cubicBezTo>
                    <a:pt x="255" y="309"/>
                    <a:pt x="254" y="303"/>
                    <a:pt x="254" y="297"/>
                  </a:cubicBezTo>
                  <a:cubicBezTo>
                    <a:pt x="254" y="273"/>
                    <a:pt x="273" y="253"/>
                    <a:pt x="297" y="253"/>
                  </a:cubicBezTo>
                  <a:cubicBezTo>
                    <a:pt x="304" y="253"/>
                    <a:pt x="309" y="255"/>
                    <a:pt x="315" y="257"/>
                  </a:cubicBezTo>
                  <a:cubicBezTo>
                    <a:pt x="324" y="243"/>
                    <a:pt x="331" y="227"/>
                    <a:pt x="335" y="210"/>
                  </a:cubicBezTo>
                  <a:cubicBezTo>
                    <a:pt x="314" y="207"/>
                    <a:pt x="297" y="189"/>
                    <a:pt x="297" y="167"/>
                  </a:cubicBezTo>
                  <a:cubicBezTo>
                    <a:pt x="297" y="145"/>
                    <a:pt x="314" y="127"/>
                    <a:pt x="335" y="124"/>
                  </a:cubicBezTo>
                  <a:cubicBezTo>
                    <a:pt x="331" y="107"/>
                    <a:pt x="324" y="91"/>
                    <a:pt x="315" y="77"/>
                  </a:cubicBezTo>
                  <a:cubicBezTo>
                    <a:pt x="309" y="79"/>
                    <a:pt x="304" y="80"/>
                    <a:pt x="297" y="80"/>
                  </a:cubicBezTo>
                  <a:cubicBezTo>
                    <a:pt x="273" y="80"/>
                    <a:pt x="254" y="61"/>
                    <a:pt x="254" y="37"/>
                  </a:cubicBezTo>
                  <a:cubicBezTo>
                    <a:pt x="254" y="31"/>
                    <a:pt x="255" y="25"/>
                    <a:pt x="258" y="20"/>
                  </a:cubicBezTo>
                  <a:cubicBezTo>
                    <a:pt x="243" y="11"/>
                    <a:pt x="227" y="4"/>
                    <a:pt x="210" y="0"/>
                  </a:cubicBezTo>
                  <a:cubicBezTo>
                    <a:pt x="208" y="21"/>
                    <a:pt x="190" y="37"/>
                    <a:pt x="168" y="37"/>
                  </a:cubicBezTo>
                  <a:cubicBezTo>
                    <a:pt x="146" y="37"/>
                    <a:pt x="128" y="21"/>
                    <a:pt x="125" y="0"/>
                  </a:cubicBezTo>
                  <a:cubicBezTo>
                    <a:pt x="108" y="4"/>
                    <a:pt x="92" y="11"/>
                    <a:pt x="78" y="20"/>
                  </a:cubicBezTo>
                  <a:cubicBezTo>
                    <a:pt x="80" y="25"/>
                    <a:pt x="81" y="31"/>
                    <a:pt x="81" y="37"/>
                  </a:cubicBezTo>
                  <a:close/>
                  <a:moveTo>
                    <a:pt x="168" y="60"/>
                  </a:moveTo>
                  <a:cubicBezTo>
                    <a:pt x="227" y="60"/>
                    <a:pt x="274" y="108"/>
                    <a:pt x="274" y="167"/>
                  </a:cubicBezTo>
                  <a:cubicBezTo>
                    <a:pt x="274" y="226"/>
                    <a:pt x="227" y="274"/>
                    <a:pt x="168" y="274"/>
                  </a:cubicBezTo>
                  <a:cubicBezTo>
                    <a:pt x="109" y="274"/>
                    <a:pt x="61" y="226"/>
                    <a:pt x="61" y="167"/>
                  </a:cubicBezTo>
                  <a:cubicBezTo>
                    <a:pt x="61" y="108"/>
                    <a:pt x="109" y="60"/>
                    <a:pt x="168" y="6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grpSp>
          <p:nvGrpSpPr>
            <p:cNvPr id="14" name="íṥ1ïḋê">
              <a:extLst>
                <a:ext uri="{FF2B5EF4-FFF2-40B4-BE49-F238E27FC236}">
                  <a16:creationId xmlns="" xmlns:a16="http://schemas.microsoft.com/office/drawing/2014/main" id="{0C3FB1B7-AD8B-4942-BC50-1E61BCD6949A}"/>
                </a:ext>
              </a:extLst>
            </p:cNvPr>
            <p:cNvGrpSpPr/>
            <p:nvPr/>
          </p:nvGrpSpPr>
          <p:grpSpPr>
            <a:xfrm>
              <a:off x="7236053" y="4906344"/>
              <a:ext cx="614392" cy="531365"/>
              <a:chOff x="4343400" y="2343150"/>
              <a:chExt cx="444500" cy="384434"/>
            </a:xfrm>
            <a:solidFill>
              <a:schemeClr val="bg1"/>
            </a:solidFill>
          </p:grpSpPr>
          <p:sp>
            <p:nvSpPr>
              <p:cNvPr id="31" name="iṩ1íḑê">
                <a:extLst>
                  <a:ext uri="{FF2B5EF4-FFF2-40B4-BE49-F238E27FC236}">
                    <a16:creationId xmlns="" xmlns:a16="http://schemas.microsoft.com/office/drawing/2014/main" id="{97D65111-DA72-4D21-8F1B-3111E2465C77}"/>
                  </a:ext>
                </a:extLst>
              </p:cNvPr>
              <p:cNvSpPr/>
              <p:nvPr/>
            </p:nvSpPr>
            <p:spPr bwMode="auto">
              <a:xfrm>
                <a:off x="4343400" y="2427245"/>
                <a:ext cx="55263" cy="300339"/>
              </a:xfrm>
              <a:custGeom>
                <a:avLst/>
                <a:gdLst/>
                <a:ahLst/>
                <a:cxnLst>
                  <a:cxn ang="0">
                    <a:pos x="0" y="14"/>
                  </a:cxn>
                  <a:cxn ang="0">
                    <a:pos x="0" y="65"/>
                  </a:cxn>
                  <a:cxn ang="0">
                    <a:pos x="14" y="79"/>
                  </a:cxn>
                  <a:cxn ang="0">
                    <a:pos x="14" y="0"/>
                  </a:cxn>
                  <a:cxn ang="0">
                    <a:pos x="0" y="14"/>
                  </a:cxn>
                </a:cxnLst>
                <a:rect l="0" t="0" r="r" b="b"/>
                <a:pathLst>
                  <a:path w="14" h="79">
                    <a:moveTo>
                      <a:pt x="0" y="14"/>
                    </a:moveTo>
                    <a:cubicBezTo>
                      <a:pt x="0" y="65"/>
                      <a:pt x="0" y="65"/>
                      <a:pt x="0" y="65"/>
                    </a:cubicBezTo>
                    <a:cubicBezTo>
                      <a:pt x="0" y="73"/>
                      <a:pt x="6" y="79"/>
                      <a:pt x="14" y="79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6" y="0"/>
                      <a:pt x="0" y="6"/>
                      <a:pt x="0" y="1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2" name="ïşļiḍê">
                <a:extLst>
                  <a:ext uri="{FF2B5EF4-FFF2-40B4-BE49-F238E27FC236}">
                    <a16:creationId xmlns="" xmlns:a16="http://schemas.microsoft.com/office/drawing/2014/main" id="{1E41C086-B243-44D5-AF80-C67C4467325A}"/>
                  </a:ext>
                </a:extLst>
              </p:cNvPr>
              <p:cNvSpPr/>
              <p:nvPr/>
            </p:nvSpPr>
            <p:spPr bwMode="auto">
              <a:xfrm>
                <a:off x="4424975" y="2343150"/>
                <a:ext cx="276311" cy="384432"/>
              </a:xfrm>
              <a:custGeom>
                <a:avLst/>
                <a:gdLst/>
                <a:ahLst/>
                <a:cxnLst>
                  <a:cxn ang="0">
                    <a:pos x="58" y="7"/>
                  </a:cxn>
                  <a:cxn ang="0">
                    <a:pos x="50" y="0"/>
                  </a:cxn>
                  <a:cxn ang="0">
                    <a:pos x="21" y="0"/>
                  </a:cxn>
                  <a:cxn ang="0">
                    <a:pos x="14" y="7"/>
                  </a:cxn>
                  <a:cxn ang="0">
                    <a:pos x="14" y="22"/>
                  </a:cxn>
                  <a:cxn ang="0">
                    <a:pos x="0" y="22"/>
                  </a:cxn>
                  <a:cxn ang="0">
                    <a:pos x="0" y="101"/>
                  </a:cxn>
                  <a:cxn ang="0">
                    <a:pos x="72" y="101"/>
                  </a:cxn>
                  <a:cxn ang="0">
                    <a:pos x="72" y="22"/>
                  </a:cxn>
                  <a:cxn ang="0">
                    <a:pos x="58" y="22"/>
                  </a:cxn>
                  <a:cxn ang="0">
                    <a:pos x="58" y="7"/>
                  </a:cxn>
                  <a:cxn ang="0">
                    <a:pos x="50" y="22"/>
                  </a:cxn>
                  <a:cxn ang="0">
                    <a:pos x="21" y="22"/>
                  </a:cxn>
                  <a:cxn ang="0">
                    <a:pos x="21" y="7"/>
                  </a:cxn>
                  <a:cxn ang="0">
                    <a:pos x="50" y="7"/>
                  </a:cxn>
                  <a:cxn ang="0">
                    <a:pos x="50" y="22"/>
                  </a:cxn>
                </a:cxnLst>
                <a:rect l="0" t="0" r="r" b="b"/>
                <a:pathLst>
                  <a:path w="72" h="101">
                    <a:moveTo>
                      <a:pt x="58" y="7"/>
                    </a:moveTo>
                    <a:cubicBezTo>
                      <a:pt x="58" y="3"/>
                      <a:pt x="54" y="0"/>
                      <a:pt x="50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17" y="0"/>
                      <a:pt x="14" y="3"/>
                      <a:pt x="14" y="7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72" y="101"/>
                      <a:pt x="72" y="101"/>
                      <a:pt x="72" y="101"/>
                    </a:cubicBezTo>
                    <a:cubicBezTo>
                      <a:pt x="72" y="22"/>
                      <a:pt x="72" y="22"/>
                      <a:pt x="72" y="22"/>
                    </a:cubicBezTo>
                    <a:cubicBezTo>
                      <a:pt x="58" y="22"/>
                      <a:pt x="58" y="22"/>
                      <a:pt x="58" y="22"/>
                    </a:cubicBezTo>
                    <a:lnTo>
                      <a:pt x="58" y="7"/>
                    </a:lnTo>
                    <a:close/>
                    <a:moveTo>
                      <a:pt x="50" y="22"/>
                    </a:moveTo>
                    <a:cubicBezTo>
                      <a:pt x="21" y="22"/>
                      <a:pt x="21" y="22"/>
                      <a:pt x="21" y="22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50" y="7"/>
                      <a:pt x="50" y="7"/>
                      <a:pt x="50" y="7"/>
                    </a:cubicBezTo>
                    <a:lnTo>
                      <a:pt x="50" y="2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3" name="íšļîḍé">
                <a:extLst>
                  <a:ext uri="{FF2B5EF4-FFF2-40B4-BE49-F238E27FC236}">
                    <a16:creationId xmlns="" xmlns:a16="http://schemas.microsoft.com/office/drawing/2014/main" id="{47F2E3C7-9844-4D0C-812D-9061935A14D8}"/>
                  </a:ext>
                </a:extLst>
              </p:cNvPr>
              <p:cNvSpPr/>
              <p:nvPr/>
            </p:nvSpPr>
            <p:spPr bwMode="auto">
              <a:xfrm>
                <a:off x="4730235" y="2427245"/>
                <a:ext cx="57665" cy="30033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79"/>
                  </a:cxn>
                  <a:cxn ang="0">
                    <a:pos x="15" y="65"/>
                  </a:cxn>
                  <a:cxn ang="0">
                    <a:pos x="15" y="14"/>
                  </a:cxn>
                  <a:cxn ang="0">
                    <a:pos x="0" y="0"/>
                  </a:cxn>
                </a:cxnLst>
                <a:rect l="0" t="0" r="r" b="b"/>
                <a:pathLst>
                  <a:path w="15" h="79">
                    <a:moveTo>
                      <a:pt x="0" y="0"/>
                    </a:moveTo>
                    <a:cubicBezTo>
                      <a:pt x="0" y="79"/>
                      <a:pt x="0" y="79"/>
                      <a:pt x="0" y="79"/>
                    </a:cubicBezTo>
                    <a:cubicBezTo>
                      <a:pt x="8" y="79"/>
                      <a:pt x="15" y="73"/>
                      <a:pt x="15" y="65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6"/>
                      <a:pt x="8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15" name="ïṩḻiḑe">
              <a:extLst>
                <a:ext uri="{FF2B5EF4-FFF2-40B4-BE49-F238E27FC236}">
                  <a16:creationId xmlns="" xmlns:a16="http://schemas.microsoft.com/office/drawing/2014/main" id="{4C5E1707-2C41-4C5B-8E53-B5EDE3F94ABF}"/>
                </a:ext>
              </a:extLst>
            </p:cNvPr>
            <p:cNvGrpSpPr/>
            <p:nvPr/>
          </p:nvGrpSpPr>
          <p:grpSpPr>
            <a:xfrm>
              <a:off x="8127909" y="1739138"/>
              <a:ext cx="3403738" cy="944997"/>
              <a:chOff x="8369298" y="1680562"/>
              <a:chExt cx="2327132" cy="944997"/>
            </a:xfrm>
          </p:grpSpPr>
          <p:sp>
            <p:nvSpPr>
              <p:cNvPr id="29" name="ïṡľïḑè">
                <a:extLst>
                  <a:ext uri="{FF2B5EF4-FFF2-40B4-BE49-F238E27FC236}">
                    <a16:creationId xmlns="" xmlns:a16="http://schemas.microsoft.com/office/drawing/2014/main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8369298" y="2068160"/>
                <a:ext cx="2327132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30" name="ísḷîḓê">
                <a:extLst>
                  <a:ext uri="{FF2B5EF4-FFF2-40B4-BE49-F238E27FC236}">
                    <a16:creationId xmlns="" xmlns:a16="http://schemas.microsoft.com/office/drawing/2014/main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8369298" y="1680562"/>
                <a:ext cx="2327132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6" name="îṣlïḓe">
              <a:extLst>
                <a:ext uri="{FF2B5EF4-FFF2-40B4-BE49-F238E27FC236}">
                  <a16:creationId xmlns="" xmlns:a16="http://schemas.microsoft.com/office/drawing/2014/main" id="{692EC7FB-BE98-47AA-AA88-293BD7317931}"/>
                </a:ext>
              </a:extLst>
            </p:cNvPr>
            <p:cNvGrpSpPr/>
            <p:nvPr/>
          </p:nvGrpSpPr>
          <p:grpSpPr>
            <a:xfrm>
              <a:off x="8753951" y="3256234"/>
              <a:ext cx="2768123" cy="944997"/>
              <a:chOff x="8369298" y="1680562"/>
              <a:chExt cx="2327132" cy="944997"/>
            </a:xfrm>
          </p:grpSpPr>
          <p:sp>
            <p:nvSpPr>
              <p:cNvPr id="27" name="iṣ1íḋè">
                <a:extLst>
                  <a:ext uri="{FF2B5EF4-FFF2-40B4-BE49-F238E27FC236}">
                    <a16:creationId xmlns="" xmlns:a16="http://schemas.microsoft.com/office/drawing/2014/main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8369298" y="2068160"/>
                <a:ext cx="2327132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28" name="îṧlíḍé">
                <a:extLst>
                  <a:ext uri="{FF2B5EF4-FFF2-40B4-BE49-F238E27FC236}">
                    <a16:creationId xmlns="" xmlns:a16="http://schemas.microsoft.com/office/drawing/2014/main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8369298" y="1680562"/>
                <a:ext cx="2327132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7" name="íšļïde">
              <a:extLst>
                <a:ext uri="{FF2B5EF4-FFF2-40B4-BE49-F238E27FC236}">
                  <a16:creationId xmlns="" xmlns:a16="http://schemas.microsoft.com/office/drawing/2014/main" id="{60D59119-AD9E-4C74-926C-62E53D35F4D6}"/>
                </a:ext>
              </a:extLst>
            </p:cNvPr>
            <p:cNvGrpSpPr/>
            <p:nvPr/>
          </p:nvGrpSpPr>
          <p:grpSpPr>
            <a:xfrm>
              <a:off x="8116748" y="4699526"/>
              <a:ext cx="3403739" cy="944997"/>
              <a:chOff x="8369298" y="1680562"/>
              <a:chExt cx="2327132" cy="944997"/>
            </a:xfrm>
          </p:grpSpPr>
          <p:sp>
            <p:nvSpPr>
              <p:cNvPr id="25" name="îŝḷïḋé">
                <a:extLst>
                  <a:ext uri="{FF2B5EF4-FFF2-40B4-BE49-F238E27FC236}">
                    <a16:creationId xmlns="" xmlns:a16="http://schemas.microsoft.com/office/drawing/2014/main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8369298" y="2068160"/>
                <a:ext cx="2327132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26" name="iŝlíḍè">
                <a:extLst>
                  <a:ext uri="{FF2B5EF4-FFF2-40B4-BE49-F238E27FC236}">
                    <a16:creationId xmlns="" xmlns:a16="http://schemas.microsoft.com/office/drawing/2014/main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8369298" y="1680562"/>
                <a:ext cx="2327132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8" name="îšļïḋè">
              <a:extLst>
                <a:ext uri="{FF2B5EF4-FFF2-40B4-BE49-F238E27FC236}">
                  <a16:creationId xmlns="" xmlns:a16="http://schemas.microsoft.com/office/drawing/2014/main" id="{756C1772-10A7-4285-8378-876AEC66133D}"/>
                </a:ext>
              </a:extLst>
            </p:cNvPr>
            <p:cNvGrpSpPr/>
            <p:nvPr/>
          </p:nvGrpSpPr>
          <p:grpSpPr>
            <a:xfrm>
              <a:off x="669925" y="3256236"/>
              <a:ext cx="2663733" cy="1048222"/>
              <a:chOff x="8369298" y="1680562"/>
              <a:chExt cx="2327132" cy="1048222"/>
            </a:xfrm>
          </p:grpSpPr>
          <p:sp>
            <p:nvSpPr>
              <p:cNvPr id="23" name="îśḻîḋè">
                <a:extLst>
                  <a:ext uri="{FF2B5EF4-FFF2-40B4-BE49-F238E27FC236}">
                    <a16:creationId xmlns="" xmlns:a16="http://schemas.microsoft.com/office/drawing/2014/main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8369298" y="2068160"/>
                <a:ext cx="2327132" cy="6606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text…..</a:t>
                </a:r>
              </a:p>
            </p:txBody>
          </p:sp>
          <p:sp>
            <p:nvSpPr>
              <p:cNvPr id="24" name="íslïdê">
                <a:extLst>
                  <a:ext uri="{FF2B5EF4-FFF2-40B4-BE49-F238E27FC236}">
                    <a16:creationId xmlns="" xmlns:a16="http://schemas.microsoft.com/office/drawing/2014/main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8369298" y="1680562"/>
                <a:ext cx="2327132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19" name="直接连接符 18">
              <a:extLst>
                <a:ext uri="{FF2B5EF4-FFF2-40B4-BE49-F238E27FC236}">
                  <a16:creationId xmlns="" xmlns:a16="http://schemas.microsoft.com/office/drawing/2014/main" id="{34CF4F3D-C9A9-4782-A51F-9C38F21A4993}"/>
                </a:ext>
              </a:extLst>
            </p:cNvPr>
            <p:cNvCxnSpPr>
              <a:stCxn id="34" idx="2"/>
              <a:endCxn id="6" idx="2"/>
            </p:cNvCxnSpPr>
            <p:nvPr/>
          </p:nvCxnSpPr>
          <p:spPr>
            <a:xfrm flipV="1">
              <a:off x="4502921" y="3728736"/>
              <a:ext cx="704919" cy="1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prstDash val="dash"/>
              <a:round/>
              <a:headEnd type="triangle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="" xmlns:a16="http://schemas.microsoft.com/office/drawing/2014/main" id="{8A7398C1-6ED4-4521-969D-3F67BFF84B70}"/>
                </a:ext>
              </a:extLst>
            </p:cNvPr>
            <p:cNvCxnSpPr>
              <a:stCxn id="6" idx="6"/>
              <a:endCxn id="8" idx="2"/>
            </p:cNvCxnSpPr>
            <p:nvPr/>
          </p:nvCxnSpPr>
          <p:spPr>
            <a:xfrm>
              <a:off x="6749813" y="3728736"/>
              <a:ext cx="833762" cy="1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prstDash val="dash"/>
              <a:round/>
              <a:headEnd type="oval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="" xmlns:a16="http://schemas.microsoft.com/office/drawing/2014/main" id="{13137290-88D8-49BA-ADF0-3989EB76BF09}"/>
                </a:ext>
              </a:extLst>
            </p:cNvPr>
            <p:cNvCxnSpPr>
              <a:stCxn id="6" idx="7"/>
              <a:endCxn id="7" idx="3"/>
            </p:cNvCxnSpPr>
            <p:nvPr/>
          </p:nvCxnSpPr>
          <p:spPr>
            <a:xfrm flipV="1">
              <a:off x="6523996" y="2698837"/>
              <a:ext cx="605885" cy="48473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prstDash val="dash"/>
              <a:round/>
              <a:headEnd type="oval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="" xmlns:a16="http://schemas.microsoft.com/office/drawing/2014/main" id="{F2960329-CBDE-40A3-B845-8622EF6EA90D}"/>
                </a:ext>
              </a:extLst>
            </p:cNvPr>
            <p:cNvCxnSpPr>
              <a:stCxn id="6" idx="5"/>
              <a:endCxn id="9" idx="1"/>
            </p:cNvCxnSpPr>
            <p:nvPr/>
          </p:nvCxnSpPr>
          <p:spPr>
            <a:xfrm>
              <a:off x="6523996" y="4273905"/>
              <a:ext cx="605885" cy="484728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prstDash val="dash"/>
              <a:round/>
              <a:headEnd type="oval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772373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1DFC401-8FB8-4D3C-A425-04B2C86291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D9D12FB6-EF9F-4740-9A01-4DEFACE0C8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656AC193-C0AC-4189-AB00-C1BDDD3A17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6</a:t>
            </a:fld>
            <a:endParaRPr lang="zh-CN" altLang="en-US"/>
          </a:p>
        </p:txBody>
      </p:sp>
      <p:grpSp>
        <p:nvGrpSpPr>
          <p:cNvPr id="5" name="04d5f7cc-512c-484a-a96f-27485b77b35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AC8A4AED-B5D7-4173-B5CB-A7B5A756125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313909"/>
            <a:ext cx="10858500" cy="4816096"/>
            <a:chOff x="660400" y="1313909"/>
            <a:chExt cx="10858500" cy="4816096"/>
          </a:xfrm>
        </p:grpSpPr>
        <p:sp>
          <p:nvSpPr>
            <p:cNvPr id="6" name="išļîdê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1482468" y="1701507"/>
              <a:ext cx="3223899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7" name="iṧ1ïḓ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482468" y="1313909"/>
              <a:ext cx="3223899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8" name="íśľiḋ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8040362" y="2892706"/>
              <a:ext cx="3478537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9" name="îŝlîḓè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8040362" y="2505108"/>
              <a:ext cx="3478537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0" name="ïṣľïḋè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7206085" y="4827070"/>
              <a:ext cx="3150422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11" name="íş1îd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206085" y="4439472"/>
              <a:ext cx="3150422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2" name="íşļíḑê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750594" y="3375532"/>
              <a:ext cx="3223899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13" name="ïṩ1ï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50594" y="2987934"/>
              <a:ext cx="3223899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4" name="îśļiḋé">
              <a:extLst>
                <a:ext uri="{FF2B5EF4-FFF2-40B4-BE49-F238E27FC236}">
                  <a16:creationId xmlns="" xmlns:a16="http://schemas.microsoft.com/office/drawing/2014/main" id="{2ACC4D9B-F974-4081-BD3A-A78481208194}"/>
                </a:ext>
              </a:extLst>
            </p:cNvPr>
            <p:cNvSpPr/>
            <p:nvPr/>
          </p:nvSpPr>
          <p:spPr>
            <a:xfrm>
              <a:off x="660400" y="5506860"/>
              <a:ext cx="10858500" cy="62314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 sz="1600" dirty="0">
                  <a:solidFill>
                    <a:schemeClr val="tx1"/>
                  </a:solidFill>
                </a:rPr>
                <a:t>Supporting text here. </a:t>
              </a:r>
            </a:p>
          </p:txBody>
        </p:sp>
        <p:grpSp>
          <p:nvGrpSpPr>
            <p:cNvPr id="15" name="îSļídê">
              <a:extLst>
                <a:ext uri="{FF2B5EF4-FFF2-40B4-BE49-F238E27FC236}">
                  <a16:creationId xmlns="" xmlns:a16="http://schemas.microsoft.com/office/drawing/2014/main" id="{91DEBE80-5F07-44DA-BB23-762A84AF964D}"/>
                </a:ext>
              </a:extLst>
            </p:cNvPr>
            <p:cNvGrpSpPr/>
            <p:nvPr/>
          </p:nvGrpSpPr>
          <p:grpSpPr>
            <a:xfrm>
              <a:off x="4203700" y="1385906"/>
              <a:ext cx="3784600" cy="3794330"/>
              <a:chOff x="3989560" y="1539000"/>
              <a:chExt cx="4212880" cy="4223712"/>
            </a:xfrm>
          </p:grpSpPr>
          <p:sp>
            <p:nvSpPr>
              <p:cNvPr id="16" name="iṩ1íḑè">
                <a:extLst>
                  <a:ext uri="{FF2B5EF4-FFF2-40B4-BE49-F238E27FC236}">
                    <a16:creationId xmlns="" xmlns:a16="http://schemas.microsoft.com/office/drawing/2014/main" id="{5374AAA8-5EE7-4FA5-ABF1-8C708012D97B}"/>
                  </a:ext>
                </a:extLst>
              </p:cNvPr>
              <p:cNvSpPr/>
              <p:nvPr/>
            </p:nvSpPr>
            <p:spPr bwMode="auto">
              <a:xfrm>
                <a:off x="3989560" y="2338256"/>
                <a:ext cx="2614369" cy="2545055"/>
              </a:xfrm>
              <a:custGeom>
                <a:avLst/>
                <a:gdLst/>
                <a:ahLst/>
                <a:cxnLst>
                  <a:cxn ang="0">
                    <a:pos x="265" y="22"/>
                  </a:cxn>
                  <a:cxn ang="0">
                    <a:pos x="399" y="0"/>
                  </a:cxn>
                  <a:cxn ang="0">
                    <a:pos x="644" y="84"/>
                  </a:cxn>
                  <a:cxn ang="0">
                    <a:pos x="682" y="117"/>
                  </a:cxn>
                  <a:cxn ang="0">
                    <a:pos x="778" y="268"/>
                  </a:cxn>
                  <a:cxn ang="0">
                    <a:pos x="799" y="391"/>
                  </a:cxn>
                  <a:cxn ang="0">
                    <a:pos x="754" y="291"/>
                  </a:cxn>
                  <a:cxn ang="0">
                    <a:pos x="644" y="246"/>
                  </a:cxn>
                  <a:cxn ang="0">
                    <a:pos x="644" y="246"/>
                  </a:cxn>
                  <a:cxn ang="0">
                    <a:pos x="643" y="246"/>
                  </a:cxn>
                  <a:cxn ang="0">
                    <a:pos x="510" y="267"/>
                  </a:cxn>
                  <a:cxn ang="0">
                    <a:pos x="360" y="363"/>
                  </a:cxn>
                  <a:cxn ang="0">
                    <a:pos x="326" y="401"/>
                  </a:cxn>
                  <a:cxn ang="0">
                    <a:pos x="243" y="646"/>
                  </a:cxn>
                  <a:cxn ang="0">
                    <a:pos x="264" y="777"/>
                  </a:cxn>
                  <a:cxn ang="0">
                    <a:pos x="117" y="682"/>
                  </a:cxn>
                  <a:cxn ang="0">
                    <a:pos x="0" y="400"/>
                  </a:cxn>
                  <a:cxn ang="0">
                    <a:pos x="117" y="117"/>
                  </a:cxn>
                  <a:cxn ang="0">
                    <a:pos x="265" y="22"/>
                  </a:cxn>
                </a:cxnLst>
                <a:rect l="0" t="0" r="r" b="b"/>
                <a:pathLst>
                  <a:path w="799" h="777">
                    <a:moveTo>
                      <a:pt x="265" y="22"/>
                    </a:moveTo>
                    <a:cubicBezTo>
                      <a:pt x="307" y="8"/>
                      <a:pt x="351" y="0"/>
                      <a:pt x="399" y="0"/>
                    </a:cubicBezTo>
                    <a:cubicBezTo>
                      <a:pt x="492" y="0"/>
                      <a:pt x="574" y="28"/>
                      <a:pt x="644" y="84"/>
                    </a:cubicBezTo>
                    <a:cubicBezTo>
                      <a:pt x="657" y="94"/>
                      <a:pt x="670" y="105"/>
                      <a:pt x="682" y="117"/>
                    </a:cubicBezTo>
                    <a:cubicBezTo>
                      <a:pt x="727" y="162"/>
                      <a:pt x="759" y="212"/>
                      <a:pt x="778" y="268"/>
                    </a:cubicBezTo>
                    <a:cubicBezTo>
                      <a:pt x="791" y="306"/>
                      <a:pt x="798" y="347"/>
                      <a:pt x="799" y="391"/>
                    </a:cubicBezTo>
                    <a:cubicBezTo>
                      <a:pt x="797" y="353"/>
                      <a:pt x="781" y="319"/>
                      <a:pt x="754" y="291"/>
                    </a:cubicBezTo>
                    <a:cubicBezTo>
                      <a:pt x="723" y="261"/>
                      <a:pt x="687" y="246"/>
                      <a:pt x="644" y="246"/>
                    </a:cubicBezTo>
                    <a:cubicBezTo>
                      <a:pt x="644" y="246"/>
                      <a:pt x="644" y="246"/>
                      <a:pt x="644" y="246"/>
                    </a:cubicBezTo>
                    <a:cubicBezTo>
                      <a:pt x="644" y="246"/>
                      <a:pt x="643" y="246"/>
                      <a:pt x="643" y="246"/>
                    </a:cubicBezTo>
                    <a:cubicBezTo>
                      <a:pt x="596" y="246"/>
                      <a:pt x="552" y="253"/>
                      <a:pt x="510" y="267"/>
                    </a:cubicBezTo>
                    <a:cubicBezTo>
                      <a:pt x="455" y="286"/>
                      <a:pt x="405" y="318"/>
                      <a:pt x="360" y="363"/>
                    </a:cubicBezTo>
                    <a:cubicBezTo>
                      <a:pt x="348" y="375"/>
                      <a:pt x="337" y="388"/>
                      <a:pt x="326" y="401"/>
                    </a:cubicBezTo>
                    <a:cubicBezTo>
                      <a:pt x="271" y="471"/>
                      <a:pt x="243" y="553"/>
                      <a:pt x="243" y="646"/>
                    </a:cubicBezTo>
                    <a:cubicBezTo>
                      <a:pt x="243" y="693"/>
                      <a:pt x="250" y="736"/>
                      <a:pt x="264" y="777"/>
                    </a:cubicBezTo>
                    <a:cubicBezTo>
                      <a:pt x="210" y="758"/>
                      <a:pt x="161" y="726"/>
                      <a:pt x="117" y="682"/>
                    </a:cubicBezTo>
                    <a:cubicBezTo>
                      <a:pt x="39" y="604"/>
                      <a:pt x="0" y="510"/>
                      <a:pt x="0" y="400"/>
                    </a:cubicBezTo>
                    <a:cubicBezTo>
                      <a:pt x="0" y="290"/>
                      <a:pt x="39" y="195"/>
                      <a:pt x="117" y="117"/>
                    </a:cubicBezTo>
                    <a:cubicBezTo>
                      <a:pt x="161" y="73"/>
                      <a:pt x="210" y="42"/>
                      <a:pt x="265" y="22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endParaRPr lang="en-US" sz="1520"/>
              </a:p>
            </p:txBody>
          </p:sp>
          <p:sp>
            <p:nvSpPr>
              <p:cNvPr id="17" name="íṩļîḓê">
                <a:extLst>
                  <a:ext uri="{FF2B5EF4-FFF2-40B4-BE49-F238E27FC236}">
                    <a16:creationId xmlns="" xmlns:a16="http://schemas.microsoft.com/office/drawing/2014/main" id="{E4E91DDC-71D7-4DF1-A179-4FBE6BA5D198}"/>
                  </a:ext>
                </a:extLst>
              </p:cNvPr>
              <p:cNvSpPr/>
              <p:nvPr/>
            </p:nvSpPr>
            <p:spPr bwMode="auto">
              <a:xfrm>
                <a:off x="4855964" y="1539000"/>
                <a:ext cx="2545057" cy="2620865"/>
              </a:xfrm>
              <a:custGeom>
                <a:avLst/>
                <a:gdLst/>
                <a:ahLst/>
                <a:cxnLst>
                  <a:cxn ang="0">
                    <a:pos x="390" y="800"/>
                  </a:cxn>
                  <a:cxn ang="0">
                    <a:pos x="489" y="755"/>
                  </a:cxn>
                  <a:cxn ang="0">
                    <a:pos x="534" y="657"/>
                  </a:cxn>
                  <a:cxn ang="0">
                    <a:pos x="534" y="645"/>
                  </a:cxn>
                  <a:cxn ang="0">
                    <a:pos x="534" y="635"/>
                  </a:cxn>
                  <a:cxn ang="0">
                    <a:pos x="513" y="512"/>
                  </a:cxn>
                  <a:cxn ang="0">
                    <a:pos x="417" y="361"/>
                  </a:cxn>
                  <a:cxn ang="0">
                    <a:pos x="379" y="328"/>
                  </a:cxn>
                  <a:cxn ang="0">
                    <a:pos x="134" y="244"/>
                  </a:cxn>
                  <a:cxn ang="0">
                    <a:pos x="0" y="266"/>
                  </a:cxn>
                  <a:cxn ang="0">
                    <a:pos x="95" y="117"/>
                  </a:cxn>
                  <a:cxn ang="0">
                    <a:pos x="378" y="0"/>
                  </a:cxn>
                  <a:cxn ang="0">
                    <a:pos x="661" y="117"/>
                  </a:cxn>
                  <a:cxn ang="0">
                    <a:pos x="756" y="266"/>
                  </a:cxn>
                  <a:cxn ang="0">
                    <a:pos x="778" y="400"/>
                  </a:cxn>
                  <a:cxn ang="0">
                    <a:pos x="695" y="645"/>
                  </a:cxn>
                  <a:cxn ang="0">
                    <a:pos x="661" y="683"/>
                  </a:cxn>
                  <a:cxn ang="0">
                    <a:pos x="512" y="778"/>
                  </a:cxn>
                  <a:cxn ang="0">
                    <a:pos x="390" y="800"/>
                  </a:cxn>
                </a:cxnLst>
                <a:rect l="0" t="0" r="r" b="b"/>
                <a:pathLst>
                  <a:path w="778" h="800">
                    <a:moveTo>
                      <a:pt x="390" y="800"/>
                    </a:moveTo>
                    <a:cubicBezTo>
                      <a:pt x="428" y="798"/>
                      <a:pt x="461" y="783"/>
                      <a:pt x="489" y="755"/>
                    </a:cubicBezTo>
                    <a:cubicBezTo>
                      <a:pt x="516" y="727"/>
                      <a:pt x="531" y="695"/>
                      <a:pt x="534" y="657"/>
                    </a:cubicBezTo>
                    <a:cubicBezTo>
                      <a:pt x="534" y="653"/>
                      <a:pt x="534" y="649"/>
                      <a:pt x="534" y="645"/>
                    </a:cubicBezTo>
                    <a:cubicBezTo>
                      <a:pt x="534" y="642"/>
                      <a:pt x="534" y="638"/>
                      <a:pt x="534" y="635"/>
                    </a:cubicBezTo>
                    <a:cubicBezTo>
                      <a:pt x="533" y="591"/>
                      <a:pt x="526" y="550"/>
                      <a:pt x="513" y="512"/>
                    </a:cubicBezTo>
                    <a:cubicBezTo>
                      <a:pt x="494" y="456"/>
                      <a:pt x="462" y="406"/>
                      <a:pt x="417" y="361"/>
                    </a:cubicBezTo>
                    <a:cubicBezTo>
                      <a:pt x="405" y="349"/>
                      <a:pt x="392" y="338"/>
                      <a:pt x="379" y="328"/>
                    </a:cubicBezTo>
                    <a:cubicBezTo>
                      <a:pt x="309" y="272"/>
                      <a:pt x="227" y="244"/>
                      <a:pt x="134" y="244"/>
                    </a:cubicBezTo>
                    <a:cubicBezTo>
                      <a:pt x="86" y="244"/>
                      <a:pt x="42" y="252"/>
                      <a:pt x="0" y="266"/>
                    </a:cubicBezTo>
                    <a:cubicBezTo>
                      <a:pt x="19" y="212"/>
                      <a:pt x="51" y="162"/>
                      <a:pt x="95" y="117"/>
                    </a:cubicBezTo>
                    <a:cubicBezTo>
                      <a:pt x="173" y="39"/>
                      <a:pt x="268" y="0"/>
                      <a:pt x="378" y="0"/>
                    </a:cubicBezTo>
                    <a:cubicBezTo>
                      <a:pt x="488" y="0"/>
                      <a:pt x="583" y="39"/>
                      <a:pt x="661" y="117"/>
                    </a:cubicBezTo>
                    <a:cubicBezTo>
                      <a:pt x="705" y="162"/>
                      <a:pt x="737" y="211"/>
                      <a:pt x="756" y="266"/>
                    </a:cubicBezTo>
                    <a:cubicBezTo>
                      <a:pt x="771" y="308"/>
                      <a:pt x="778" y="352"/>
                      <a:pt x="778" y="400"/>
                    </a:cubicBezTo>
                    <a:cubicBezTo>
                      <a:pt x="778" y="493"/>
                      <a:pt x="750" y="575"/>
                      <a:pt x="695" y="645"/>
                    </a:cubicBezTo>
                    <a:cubicBezTo>
                      <a:pt x="684" y="658"/>
                      <a:pt x="673" y="671"/>
                      <a:pt x="661" y="683"/>
                    </a:cubicBezTo>
                    <a:cubicBezTo>
                      <a:pt x="616" y="727"/>
                      <a:pt x="567" y="759"/>
                      <a:pt x="512" y="778"/>
                    </a:cubicBezTo>
                    <a:cubicBezTo>
                      <a:pt x="474" y="792"/>
                      <a:pt x="433" y="799"/>
                      <a:pt x="390" y="800"/>
                    </a:cubicBez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endParaRPr lang="en-US" sz="1520"/>
              </a:p>
            </p:txBody>
          </p:sp>
          <p:sp>
            <p:nvSpPr>
              <p:cNvPr id="18" name="îşlîḓe">
                <a:extLst>
                  <a:ext uri="{FF2B5EF4-FFF2-40B4-BE49-F238E27FC236}">
                    <a16:creationId xmlns="" xmlns:a16="http://schemas.microsoft.com/office/drawing/2014/main" id="{6C5B8841-FEC6-4A41-A5B9-9456B7ED6C98}"/>
                  </a:ext>
                </a:extLst>
              </p:cNvPr>
              <p:cNvSpPr/>
              <p:nvPr/>
            </p:nvSpPr>
            <p:spPr bwMode="auto">
              <a:xfrm>
                <a:off x="5590238" y="2411902"/>
                <a:ext cx="2612202" cy="2547219"/>
              </a:xfrm>
              <a:custGeom>
                <a:avLst/>
                <a:gdLst/>
                <a:ahLst/>
                <a:cxnLst>
                  <a:cxn ang="0">
                    <a:pos x="532" y="0"/>
                  </a:cxn>
                  <a:cxn ang="0">
                    <a:pos x="682" y="95"/>
                  </a:cxn>
                  <a:cxn ang="0">
                    <a:pos x="799" y="378"/>
                  </a:cxn>
                  <a:cxn ang="0">
                    <a:pos x="682" y="660"/>
                  </a:cxn>
                  <a:cxn ang="0">
                    <a:pos x="533" y="756"/>
                  </a:cxn>
                  <a:cxn ang="0">
                    <a:pos x="399" y="778"/>
                  </a:cxn>
                  <a:cxn ang="0">
                    <a:pos x="155" y="694"/>
                  </a:cxn>
                  <a:cxn ang="0">
                    <a:pos x="117" y="660"/>
                  </a:cxn>
                  <a:cxn ang="0">
                    <a:pos x="22" y="513"/>
                  </a:cxn>
                  <a:cxn ang="0">
                    <a:pos x="0" y="391"/>
                  </a:cxn>
                  <a:cxn ang="0">
                    <a:pos x="45" y="489"/>
                  </a:cxn>
                  <a:cxn ang="0">
                    <a:pos x="145" y="534"/>
                  </a:cxn>
                  <a:cxn ang="0">
                    <a:pos x="155" y="534"/>
                  </a:cxn>
                  <a:cxn ang="0">
                    <a:pos x="166" y="534"/>
                  </a:cxn>
                  <a:cxn ang="0">
                    <a:pos x="288" y="512"/>
                  </a:cxn>
                  <a:cxn ang="0">
                    <a:pos x="437" y="417"/>
                  </a:cxn>
                  <a:cxn ang="0">
                    <a:pos x="471" y="379"/>
                  </a:cxn>
                  <a:cxn ang="0">
                    <a:pos x="554" y="134"/>
                  </a:cxn>
                  <a:cxn ang="0">
                    <a:pos x="532" y="0"/>
                  </a:cxn>
                </a:cxnLst>
                <a:rect l="0" t="0" r="r" b="b"/>
                <a:pathLst>
                  <a:path w="799" h="778">
                    <a:moveTo>
                      <a:pt x="532" y="0"/>
                    </a:moveTo>
                    <a:cubicBezTo>
                      <a:pt x="587" y="19"/>
                      <a:pt x="637" y="51"/>
                      <a:pt x="682" y="95"/>
                    </a:cubicBezTo>
                    <a:cubicBezTo>
                      <a:pt x="760" y="173"/>
                      <a:pt x="799" y="268"/>
                      <a:pt x="799" y="378"/>
                    </a:cubicBezTo>
                    <a:cubicBezTo>
                      <a:pt x="799" y="488"/>
                      <a:pt x="760" y="582"/>
                      <a:pt x="682" y="660"/>
                    </a:cubicBezTo>
                    <a:cubicBezTo>
                      <a:pt x="637" y="705"/>
                      <a:pt x="588" y="737"/>
                      <a:pt x="533" y="756"/>
                    </a:cubicBezTo>
                    <a:cubicBezTo>
                      <a:pt x="491" y="770"/>
                      <a:pt x="447" y="778"/>
                      <a:pt x="399" y="778"/>
                    </a:cubicBezTo>
                    <a:cubicBezTo>
                      <a:pt x="306" y="778"/>
                      <a:pt x="225" y="750"/>
                      <a:pt x="155" y="694"/>
                    </a:cubicBezTo>
                    <a:cubicBezTo>
                      <a:pt x="142" y="684"/>
                      <a:pt x="129" y="673"/>
                      <a:pt x="117" y="660"/>
                    </a:cubicBezTo>
                    <a:cubicBezTo>
                      <a:pt x="73" y="616"/>
                      <a:pt x="41" y="567"/>
                      <a:pt x="22" y="513"/>
                    </a:cubicBezTo>
                    <a:cubicBezTo>
                      <a:pt x="9" y="475"/>
                      <a:pt x="1" y="434"/>
                      <a:pt x="0" y="391"/>
                    </a:cubicBezTo>
                    <a:cubicBezTo>
                      <a:pt x="2" y="429"/>
                      <a:pt x="18" y="461"/>
                      <a:pt x="45" y="489"/>
                    </a:cubicBezTo>
                    <a:cubicBezTo>
                      <a:pt x="73" y="517"/>
                      <a:pt x="106" y="532"/>
                      <a:pt x="145" y="534"/>
                    </a:cubicBezTo>
                    <a:cubicBezTo>
                      <a:pt x="148" y="534"/>
                      <a:pt x="151" y="534"/>
                      <a:pt x="155" y="534"/>
                    </a:cubicBezTo>
                    <a:cubicBezTo>
                      <a:pt x="159" y="534"/>
                      <a:pt x="162" y="534"/>
                      <a:pt x="166" y="534"/>
                    </a:cubicBezTo>
                    <a:cubicBezTo>
                      <a:pt x="209" y="533"/>
                      <a:pt x="250" y="526"/>
                      <a:pt x="288" y="512"/>
                    </a:cubicBezTo>
                    <a:cubicBezTo>
                      <a:pt x="343" y="493"/>
                      <a:pt x="392" y="461"/>
                      <a:pt x="437" y="417"/>
                    </a:cubicBezTo>
                    <a:cubicBezTo>
                      <a:pt x="449" y="405"/>
                      <a:pt x="460" y="392"/>
                      <a:pt x="471" y="379"/>
                    </a:cubicBezTo>
                    <a:cubicBezTo>
                      <a:pt x="526" y="309"/>
                      <a:pt x="554" y="227"/>
                      <a:pt x="554" y="134"/>
                    </a:cubicBezTo>
                    <a:cubicBezTo>
                      <a:pt x="554" y="86"/>
                      <a:pt x="547" y="42"/>
                      <a:pt x="532" y="0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endParaRPr lang="en-US" sz="1520"/>
              </a:p>
            </p:txBody>
          </p:sp>
          <p:sp>
            <p:nvSpPr>
              <p:cNvPr id="19" name="ï$1íḑè">
                <a:extLst>
                  <a:ext uri="{FF2B5EF4-FFF2-40B4-BE49-F238E27FC236}">
                    <a16:creationId xmlns="" xmlns:a16="http://schemas.microsoft.com/office/drawing/2014/main" id="{E675C4C9-B35C-4ABC-A91A-5113A717B3D4}"/>
                  </a:ext>
                </a:extLst>
              </p:cNvPr>
              <p:cNvSpPr/>
              <p:nvPr/>
            </p:nvSpPr>
            <p:spPr bwMode="auto">
              <a:xfrm>
                <a:off x="4784486" y="3144011"/>
                <a:ext cx="2547221" cy="2618701"/>
              </a:xfrm>
              <a:custGeom>
                <a:avLst/>
                <a:gdLst/>
                <a:ahLst/>
                <a:cxnLst>
                  <a:cxn ang="0">
                    <a:pos x="400" y="0"/>
                  </a:cxn>
                  <a:cxn ang="0">
                    <a:pos x="400" y="0"/>
                  </a:cxn>
                  <a:cxn ang="0">
                    <a:pos x="291" y="45"/>
                  </a:cxn>
                  <a:cxn ang="0">
                    <a:pos x="246" y="145"/>
                  </a:cxn>
                  <a:cxn ang="0">
                    <a:pos x="246" y="155"/>
                  </a:cxn>
                  <a:cxn ang="0">
                    <a:pos x="246" y="167"/>
                  </a:cxn>
                  <a:cxn ang="0">
                    <a:pos x="268" y="289"/>
                  </a:cxn>
                  <a:cxn ang="0">
                    <a:pos x="363" y="436"/>
                  </a:cxn>
                  <a:cxn ang="0">
                    <a:pos x="401" y="470"/>
                  </a:cxn>
                  <a:cxn ang="0">
                    <a:pos x="645" y="554"/>
                  </a:cxn>
                  <a:cxn ang="0">
                    <a:pos x="779" y="532"/>
                  </a:cxn>
                  <a:cxn ang="0">
                    <a:pos x="683" y="683"/>
                  </a:cxn>
                  <a:cxn ang="0">
                    <a:pos x="400" y="800"/>
                  </a:cxn>
                  <a:cxn ang="0">
                    <a:pos x="117" y="683"/>
                  </a:cxn>
                  <a:cxn ang="0">
                    <a:pos x="21" y="531"/>
                  </a:cxn>
                  <a:cxn ang="0">
                    <a:pos x="0" y="400"/>
                  </a:cxn>
                  <a:cxn ang="0">
                    <a:pos x="83" y="155"/>
                  </a:cxn>
                  <a:cxn ang="0">
                    <a:pos x="117" y="117"/>
                  </a:cxn>
                  <a:cxn ang="0">
                    <a:pos x="267" y="21"/>
                  </a:cxn>
                  <a:cxn ang="0">
                    <a:pos x="400" y="0"/>
                  </a:cxn>
                </a:cxnLst>
                <a:rect l="0" t="0" r="r" b="b"/>
                <a:pathLst>
                  <a:path w="779" h="800">
                    <a:moveTo>
                      <a:pt x="400" y="0"/>
                    </a:moveTo>
                    <a:cubicBezTo>
                      <a:pt x="400" y="0"/>
                      <a:pt x="400" y="0"/>
                      <a:pt x="400" y="0"/>
                    </a:cubicBezTo>
                    <a:cubicBezTo>
                      <a:pt x="358" y="0"/>
                      <a:pt x="321" y="15"/>
                      <a:pt x="291" y="45"/>
                    </a:cubicBezTo>
                    <a:cubicBezTo>
                      <a:pt x="263" y="73"/>
                      <a:pt x="248" y="107"/>
                      <a:pt x="246" y="145"/>
                    </a:cubicBezTo>
                    <a:cubicBezTo>
                      <a:pt x="246" y="148"/>
                      <a:pt x="246" y="152"/>
                      <a:pt x="246" y="155"/>
                    </a:cubicBezTo>
                    <a:cubicBezTo>
                      <a:pt x="246" y="159"/>
                      <a:pt x="246" y="163"/>
                      <a:pt x="246" y="167"/>
                    </a:cubicBezTo>
                    <a:cubicBezTo>
                      <a:pt x="247" y="210"/>
                      <a:pt x="255" y="251"/>
                      <a:pt x="268" y="289"/>
                    </a:cubicBezTo>
                    <a:cubicBezTo>
                      <a:pt x="287" y="343"/>
                      <a:pt x="319" y="392"/>
                      <a:pt x="363" y="436"/>
                    </a:cubicBezTo>
                    <a:cubicBezTo>
                      <a:pt x="375" y="449"/>
                      <a:pt x="388" y="460"/>
                      <a:pt x="401" y="470"/>
                    </a:cubicBezTo>
                    <a:cubicBezTo>
                      <a:pt x="471" y="526"/>
                      <a:pt x="552" y="554"/>
                      <a:pt x="645" y="554"/>
                    </a:cubicBezTo>
                    <a:cubicBezTo>
                      <a:pt x="693" y="554"/>
                      <a:pt x="737" y="546"/>
                      <a:pt x="779" y="532"/>
                    </a:cubicBezTo>
                    <a:cubicBezTo>
                      <a:pt x="760" y="587"/>
                      <a:pt x="728" y="638"/>
                      <a:pt x="683" y="683"/>
                    </a:cubicBezTo>
                    <a:cubicBezTo>
                      <a:pt x="605" y="761"/>
                      <a:pt x="510" y="800"/>
                      <a:pt x="400" y="800"/>
                    </a:cubicBezTo>
                    <a:cubicBezTo>
                      <a:pt x="290" y="800"/>
                      <a:pt x="195" y="761"/>
                      <a:pt x="117" y="683"/>
                    </a:cubicBezTo>
                    <a:cubicBezTo>
                      <a:pt x="72" y="638"/>
                      <a:pt x="40" y="587"/>
                      <a:pt x="21" y="531"/>
                    </a:cubicBezTo>
                    <a:cubicBezTo>
                      <a:pt x="7" y="490"/>
                      <a:pt x="0" y="447"/>
                      <a:pt x="0" y="400"/>
                    </a:cubicBezTo>
                    <a:cubicBezTo>
                      <a:pt x="0" y="307"/>
                      <a:pt x="28" y="225"/>
                      <a:pt x="83" y="155"/>
                    </a:cubicBezTo>
                    <a:cubicBezTo>
                      <a:pt x="94" y="142"/>
                      <a:pt x="105" y="129"/>
                      <a:pt x="117" y="117"/>
                    </a:cubicBezTo>
                    <a:cubicBezTo>
                      <a:pt x="162" y="72"/>
                      <a:pt x="212" y="40"/>
                      <a:pt x="267" y="21"/>
                    </a:cubicBezTo>
                    <a:cubicBezTo>
                      <a:pt x="309" y="7"/>
                      <a:pt x="353" y="0"/>
                      <a:pt x="400" y="0"/>
                    </a:cubicBez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endParaRPr lang="en-US" sz="1520"/>
              </a:p>
            </p:txBody>
          </p:sp>
          <p:sp>
            <p:nvSpPr>
              <p:cNvPr id="20" name="i$lîdê">
                <a:extLst>
                  <a:ext uri="{FF2B5EF4-FFF2-40B4-BE49-F238E27FC236}">
                    <a16:creationId xmlns="" xmlns:a16="http://schemas.microsoft.com/office/drawing/2014/main" id="{E169BFBA-7703-4057-9920-42B86822FD35}"/>
                  </a:ext>
                </a:extLst>
              </p:cNvPr>
              <p:cNvSpPr/>
              <p:nvPr/>
            </p:nvSpPr>
            <p:spPr bwMode="auto">
              <a:xfrm>
                <a:off x="4418252" y="2975514"/>
                <a:ext cx="558281" cy="508724"/>
              </a:xfrm>
              <a:custGeom>
                <a:avLst/>
                <a:gdLst/>
                <a:ahLst/>
                <a:cxnLst>
                  <a:cxn ang="0">
                    <a:pos x="45" y="41"/>
                  </a:cxn>
                  <a:cxn ang="0">
                    <a:pos x="47" y="50"/>
                  </a:cxn>
                  <a:cxn ang="0">
                    <a:pos x="40" y="56"/>
                  </a:cxn>
                  <a:cxn ang="0">
                    <a:pos x="31" y="60"/>
                  </a:cxn>
                  <a:cxn ang="0">
                    <a:pos x="21" y="60"/>
                  </a:cxn>
                  <a:cxn ang="0">
                    <a:pos x="13" y="56"/>
                  </a:cxn>
                  <a:cxn ang="0">
                    <a:pos x="5" y="50"/>
                  </a:cxn>
                  <a:cxn ang="0">
                    <a:pos x="8" y="41"/>
                  </a:cxn>
                  <a:cxn ang="0">
                    <a:pos x="0" y="32"/>
                  </a:cxn>
                  <a:cxn ang="0">
                    <a:pos x="9" y="26"/>
                  </a:cxn>
                  <a:cxn ang="0">
                    <a:pos x="5" y="20"/>
                  </a:cxn>
                  <a:cxn ang="0">
                    <a:pos x="17" y="18"/>
                  </a:cxn>
                  <a:cxn ang="0">
                    <a:pos x="22" y="10"/>
                  </a:cxn>
                  <a:cxn ang="0">
                    <a:pos x="32" y="17"/>
                  </a:cxn>
                  <a:cxn ang="0">
                    <a:pos x="41" y="14"/>
                  </a:cxn>
                  <a:cxn ang="0">
                    <a:pos x="47" y="22"/>
                  </a:cxn>
                  <a:cxn ang="0">
                    <a:pos x="51" y="30"/>
                  </a:cxn>
                  <a:cxn ang="0">
                    <a:pos x="26" y="25"/>
                  </a:cxn>
                  <a:cxn ang="0">
                    <a:pos x="36" y="35"/>
                  </a:cxn>
                  <a:cxn ang="0">
                    <a:pos x="72" y="19"/>
                  </a:cxn>
                  <a:cxn ang="0">
                    <a:pos x="72" y="27"/>
                  </a:cxn>
                  <a:cxn ang="0">
                    <a:pos x="62" y="25"/>
                  </a:cxn>
                  <a:cxn ang="0">
                    <a:pos x="52" y="27"/>
                  </a:cxn>
                  <a:cxn ang="0">
                    <a:pos x="53" y="19"/>
                  </a:cxn>
                  <a:cxn ang="0">
                    <a:pos x="53" y="11"/>
                  </a:cxn>
                  <a:cxn ang="0">
                    <a:pos x="52" y="3"/>
                  </a:cxn>
                  <a:cxn ang="0">
                    <a:pos x="62" y="4"/>
                  </a:cxn>
                  <a:cxn ang="0">
                    <a:pos x="67" y="0"/>
                  </a:cxn>
                  <a:cxn ang="0">
                    <a:pos x="70" y="9"/>
                  </a:cxn>
                  <a:cxn ang="0">
                    <a:pos x="78" y="18"/>
                  </a:cxn>
                  <a:cxn ang="0">
                    <a:pos x="70" y="62"/>
                  </a:cxn>
                  <a:cxn ang="0">
                    <a:pos x="67" y="71"/>
                  </a:cxn>
                  <a:cxn ang="0">
                    <a:pos x="61" y="66"/>
                  </a:cxn>
                  <a:cxn ang="0">
                    <a:pos x="52" y="68"/>
                  </a:cxn>
                  <a:cxn ang="0">
                    <a:pos x="47" y="59"/>
                  </a:cxn>
                  <a:cxn ang="0">
                    <a:pos x="54" y="50"/>
                  </a:cxn>
                  <a:cxn ang="0">
                    <a:pos x="57" y="41"/>
                  </a:cxn>
                  <a:cxn ang="0">
                    <a:pos x="63" y="46"/>
                  </a:cxn>
                  <a:cxn ang="0">
                    <a:pos x="72" y="44"/>
                  </a:cxn>
                  <a:cxn ang="0">
                    <a:pos x="72" y="52"/>
                  </a:cxn>
                  <a:cxn ang="0">
                    <a:pos x="62" y="10"/>
                  </a:cxn>
                  <a:cxn ang="0">
                    <a:pos x="67" y="15"/>
                  </a:cxn>
                  <a:cxn ang="0">
                    <a:pos x="57" y="56"/>
                  </a:cxn>
                  <a:cxn ang="0">
                    <a:pos x="62" y="51"/>
                  </a:cxn>
                </a:cxnLst>
                <a:rect l="0" t="0" r="r" b="b"/>
                <a:pathLst>
                  <a:path w="78" h="71">
                    <a:moveTo>
                      <a:pt x="52" y="39"/>
                    </a:moveTo>
                    <a:cubicBezTo>
                      <a:pt x="52" y="40"/>
                      <a:pt x="51" y="40"/>
                      <a:pt x="51" y="40"/>
                    </a:cubicBezTo>
                    <a:cubicBezTo>
                      <a:pt x="45" y="41"/>
                      <a:pt x="45" y="41"/>
                      <a:pt x="45" y="41"/>
                    </a:cubicBezTo>
                    <a:cubicBezTo>
                      <a:pt x="44" y="42"/>
                      <a:pt x="44" y="43"/>
                      <a:pt x="43" y="44"/>
                    </a:cubicBezTo>
                    <a:cubicBezTo>
                      <a:pt x="45" y="46"/>
                      <a:pt x="46" y="47"/>
                      <a:pt x="47" y="49"/>
                    </a:cubicBezTo>
                    <a:cubicBezTo>
                      <a:pt x="47" y="49"/>
                      <a:pt x="47" y="49"/>
                      <a:pt x="47" y="50"/>
                    </a:cubicBezTo>
                    <a:cubicBezTo>
                      <a:pt x="47" y="50"/>
                      <a:pt x="47" y="50"/>
                      <a:pt x="47" y="50"/>
                    </a:cubicBezTo>
                    <a:cubicBezTo>
                      <a:pt x="46" y="52"/>
                      <a:pt x="42" y="56"/>
                      <a:pt x="41" y="56"/>
                    </a:cubicBezTo>
                    <a:cubicBezTo>
                      <a:pt x="40" y="56"/>
                      <a:pt x="40" y="56"/>
                      <a:pt x="40" y="56"/>
                    </a:cubicBezTo>
                    <a:cubicBezTo>
                      <a:pt x="35" y="53"/>
                      <a:pt x="35" y="53"/>
                      <a:pt x="35" y="53"/>
                    </a:cubicBezTo>
                    <a:cubicBezTo>
                      <a:pt x="34" y="53"/>
                      <a:pt x="33" y="53"/>
                      <a:pt x="32" y="54"/>
                    </a:cubicBezTo>
                    <a:cubicBezTo>
                      <a:pt x="32" y="56"/>
                      <a:pt x="32" y="58"/>
                      <a:pt x="31" y="60"/>
                    </a:cubicBezTo>
                    <a:cubicBezTo>
                      <a:pt x="31" y="61"/>
                      <a:pt x="30" y="61"/>
                      <a:pt x="30" y="61"/>
                    </a:cubicBezTo>
                    <a:cubicBezTo>
                      <a:pt x="22" y="61"/>
                      <a:pt x="22" y="61"/>
                      <a:pt x="22" y="61"/>
                    </a:cubicBezTo>
                    <a:cubicBezTo>
                      <a:pt x="22" y="61"/>
                      <a:pt x="21" y="61"/>
                      <a:pt x="21" y="60"/>
                    </a:cubicBezTo>
                    <a:cubicBezTo>
                      <a:pt x="20" y="54"/>
                      <a:pt x="20" y="54"/>
                      <a:pt x="20" y="54"/>
                    </a:cubicBezTo>
                    <a:cubicBezTo>
                      <a:pt x="19" y="54"/>
                      <a:pt x="18" y="53"/>
                      <a:pt x="17" y="53"/>
                    </a:cubicBezTo>
                    <a:cubicBezTo>
                      <a:pt x="13" y="56"/>
                      <a:pt x="13" y="56"/>
                      <a:pt x="13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1" y="56"/>
                      <a:pt x="11" y="56"/>
                      <a:pt x="11" y="56"/>
                    </a:cubicBezTo>
                    <a:cubicBezTo>
                      <a:pt x="10" y="55"/>
                      <a:pt x="5" y="51"/>
                      <a:pt x="5" y="50"/>
                    </a:cubicBezTo>
                    <a:cubicBezTo>
                      <a:pt x="5" y="49"/>
                      <a:pt x="5" y="49"/>
                      <a:pt x="5" y="49"/>
                    </a:cubicBezTo>
                    <a:cubicBezTo>
                      <a:pt x="7" y="47"/>
                      <a:pt x="8" y="46"/>
                      <a:pt x="9" y="44"/>
                    </a:cubicBezTo>
                    <a:cubicBezTo>
                      <a:pt x="8" y="43"/>
                      <a:pt x="8" y="42"/>
                      <a:pt x="8" y="41"/>
                    </a:cubicBezTo>
                    <a:cubicBezTo>
                      <a:pt x="1" y="40"/>
                      <a:pt x="1" y="40"/>
                      <a:pt x="1" y="40"/>
                    </a:cubicBezTo>
                    <a:cubicBezTo>
                      <a:pt x="1" y="40"/>
                      <a:pt x="0" y="40"/>
                      <a:pt x="0" y="39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31"/>
                      <a:pt x="1" y="30"/>
                      <a:pt x="1" y="30"/>
                    </a:cubicBezTo>
                    <a:cubicBezTo>
                      <a:pt x="8" y="29"/>
                      <a:pt x="8" y="29"/>
                      <a:pt x="8" y="29"/>
                    </a:cubicBezTo>
                    <a:cubicBezTo>
                      <a:pt x="8" y="28"/>
                      <a:pt x="8" y="27"/>
                      <a:pt x="9" y="26"/>
                    </a:cubicBezTo>
                    <a:cubicBezTo>
                      <a:pt x="8" y="25"/>
                      <a:pt x="7" y="23"/>
                      <a:pt x="5" y="22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1"/>
                      <a:pt x="5" y="20"/>
                      <a:pt x="5" y="20"/>
                    </a:cubicBezTo>
                    <a:cubicBezTo>
                      <a:pt x="6" y="19"/>
                      <a:pt x="11" y="14"/>
                      <a:pt x="12" y="14"/>
                    </a:cubicBezTo>
                    <a:cubicBezTo>
                      <a:pt x="12" y="14"/>
                      <a:pt x="12" y="14"/>
                      <a:pt x="13" y="14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8" y="18"/>
                      <a:pt x="19" y="17"/>
                      <a:pt x="20" y="17"/>
                    </a:cubicBezTo>
                    <a:cubicBezTo>
                      <a:pt x="21" y="15"/>
                      <a:pt x="21" y="13"/>
                      <a:pt x="21" y="11"/>
                    </a:cubicBezTo>
                    <a:cubicBezTo>
                      <a:pt x="21" y="10"/>
                      <a:pt x="22" y="10"/>
                      <a:pt x="22" y="10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30" y="10"/>
                      <a:pt x="31" y="10"/>
                      <a:pt x="31" y="11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3" y="17"/>
                      <a:pt x="34" y="18"/>
                      <a:pt x="35" y="18"/>
                    </a:cubicBezTo>
                    <a:cubicBezTo>
                      <a:pt x="40" y="14"/>
                      <a:pt x="40" y="14"/>
                      <a:pt x="40" y="14"/>
                    </a:cubicBezTo>
                    <a:cubicBezTo>
                      <a:pt x="40" y="14"/>
                      <a:pt x="40" y="14"/>
                      <a:pt x="41" y="14"/>
                    </a:cubicBezTo>
                    <a:cubicBezTo>
                      <a:pt x="41" y="14"/>
                      <a:pt x="41" y="14"/>
                      <a:pt x="41" y="14"/>
                    </a:cubicBezTo>
                    <a:cubicBezTo>
                      <a:pt x="42" y="15"/>
                      <a:pt x="47" y="20"/>
                      <a:pt x="47" y="21"/>
                    </a:cubicBezTo>
                    <a:cubicBezTo>
                      <a:pt x="47" y="21"/>
                      <a:pt x="47" y="21"/>
                      <a:pt x="47" y="22"/>
                    </a:cubicBezTo>
                    <a:cubicBezTo>
                      <a:pt x="46" y="23"/>
                      <a:pt x="45" y="25"/>
                      <a:pt x="43" y="26"/>
                    </a:cubicBezTo>
                    <a:cubicBezTo>
                      <a:pt x="44" y="27"/>
                      <a:pt x="44" y="28"/>
                      <a:pt x="45" y="30"/>
                    </a:cubicBezTo>
                    <a:cubicBezTo>
                      <a:pt x="51" y="30"/>
                      <a:pt x="51" y="30"/>
                      <a:pt x="51" y="30"/>
                    </a:cubicBezTo>
                    <a:cubicBezTo>
                      <a:pt x="51" y="31"/>
                      <a:pt x="52" y="31"/>
                      <a:pt x="52" y="32"/>
                    </a:cubicBezTo>
                    <a:lnTo>
                      <a:pt x="52" y="39"/>
                    </a:lnTo>
                    <a:close/>
                    <a:moveTo>
                      <a:pt x="26" y="25"/>
                    </a:moveTo>
                    <a:cubicBezTo>
                      <a:pt x="21" y="25"/>
                      <a:pt x="16" y="30"/>
                      <a:pt x="16" y="35"/>
                    </a:cubicBezTo>
                    <a:cubicBezTo>
                      <a:pt x="16" y="41"/>
                      <a:pt x="21" y="46"/>
                      <a:pt x="26" y="46"/>
                    </a:cubicBezTo>
                    <a:cubicBezTo>
                      <a:pt x="32" y="46"/>
                      <a:pt x="36" y="41"/>
                      <a:pt x="36" y="35"/>
                    </a:cubicBezTo>
                    <a:cubicBezTo>
                      <a:pt x="36" y="30"/>
                      <a:pt x="32" y="25"/>
                      <a:pt x="26" y="25"/>
                    </a:cubicBezTo>
                    <a:close/>
                    <a:moveTo>
                      <a:pt x="78" y="18"/>
                    </a:moveTo>
                    <a:cubicBezTo>
                      <a:pt x="78" y="18"/>
                      <a:pt x="72" y="19"/>
                      <a:pt x="72" y="19"/>
                    </a:cubicBezTo>
                    <a:cubicBezTo>
                      <a:pt x="71" y="20"/>
                      <a:pt x="71" y="20"/>
                      <a:pt x="70" y="21"/>
                    </a:cubicBezTo>
                    <a:cubicBezTo>
                      <a:pt x="71" y="22"/>
                      <a:pt x="72" y="26"/>
                      <a:pt x="72" y="26"/>
                    </a:cubicBezTo>
                    <a:cubicBezTo>
                      <a:pt x="72" y="27"/>
                      <a:pt x="72" y="27"/>
                      <a:pt x="72" y="27"/>
                    </a:cubicBezTo>
                    <a:cubicBezTo>
                      <a:pt x="72" y="27"/>
                      <a:pt x="68" y="30"/>
                      <a:pt x="67" y="30"/>
                    </a:cubicBezTo>
                    <a:cubicBezTo>
                      <a:pt x="67" y="30"/>
                      <a:pt x="64" y="26"/>
                      <a:pt x="63" y="25"/>
                    </a:cubicBezTo>
                    <a:cubicBezTo>
                      <a:pt x="63" y="25"/>
                      <a:pt x="63" y="25"/>
                      <a:pt x="62" y="25"/>
                    </a:cubicBezTo>
                    <a:cubicBezTo>
                      <a:pt x="62" y="25"/>
                      <a:pt x="61" y="25"/>
                      <a:pt x="61" y="25"/>
                    </a:cubicBezTo>
                    <a:cubicBezTo>
                      <a:pt x="61" y="26"/>
                      <a:pt x="58" y="30"/>
                      <a:pt x="57" y="30"/>
                    </a:cubicBezTo>
                    <a:cubicBezTo>
                      <a:pt x="57" y="30"/>
                      <a:pt x="53" y="27"/>
                      <a:pt x="52" y="27"/>
                    </a:cubicBezTo>
                    <a:cubicBezTo>
                      <a:pt x="52" y="27"/>
                      <a:pt x="52" y="27"/>
                      <a:pt x="52" y="26"/>
                    </a:cubicBezTo>
                    <a:cubicBezTo>
                      <a:pt x="52" y="26"/>
                      <a:pt x="54" y="22"/>
                      <a:pt x="54" y="21"/>
                    </a:cubicBezTo>
                    <a:cubicBezTo>
                      <a:pt x="53" y="20"/>
                      <a:pt x="53" y="20"/>
                      <a:pt x="53" y="19"/>
                    </a:cubicBezTo>
                    <a:cubicBezTo>
                      <a:pt x="52" y="19"/>
                      <a:pt x="47" y="18"/>
                      <a:pt x="47" y="18"/>
                    </a:cubicBezTo>
                    <a:cubicBezTo>
                      <a:pt x="47" y="12"/>
                      <a:pt x="47" y="12"/>
                      <a:pt x="47" y="12"/>
                    </a:cubicBezTo>
                    <a:cubicBezTo>
                      <a:pt x="47" y="11"/>
                      <a:pt x="52" y="11"/>
                      <a:pt x="53" y="11"/>
                    </a:cubicBezTo>
                    <a:cubicBezTo>
                      <a:pt x="53" y="10"/>
                      <a:pt x="53" y="9"/>
                      <a:pt x="54" y="9"/>
                    </a:cubicBezTo>
                    <a:cubicBezTo>
                      <a:pt x="54" y="8"/>
                      <a:pt x="52" y="4"/>
                      <a:pt x="52" y="3"/>
                    </a:cubicBezTo>
                    <a:cubicBezTo>
                      <a:pt x="52" y="3"/>
                      <a:pt x="52" y="3"/>
                      <a:pt x="52" y="3"/>
                    </a:cubicBezTo>
                    <a:cubicBezTo>
                      <a:pt x="53" y="3"/>
                      <a:pt x="57" y="0"/>
                      <a:pt x="57" y="0"/>
                    </a:cubicBezTo>
                    <a:cubicBezTo>
                      <a:pt x="58" y="0"/>
                      <a:pt x="61" y="4"/>
                      <a:pt x="61" y="5"/>
                    </a:cubicBezTo>
                    <a:cubicBezTo>
                      <a:pt x="61" y="4"/>
                      <a:pt x="62" y="4"/>
                      <a:pt x="62" y="4"/>
                    </a:cubicBezTo>
                    <a:cubicBezTo>
                      <a:pt x="63" y="4"/>
                      <a:pt x="63" y="4"/>
                      <a:pt x="63" y="5"/>
                    </a:cubicBezTo>
                    <a:cubicBezTo>
                      <a:pt x="64" y="3"/>
                      <a:pt x="66" y="1"/>
                      <a:pt x="67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68" y="0"/>
                      <a:pt x="72" y="2"/>
                      <a:pt x="72" y="3"/>
                    </a:cubicBezTo>
                    <a:cubicBezTo>
                      <a:pt x="72" y="3"/>
                      <a:pt x="72" y="3"/>
                      <a:pt x="72" y="3"/>
                    </a:cubicBezTo>
                    <a:cubicBezTo>
                      <a:pt x="72" y="4"/>
                      <a:pt x="71" y="8"/>
                      <a:pt x="70" y="9"/>
                    </a:cubicBezTo>
                    <a:cubicBezTo>
                      <a:pt x="71" y="9"/>
                      <a:pt x="71" y="10"/>
                      <a:pt x="72" y="11"/>
                    </a:cubicBezTo>
                    <a:cubicBezTo>
                      <a:pt x="72" y="11"/>
                      <a:pt x="78" y="11"/>
                      <a:pt x="78" y="12"/>
                    </a:cubicBezTo>
                    <a:lnTo>
                      <a:pt x="78" y="18"/>
                    </a:lnTo>
                    <a:close/>
                    <a:moveTo>
                      <a:pt x="78" y="59"/>
                    </a:moveTo>
                    <a:cubicBezTo>
                      <a:pt x="78" y="59"/>
                      <a:pt x="72" y="60"/>
                      <a:pt x="72" y="60"/>
                    </a:cubicBezTo>
                    <a:cubicBezTo>
                      <a:pt x="71" y="61"/>
                      <a:pt x="71" y="61"/>
                      <a:pt x="70" y="62"/>
                    </a:cubicBezTo>
                    <a:cubicBezTo>
                      <a:pt x="71" y="63"/>
                      <a:pt x="72" y="67"/>
                      <a:pt x="72" y="68"/>
                    </a:cubicBezTo>
                    <a:cubicBezTo>
                      <a:pt x="72" y="68"/>
                      <a:pt x="72" y="68"/>
                      <a:pt x="72" y="68"/>
                    </a:cubicBezTo>
                    <a:cubicBezTo>
                      <a:pt x="72" y="68"/>
                      <a:pt x="68" y="71"/>
                      <a:pt x="67" y="71"/>
                    </a:cubicBezTo>
                    <a:cubicBezTo>
                      <a:pt x="67" y="71"/>
                      <a:pt x="64" y="67"/>
                      <a:pt x="63" y="66"/>
                    </a:cubicBezTo>
                    <a:cubicBezTo>
                      <a:pt x="63" y="66"/>
                      <a:pt x="63" y="66"/>
                      <a:pt x="62" y="66"/>
                    </a:cubicBezTo>
                    <a:cubicBezTo>
                      <a:pt x="62" y="66"/>
                      <a:pt x="61" y="66"/>
                      <a:pt x="61" y="66"/>
                    </a:cubicBezTo>
                    <a:cubicBezTo>
                      <a:pt x="61" y="67"/>
                      <a:pt x="58" y="71"/>
                      <a:pt x="57" y="71"/>
                    </a:cubicBezTo>
                    <a:cubicBezTo>
                      <a:pt x="57" y="71"/>
                      <a:pt x="53" y="68"/>
                      <a:pt x="52" y="68"/>
                    </a:cubicBezTo>
                    <a:cubicBezTo>
                      <a:pt x="52" y="68"/>
                      <a:pt x="52" y="68"/>
                      <a:pt x="52" y="68"/>
                    </a:cubicBezTo>
                    <a:cubicBezTo>
                      <a:pt x="52" y="67"/>
                      <a:pt x="54" y="63"/>
                      <a:pt x="54" y="62"/>
                    </a:cubicBezTo>
                    <a:cubicBezTo>
                      <a:pt x="53" y="61"/>
                      <a:pt x="53" y="61"/>
                      <a:pt x="53" y="60"/>
                    </a:cubicBezTo>
                    <a:cubicBezTo>
                      <a:pt x="52" y="60"/>
                      <a:pt x="47" y="59"/>
                      <a:pt x="47" y="59"/>
                    </a:cubicBezTo>
                    <a:cubicBezTo>
                      <a:pt x="47" y="53"/>
                      <a:pt x="47" y="53"/>
                      <a:pt x="47" y="53"/>
                    </a:cubicBezTo>
                    <a:cubicBezTo>
                      <a:pt x="47" y="52"/>
                      <a:pt x="52" y="52"/>
                      <a:pt x="53" y="52"/>
                    </a:cubicBezTo>
                    <a:cubicBezTo>
                      <a:pt x="53" y="51"/>
                      <a:pt x="53" y="50"/>
                      <a:pt x="54" y="50"/>
                    </a:cubicBezTo>
                    <a:cubicBezTo>
                      <a:pt x="54" y="49"/>
                      <a:pt x="52" y="45"/>
                      <a:pt x="52" y="44"/>
                    </a:cubicBezTo>
                    <a:cubicBezTo>
                      <a:pt x="52" y="44"/>
                      <a:pt x="52" y="44"/>
                      <a:pt x="52" y="44"/>
                    </a:cubicBezTo>
                    <a:cubicBezTo>
                      <a:pt x="53" y="44"/>
                      <a:pt x="57" y="41"/>
                      <a:pt x="57" y="41"/>
                    </a:cubicBezTo>
                    <a:cubicBezTo>
                      <a:pt x="58" y="41"/>
                      <a:pt x="61" y="45"/>
                      <a:pt x="61" y="46"/>
                    </a:cubicBezTo>
                    <a:cubicBezTo>
                      <a:pt x="61" y="46"/>
                      <a:pt x="62" y="46"/>
                      <a:pt x="62" y="46"/>
                    </a:cubicBezTo>
                    <a:cubicBezTo>
                      <a:pt x="63" y="46"/>
                      <a:pt x="63" y="46"/>
                      <a:pt x="63" y="46"/>
                    </a:cubicBezTo>
                    <a:cubicBezTo>
                      <a:pt x="64" y="44"/>
                      <a:pt x="66" y="43"/>
                      <a:pt x="67" y="41"/>
                    </a:cubicBezTo>
                    <a:cubicBezTo>
                      <a:pt x="67" y="41"/>
                      <a:pt x="67" y="41"/>
                      <a:pt x="67" y="41"/>
                    </a:cubicBezTo>
                    <a:cubicBezTo>
                      <a:pt x="68" y="41"/>
                      <a:pt x="72" y="44"/>
                      <a:pt x="72" y="44"/>
                    </a:cubicBezTo>
                    <a:cubicBezTo>
                      <a:pt x="72" y="44"/>
                      <a:pt x="72" y="44"/>
                      <a:pt x="72" y="44"/>
                    </a:cubicBezTo>
                    <a:cubicBezTo>
                      <a:pt x="72" y="45"/>
                      <a:pt x="71" y="49"/>
                      <a:pt x="70" y="50"/>
                    </a:cubicBezTo>
                    <a:cubicBezTo>
                      <a:pt x="71" y="50"/>
                      <a:pt x="71" y="51"/>
                      <a:pt x="72" y="52"/>
                    </a:cubicBezTo>
                    <a:cubicBezTo>
                      <a:pt x="72" y="52"/>
                      <a:pt x="78" y="52"/>
                      <a:pt x="78" y="53"/>
                    </a:cubicBezTo>
                    <a:lnTo>
                      <a:pt x="78" y="59"/>
                    </a:lnTo>
                    <a:close/>
                    <a:moveTo>
                      <a:pt x="62" y="10"/>
                    </a:moveTo>
                    <a:cubicBezTo>
                      <a:pt x="59" y="10"/>
                      <a:pt x="57" y="12"/>
                      <a:pt x="57" y="15"/>
                    </a:cubicBezTo>
                    <a:cubicBezTo>
                      <a:pt x="57" y="18"/>
                      <a:pt x="59" y="20"/>
                      <a:pt x="62" y="20"/>
                    </a:cubicBezTo>
                    <a:cubicBezTo>
                      <a:pt x="65" y="20"/>
                      <a:pt x="67" y="18"/>
                      <a:pt x="67" y="15"/>
                    </a:cubicBezTo>
                    <a:cubicBezTo>
                      <a:pt x="67" y="12"/>
                      <a:pt x="65" y="10"/>
                      <a:pt x="62" y="10"/>
                    </a:cubicBezTo>
                    <a:close/>
                    <a:moveTo>
                      <a:pt x="62" y="51"/>
                    </a:moveTo>
                    <a:cubicBezTo>
                      <a:pt x="59" y="51"/>
                      <a:pt x="57" y="53"/>
                      <a:pt x="57" y="56"/>
                    </a:cubicBezTo>
                    <a:cubicBezTo>
                      <a:pt x="57" y="59"/>
                      <a:pt x="59" y="61"/>
                      <a:pt x="62" y="61"/>
                    </a:cubicBezTo>
                    <a:cubicBezTo>
                      <a:pt x="65" y="61"/>
                      <a:pt x="67" y="59"/>
                      <a:pt x="67" y="56"/>
                    </a:cubicBezTo>
                    <a:cubicBezTo>
                      <a:pt x="67" y="53"/>
                      <a:pt x="65" y="51"/>
                      <a:pt x="62" y="5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endParaRPr lang="en-US" sz="1520"/>
              </a:p>
            </p:txBody>
          </p:sp>
          <p:sp>
            <p:nvSpPr>
              <p:cNvPr id="21" name="ï$ḷîḍé">
                <a:extLst>
                  <a:ext uri="{FF2B5EF4-FFF2-40B4-BE49-F238E27FC236}">
                    <a16:creationId xmlns="" xmlns:a16="http://schemas.microsoft.com/office/drawing/2014/main" id="{0490C386-E8D6-4785-A934-6D47B13244F6}"/>
                  </a:ext>
                </a:extLst>
              </p:cNvPr>
              <p:cNvSpPr/>
              <p:nvPr/>
            </p:nvSpPr>
            <p:spPr bwMode="auto">
              <a:xfrm>
                <a:off x="6343075" y="2156666"/>
                <a:ext cx="436053" cy="442658"/>
              </a:xfrm>
              <a:custGeom>
                <a:avLst/>
                <a:gdLst/>
                <a:ahLst/>
                <a:cxnLst>
                  <a:cxn ang="0">
                    <a:pos x="61" y="49"/>
                  </a:cxn>
                  <a:cxn ang="0">
                    <a:pos x="49" y="62"/>
                  </a:cxn>
                  <a:cxn ang="0">
                    <a:pos x="36" y="49"/>
                  </a:cxn>
                  <a:cxn ang="0">
                    <a:pos x="36" y="48"/>
                  </a:cxn>
                  <a:cxn ang="0">
                    <a:pos x="21" y="41"/>
                  </a:cxn>
                  <a:cxn ang="0">
                    <a:pos x="13" y="44"/>
                  </a:cxn>
                  <a:cxn ang="0">
                    <a:pos x="0" y="31"/>
                  </a:cxn>
                  <a:cxn ang="0">
                    <a:pos x="13" y="18"/>
                  </a:cxn>
                  <a:cxn ang="0">
                    <a:pos x="21" y="22"/>
                  </a:cxn>
                  <a:cxn ang="0">
                    <a:pos x="36" y="15"/>
                  </a:cxn>
                  <a:cxn ang="0">
                    <a:pos x="36" y="13"/>
                  </a:cxn>
                  <a:cxn ang="0">
                    <a:pos x="49" y="0"/>
                  </a:cxn>
                  <a:cxn ang="0">
                    <a:pos x="61" y="13"/>
                  </a:cxn>
                  <a:cxn ang="0">
                    <a:pos x="49" y="26"/>
                  </a:cxn>
                  <a:cxn ang="0">
                    <a:pos x="40" y="23"/>
                  </a:cxn>
                  <a:cxn ang="0">
                    <a:pos x="25" y="30"/>
                  </a:cxn>
                  <a:cxn ang="0">
                    <a:pos x="25" y="31"/>
                  </a:cxn>
                  <a:cxn ang="0">
                    <a:pos x="25" y="33"/>
                  </a:cxn>
                  <a:cxn ang="0">
                    <a:pos x="40" y="40"/>
                  </a:cxn>
                  <a:cxn ang="0">
                    <a:pos x="49" y="36"/>
                  </a:cxn>
                  <a:cxn ang="0">
                    <a:pos x="61" y="49"/>
                  </a:cxn>
                </a:cxnLst>
                <a:rect l="0" t="0" r="r" b="b"/>
                <a:pathLst>
                  <a:path w="61" h="62">
                    <a:moveTo>
                      <a:pt x="61" y="49"/>
                    </a:moveTo>
                    <a:cubicBezTo>
                      <a:pt x="61" y="56"/>
                      <a:pt x="56" y="62"/>
                      <a:pt x="49" y="62"/>
                    </a:cubicBezTo>
                    <a:cubicBezTo>
                      <a:pt x="41" y="62"/>
                      <a:pt x="36" y="56"/>
                      <a:pt x="36" y="49"/>
                    </a:cubicBezTo>
                    <a:cubicBezTo>
                      <a:pt x="36" y="49"/>
                      <a:pt x="36" y="48"/>
                      <a:pt x="36" y="48"/>
                    </a:cubicBezTo>
                    <a:cubicBezTo>
                      <a:pt x="21" y="41"/>
                      <a:pt x="21" y="41"/>
                      <a:pt x="21" y="41"/>
                    </a:cubicBezTo>
                    <a:cubicBezTo>
                      <a:pt x="19" y="43"/>
                      <a:pt x="16" y="44"/>
                      <a:pt x="13" y="44"/>
                    </a:cubicBezTo>
                    <a:cubicBezTo>
                      <a:pt x="6" y="44"/>
                      <a:pt x="0" y="38"/>
                      <a:pt x="0" y="31"/>
                    </a:cubicBezTo>
                    <a:cubicBezTo>
                      <a:pt x="0" y="24"/>
                      <a:pt x="6" y="18"/>
                      <a:pt x="13" y="18"/>
                    </a:cubicBezTo>
                    <a:cubicBezTo>
                      <a:pt x="16" y="18"/>
                      <a:pt x="19" y="20"/>
                      <a:pt x="21" y="22"/>
                    </a:cubicBezTo>
                    <a:cubicBezTo>
                      <a:pt x="36" y="15"/>
                      <a:pt x="36" y="15"/>
                      <a:pt x="36" y="15"/>
                    </a:cubicBezTo>
                    <a:cubicBezTo>
                      <a:pt x="36" y="14"/>
                      <a:pt x="36" y="14"/>
                      <a:pt x="36" y="13"/>
                    </a:cubicBezTo>
                    <a:cubicBezTo>
                      <a:pt x="36" y="6"/>
                      <a:pt x="41" y="0"/>
                      <a:pt x="49" y="0"/>
                    </a:cubicBezTo>
                    <a:cubicBezTo>
                      <a:pt x="56" y="0"/>
                      <a:pt x="61" y="6"/>
                      <a:pt x="61" y="13"/>
                    </a:cubicBezTo>
                    <a:cubicBezTo>
                      <a:pt x="61" y="20"/>
                      <a:pt x="56" y="26"/>
                      <a:pt x="49" y="26"/>
                    </a:cubicBezTo>
                    <a:cubicBezTo>
                      <a:pt x="45" y="26"/>
                      <a:pt x="42" y="25"/>
                      <a:pt x="40" y="23"/>
                    </a:cubicBezTo>
                    <a:cubicBezTo>
                      <a:pt x="25" y="30"/>
                      <a:pt x="25" y="30"/>
                      <a:pt x="25" y="30"/>
                    </a:cubicBezTo>
                    <a:cubicBezTo>
                      <a:pt x="25" y="30"/>
                      <a:pt x="25" y="31"/>
                      <a:pt x="25" y="31"/>
                    </a:cubicBezTo>
                    <a:cubicBezTo>
                      <a:pt x="25" y="32"/>
                      <a:pt x="25" y="32"/>
                      <a:pt x="25" y="33"/>
                    </a:cubicBezTo>
                    <a:cubicBezTo>
                      <a:pt x="40" y="40"/>
                      <a:pt x="40" y="40"/>
                      <a:pt x="40" y="40"/>
                    </a:cubicBezTo>
                    <a:cubicBezTo>
                      <a:pt x="42" y="38"/>
                      <a:pt x="45" y="36"/>
                      <a:pt x="49" y="36"/>
                    </a:cubicBezTo>
                    <a:cubicBezTo>
                      <a:pt x="56" y="36"/>
                      <a:pt x="61" y="42"/>
                      <a:pt x="61" y="49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endParaRPr lang="en-US" sz="1520"/>
              </a:p>
            </p:txBody>
          </p:sp>
          <p:sp>
            <p:nvSpPr>
              <p:cNvPr id="22" name="î$liďe">
                <a:extLst>
                  <a:ext uri="{FF2B5EF4-FFF2-40B4-BE49-F238E27FC236}">
                    <a16:creationId xmlns="" xmlns:a16="http://schemas.microsoft.com/office/drawing/2014/main" id="{A1D57273-B7FA-48E8-9FB8-32083C5E9F6A}"/>
                  </a:ext>
                </a:extLst>
              </p:cNvPr>
              <p:cNvSpPr/>
              <p:nvPr/>
            </p:nvSpPr>
            <p:spPr bwMode="auto">
              <a:xfrm>
                <a:off x="7114218" y="3883293"/>
                <a:ext cx="521943" cy="488906"/>
              </a:xfrm>
              <a:custGeom>
                <a:avLst/>
                <a:gdLst/>
                <a:ahLst/>
                <a:cxnLst>
                  <a:cxn ang="0">
                    <a:pos x="13" y="39"/>
                  </a:cxn>
                  <a:cxn ang="0">
                    <a:pos x="8" y="39"/>
                  </a:cxn>
                  <a:cxn ang="0">
                    <a:pos x="0" y="33"/>
                  </a:cxn>
                  <a:cxn ang="0">
                    <a:pos x="5" y="19"/>
                  </a:cxn>
                  <a:cxn ang="0">
                    <a:pos x="15" y="22"/>
                  </a:cxn>
                  <a:cxn ang="0">
                    <a:pos x="20" y="21"/>
                  </a:cxn>
                  <a:cxn ang="0">
                    <a:pos x="20" y="24"/>
                  </a:cxn>
                  <a:cxn ang="0">
                    <a:pos x="23" y="34"/>
                  </a:cxn>
                  <a:cxn ang="0">
                    <a:pos x="13" y="39"/>
                  </a:cxn>
                  <a:cxn ang="0">
                    <a:pos x="15" y="19"/>
                  </a:cxn>
                  <a:cxn ang="0">
                    <a:pos x="5" y="9"/>
                  </a:cxn>
                  <a:cxn ang="0">
                    <a:pos x="15" y="0"/>
                  </a:cxn>
                  <a:cxn ang="0">
                    <a:pos x="25" y="9"/>
                  </a:cxn>
                  <a:cxn ang="0">
                    <a:pos x="15" y="19"/>
                  </a:cxn>
                  <a:cxn ang="0">
                    <a:pos x="53" y="68"/>
                  </a:cxn>
                  <a:cxn ang="0">
                    <a:pos x="20" y="68"/>
                  </a:cxn>
                  <a:cxn ang="0">
                    <a:pos x="10" y="58"/>
                  </a:cxn>
                  <a:cxn ang="0">
                    <a:pos x="23" y="36"/>
                  </a:cxn>
                  <a:cxn ang="0">
                    <a:pos x="37" y="41"/>
                  </a:cxn>
                  <a:cxn ang="0">
                    <a:pos x="50" y="36"/>
                  </a:cxn>
                  <a:cxn ang="0">
                    <a:pos x="64" y="58"/>
                  </a:cxn>
                  <a:cxn ang="0">
                    <a:pos x="53" y="68"/>
                  </a:cxn>
                  <a:cxn ang="0">
                    <a:pos x="37" y="39"/>
                  </a:cxn>
                  <a:cxn ang="0">
                    <a:pos x="22" y="24"/>
                  </a:cxn>
                  <a:cxn ang="0">
                    <a:pos x="37" y="9"/>
                  </a:cxn>
                  <a:cxn ang="0">
                    <a:pos x="51" y="24"/>
                  </a:cxn>
                  <a:cxn ang="0">
                    <a:pos x="37" y="39"/>
                  </a:cxn>
                  <a:cxn ang="0">
                    <a:pos x="59" y="19"/>
                  </a:cxn>
                  <a:cxn ang="0">
                    <a:pos x="49" y="9"/>
                  </a:cxn>
                  <a:cxn ang="0">
                    <a:pos x="59" y="0"/>
                  </a:cxn>
                  <a:cxn ang="0">
                    <a:pos x="68" y="9"/>
                  </a:cxn>
                  <a:cxn ang="0">
                    <a:pos x="59" y="19"/>
                  </a:cxn>
                  <a:cxn ang="0">
                    <a:pos x="66" y="39"/>
                  </a:cxn>
                  <a:cxn ang="0">
                    <a:pos x="61" y="39"/>
                  </a:cxn>
                  <a:cxn ang="0">
                    <a:pos x="51" y="34"/>
                  </a:cxn>
                  <a:cxn ang="0">
                    <a:pos x="54" y="24"/>
                  </a:cxn>
                  <a:cxn ang="0">
                    <a:pos x="54" y="21"/>
                  </a:cxn>
                  <a:cxn ang="0">
                    <a:pos x="59" y="22"/>
                  </a:cxn>
                  <a:cxn ang="0">
                    <a:pos x="69" y="19"/>
                  </a:cxn>
                  <a:cxn ang="0">
                    <a:pos x="73" y="33"/>
                  </a:cxn>
                  <a:cxn ang="0">
                    <a:pos x="66" y="39"/>
                  </a:cxn>
                </a:cxnLst>
                <a:rect l="0" t="0" r="r" b="b"/>
                <a:pathLst>
                  <a:path w="73" h="68">
                    <a:moveTo>
                      <a:pt x="13" y="39"/>
                    </a:moveTo>
                    <a:cubicBezTo>
                      <a:pt x="8" y="39"/>
                      <a:pt x="8" y="39"/>
                      <a:pt x="8" y="39"/>
                    </a:cubicBezTo>
                    <a:cubicBezTo>
                      <a:pt x="4" y="39"/>
                      <a:pt x="0" y="37"/>
                      <a:pt x="0" y="33"/>
                    </a:cubicBezTo>
                    <a:cubicBezTo>
                      <a:pt x="0" y="29"/>
                      <a:pt x="0" y="19"/>
                      <a:pt x="5" y="19"/>
                    </a:cubicBezTo>
                    <a:cubicBezTo>
                      <a:pt x="6" y="19"/>
                      <a:pt x="10" y="22"/>
                      <a:pt x="15" y="22"/>
                    </a:cubicBezTo>
                    <a:cubicBezTo>
                      <a:pt x="17" y="22"/>
                      <a:pt x="18" y="22"/>
                      <a:pt x="20" y="21"/>
                    </a:cubicBezTo>
                    <a:cubicBezTo>
                      <a:pt x="20" y="22"/>
                      <a:pt x="20" y="23"/>
                      <a:pt x="20" y="24"/>
                    </a:cubicBezTo>
                    <a:cubicBezTo>
                      <a:pt x="20" y="27"/>
                      <a:pt x="21" y="31"/>
                      <a:pt x="23" y="34"/>
                    </a:cubicBezTo>
                    <a:cubicBezTo>
                      <a:pt x="19" y="34"/>
                      <a:pt x="15" y="36"/>
                      <a:pt x="13" y="39"/>
                    </a:cubicBezTo>
                    <a:close/>
                    <a:moveTo>
                      <a:pt x="15" y="19"/>
                    </a:moveTo>
                    <a:cubicBezTo>
                      <a:pt x="10" y="19"/>
                      <a:pt x="5" y="15"/>
                      <a:pt x="5" y="9"/>
                    </a:cubicBezTo>
                    <a:cubicBezTo>
                      <a:pt x="5" y="4"/>
                      <a:pt x="10" y="0"/>
                      <a:pt x="15" y="0"/>
                    </a:cubicBezTo>
                    <a:cubicBezTo>
                      <a:pt x="20" y="0"/>
                      <a:pt x="25" y="4"/>
                      <a:pt x="25" y="9"/>
                    </a:cubicBezTo>
                    <a:cubicBezTo>
                      <a:pt x="25" y="15"/>
                      <a:pt x="20" y="19"/>
                      <a:pt x="15" y="19"/>
                    </a:cubicBezTo>
                    <a:close/>
                    <a:moveTo>
                      <a:pt x="53" y="68"/>
                    </a:moveTo>
                    <a:cubicBezTo>
                      <a:pt x="20" y="68"/>
                      <a:pt x="20" y="68"/>
                      <a:pt x="20" y="68"/>
                    </a:cubicBezTo>
                    <a:cubicBezTo>
                      <a:pt x="14" y="68"/>
                      <a:pt x="10" y="64"/>
                      <a:pt x="10" y="58"/>
                    </a:cubicBezTo>
                    <a:cubicBezTo>
                      <a:pt x="10" y="49"/>
                      <a:pt x="12" y="36"/>
                      <a:pt x="23" y="36"/>
                    </a:cubicBezTo>
                    <a:cubicBezTo>
                      <a:pt x="25" y="36"/>
                      <a:pt x="29" y="41"/>
                      <a:pt x="37" y="41"/>
                    </a:cubicBezTo>
                    <a:cubicBezTo>
                      <a:pt x="44" y="41"/>
                      <a:pt x="49" y="36"/>
                      <a:pt x="50" y="36"/>
                    </a:cubicBezTo>
                    <a:cubicBezTo>
                      <a:pt x="62" y="36"/>
                      <a:pt x="64" y="49"/>
                      <a:pt x="64" y="58"/>
                    </a:cubicBezTo>
                    <a:cubicBezTo>
                      <a:pt x="64" y="64"/>
                      <a:pt x="60" y="68"/>
                      <a:pt x="53" y="68"/>
                    </a:cubicBezTo>
                    <a:close/>
                    <a:moveTo>
                      <a:pt x="37" y="39"/>
                    </a:moveTo>
                    <a:cubicBezTo>
                      <a:pt x="29" y="39"/>
                      <a:pt x="22" y="32"/>
                      <a:pt x="22" y="24"/>
                    </a:cubicBezTo>
                    <a:cubicBezTo>
                      <a:pt x="22" y="16"/>
                      <a:pt x="29" y="9"/>
                      <a:pt x="37" y="9"/>
                    </a:cubicBezTo>
                    <a:cubicBezTo>
                      <a:pt x="45" y="9"/>
                      <a:pt x="51" y="16"/>
                      <a:pt x="51" y="24"/>
                    </a:cubicBezTo>
                    <a:cubicBezTo>
                      <a:pt x="51" y="32"/>
                      <a:pt x="45" y="39"/>
                      <a:pt x="37" y="39"/>
                    </a:cubicBezTo>
                    <a:close/>
                    <a:moveTo>
                      <a:pt x="59" y="19"/>
                    </a:moveTo>
                    <a:cubicBezTo>
                      <a:pt x="53" y="19"/>
                      <a:pt x="49" y="15"/>
                      <a:pt x="49" y="9"/>
                    </a:cubicBezTo>
                    <a:cubicBezTo>
                      <a:pt x="49" y="4"/>
                      <a:pt x="53" y="0"/>
                      <a:pt x="59" y="0"/>
                    </a:cubicBezTo>
                    <a:cubicBezTo>
                      <a:pt x="64" y="0"/>
                      <a:pt x="68" y="4"/>
                      <a:pt x="68" y="9"/>
                    </a:cubicBezTo>
                    <a:cubicBezTo>
                      <a:pt x="68" y="15"/>
                      <a:pt x="64" y="19"/>
                      <a:pt x="59" y="19"/>
                    </a:cubicBezTo>
                    <a:close/>
                    <a:moveTo>
                      <a:pt x="66" y="39"/>
                    </a:moveTo>
                    <a:cubicBezTo>
                      <a:pt x="61" y="39"/>
                      <a:pt x="61" y="39"/>
                      <a:pt x="61" y="39"/>
                    </a:cubicBezTo>
                    <a:cubicBezTo>
                      <a:pt x="58" y="36"/>
                      <a:pt x="55" y="34"/>
                      <a:pt x="51" y="34"/>
                    </a:cubicBezTo>
                    <a:cubicBezTo>
                      <a:pt x="53" y="31"/>
                      <a:pt x="54" y="27"/>
                      <a:pt x="54" y="24"/>
                    </a:cubicBezTo>
                    <a:cubicBezTo>
                      <a:pt x="54" y="23"/>
                      <a:pt x="54" y="22"/>
                      <a:pt x="54" y="21"/>
                    </a:cubicBezTo>
                    <a:cubicBezTo>
                      <a:pt x="55" y="22"/>
                      <a:pt x="57" y="22"/>
                      <a:pt x="59" y="22"/>
                    </a:cubicBezTo>
                    <a:cubicBezTo>
                      <a:pt x="64" y="22"/>
                      <a:pt x="68" y="19"/>
                      <a:pt x="69" y="19"/>
                    </a:cubicBezTo>
                    <a:cubicBezTo>
                      <a:pt x="73" y="19"/>
                      <a:pt x="73" y="29"/>
                      <a:pt x="73" y="33"/>
                    </a:cubicBezTo>
                    <a:cubicBezTo>
                      <a:pt x="73" y="37"/>
                      <a:pt x="70" y="39"/>
                      <a:pt x="66" y="39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endParaRPr lang="en-US" sz="1520"/>
              </a:p>
            </p:txBody>
          </p:sp>
          <p:sp>
            <p:nvSpPr>
              <p:cNvPr id="23" name="íṡḷiḋè">
                <a:extLst>
                  <a:ext uri="{FF2B5EF4-FFF2-40B4-BE49-F238E27FC236}">
                    <a16:creationId xmlns="" xmlns:a16="http://schemas.microsoft.com/office/drawing/2014/main" id="{E1547D20-7C5E-4390-83A6-E1B4E8112694}"/>
                  </a:ext>
                </a:extLst>
              </p:cNvPr>
              <p:cNvSpPr/>
              <p:nvPr/>
            </p:nvSpPr>
            <p:spPr bwMode="auto">
              <a:xfrm>
                <a:off x="5442623" y="4753706"/>
                <a:ext cx="422839" cy="459177"/>
              </a:xfrm>
              <a:custGeom>
                <a:avLst/>
                <a:gdLst/>
                <a:ahLst/>
                <a:cxnLst>
                  <a:cxn ang="0">
                    <a:pos x="55" y="64"/>
                  </a:cxn>
                  <a:cxn ang="0">
                    <a:pos x="0" y="59"/>
                  </a:cxn>
                  <a:cxn ang="0">
                    <a:pos x="4" y="9"/>
                  </a:cxn>
                  <a:cxn ang="0">
                    <a:pos x="9" y="5"/>
                  </a:cxn>
                  <a:cxn ang="0">
                    <a:pos x="17" y="0"/>
                  </a:cxn>
                  <a:cxn ang="0">
                    <a:pos x="23" y="9"/>
                  </a:cxn>
                  <a:cxn ang="0">
                    <a:pos x="36" y="5"/>
                  </a:cxn>
                  <a:cxn ang="0">
                    <a:pos x="44" y="0"/>
                  </a:cxn>
                  <a:cxn ang="0">
                    <a:pos x="50" y="9"/>
                  </a:cxn>
                  <a:cxn ang="0">
                    <a:pos x="59" y="13"/>
                  </a:cxn>
                  <a:cxn ang="0">
                    <a:pos x="15" y="33"/>
                  </a:cxn>
                  <a:cxn ang="0">
                    <a:pos x="4" y="23"/>
                  </a:cxn>
                  <a:cxn ang="0">
                    <a:pos x="15" y="33"/>
                  </a:cxn>
                  <a:cxn ang="0">
                    <a:pos x="15" y="35"/>
                  </a:cxn>
                  <a:cxn ang="0">
                    <a:pos x="4" y="47"/>
                  </a:cxn>
                  <a:cxn ang="0">
                    <a:pos x="15" y="59"/>
                  </a:cxn>
                  <a:cxn ang="0">
                    <a:pos x="4" y="49"/>
                  </a:cxn>
                  <a:cxn ang="0">
                    <a:pos x="15" y="59"/>
                  </a:cxn>
                  <a:cxn ang="0">
                    <a:pos x="17" y="4"/>
                  </a:cxn>
                  <a:cxn ang="0">
                    <a:pos x="13" y="5"/>
                  </a:cxn>
                  <a:cxn ang="0">
                    <a:pos x="15" y="17"/>
                  </a:cxn>
                  <a:cxn ang="0">
                    <a:pos x="18" y="16"/>
                  </a:cxn>
                  <a:cxn ang="0">
                    <a:pos x="28" y="33"/>
                  </a:cxn>
                  <a:cxn ang="0">
                    <a:pos x="17" y="23"/>
                  </a:cxn>
                  <a:cxn ang="0">
                    <a:pos x="28" y="33"/>
                  </a:cxn>
                  <a:cxn ang="0">
                    <a:pos x="28" y="35"/>
                  </a:cxn>
                  <a:cxn ang="0">
                    <a:pos x="17" y="47"/>
                  </a:cxn>
                  <a:cxn ang="0">
                    <a:pos x="28" y="59"/>
                  </a:cxn>
                  <a:cxn ang="0">
                    <a:pos x="17" y="49"/>
                  </a:cxn>
                  <a:cxn ang="0">
                    <a:pos x="28" y="59"/>
                  </a:cxn>
                  <a:cxn ang="0">
                    <a:pos x="42" y="23"/>
                  </a:cxn>
                  <a:cxn ang="0">
                    <a:pos x="31" y="33"/>
                  </a:cxn>
                  <a:cxn ang="0">
                    <a:pos x="42" y="47"/>
                  </a:cxn>
                  <a:cxn ang="0">
                    <a:pos x="31" y="35"/>
                  </a:cxn>
                  <a:cxn ang="0">
                    <a:pos x="42" y="47"/>
                  </a:cxn>
                  <a:cxn ang="0">
                    <a:pos x="42" y="49"/>
                  </a:cxn>
                  <a:cxn ang="0">
                    <a:pos x="31" y="59"/>
                  </a:cxn>
                  <a:cxn ang="0">
                    <a:pos x="45" y="5"/>
                  </a:cxn>
                  <a:cxn ang="0">
                    <a:pos x="42" y="4"/>
                  </a:cxn>
                  <a:cxn ang="0">
                    <a:pos x="41" y="16"/>
                  </a:cxn>
                  <a:cxn ang="0">
                    <a:pos x="44" y="17"/>
                  </a:cxn>
                  <a:cxn ang="0">
                    <a:pos x="45" y="5"/>
                  </a:cxn>
                  <a:cxn ang="0">
                    <a:pos x="55" y="23"/>
                  </a:cxn>
                  <a:cxn ang="0">
                    <a:pos x="44" y="33"/>
                  </a:cxn>
                  <a:cxn ang="0">
                    <a:pos x="55" y="47"/>
                  </a:cxn>
                  <a:cxn ang="0">
                    <a:pos x="44" y="35"/>
                  </a:cxn>
                  <a:cxn ang="0">
                    <a:pos x="55" y="47"/>
                  </a:cxn>
                  <a:cxn ang="0">
                    <a:pos x="55" y="49"/>
                  </a:cxn>
                  <a:cxn ang="0">
                    <a:pos x="44" y="59"/>
                  </a:cxn>
                </a:cxnLst>
                <a:rect l="0" t="0" r="r" b="b"/>
                <a:pathLst>
                  <a:path w="59" h="64">
                    <a:moveTo>
                      <a:pt x="59" y="59"/>
                    </a:moveTo>
                    <a:cubicBezTo>
                      <a:pt x="59" y="62"/>
                      <a:pt x="57" y="64"/>
                      <a:pt x="55" y="64"/>
                    </a:cubicBezTo>
                    <a:cubicBezTo>
                      <a:pt x="4" y="64"/>
                      <a:pt x="4" y="64"/>
                      <a:pt x="4" y="64"/>
                    </a:cubicBezTo>
                    <a:cubicBezTo>
                      <a:pt x="2" y="64"/>
                      <a:pt x="0" y="62"/>
                      <a:pt x="0" y="59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1"/>
                      <a:pt x="2" y="9"/>
                      <a:pt x="4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2"/>
                      <a:pt x="11" y="0"/>
                      <a:pt x="15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20" y="0"/>
                      <a:pt x="23" y="2"/>
                      <a:pt x="23" y="5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6" y="5"/>
                      <a:pt x="36" y="5"/>
                      <a:pt x="36" y="5"/>
                    </a:cubicBezTo>
                    <a:cubicBezTo>
                      <a:pt x="36" y="2"/>
                      <a:pt x="39" y="0"/>
                      <a:pt x="42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7" y="0"/>
                      <a:pt x="50" y="2"/>
                      <a:pt x="50" y="5"/>
                    </a:cubicBezTo>
                    <a:cubicBezTo>
                      <a:pt x="50" y="9"/>
                      <a:pt x="50" y="9"/>
                      <a:pt x="50" y="9"/>
                    </a:cubicBezTo>
                    <a:cubicBezTo>
                      <a:pt x="55" y="9"/>
                      <a:pt x="55" y="9"/>
                      <a:pt x="55" y="9"/>
                    </a:cubicBezTo>
                    <a:cubicBezTo>
                      <a:pt x="57" y="9"/>
                      <a:pt x="59" y="11"/>
                      <a:pt x="59" y="13"/>
                    </a:cubicBezTo>
                    <a:lnTo>
                      <a:pt x="59" y="59"/>
                    </a:lnTo>
                    <a:close/>
                    <a:moveTo>
                      <a:pt x="15" y="33"/>
                    </a:moveTo>
                    <a:cubicBezTo>
                      <a:pt x="15" y="23"/>
                      <a:pt x="15" y="23"/>
                      <a:pt x="15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33"/>
                      <a:pt x="4" y="33"/>
                      <a:pt x="4" y="33"/>
                    </a:cubicBezTo>
                    <a:lnTo>
                      <a:pt x="15" y="33"/>
                    </a:lnTo>
                    <a:close/>
                    <a:moveTo>
                      <a:pt x="15" y="47"/>
                    </a:moveTo>
                    <a:cubicBezTo>
                      <a:pt x="15" y="35"/>
                      <a:pt x="15" y="35"/>
                      <a:pt x="15" y="35"/>
                    </a:cubicBezTo>
                    <a:cubicBezTo>
                      <a:pt x="4" y="35"/>
                      <a:pt x="4" y="35"/>
                      <a:pt x="4" y="35"/>
                    </a:cubicBezTo>
                    <a:cubicBezTo>
                      <a:pt x="4" y="47"/>
                      <a:pt x="4" y="47"/>
                      <a:pt x="4" y="47"/>
                    </a:cubicBezTo>
                    <a:lnTo>
                      <a:pt x="15" y="47"/>
                    </a:lnTo>
                    <a:close/>
                    <a:moveTo>
                      <a:pt x="15" y="59"/>
                    </a:moveTo>
                    <a:cubicBezTo>
                      <a:pt x="15" y="49"/>
                      <a:pt x="15" y="49"/>
                      <a:pt x="15" y="49"/>
                    </a:cubicBezTo>
                    <a:cubicBezTo>
                      <a:pt x="4" y="49"/>
                      <a:pt x="4" y="49"/>
                      <a:pt x="4" y="49"/>
                    </a:cubicBezTo>
                    <a:cubicBezTo>
                      <a:pt x="4" y="59"/>
                      <a:pt x="4" y="59"/>
                      <a:pt x="4" y="59"/>
                    </a:cubicBezTo>
                    <a:lnTo>
                      <a:pt x="15" y="59"/>
                    </a:lnTo>
                    <a:close/>
                    <a:moveTo>
                      <a:pt x="18" y="5"/>
                    </a:moveTo>
                    <a:cubicBezTo>
                      <a:pt x="18" y="5"/>
                      <a:pt x="18" y="4"/>
                      <a:pt x="17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4" y="4"/>
                      <a:pt x="13" y="5"/>
                      <a:pt x="13" y="5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6"/>
                      <a:pt x="14" y="17"/>
                      <a:pt x="15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8" y="17"/>
                      <a:pt x="18" y="16"/>
                      <a:pt x="18" y="16"/>
                    </a:cubicBezTo>
                    <a:lnTo>
                      <a:pt x="18" y="5"/>
                    </a:lnTo>
                    <a:close/>
                    <a:moveTo>
                      <a:pt x="28" y="33"/>
                    </a:moveTo>
                    <a:cubicBezTo>
                      <a:pt x="28" y="23"/>
                      <a:pt x="28" y="23"/>
                      <a:pt x="28" y="23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7" y="33"/>
                      <a:pt x="17" y="33"/>
                      <a:pt x="17" y="33"/>
                    </a:cubicBezTo>
                    <a:lnTo>
                      <a:pt x="28" y="33"/>
                    </a:lnTo>
                    <a:close/>
                    <a:moveTo>
                      <a:pt x="28" y="47"/>
                    </a:moveTo>
                    <a:cubicBezTo>
                      <a:pt x="28" y="35"/>
                      <a:pt x="28" y="35"/>
                      <a:pt x="28" y="35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17" y="47"/>
                      <a:pt x="17" y="47"/>
                      <a:pt x="17" y="47"/>
                    </a:cubicBezTo>
                    <a:lnTo>
                      <a:pt x="28" y="47"/>
                    </a:lnTo>
                    <a:close/>
                    <a:moveTo>
                      <a:pt x="28" y="59"/>
                    </a:moveTo>
                    <a:cubicBezTo>
                      <a:pt x="28" y="49"/>
                      <a:pt x="28" y="49"/>
                      <a:pt x="28" y="49"/>
                    </a:cubicBezTo>
                    <a:cubicBezTo>
                      <a:pt x="17" y="49"/>
                      <a:pt x="17" y="49"/>
                      <a:pt x="17" y="49"/>
                    </a:cubicBezTo>
                    <a:cubicBezTo>
                      <a:pt x="17" y="59"/>
                      <a:pt x="17" y="59"/>
                      <a:pt x="17" y="59"/>
                    </a:cubicBezTo>
                    <a:lnTo>
                      <a:pt x="28" y="59"/>
                    </a:lnTo>
                    <a:close/>
                    <a:moveTo>
                      <a:pt x="42" y="33"/>
                    </a:moveTo>
                    <a:cubicBezTo>
                      <a:pt x="42" y="23"/>
                      <a:pt x="42" y="23"/>
                      <a:pt x="42" y="23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31" y="33"/>
                      <a:pt x="31" y="33"/>
                      <a:pt x="31" y="33"/>
                    </a:cubicBezTo>
                    <a:lnTo>
                      <a:pt x="42" y="33"/>
                    </a:lnTo>
                    <a:close/>
                    <a:moveTo>
                      <a:pt x="42" y="47"/>
                    </a:moveTo>
                    <a:cubicBezTo>
                      <a:pt x="42" y="35"/>
                      <a:pt x="42" y="35"/>
                      <a:pt x="42" y="35"/>
                    </a:cubicBezTo>
                    <a:cubicBezTo>
                      <a:pt x="31" y="35"/>
                      <a:pt x="31" y="35"/>
                      <a:pt x="31" y="35"/>
                    </a:cubicBezTo>
                    <a:cubicBezTo>
                      <a:pt x="31" y="47"/>
                      <a:pt x="31" y="47"/>
                      <a:pt x="31" y="47"/>
                    </a:cubicBezTo>
                    <a:lnTo>
                      <a:pt x="42" y="47"/>
                    </a:lnTo>
                    <a:close/>
                    <a:moveTo>
                      <a:pt x="42" y="59"/>
                    </a:moveTo>
                    <a:cubicBezTo>
                      <a:pt x="42" y="49"/>
                      <a:pt x="42" y="49"/>
                      <a:pt x="42" y="49"/>
                    </a:cubicBezTo>
                    <a:cubicBezTo>
                      <a:pt x="31" y="49"/>
                      <a:pt x="31" y="49"/>
                      <a:pt x="31" y="49"/>
                    </a:cubicBezTo>
                    <a:cubicBezTo>
                      <a:pt x="31" y="59"/>
                      <a:pt x="31" y="59"/>
                      <a:pt x="31" y="59"/>
                    </a:cubicBezTo>
                    <a:lnTo>
                      <a:pt x="42" y="59"/>
                    </a:lnTo>
                    <a:close/>
                    <a:moveTo>
                      <a:pt x="45" y="5"/>
                    </a:moveTo>
                    <a:cubicBezTo>
                      <a:pt x="45" y="5"/>
                      <a:pt x="45" y="4"/>
                      <a:pt x="44" y="4"/>
                    </a:cubicBezTo>
                    <a:cubicBezTo>
                      <a:pt x="42" y="4"/>
                      <a:pt x="42" y="4"/>
                      <a:pt x="42" y="4"/>
                    </a:cubicBezTo>
                    <a:cubicBezTo>
                      <a:pt x="41" y="4"/>
                      <a:pt x="41" y="5"/>
                      <a:pt x="41" y="5"/>
                    </a:cubicBezTo>
                    <a:cubicBezTo>
                      <a:pt x="41" y="16"/>
                      <a:pt x="41" y="16"/>
                      <a:pt x="41" y="16"/>
                    </a:cubicBezTo>
                    <a:cubicBezTo>
                      <a:pt x="41" y="16"/>
                      <a:pt x="41" y="17"/>
                      <a:pt x="42" y="17"/>
                    </a:cubicBezTo>
                    <a:cubicBezTo>
                      <a:pt x="44" y="17"/>
                      <a:pt x="44" y="17"/>
                      <a:pt x="44" y="17"/>
                    </a:cubicBezTo>
                    <a:cubicBezTo>
                      <a:pt x="45" y="17"/>
                      <a:pt x="45" y="16"/>
                      <a:pt x="45" y="16"/>
                    </a:cubicBezTo>
                    <a:lnTo>
                      <a:pt x="45" y="5"/>
                    </a:lnTo>
                    <a:close/>
                    <a:moveTo>
                      <a:pt x="55" y="33"/>
                    </a:moveTo>
                    <a:cubicBezTo>
                      <a:pt x="55" y="23"/>
                      <a:pt x="55" y="23"/>
                      <a:pt x="55" y="23"/>
                    </a:cubicBezTo>
                    <a:cubicBezTo>
                      <a:pt x="44" y="23"/>
                      <a:pt x="44" y="23"/>
                      <a:pt x="44" y="23"/>
                    </a:cubicBezTo>
                    <a:cubicBezTo>
                      <a:pt x="44" y="33"/>
                      <a:pt x="44" y="33"/>
                      <a:pt x="44" y="33"/>
                    </a:cubicBezTo>
                    <a:lnTo>
                      <a:pt x="55" y="33"/>
                    </a:lnTo>
                    <a:close/>
                    <a:moveTo>
                      <a:pt x="55" y="47"/>
                    </a:moveTo>
                    <a:cubicBezTo>
                      <a:pt x="55" y="35"/>
                      <a:pt x="55" y="35"/>
                      <a:pt x="55" y="35"/>
                    </a:cubicBezTo>
                    <a:cubicBezTo>
                      <a:pt x="44" y="35"/>
                      <a:pt x="44" y="35"/>
                      <a:pt x="44" y="35"/>
                    </a:cubicBezTo>
                    <a:cubicBezTo>
                      <a:pt x="44" y="47"/>
                      <a:pt x="44" y="47"/>
                      <a:pt x="44" y="47"/>
                    </a:cubicBezTo>
                    <a:lnTo>
                      <a:pt x="55" y="47"/>
                    </a:lnTo>
                    <a:close/>
                    <a:moveTo>
                      <a:pt x="55" y="59"/>
                    </a:moveTo>
                    <a:cubicBezTo>
                      <a:pt x="55" y="49"/>
                      <a:pt x="55" y="49"/>
                      <a:pt x="55" y="49"/>
                    </a:cubicBezTo>
                    <a:cubicBezTo>
                      <a:pt x="44" y="49"/>
                      <a:pt x="44" y="49"/>
                      <a:pt x="44" y="49"/>
                    </a:cubicBezTo>
                    <a:cubicBezTo>
                      <a:pt x="44" y="59"/>
                      <a:pt x="44" y="59"/>
                      <a:pt x="44" y="59"/>
                    </a:cubicBezTo>
                    <a:lnTo>
                      <a:pt x="55" y="59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endParaRPr lang="en-US" sz="152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71908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1DFC401-8FB8-4D3C-A425-04B2C86291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D9D12FB6-EF9F-4740-9A01-4DEFACE0C8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656AC193-C0AC-4189-AB00-C1BDDD3A17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/>
          </a:p>
        </p:txBody>
      </p:sp>
      <p:grpSp>
        <p:nvGrpSpPr>
          <p:cNvPr id="24" name="fd171363-50b5-46d7-9fe6-967ebbf2f017" descr="2wUAAB+LCAAAAAAABADNU01Pg0AQ/S+r3kgDxtqEWz+s4VDbhEYPpocVRliFpVkW06bhvzu7BQpCbXsxhssy++bNezOzO3Itt2sgNnFjKuSE0UDQ2JEQE4M4PrF5FkUGGTHuMx48iiRbp8R+3VVp9ZsXJsNxEiXimUYZKALOJKPR/tduJTWwC8FQwVbHjmER1uKav78zD5YhxFBilozLIffdkPqIMHsmGhAsCCWHNC0C87cP8GQtzbY0LEtDJL2aTgfmcHI3UGy6jpnnBnHBS7j/Vyrvz1A5uX0YjPtNlcfaXXZ6xjiLs7iA6cIzuqmFLHMfZL4fQR3mcAniqxqopWL67EqBBaaJiKnEgjszvzl0od/vaV0O92GDTKVY0ph/IVKtXueGqYtqwfS6HZIWFJcWUFuH63beAW2QIQ+i0l3ZwooWR7OGJ8QqQYVRFSKrpoVSDRIDl21zuXFU1RI28jIfKqPuoKv1v1pQBFbNQiGhIf6k7nKJLx1AXTm+iRTk0POwbrHd+6ep460Xe854RtT7tH6Op3My/9KcddLcmd5W+H0DPSemfdsFAAA=">
            <a:extLst>
              <a:ext uri="{FF2B5EF4-FFF2-40B4-BE49-F238E27FC236}">
                <a16:creationId xmlns="" xmlns:a16="http://schemas.microsoft.com/office/drawing/2014/main" id="{F5680BA1-AF05-4467-B34B-E6BB2311591B}"/>
              </a:ext>
            </a:extLst>
          </p:cNvPr>
          <p:cNvGrpSpPr>
            <a:grpSpLocks noChangeAspect="1"/>
          </p:cNvGrpSpPr>
          <p:nvPr/>
        </p:nvGrpSpPr>
        <p:grpSpPr>
          <a:xfrm>
            <a:off x="3333478" y="1716165"/>
            <a:ext cx="5525044" cy="3425670"/>
            <a:chOff x="3333478" y="1716165"/>
            <a:chExt cx="5525044" cy="3425670"/>
          </a:xfrm>
        </p:grpSpPr>
        <p:sp>
          <p:nvSpPr>
            <p:cNvPr id="25" name="ExtraShape">
              <a:extLst>
                <a:ext uri="{FF2B5EF4-FFF2-40B4-BE49-F238E27FC236}">
                  <a16:creationId xmlns="" xmlns:a16="http://schemas.microsoft.com/office/drawing/2014/main" id="{18C1F07C-A846-435A-9A35-44C6C16E8AFE}"/>
                </a:ext>
              </a:extLst>
            </p:cNvPr>
            <p:cNvSpPr/>
            <p:nvPr/>
          </p:nvSpPr>
          <p:spPr>
            <a:xfrm>
              <a:off x="4410103" y="1716165"/>
              <a:ext cx="2953432" cy="2953431"/>
            </a:xfrm>
            <a:prstGeom prst="arc">
              <a:avLst>
                <a:gd name="adj1" fmla="val 9645337"/>
                <a:gd name="adj2" fmla="val 1319468"/>
              </a:avLst>
            </a:prstGeom>
            <a:ln w="254000" cap="rnd">
              <a:solidFill>
                <a:schemeClr val="bg2">
                  <a:lumMod val="90000"/>
                </a:schemeClr>
              </a:solidFill>
              <a:prstDash val="solid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ExtraShape">
              <a:extLst>
                <a:ext uri="{FF2B5EF4-FFF2-40B4-BE49-F238E27FC236}">
                  <a16:creationId xmlns="" xmlns:a16="http://schemas.microsoft.com/office/drawing/2014/main" id="{125D7E2B-BB6C-4E9A-B7CA-C566E8104CDB}"/>
                </a:ext>
              </a:extLst>
            </p:cNvPr>
            <p:cNvSpPr/>
            <p:nvPr/>
          </p:nvSpPr>
          <p:spPr>
            <a:xfrm>
              <a:off x="5677638" y="3007358"/>
              <a:ext cx="418362" cy="418362"/>
            </a:xfrm>
            <a:prstGeom prst="ellipse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ValueBack">
              <a:extLst>
                <a:ext uri="{FF2B5EF4-FFF2-40B4-BE49-F238E27FC236}">
                  <a16:creationId xmlns="" xmlns:a16="http://schemas.microsoft.com/office/drawing/2014/main" id="{390B078F-139F-4C38-A938-F1012EFBAA27}"/>
                </a:ext>
              </a:extLst>
            </p:cNvPr>
            <p:cNvSpPr/>
            <p:nvPr/>
          </p:nvSpPr>
          <p:spPr>
            <a:xfrm>
              <a:off x="4677668" y="1983730"/>
              <a:ext cx="2418302" cy="2418302"/>
            </a:xfrm>
            <a:prstGeom prst="arc">
              <a:avLst>
                <a:gd name="adj1" fmla="val 9555851"/>
                <a:gd name="adj2" fmla="val 1462908"/>
              </a:avLst>
            </a:prstGeom>
            <a:ln w="63500">
              <a:solidFill>
                <a:schemeClr val="accent6">
                  <a:lumMod val="10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ValueBack">
              <a:extLst>
                <a:ext uri="{FF2B5EF4-FFF2-40B4-BE49-F238E27FC236}">
                  <a16:creationId xmlns="" xmlns:a16="http://schemas.microsoft.com/office/drawing/2014/main" id="{5B84667D-0653-455A-A61B-68786622D3F5}"/>
                </a:ext>
              </a:extLst>
            </p:cNvPr>
            <p:cNvSpPr/>
            <p:nvPr/>
          </p:nvSpPr>
          <p:spPr>
            <a:xfrm>
              <a:off x="4410103" y="1716165"/>
              <a:ext cx="2953432" cy="2953431"/>
            </a:xfrm>
            <a:prstGeom prst="arc">
              <a:avLst>
                <a:gd name="adj1" fmla="val 9671152"/>
                <a:gd name="adj2" fmla="val 17463825"/>
              </a:avLst>
            </a:prstGeom>
            <a:ln w="254000" cap="rnd">
              <a:solidFill>
                <a:schemeClr val="accent6">
                  <a:lumMod val="100000"/>
                </a:schemeClr>
              </a:solidFill>
              <a:prstDash val="solid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ValueBack1">
              <a:extLst>
                <a:ext uri="{FF2B5EF4-FFF2-40B4-BE49-F238E27FC236}">
                  <a16:creationId xmlns="" xmlns:a16="http://schemas.microsoft.com/office/drawing/2014/main" id="{9119CB53-F7CB-41AF-8C9A-AEEB2912FBE8}"/>
                </a:ext>
              </a:extLst>
            </p:cNvPr>
            <p:cNvSpPr/>
            <p:nvPr/>
          </p:nvSpPr>
          <p:spPr>
            <a:xfrm rot="1769120">
              <a:off x="5921588" y="2592005"/>
              <a:ext cx="270819" cy="667076"/>
            </a:xfrm>
            <a:prstGeom prst="triangle">
              <a:avLst/>
            </a:prstGeom>
            <a:solidFill>
              <a:schemeClr val="accent6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ExtraShape">
              <a:extLst>
                <a:ext uri="{FF2B5EF4-FFF2-40B4-BE49-F238E27FC236}">
                  <a16:creationId xmlns="" xmlns:a16="http://schemas.microsoft.com/office/drawing/2014/main" id="{D1C5C561-1641-477E-879C-72715B472F0F}"/>
                </a:ext>
              </a:extLst>
            </p:cNvPr>
            <p:cNvSpPr/>
            <p:nvPr/>
          </p:nvSpPr>
          <p:spPr>
            <a:xfrm>
              <a:off x="5774958" y="3099731"/>
              <a:ext cx="233615" cy="2336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ValueShape">
              <a:extLst>
                <a:ext uri="{FF2B5EF4-FFF2-40B4-BE49-F238E27FC236}">
                  <a16:creationId xmlns="" xmlns:a16="http://schemas.microsoft.com/office/drawing/2014/main" id="{E01DB02D-5DCF-4C8A-9D9A-4FF7A9DA32FE}"/>
                </a:ext>
              </a:extLst>
            </p:cNvPr>
            <p:cNvSpPr/>
            <p:nvPr/>
          </p:nvSpPr>
          <p:spPr>
            <a:xfrm>
              <a:off x="3333478" y="4083728"/>
              <a:ext cx="124746" cy="388578"/>
            </a:xfrm>
            <a:prstGeom prst="roundRect">
              <a:avLst>
                <a:gd name="adj" fmla="val 50000"/>
              </a:avLst>
            </a:prstGeom>
            <a:solidFill>
              <a:schemeClr val="accent6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ValueShape">
              <a:extLst>
                <a:ext uri="{FF2B5EF4-FFF2-40B4-BE49-F238E27FC236}">
                  <a16:creationId xmlns="" xmlns:a16="http://schemas.microsoft.com/office/drawing/2014/main" id="{02CCEF38-9BF7-4F0F-9DDA-4688A8B792B5}"/>
                </a:ext>
              </a:extLst>
            </p:cNvPr>
            <p:cNvSpPr/>
            <p:nvPr/>
          </p:nvSpPr>
          <p:spPr>
            <a:xfrm>
              <a:off x="3617704" y="4083728"/>
              <a:ext cx="124746" cy="388578"/>
            </a:xfrm>
            <a:prstGeom prst="roundRect">
              <a:avLst>
                <a:gd name="adj" fmla="val 50000"/>
              </a:avLst>
            </a:prstGeom>
            <a:solidFill>
              <a:schemeClr val="accent6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ValueShape">
              <a:extLst>
                <a:ext uri="{FF2B5EF4-FFF2-40B4-BE49-F238E27FC236}">
                  <a16:creationId xmlns="" xmlns:a16="http://schemas.microsoft.com/office/drawing/2014/main" id="{7DBFBA53-B691-44B6-B747-4909703681FB}"/>
                </a:ext>
              </a:extLst>
            </p:cNvPr>
            <p:cNvSpPr/>
            <p:nvPr/>
          </p:nvSpPr>
          <p:spPr>
            <a:xfrm>
              <a:off x="3901931" y="4083728"/>
              <a:ext cx="124746" cy="388578"/>
            </a:xfrm>
            <a:prstGeom prst="roundRect">
              <a:avLst>
                <a:gd name="adj" fmla="val 50000"/>
              </a:avLst>
            </a:prstGeom>
            <a:solidFill>
              <a:schemeClr val="accent6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ValueShape">
              <a:extLst>
                <a:ext uri="{FF2B5EF4-FFF2-40B4-BE49-F238E27FC236}">
                  <a16:creationId xmlns="" xmlns:a16="http://schemas.microsoft.com/office/drawing/2014/main" id="{DA45A0C0-DD89-4DD0-9B69-5D2D95AA4552}"/>
                </a:ext>
              </a:extLst>
            </p:cNvPr>
            <p:cNvSpPr/>
            <p:nvPr/>
          </p:nvSpPr>
          <p:spPr>
            <a:xfrm>
              <a:off x="4186157" y="4083728"/>
              <a:ext cx="124746" cy="388578"/>
            </a:xfrm>
            <a:prstGeom prst="roundRect">
              <a:avLst>
                <a:gd name="adj" fmla="val 50000"/>
              </a:avLst>
            </a:prstGeom>
            <a:solidFill>
              <a:schemeClr val="accent6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ValueShape">
              <a:extLst>
                <a:ext uri="{FF2B5EF4-FFF2-40B4-BE49-F238E27FC236}">
                  <a16:creationId xmlns="" xmlns:a16="http://schemas.microsoft.com/office/drawing/2014/main" id="{2CAEDE72-9322-48DD-88D5-988AF39EE924}"/>
                </a:ext>
              </a:extLst>
            </p:cNvPr>
            <p:cNvSpPr/>
            <p:nvPr/>
          </p:nvSpPr>
          <p:spPr>
            <a:xfrm>
              <a:off x="4470383" y="4083728"/>
              <a:ext cx="124746" cy="388578"/>
            </a:xfrm>
            <a:prstGeom prst="roundRect">
              <a:avLst>
                <a:gd name="adj" fmla="val 50000"/>
              </a:avLst>
            </a:prstGeom>
            <a:solidFill>
              <a:schemeClr val="accent6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ValueShape">
              <a:extLst>
                <a:ext uri="{FF2B5EF4-FFF2-40B4-BE49-F238E27FC236}">
                  <a16:creationId xmlns="" xmlns:a16="http://schemas.microsoft.com/office/drawing/2014/main" id="{01211329-269E-4B50-9C98-8CB83BF20B5F}"/>
                </a:ext>
              </a:extLst>
            </p:cNvPr>
            <p:cNvSpPr/>
            <p:nvPr/>
          </p:nvSpPr>
          <p:spPr>
            <a:xfrm>
              <a:off x="4754610" y="4083728"/>
              <a:ext cx="124746" cy="388578"/>
            </a:xfrm>
            <a:prstGeom prst="roundRect">
              <a:avLst>
                <a:gd name="adj" fmla="val 50000"/>
              </a:avLst>
            </a:prstGeom>
            <a:solidFill>
              <a:schemeClr val="accent6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ValueShape">
              <a:extLst>
                <a:ext uri="{FF2B5EF4-FFF2-40B4-BE49-F238E27FC236}">
                  <a16:creationId xmlns="" xmlns:a16="http://schemas.microsoft.com/office/drawing/2014/main" id="{8E5352A9-83AC-4AC3-9031-FAED43C19058}"/>
                </a:ext>
              </a:extLst>
            </p:cNvPr>
            <p:cNvSpPr/>
            <p:nvPr/>
          </p:nvSpPr>
          <p:spPr>
            <a:xfrm>
              <a:off x="5038836" y="4083728"/>
              <a:ext cx="124746" cy="388578"/>
            </a:xfrm>
            <a:prstGeom prst="roundRect">
              <a:avLst>
                <a:gd name="adj" fmla="val 50000"/>
              </a:avLst>
            </a:prstGeom>
            <a:solidFill>
              <a:schemeClr val="accent6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ValueShape">
              <a:extLst>
                <a:ext uri="{FF2B5EF4-FFF2-40B4-BE49-F238E27FC236}">
                  <a16:creationId xmlns="" xmlns:a16="http://schemas.microsoft.com/office/drawing/2014/main" id="{C7EDE862-01EE-4EAC-B30F-110C57086244}"/>
                </a:ext>
              </a:extLst>
            </p:cNvPr>
            <p:cNvSpPr/>
            <p:nvPr/>
          </p:nvSpPr>
          <p:spPr>
            <a:xfrm>
              <a:off x="5323062" y="4083728"/>
              <a:ext cx="124746" cy="388578"/>
            </a:xfrm>
            <a:prstGeom prst="roundRect">
              <a:avLst>
                <a:gd name="adj" fmla="val 50000"/>
              </a:avLst>
            </a:prstGeom>
            <a:solidFill>
              <a:schemeClr val="accent6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ValueShape">
              <a:extLst>
                <a:ext uri="{FF2B5EF4-FFF2-40B4-BE49-F238E27FC236}">
                  <a16:creationId xmlns="" xmlns:a16="http://schemas.microsoft.com/office/drawing/2014/main" id="{824EE671-569D-4007-9CB9-3581753DC706}"/>
                </a:ext>
              </a:extLst>
            </p:cNvPr>
            <p:cNvSpPr/>
            <p:nvPr/>
          </p:nvSpPr>
          <p:spPr>
            <a:xfrm>
              <a:off x="5607289" y="4083728"/>
              <a:ext cx="124746" cy="388578"/>
            </a:xfrm>
            <a:prstGeom prst="roundRect">
              <a:avLst>
                <a:gd name="adj" fmla="val 50000"/>
              </a:avLst>
            </a:prstGeom>
            <a:solidFill>
              <a:schemeClr val="accent6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ValueShape">
              <a:extLst>
                <a:ext uri="{FF2B5EF4-FFF2-40B4-BE49-F238E27FC236}">
                  <a16:creationId xmlns="" xmlns:a16="http://schemas.microsoft.com/office/drawing/2014/main" id="{02F465B5-9150-4194-B2BF-EB85BFA1A3C2}"/>
                </a:ext>
              </a:extLst>
            </p:cNvPr>
            <p:cNvSpPr/>
            <p:nvPr/>
          </p:nvSpPr>
          <p:spPr>
            <a:xfrm>
              <a:off x="5891515" y="4083728"/>
              <a:ext cx="124746" cy="388578"/>
            </a:xfrm>
            <a:prstGeom prst="roundRect">
              <a:avLst>
                <a:gd name="adj" fmla="val 50000"/>
              </a:avLst>
            </a:prstGeom>
            <a:solidFill>
              <a:schemeClr val="accent6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ValueShape">
              <a:extLst>
                <a:ext uri="{FF2B5EF4-FFF2-40B4-BE49-F238E27FC236}">
                  <a16:creationId xmlns="" xmlns:a16="http://schemas.microsoft.com/office/drawing/2014/main" id="{8815A107-8325-4A7E-AAFF-3EA7E4156333}"/>
                </a:ext>
              </a:extLst>
            </p:cNvPr>
            <p:cNvSpPr/>
            <p:nvPr/>
          </p:nvSpPr>
          <p:spPr>
            <a:xfrm>
              <a:off x="6175742" y="4083728"/>
              <a:ext cx="124746" cy="388578"/>
            </a:xfrm>
            <a:prstGeom prst="roundRect">
              <a:avLst>
                <a:gd name="adj" fmla="val 50000"/>
              </a:avLst>
            </a:prstGeom>
            <a:solidFill>
              <a:schemeClr val="accent6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ValueShape">
              <a:extLst>
                <a:ext uri="{FF2B5EF4-FFF2-40B4-BE49-F238E27FC236}">
                  <a16:creationId xmlns="" xmlns:a16="http://schemas.microsoft.com/office/drawing/2014/main" id="{5CD11FFB-3888-4F88-8059-BE89A8CE8110}"/>
                </a:ext>
              </a:extLst>
            </p:cNvPr>
            <p:cNvSpPr/>
            <p:nvPr/>
          </p:nvSpPr>
          <p:spPr>
            <a:xfrm>
              <a:off x="6459968" y="4083728"/>
              <a:ext cx="124746" cy="388578"/>
            </a:xfrm>
            <a:prstGeom prst="roundRect">
              <a:avLst>
                <a:gd name="adj" fmla="val 50000"/>
              </a:avLst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ValueShape">
              <a:extLst>
                <a:ext uri="{FF2B5EF4-FFF2-40B4-BE49-F238E27FC236}">
                  <a16:creationId xmlns="" xmlns:a16="http://schemas.microsoft.com/office/drawing/2014/main" id="{18C0BD36-CF19-4A74-B3E1-DAE97EC5EE72}"/>
                </a:ext>
              </a:extLst>
            </p:cNvPr>
            <p:cNvSpPr/>
            <p:nvPr/>
          </p:nvSpPr>
          <p:spPr>
            <a:xfrm>
              <a:off x="6744194" y="4083728"/>
              <a:ext cx="124746" cy="388578"/>
            </a:xfrm>
            <a:prstGeom prst="roundRect">
              <a:avLst>
                <a:gd name="adj" fmla="val 50000"/>
              </a:avLst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ValueShape">
              <a:extLst>
                <a:ext uri="{FF2B5EF4-FFF2-40B4-BE49-F238E27FC236}">
                  <a16:creationId xmlns="" xmlns:a16="http://schemas.microsoft.com/office/drawing/2014/main" id="{C924916E-928F-45EB-A07A-C3E355EEAC94}"/>
                </a:ext>
              </a:extLst>
            </p:cNvPr>
            <p:cNvSpPr/>
            <p:nvPr/>
          </p:nvSpPr>
          <p:spPr>
            <a:xfrm>
              <a:off x="7028421" y="4083728"/>
              <a:ext cx="124746" cy="388578"/>
            </a:xfrm>
            <a:prstGeom prst="roundRect">
              <a:avLst>
                <a:gd name="adj" fmla="val 50000"/>
              </a:avLst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ValueShape">
              <a:extLst>
                <a:ext uri="{FF2B5EF4-FFF2-40B4-BE49-F238E27FC236}">
                  <a16:creationId xmlns="" xmlns:a16="http://schemas.microsoft.com/office/drawing/2014/main" id="{158E0103-B458-4C34-B3D5-7C0E6A8F2679}"/>
                </a:ext>
              </a:extLst>
            </p:cNvPr>
            <p:cNvSpPr/>
            <p:nvPr/>
          </p:nvSpPr>
          <p:spPr>
            <a:xfrm>
              <a:off x="7312647" y="4083728"/>
              <a:ext cx="124746" cy="388578"/>
            </a:xfrm>
            <a:prstGeom prst="roundRect">
              <a:avLst>
                <a:gd name="adj" fmla="val 50000"/>
              </a:avLst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ValueShape">
              <a:extLst>
                <a:ext uri="{FF2B5EF4-FFF2-40B4-BE49-F238E27FC236}">
                  <a16:creationId xmlns="" xmlns:a16="http://schemas.microsoft.com/office/drawing/2014/main" id="{5D279997-7E1C-4668-83DC-25B5096E0A63}"/>
                </a:ext>
              </a:extLst>
            </p:cNvPr>
            <p:cNvSpPr/>
            <p:nvPr/>
          </p:nvSpPr>
          <p:spPr>
            <a:xfrm>
              <a:off x="7596873" y="4083728"/>
              <a:ext cx="124746" cy="388578"/>
            </a:xfrm>
            <a:prstGeom prst="roundRect">
              <a:avLst>
                <a:gd name="adj" fmla="val 50000"/>
              </a:avLst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ValueShape">
              <a:extLst>
                <a:ext uri="{FF2B5EF4-FFF2-40B4-BE49-F238E27FC236}">
                  <a16:creationId xmlns="" xmlns:a16="http://schemas.microsoft.com/office/drawing/2014/main" id="{E6FE3E38-176B-4B6F-BECA-1DEF24F39F16}"/>
                </a:ext>
              </a:extLst>
            </p:cNvPr>
            <p:cNvSpPr/>
            <p:nvPr/>
          </p:nvSpPr>
          <p:spPr>
            <a:xfrm>
              <a:off x="7881100" y="4083728"/>
              <a:ext cx="124746" cy="388578"/>
            </a:xfrm>
            <a:prstGeom prst="roundRect">
              <a:avLst>
                <a:gd name="adj" fmla="val 50000"/>
              </a:avLst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ValueShape">
              <a:extLst>
                <a:ext uri="{FF2B5EF4-FFF2-40B4-BE49-F238E27FC236}">
                  <a16:creationId xmlns="" xmlns:a16="http://schemas.microsoft.com/office/drawing/2014/main" id="{5F89FA74-C37C-45A6-AD2A-69462C20CC29}"/>
                </a:ext>
              </a:extLst>
            </p:cNvPr>
            <p:cNvSpPr/>
            <p:nvPr/>
          </p:nvSpPr>
          <p:spPr>
            <a:xfrm>
              <a:off x="8165326" y="4083728"/>
              <a:ext cx="124746" cy="388578"/>
            </a:xfrm>
            <a:prstGeom prst="roundRect">
              <a:avLst>
                <a:gd name="adj" fmla="val 50000"/>
              </a:avLst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ValueShape">
              <a:extLst>
                <a:ext uri="{FF2B5EF4-FFF2-40B4-BE49-F238E27FC236}">
                  <a16:creationId xmlns="" xmlns:a16="http://schemas.microsoft.com/office/drawing/2014/main" id="{C904538D-FBA2-4449-BEF8-8C3DB8112AC9}"/>
                </a:ext>
              </a:extLst>
            </p:cNvPr>
            <p:cNvSpPr/>
            <p:nvPr/>
          </p:nvSpPr>
          <p:spPr>
            <a:xfrm>
              <a:off x="8449552" y="4083728"/>
              <a:ext cx="124746" cy="388578"/>
            </a:xfrm>
            <a:prstGeom prst="roundRect">
              <a:avLst>
                <a:gd name="adj" fmla="val 50000"/>
              </a:avLst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ValueShape">
              <a:extLst>
                <a:ext uri="{FF2B5EF4-FFF2-40B4-BE49-F238E27FC236}">
                  <a16:creationId xmlns="" xmlns:a16="http://schemas.microsoft.com/office/drawing/2014/main" id="{C00288EA-5911-4FE6-8A7E-808E8D5F5644}"/>
                </a:ext>
              </a:extLst>
            </p:cNvPr>
            <p:cNvSpPr/>
            <p:nvPr/>
          </p:nvSpPr>
          <p:spPr>
            <a:xfrm>
              <a:off x="8733776" y="4083728"/>
              <a:ext cx="124746" cy="388578"/>
            </a:xfrm>
            <a:prstGeom prst="roundRect">
              <a:avLst>
                <a:gd name="adj" fmla="val 50000"/>
              </a:avLst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ValueBack1">
              <a:extLst>
                <a:ext uri="{FF2B5EF4-FFF2-40B4-BE49-F238E27FC236}">
                  <a16:creationId xmlns="" xmlns:a16="http://schemas.microsoft.com/office/drawing/2014/main" id="{0BFE48FE-017E-4C9E-9E99-897C3D6B3535}"/>
                </a:ext>
              </a:extLst>
            </p:cNvPr>
            <p:cNvSpPr/>
            <p:nvPr/>
          </p:nvSpPr>
          <p:spPr>
            <a:xfrm flipV="1">
              <a:off x="5732035" y="4679584"/>
              <a:ext cx="701287" cy="462251"/>
            </a:xfrm>
            <a:prstGeom prst="wedgeRoundRectCallout">
              <a:avLst>
                <a:gd name="adj1" fmla="val -19635"/>
                <a:gd name="adj2" fmla="val 84318"/>
                <a:gd name="adj3" fmla="val 16667"/>
              </a:avLst>
            </a:prstGeom>
            <a:solidFill>
              <a:schemeClr val="accent6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ValueText1">
              <a:extLst>
                <a:ext uri="{FF2B5EF4-FFF2-40B4-BE49-F238E27FC236}">
                  <a16:creationId xmlns="" xmlns:a16="http://schemas.microsoft.com/office/drawing/2014/main" id="{666A9951-F974-4038-9550-C289A520F94D}"/>
                </a:ext>
              </a:extLst>
            </p:cNvPr>
            <p:cNvSpPr txBox="1"/>
            <p:nvPr/>
          </p:nvSpPr>
          <p:spPr>
            <a:xfrm>
              <a:off x="5900704" y="4744007"/>
              <a:ext cx="380859" cy="329717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pPr algn="ctr"/>
              <a:r>
                <a:rPr lang="en-US" altLang="zh-CN" sz="6000">
                  <a:solidFill>
                    <a:schemeClr val="bg1"/>
                  </a:solidFill>
                  <a:latin typeface="Impact" panose="020B0806030902050204" pitchFamily="34" charset="0"/>
                </a:rPr>
                <a:t>55%</a:t>
              </a:r>
            </a:p>
          </p:txBody>
        </p:sp>
        <p:sp>
          <p:nvSpPr>
            <p:cNvPr id="53" name="CustomText2">
              <a:extLst>
                <a:ext uri="{FF2B5EF4-FFF2-40B4-BE49-F238E27FC236}">
                  <a16:creationId xmlns="" xmlns:a16="http://schemas.microsoft.com/office/drawing/2014/main" id="{47BF7E64-1CF3-47AC-901A-457BB2B4E9A0}"/>
                </a:ext>
              </a:extLst>
            </p:cNvPr>
            <p:cNvSpPr/>
            <p:nvPr/>
          </p:nvSpPr>
          <p:spPr>
            <a:xfrm>
              <a:off x="5470759" y="3483568"/>
              <a:ext cx="868278" cy="234684"/>
            </a:xfrm>
            <a:prstGeom prst="rect">
              <a:avLst/>
            </a:prstGeom>
            <a:noFill/>
          </p:spPr>
          <p:txBody>
            <a:bodyPr wrap="none" lIns="90000" tIns="46800" rIns="90000" bIns="46800" anchor="ctr">
              <a:normAutofit fontScale="40000" lnSpcReduction="20000"/>
            </a:bodyPr>
            <a:lstStyle/>
            <a:p>
              <a:pPr marL="0" marR="0" lvl="0" indent="0" algn="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3A4554"/>
                  </a:solidFill>
                  <a:effectLst/>
                  <a:uLnTx/>
                  <a:uFillTx/>
                </a:rPr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13310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="" xmlns:a16="http://schemas.microsoft.com/office/drawing/2014/main" id="{F6185500-4BA3-487D-9EAD-3A2CBC9721B8}"/>
              </a:ext>
            </a:extLst>
          </p:cNvPr>
          <p:cNvSpPr/>
          <p:nvPr/>
        </p:nvSpPr>
        <p:spPr>
          <a:xfrm>
            <a:off x="0" y="2178505"/>
            <a:ext cx="12192000" cy="1238250"/>
          </a:xfrm>
          <a:prstGeom prst="rect">
            <a:avLst/>
          </a:prstGeom>
          <a:solidFill>
            <a:srgbClr val="B6D0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A9CE452E-C08A-4006-8EF8-790FB7710A41}"/>
              </a:ext>
            </a:extLst>
          </p:cNvPr>
          <p:cNvSpPr/>
          <p:nvPr/>
        </p:nvSpPr>
        <p:spPr>
          <a:xfrm>
            <a:off x="4952" y="2178505"/>
            <a:ext cx="4010025" cy="123825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BAC06064-8BB4-4BF2-AB09-A39B44DE615A}"/>
              </a:ext>
            </a:extLst>
          </p:cNvPr>
          <p:cNvGrpSpPr/>
          <p:nvPr/>
        </p:nvGrpSpPr>
        <p:grpSpPr>
          <a:xfrm>
            <a:off x="4695825" y="276813"/>
            <a:ext cx="7496175" cy="3139942"/>
            <a:chOff x="189103" y="1918279"/>
            <a:chExt cx="11792946" cy="4939722"/>
          </a:xfrm>
        </p:grpSpPr>
        <p:sp>
          <p:nvSpPr>
            <p:cNvPr id="11" name="Freeform 5">
              <a:extLst>
                <a:ext uri="{FF2B5EF4-FFF2-40B4-BE49-F238E27FC236}">
                  <a16:creationId xmlns="" xmlns:a16="http://schemas.microsoft.com/office/drawing/2014/main" id="{68D9FA21-C3FE-4F00-B2BF-B4899024267A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3367" y="6589076"/>
              <a:ext cx="549644" cy="228822"/>
            </a:xfrm>
            <a:custGeom>
              <a:avLst/>
              <a:gdLst>
                <a:gd name="T0" fmla="*/ 63 w 112"/>
                <a:gd name="T1" fmla="*/ 19 h 47"/>
                <a:gd name="T2" fmla="*/ 49 w 112"/>
                <a:gd name="T3" fmla="*/ 3 h 47"/>
                <a:gd name="T4" fmla="*/ 30 w 112"/>
                <a:gd name="T5" fmla="*/ 11 h 47"/>
                <a:gd name="T6" fmla="*/ 9 w 112"/>
                <a:gd name="T7" fmla="*/ 16 h 47"/>
                <a:gd name="T8" fmla="*/ 8 w 112"/>
                <a:gd name="T9" fmla="*/ 46 h 47"/>
                <a:gd name="T10" fmla="*/ 14 w 112"/>
                <a:gd name="T11" fmla="*/ 47 h 47"/>
                <a:gd name="T12" fmla="*/ 77 w 112"/>
                <a:gd name="T13" fmla="*/ 46 h 47"/>
                <a:gd name="T14" fmla="*/ 94 w 112"/>
                <a:gd name="T15" fmla="*/ 43 h 47"/>
                <a:gd name="T16" fmla="*/ 105 w 112"/>
                <a:gd name="T17" fmla="*/ 12 h 47"/>
                <a:gd name="T18" fmla="*/ 83 w 112"/>
                <a:gd name="T19" fmla="*/ 6 h 47"/>
                <a:gd name="T20" fmla="*/ 63 w 112"/>
                <a:gd name="T21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2" h="47">
                  <a:moveTo>
                    <a:pt x="63" y="19"/>
                  </a:moveTo>
                  <a:cubicBezTo>
                    <a:pt x="60" y="11"/>
                    <a:pt x="56" y="5"/>
                    <a:pt x="49" y="3"/>
                  </a:cubicBezTo>
                  <a:cubicBezTo>
                    <a:pt x="41" y="0"/>
                    <a:pt x="33" y="4"/>
                    <a:pt x="30" y="11"/>
                  </a:cubicBezTo>
                  <a:cubicBezTo>
                    <a:pt x="24" y="5"/>
                    <a:pt x="14" y="10"/>
                    <a:pt x="9" y="16"/>
                  </a:cubicBezTo>
                  <a:cubicBezTo>
                    <a:pt x="0" y="27"/>
                    <a:pt x="7" y="45"/>
                    <a:pt x="8" y="46"/>
                  </a:cubicBezTo>
                  <a:cubicBezTo>
                    <a:pt x="10" y="47"/>
                    <a:pt x="14" y="47"/>
                    <a:pt x="14" y="47"/>
                  </a:cubicBezTo>
                  <a:cubicBezTo>
                    <a:pt x="77" y="46"/>
                    <a:pt x="77" y="46"/>
                    <a:pt x="77" y="46"/>
                  </a:cubicBezTo>
                  <a:cubicBezTo>
                    <a:pt x="77" y="46"/>
                    <a:pt x="88" y="46"/>
                    <a:pt x="94" y="43"/>
                  </a:cubicBezTo>
                  <a:cubicBezTo>
                    <a:pt x="104" y="39"/>
                    <a:pt x="112" y="21"/>
                    <a:pt x="105" y="12"/>
                  </a:cubicBezTo>
                  <a:cubicBezTo>
                    <a:pt x="100" y="5"/>
                    <a:pt x="91" y="4"/>
                    <a:pt x="83" y="6"/>
                  </a:cubicBezTo>
                  <a:cubicBezTo>
                    <a:pt x="76" y="9"/>
                    <a:pt x="69" y="13"/>
                    <a:pt x="63" y="19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6">
              <a:extLst>
                <a:ext uri="{FF2B5EF4-FFF2-40B4-BE49-F238E27FC236}">
                  <a16:creationId xmlns="" xmlns:a16="http://schemas.microsoft.com/office/drawing/2014/main" id="{A440143E-E9B5-4691-BFAE-E11419D040D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73931" y="6584358"/>
              <a:ext cx="549644" cy="245335"/>
            </a:xfrm>
            <a:custGeom>
              <a:avLst/>
              <a:gdLst>
                <a:gd name="T0" fmla="*/ 15 w 112"/>
                <a:gd name="T1" fmla="*/ 50 h 50"/>
                <a:gd name="T2" fmla="*/ 9 w 112"/>
                <a:gd name="T3" fmla="*/ 48 h 50"/>
                <a:gd name="T4" fmla="*/ 9 w 112"/>
                <a:gd name="T5" fmla="*/ 16 h 50"/>
                <a:gd name="T6" fmla="*/ 24 w 112"/>
                <a:gd name="T7" fmla="*/ 7 h 50"/>
                <a:gd name="T8" fmla="*/ 31 w 112"/>
                <a:gd name="T9" fmla="*/ 9 h 50"/>
                <a:gd name="T10" fmla="*/ 38 w 112"/>
                <a:gd name="T11" fmla="*/ 3 h 50"/>
                <a:gd name="T12" fmla="*/ 51 w 112"/>
                <a:gd name="T13" fmla="*/ 2 h 50"/>
                <a:gd name="T14" fmla="*/ 66 w 112"/>
                <a:gd name="T15" fmla="*/ 16 h 50"/>
                <a:gd name="T16" fmla="*/ 85 w 112"/>
                <a:gd name="T17" fmla="*/ 5 h 50"/>
                <a:gd name="T18" fmla="*/ 108 w 112"/>
                <a:gd name="T19" fmla="*/ 11 h 50"/>
                <a:gd name="T20" fmla="*/ 110 w 112"/>
                <a:gd name="T21" fmla="*/ 29 h 50"/>
                <a:gd name="T22" fmla="*/ 96 w 112"/>
                <a:gd name="T23" fmla="*/ 46 h 50"/>
                <a:gd name="T24" fmla="*/ 79 w 112"/>
                <a:gd name="T25" fmla="*/ 49 h 50"/>
                <a:gd name="T26" fmla="*/ 16 w 112"/>
                <a:gd name="T27" fmla="*/ 50 h 50"/>
                <a:gd name="T28" fmla="*/ 15 w 112"/>
                <a:gd name="T29" fmla="*/ 50 h 50"/>
                <a:gd name="T30" fmla="*/ 25 w 112"/>
                <a:gd name="T31" fmla="*/ 11 h 50"/>
                <a:gd name="T32" fmla="*/ 24 w 112"/>
                <a:gd name="T33" fmla="*/ 12 h 50"/>
                <a:gd name="T34" fmla="*/ 12 w 112"/>
                <a:gd name="T35" fmla="*/ 19 h 50"/>
                <a:gd name="T36" fmla="*/ 12 w 112"/>
                <a:gd name="T37" fmla="*/ 45 h 50"/>
                <a:gd name="T38" fmla="*/ 16 w 112"/>
                <a:gd name="T39" fmla="*/ 46 h 50"/>
                <a:gd name="T40" fmla="*/ 79 w 112"/>
                <a:gd name="T41" fmla="*/ 45 h 50"/>
                <a:gd name="T42" fmla="*/ 95 w 112"/>
                <a:gd name="T43" fmla="*/ 42 h 50"/>
                <a:gd name="T44" fmla="*/ 106 w 112"/>
                <a:gd name="T45" fmla="*/ 28 h 50"/>
                <a:gd name="T46" fmla="*/ 105 w 112"/>
                <a:gd name="T47" fmla="*/ 14 h 50"/>
                <a:gd name="T48" fmla="*/ 86 w 112"/>
                <a:gd name="T49" fmla="*/ 9 h 50"/>
                <a:gd name="T50" fmla="*/ 66 w 112"/>
                <a:gd name="T51" fmla="*/ 21 h 50"/>
                <a:gd name="T52" fmla="*/ 64 w 112"/>
                <a:gd name="T53" fmla="*/ 22 h 50"/>
                <a:gd name="T54" fmla="*/ 63 w 112"/>
                <a:gd name="T55" fmla="*/ 20 h 50"/>
                <a:gd name="T56" fmla="*/ 50 w 112"/>
                <a:gd name="T57" fmla="*/ 6 h 50"/>
                <a:gd name="T58" fmla="*/ 40 w 112"/>
                <a:gd name="T59" fmla="*/ 7 h 50"/>
                <a:gd name="T60" fmla="*/ 34 w 112"/>
                <a:gd name="T61" fmla="*/ 12 h 50"/>
                <a:gd name="T62" fmla="*/ 33 w 112"/>
                <a:gd name="T63" fmla="*/ 14 h 50"/>
                <a:gd name="T64" fmla="*/ 31 w 112"/>
                <a:gd name="T65" fmla="*/ 13 h 50"/>
                <a:gd name="T66" fmla="*/ 25 w 112"/>
                <a:gd name="T67" fmla="*/ 1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2" h="50">
                  <a:moveTo>
                    <a:pt x="15" y="50"/>
                  </a:moveTo>
                  <a:cubicBezTo>
                    <a:pt x="13" y="50"/>
                    <a:pt x="11" y="50"/>
                    <a:pt x="9" y="48"/>
                  </a:cubicBezTo>
                  <a:cubicBezTo>
                    <a:pt x="7" y="46"/>
                    <a:pt x="0" y="27"/>
                    <a:pt x="9" y="16"/>
                  </a:cubicBezTo>
                  <a:cubicBezTo>
                    <a:pt x="13" y="11"/>
                    <a:pt x="19" y="8"/>
                    <a:pt x="24" y="7"/>
                  </a:cubicBezTo>
                  <a:cubicBezTo>
                    <a:pt x="27" y="7"/>
                    <a:pt x="29" y="8"/>
                    <a:pt x="31" y="9"/>
                  </a:cubicBezTo>
                  <a:cubicBezTo>
                    <a:pt x="33" y="6"/>
                    <a:pt x="35" y="4"/>
                    <a:pt x="38" y="3"/>
                  </a:cubicBezTo>
                  <a:cubicBezTo>
                    <a:pt x="42" y="1"/>
                    <a:pt x="47" y="0"/>
                    <a:pt x="51" y="2"/>
                  </a:cubicBezTo>
                  <a:cubicBezTo>
                    <a:pt x="57" y="4"/>
                    <a:pt x="63" y="9"/>
                    <a:pt x="66" y="16"/>
                  </a:cubicBezTo>
                  <a:cubicBezTo>
                    <a:pt x="72" y="11"/>
                    <a:pt x="78" y="7"/>
                    <a:pt x="85" y="5"/>
                  </a:cubicBezTo>
                  <a:cubicBezTo>
                    <a:pt x="92" y="3"/>
                    <a:pt x="103" y="4"/>
                    <a:pt x="108" y="11"/>
                  </a:cubicBezTo>
                  <a:cubicBezTo>
                    <a:pt x="112" y="16"/>
                    <a:pt x="112" y="22"/>
                    <a:pt x="110" y="29"/>
                  </a:cubicBezTo>
                  <a:cubicBezTo>
                    <a:pt x="108" y="37"/>
                    <a:pt x="103" y="44"/>
                    <a:pt x="96" y="46"/>
                  </a:cubicBezTo>
                  <a:cubicBezTo>
                    <a:pt x="91" y="49"/>
                    <a:pt x="79" y="49"/>
                    <a:pt x="79" y="49"/>
                  </a:cubicBezTo>
                  <a:cubicBezTo>
                    <a:pt x="16" y="50"/>
                    <a:pt x="16" y="50"/>
                    <a:pt x="16" y="50"/>
                  </a:cubicBezTo>
                  <a:cubicBezTo>
                    <a:pt x="16" y="50"/>
                    <a:pt x="15" y="50"/>
                    <a:pt x="15" y="50"/>
                  </a:cubicBezTo>
                  <a:close/>
                  <a:moveTo>
                    <a:pt x="25" y="11"/>
                  </a:moveTo>
                  <a:cubicBezTo>
                    <a:pt x="25" y="11"/>
                    <a:pt x="25" y="11"/>
                    <a:pt x="24" y="12"/>
                  </a:cubicBezTo>
                  <a:cubicBezTo>
                    <a:pt x="20" y="12"/>
                    <a:pt x="16" y="15"/>
                    <a:pt x="12" y="19"/>
                  </a:cubicBezTo>
                  <a:cubicBezTo>
                    <a:pt x="5" y="28"/>
                    <a:pt x="11" y="44"/>
                    <a:pt x="12" y="45"/>
                  </a:cubicBezTo>
                  <a:cubicBezTo>
                    <a:pt x="12" y="45"/>
                    <a:pt x="14" y="46"/>
                    <a:pt x="16" y="46"/>
                  </a:cubicBezTo>
                  <a:cubicBezTo>
                    <a:pt x="79" y="45"/>
                    <a:pt x="79" y="45"/>
                    <a:pt x="79" y="45"/>
                  </a:cubicBezTo>
                  <a:cubicBezTo>
                    <a:pt x="79" y="45"/>
                    <a:pt x="90" y="44"/>
                    <a:pt x="95" y="42"/>
                  </a:cubicBezTo>
                  <a:cubicBezTo>
                    <a:pt x="100" y="41"/>
                    <a:pt x="104" y="35"/>
                    <a:pt x="106" y="28"/>
                  </a:cubicBezTo>
                  <a:cubicBezTo>
                    <a:pt x="108" y="22"/>
                    <a:pt x="108" y="17"/>
                    <a:pt x="105" y="14"/>
                  </a:cubicBezTo>
                  <a:cubicBezTo>
                    <a:pt x="101" y="8"/>
                    <a:pt x="92" y="7"/>
                    <a:pt x="86" y="9"/>
                  </a:cubicBezTo>
                  <a:cubicBezTo>
                    <a:pt x="79" y="11"/>
                    <a:pt x="72" y="16"/>
                    <a:pt x="66" y="21"/>
                  </a:cubicBezTo>
                  <a:cubicBezTo>
                    <a:pt x="65" y="22"/>
                    <a:pt x="65" y="22"/>
                    <a:pt x="64" y="22"/>
                  </a:cubicBezTo>
                  <a:cubicBezTo>
                    <a:pt x="63" y="21"/>
                    <a:pt x="63" y="21"/>
                    <a:pt x="63" y="20"/>
                  </a:cubicBezTo>
                  <a:cubicBezTo>
                    <a:pt x="60" y="13"/>
                    <a:pt x="56" y="7"/>
                    <a:pt x="50" y="6"/>
                  </a:cubicBezTo>
                  <a:cubicBezTo>
                    <a:pt x="47" y="5"/>
                    <a:pt x="43" y="5"/>
                    <a:pt x="40" y="7"/>
                  </a:cubicBezTo>
                  <a:cubicBezTo>
                    <a:pt x="37" y="8"/>
                    <a:pt x="35" y="10"/>
                    <a:pt x="34" y="12"/>
                  </a:cubicBezTo>
                  <a:cubicBezTo>
                    <a:pt x="34" y="13"/>
                    <a:pt x="34" y="14"/>
                    <a:pt x="33" y="14"/>
                  </a:cubicBezTo>
                  <a:cubicBezTo>
                    <a:pt x="32" y="14"/>
                    <a:pt x="32" y="14"/>
                    <a:pt x="31" y="13"/>
                  </a:cubicBezTo>
                  <a:cubicBezTo>
                    <a:pt x="30" y="12"/>
                    <a:pt x="28" y="11"/>
                    <a:pt x="25" y="11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7">
              <a:extLst>
                <a:ext uri="{FF2B5EF4-FFF2-40B4-BE49-F238E27FC236}">
                  <a16:creationId xmlns="" xmlns:a16="http://schemas.microsoft.com/office/drawing/2014/main" id="{34818F16-375C-4E25-ACB3-8A78E5E89737}"/>
                </a:ext>
              </a:extLst>
            </p:cNvPr>
            <p:cNvSpPr>
              <a:spLocks/>
            </p:cNvSpPr>
            <p:nvPr/>
          </p:nvSpPr>
          <p:spPr bwMode="auto">
            <a:xfrm>
              <a:off x="9255059" y="6657487"/>
              <a:ext cx="28308" cy="73129"/>
            </a:xfrm>
            <a:custGeom>
              <a:avLst/>
              <a:gdLst>
                <a:gd name="T0" fmla="*/ 3 w 6"/>
                <a:gd name="T1" fmla="*/ 2 h 15"/>
                <a:gd name="T2" fmla="*/ 0 w 6"/>
                <a:gd name="T3" fmla="*/ 13 h 15"/>
                <a:gd name="T4" fmla="*/ 4 w 6"/>
                <a:gd name="T5" fmla="*/ 13 h 15"/>
                <a:gd name="T6" fmla="*/ 5 w 6"/>
                <a:gd name="T7" fmla="*/ 4 h 15"/>
                <a:gd name="T8" fmla="*/ 3 w 6"/>
                <a:gd name="T9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5">
                  <a:moveTo>
                    <a:pt x="3" y="2"/>
                  </a:moveTo>
                  <a:cubicBezTo>
                    <a:pt x="1" y="6"/>
                    <a:pt x="0" y="9"/>
                    <a:pt x="0" y="13"/>
                  </a:cubicBezTo>
                  <a:cubicBezTo>
                    <a:pt x="1" y="15"/>
                    <a:pt x="4" y="15"/>
                    <a:pt x="4" y="13"/>
                  </a:cubicBezTo>
                  <a:cubicBezTo>
                    <a:pt x="3" y="10"/>
                    <a:pt x="4" y="7"/>
                    <a:pt x="5" y="4"/>
                  </a:cubicBezTo>
                  <a:cubicBezTo>
                    <a:pt x="6" y="2"/>
                    <a:pt x="3" y="0"/>
                    <a:pt x="3" y="2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8">
              <a:extLst>
                <a:ext uri="{FF2B5EF4-FFF2-40B4-BE49-F238E27FC236}">
                  <a16:creationId xmlns="" xmlns:a16="http://schemas.microsoft.com/office/drawing/2014/main" id="{67C54B15-5402-4896-BFA1-E2FF71535A7F}"/>
                </a:ext>
              </a:extLst>
            </p:cNvPr>
            <p:cNvSpPr>
              <a:spLocks/>
            </p:cNvSpPr>
            <p:nvPr/>
          </p:nvSpPr>
          <p:spPr bwMode="auto">
            <a:xfrm>
              <a:off x="9214956" y="6671641"/>
              <a:ext cx="25949" cy="68411"/>
            </a:xfrm>
            <a:custGeom>
              <a:avLst/>
              <a:gdLst>
                <a:gd name="T0" fmla="*/ 1 w 5"/>
                <a:gd name="T1" fmla="*/ 2 h 14"/>
                <a:gd name="T2" fmla="*/ 1 w 5"/>
                <a:gd name="T3" fmla="*/ 12 h 14"/>
                <a:gd name="T4" fmla="*/ 4 w 5"/>
                <a:gd name="T5" fmla="*/ 11 h 14"/>
                <a:gd name="T6" fmla="*/ 4 w 5"/>
                <a:gd name="T7" fmla="*/ 2 h 14"/>
                <a:gd name="T8" fmla="*/ 1 w 5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4">
                  <a:moveTo>
                    <a:pt x="1" y="2"/>
                  </a:moveTo>
                  <a:cubicBezTo>
                    <a:pt x="1" y="5"/>
                    <a:pt x="0" y="9"/>
                    <a:pt x="1" y="12"/>
                  </a:cubicBezTo>
                  <a:cubicBezTo>
                    <a:pt x="2" y="14"/>
                    <a:pt x="5" y="13"/>
                    <a:pt x="4" y="11"/>
                  </a:cubicBezTo>
                  <a:cubicBezTo>
                    <a:pt x="4" y="8"/>
                    <a:pt x="4" y="5"/>
                    <a:pt x="4" y="2"/>
                  </a:cubicBezTo>
                  <a:cubicBezTo>
                    <a:pt x="5" y="1"/>
                    <a:pt x="2" y="0"/>
                    <a:pt x="1" y="2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9">
              <a:extLst>
                <a:ext uri="{FF2B5EF4-FFF2-40B4-BE49-F238E27FC236}">
                  <a16:creationId xmlns="" xmlns:a16="http://schemas.microsoft.com/office/drawing/2014/main" id="{DF918418-5786-40DE-B32A-451CFD5602A4}"/>
                </a:ext>
              </a:extLst>
            </p:cNvPr>
            <p:cNvSpPr>
              <a:spLocks/>
            </p:cNvSpPr>
            <p:nvPr/>
          </p:nvSpPr>
          <p:spPr bwMode="auto">
            <a:xfrm>
              <a:off x="9299880" y="6633897"/>
              <a:ext cx="18872" cy="14154"/>
            </a:xfrm>
            <a:custGeom>
              <a:avLst/>
              <a:gdLst>
                <a:gd name="T0" fmla="*/ 2 w 4"/>
                <a:gd name="T1" fmla="*/ 3 h 3"/>
                <a:gd name="T2" fmla="*/ 2 w 4"/>
                <a:gd name="T3" fmla="*/ 0 h 3"/>
                <a:gd name="T4" fmla="*/ 2 w 4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2" y="3"/>
                  </a:moveTo>
                  <a:cubicBezTo>
                    <a:pt x="4" y="3"/>
                    <a:pt x="4" y="0"/>
                    <a:pt x="2" y="0"/>
                  </a:cubicBezTo>
                  <a:cubicBezTo>
                    <a:pt x="0" y="0"/>
                    <a:pt x="0" y="3"/>
                    <a:pt x="2" y="3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0">
              <a:extLst>
                <a:ext uri="{FF2B5EF4-FFF2-40B4-BE49-F238E27FC236}">
                  <a16:creationId xmlns="" xmlns:a16="http://schemas.microsoft.com/office/drawing/2014/main" id="{9D808BE7-1F94-4548-869C-B5F29BB6C832}"/>
                </a:ext>
              </a:extLst>
            </p:cNvPr>
            <p:cNvSpPr>
              <a:spLocks/>
            </p:cNvSpPr>
            <p:nvPr/>
          </p:nvSpPr>
          <p:spPr bwMode="auto">
            <a:xfrm>
              <a:off x="9354137" y="6711744"/>
              <a:ext cx="14154" cy="33026"/>
            </a:xfrm>
            <a:custGeom>
              <a:avLst/>
              <a:gdLst>
                <a:gd name="T0" fmla="*/ 0 w 3"/>
                <a:gd name="T1" fmla="*/ 2 h 7"/>
                <a:gd name="T2" fmla="*/ 0 w 3"/>
                <a:gd name="T3" fmla="*/ 5 h 7"/>
                <a:gd name="T4" fmla="*/ 3 w 3"/>
                <a:gd name="T5" fmla="*/ 5 h 7"/>
                <a:gd name="T6" fmla="*/ 3 w 3"/>
                <a:gd name="T7" fmla="*/ 2 h 7"/>
                <a:gd name="T8" fmla="*/ 0 w 3"/>
                <a:gd name="T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7">
                  <a:moveTo>
                    <a:pt x="0" y="2"/>
                  </a:moveTo>
                  <a:cubicBezTo>
                    <a:pt x="0" y="3"/>
                    <a:pt x="0" y="4"/>
                    <a:pt x="0" y="5"/>
                  </a:cubicBezTo>
                  <a:cubicBezTo>
                    <a:pt x="0" y="7"/>
                    <a:pt x="3" y="7"/>
                    <a:pt x="3" y="5"/>
                  </a:cubicBezTo>
                  <a:cubicBezTo>
                    <a:pt x="3" y="4"/>
                    <a:pt x="3" y="3"/>
                    <a:pt x="3" y="2"/>
                  </a:cubicBezTo>
                  <a:cubicBezTo>
                    <a:pt x="3" y="0"/>
                    <a:pt x="0" y="0"/>
                    <a:pt x="0" y="2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1">
              <a:extLst>
                <a:ext uri="{FF2B5EF4-FFF2-40B4-BE49-F238E27FC236}">
                  <a16:creationId xmlns="" xmlns:a16="http://schemas.microsoft.com/office/drawing/2014/main" id="{676AE4C1-1851-4F6F-85E5-BE5462BFD6F1}"/>
                </a:ext>
              </a:extLst>
            </p:cNvPr>
            <p:cNvSpPr>
              <a:spLocks/>
            </p:cNvSpPr>
            <p:nvPr/>
          </p:nvSpPr>
          <p:spPr bwMode="auto">
            <a:xfrm>
              <a:off x="9608907" y="6735334"/>
              <a:ext cx="14154" cy="30667"/>
            </a:xfrm>
            <a:custGeom>
              <a:avLst/>
              <a:gdLst>
                <a:gd name="T0" fmla="*/ 0 w 3"/>
                <a:gd name="T1" fmla="*/ 2 h 6"/>
                <a:gd name="T2" fmla="*/ 0 w 3"/>
                <a:gd name="T3" fmla="*/ 4 h 6"/>
                <a:gd name="T4" fmla="*/ 3 w 3"/>
                <a:gd name="T5" fmla="*/ 4 h 6"/>
                <a:gd name="T6" fmla="*/ 3 w 3"/>
                <a:gd name="T7" fmla="*/ 2 h 6"/>
                <a:gd name="T8" fmla="*/ 0 w 3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">
                  <a:moveTo>
                    <a:pt x="0" y="2"/>
                  </a:moveTo>
                  <a:cubicBezTo>
                    <a:pt x="0" y="3"/>
                    <a:pt x="0" y="3"/>
                    <a:pt x="0" y="4"/>
                  </a:cubicBezTo>
                  <a:cubicBezTo>
                    <a:pt x="0" y="6"/>
                    <a:pt x="3" y="6"/>
                    <a:pt x="3" y="4"/>
                  </a:cubicBezTo>
                  <a:cubicBezTo>
                    <a:pt x="3" y="3"/>
                    <a:pt x="3" y="3"/>
                    <a:pt x="3" y="2"/>
                  </a:cubicBezTo>
                  <a:cubicBezTo>
                    <a:pt x="3" y="0"/>
                    <a:pt x="0" y="0"/>
                    <a:pt x="0" y="2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2">
              <a:extLst>
                <a:ext uri="{FF2B5EF4-FFF2-40B4-BE49-F238E27FC236}">
                  <a16:creationId xmlns="" xmlns:a16="http://schemas.microsoft.com/office/drawing/2014/main" id="{84C4F1F3-9748-47E8-9328-6ADBBEDDF0E9}"/>
                </a:ext>
              </a:extLst>
            </p:cNvPr>
            <p:cNvSpPr>
              <a:spLocks/>
            </p:cNvSpPr>
            <p:nvPr/>
          </p:nvSpPr>
          <p:spPr bwMode="auto">
            <a:xfrm>
              <a:off x="9573523" y="6711744"/>
              <a:ext cx="30667" cy="28308"/>
            </a:xfrm>
            <a:custGeom>
              <a:avLst/>
              <a:gdLst>
                <a:gd name="T0" fmla="*/ 2 w 6"/>
                <a:gd name="T1" fmla="*/ 3 h 6"/>
                <a:gd name="T2" fmla="*/ 2 w 6"/>
                <a:gd name="T3" fmla="*/ 4 h 6"/>
                <a:gd name="T4" fmla="*/ 4 w 6"/>
                <a:gd name="T5" fmla="*/ 2 h 6"/>
                <a:gd name="T6" fmla="*/ 4 w 6"/>
                <a:gd name="T7" fmla="*/ 1 h 6"/>
                <a:gd name="T8" fmla="*/ 2 w 6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2" y="3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4" y="6"/>
                    <a:pt x="6" y="3"/>
                    <a:pt x="4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2" y="0"/>
                    <a:pt x="0" y="2"/>
                    <a:pt x="2" y="3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3">
              <a:extLst>
                <a:ext uri="{FF2B5EF4-FFF2-40B4-BE49-F238E27FC236}">
                  <a16:creationId xmlns="" xmlns:a16="http://schemas.microsoft.com/office/drawing/2014/main" id="{2DE445B8-A96B-4728-A725-D8098D1BCAC4}"/>
                </a:ext>
              </a:extLst>
            </p:cNvPr>
            <p:cNvSpPr>
              <a:spLocks/>
            </p:cNvSpPr>
            <p:nvPr/>
          </p:nvSpPr>
          <p:spPr bwMode="auto">
            <a:xfrm>
              <a:off x="4709290" y="6353177"/>
              <a:ext cx="559080" cy="40103"/>
            </a:xfrm>
            <a:custGeom>
              <a:avLst/>
              <a:gdLst>
                <a:gd name="T0" fmla="*/ 109 w 114"/>
                <a:gd name="T1" fmla="*/ 8 h 8"/>
                <a:gd name="T2" fmla="*/ 4 w 114"/>
                <a:gd name="T3" fmla="*/ 8 h 8"/>
                <a:gd name="T4" fmla="*/ 0 w 114"/>
                <a:gd name="T5" fmla="*/ 4 h 8"/>
                <a:gd name="T6" fmla="*/ 4 w 114"/>
                <a:gd name="T7" fmla="*/ 0 h 8"/>
                <a:gd name="T8" fmla="*/ 109 w 114"/>
                <a:gd name="T9" fmla="*/ 0 h 8"/>
                <a:gd name="T10" fmla="*/ 114 w 114"/>
                <a:gd name="T11" fmla="*/ 4 h 8"/>
                <a:gd name="T12" fmla="*/ 109 w 114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" h="8">
                  <a:moveTo>
                    <a:pt x="109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2" y="0"/>
                    <a:pt x="114" y="1"/>
                    <a:pt x="114" y="4"/>
                  </a:cubicBezTo>
                  <a:cubicBezTo>
                    <a:pt x="114" y="6"/>
                    <a:pt x="112" y="8"/>
                    <a:pt x="109" y="8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4">
              <a:extLst>
                <a:ext uri="{FF2B5EF4-FFF2-40B4-BE49-F238E27FC236}">
                  <a16:creationId xmlns="" xmlns:a16="http://schemas.microsoft.com/office/drawing/2014/main" id="{B70487DC-5688-4B26-B926-AA6AD7219497}"/>
                </a:ext>
              </a:extLst>
            </p:cNvPr>
            <p:cNvSpPr>
              <a:spLocks/>
            </p:cNvSpPr>
            <p:nvPr/>
          </p:nvSpPr>
          <p:spPr bwMode="auto">
            <a:xfrm>
              <a:off x="9719780" y="4565064"/>
              <a:ext cx="75488" cy="40103"/>
            </a:xfrm>
            <a:custGeom>
              <a:avLst/>
              <a:gdLst>
                <a:gd name="T0" fmla="*/ 15 w 15"/>
                <a:gd name="T1" fmla="*/ 8 h 8"/>
                <a:gd name="T2" fmla="*/ 12 w 15"/>
                <a:gd name="T3" fmla="*/ 8 h 8"/>
                <a:gd name="T4" fmla="*/ 7 w 15"/>
                <a:gd name="T5" fmla="*/ 3 h 8"/>
                <a:gd name="T6" fmla="*/ 3 w 15"/>
                <a:gd name="T7" fmla="*/ 8 h 8"/>
                <a:gd name="T8" fmla="*/ 0 w 15"/>
                <a:gd name="T9" fmla="*/ 8 h 8"/>
                <a:gd name="T10" fmla="*/ 7 w 15"/>
                <a:gd name="T11" fmla="*/ 0 h 8"/>
                <a:gd name="T12" fmla="*/ 15 w 15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8">
                  <a:moveTo>
                    <a:pt x="15" y="8"/>
                  </a:moveTo>
                  <a:cubicBezTo>
                    <a:pt x="12" y="8"/>
                    <a:pt x="12" y="8"/>
                    <a:pt x="12" y="8"/>
                  </a:cubicBezTo>
                  <a:cubicBezTo>
                    <a:pt x="12" y="5"/>
                    <a:pt x="10" y="3"/>
                    <a:pt x="7" y="3"/>
                  </a:cubicBezTo>
                  <a:cubicBezTo>
                    <a:pt x="5" y="3"/>
                    <a:pt x="3" y="5"/>
                    <a:pt x="3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" y="0"/>
                    <a:pt x="15" y="3"/>
                    <a:pt x="15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5">
              <a:extLst>
                <a:ext uri="{FF2B5EF4-FFF2-40B4-BE49-F238E27FC236}">
                  <a16:creationId xmlns="" xmlns:a16="http://schemas.microsoft.com/office/drawing/2014/main" id="{969F04E5-804D-4585-ADA6-93D2EFEF15B7}"/>
                </a:ext>
              </a:extLst>
            </p:cNvPr>
            <p:cNvSpPr>
              <a:spLocks/>
            </p:cNvSpPr>
            <p:nvPr/>
          </p:nvSpPr>
          <p:spPr bwMode="auto">
            <a:xfrm>
              <a:off x="9774036" y="3706392"/>
              <a:ext cx="73129" cy="35385"/>
            </a:xfrm>
            <a:custGeom>
              <a:avLst/>
              <a:gdLst>
                <a:gd name="T0" fmla="*/ 15 w 15"/>
                <a:gd name="T1" fmla="*/ 7 h 7"/>
                <a:gd name="T2" fmla="*/ 12 w 15"/>
                <a:gd name="T3" fmla="*/ 7 h 7"/>
                <a:gd name="T4" fmla="*/ 7 w 15"/>
                <a:gd name="T5" fmla="*/ 3 h 7"/>
                <a:gd name="T6" fmla="*/ 3 w 15"/>
                <a:gd name="T7" fmla="*/ 7 h 7"/>
                <a:gd name="T8" fmla="*/ 0 w 15"/>
                <a:gd name="T9" fmla="*/ 7 h 7"/>
                <a:gd name="T10" fmla="*/ 7 w 15"/>
                <a:gd name="T11" fmla="*/ 0 h 7"/>
                <a:gd name="T12" fmla="*/ 15 w 15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7">
                  <a:moveTo>
                    <a:pt x="15" y="7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2" y="5"/>
                    <a:pt x="10" y="3"/>
                    <a:pt x="7" y="3"/>
                  </a:cubicBezTo>
                  <a:cubicBezTo>
                    <a:pt x="5" y="3"/>
                    <a:pt x="3" y="5"/>
                    <a:pt x="3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" y="0"/>
                    <a:pt x="15" y="3"/>
                    <a:pt x="1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6">
              <a:extLst>
                <a:ext uri="{FF2B5EF4-FFF2-40B4-BE49-F238E27FC236}">
                  <a16:creationId xmlns="" xmlns:a16="http://schemas.microsoft.com/office/drawing/2014/main" id="{F46E72F5-8F4C-41D9-AB35-0937C7C94BF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08894" y="6362613"/>
              <a:ext cx="700619" cy="363284"/>
            </a:xfrm>
            <a:custGeom>
              <a:avLst/>
              <a:gdLst>
                <a:gd name="T0" fmla="*/ 143 w 143"/>
                <a:gd name="T1" fmla="*/ 74 h 74"/>
                <a:gd name="T2" fmla="*/ 0 w 143"/>
                <a:gd name="T3" fmla="*/ 74 h 74"/>
                <a:gd name="T4" fmla="*/ 2 w 143"/>
                <a:gd name="T5" fmla="*/ 68 h 74"/>
                <a:gd name="T6" fmla="*/ 11 w 143"/>
                <a:gd name="T7" fmla="*/ 5 h 74"/>
                <a:gd name="T8" fmla="*/ 11 w 143"/>
                <a:gd name="T9" fmla="*/ 1 h 74"/>
                <a:gd name="T10" fmla="*/ 132 w 143"/>
                <a:gd name="T11" fmla="*/ 0 h 74"/>
                <a:gd name="T12" fmla="*/ 132 w 143"/>
                <a:gd name="T13" fmla="*/ 5 h 74"/>
                <a:gd name="T14" fmla="*/ 141 w 143"/>
                <a:gd name="T15" fmla="*/ 69 h 74"/>
                <a:gd name="T16" fmla="*/ 143 w 143"/>
                <a:gd name="T17" fmla="*/ 74 h 74"/>
                <a:gd name="T18" fmla="*/ 12 w 143"/>
                <a:gd name="T19" fmla="*/ 66 h 74"/>
                <a:gd name="T20" fmla="*/ 132 w 143"/>
                <a:gd name="T21" fmla="*/ 66 h 74"/>
                <a:gd name="T22" fmla="*/ 124 w 143"/>
                <a:gd name="T23" fmla="*/ 9 h 74"/>
                <a:gd name="T24" fmla="*/ 20 w 143"/>
                <a:gd name="T25" fmla="*/ 9 h 74"/>
                <a:gd name="T26" fmla="*/ 12 w 143"/>
                <a:gd name="T27" fmla="*/ 66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3" h="74">
                  <a:moveTo>
                    <a:pt x="143" y="74"/>
                  </a:moveTo>
                  <a:cubicBezTo>
                    <a:pt x="0" y="74"/>
                    <a:pt x="0" y="74"/>
                    <a:pt x="0" y="74"/>
                  </a:cubicBezTo>
                  <a:cubicBezTo>
                    <a:pt x="2" y="68"/>
                    <a:pt x="2" y="68"/>
                    <a:pt x="2" y="68"/>
                  </a:cubicBezTo>
                  <a:cubicBezTo>
                    <a:pt x="12" y="46"/>
                    <a:pt x="13" y="27"/>
                    <a:pt x="11" y="5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32" y="5"/>
                    <a:pt x="132" y="5"/>
                    <a:pt x="132" y="5"/>
                  </a:cubicBezTo>
                  <a:cubicBezTo>
                    <a:pt x="132" y="19"/>
                    <a:pt x="136" y="51"/>
                    <a:pt x="141" y="69"/>
                  </a:cubicBezTo>
                  <a:lnTo>
                    <a:pt x="143" y="74"/>
                  </a:lnTo>
                  <a:close/>
                  <a:moveTo>
                    <a:pt x="12" y="66"/>
                  </a:moveTo>
                  <a:cubicBezTo>
                    <a:pt x="132" y="66"/>
                    <a:pt x="132" y="66"/>
                    <a:pt x="132" y="66"/>
                  </a:cubicBezTo>
                  <a:cubicBezTo>
                    <a:pt x="127" y="48"/>
                    <a:pt x="124" y="23"/>
                    <a:pt x="124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1" y="28"/>
                    <a:pt x="20" y="46"/>
                    <a:pt x="12" y="66"/>
                  </a:cubicBez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7">
              <a:extLst>
                <a:ext uri="{FF2B5EF4-FFF2-40B4-BE49-F238E27FC236}">
                  <a16:creationId xmlns="" xmlns:a16="http://schemas.microsoft.com/office/drawing/2014/main" id="{AD1AC55A-B279-4E74-9B0D-F0FADB2D58B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68989" y="4333883"/>
              <a:ext cx="3378071" cy="2073551"/>
            </a:xfrm>
            <a:custGeom>
              <a:avLst/>
              <a:gdLst>
                <a:gd name="T0" fmla="*/ 232 w 689"/>
                <a:gd name="T1" fmla="*/ 423 h 423"/>
                <a:gd name="T2" fmla="*/ 31 w 689"/>
                <a:gd name="T3" fmla="*/ 421 h 423"/>
                <a:gd name="T4" fmla="*/ 10 w 689"/>
                <a:gd name="T5" fmla="*/ 395 h 423"/>
                <a:gd name="T6" fmla="*/ 7 w 689"/>
                <a:gd name="T7" fmla="*/ 317 h 423"/>
                <a:gd name="T8" fmla="*/ 6 w 689"/>
                <a:gd name="T9" fmla="*/ 23 h 423"/>
                <a:gd name="T10" fmla="*/ 30 w 689"/>
                <a:gd name="T11" fmla="*/ 0 h 423"/>
                <a:gd name="T12" fmla="*/ 31 w 689"/>
                <a:gd name="T13" fmla="*/ 0 h 423"/>
                <a:gd name="T14" fmla="*/ 657 w 689"/>
                <a:gd name="T15" fmla="*/ 1 h 423"/>
                <a:gd name="T16" fmla="*/ 681 w 689"/>
                <a:gd name="T17" fmla="*/ 25 h 423"/>
                <a:gd name="T18" fmla="*/ 683 w 689"/>
                <a:gd name="T19" fmla="*/ 89 h 423"/>
                <a:gd name="T20" fmla="*/ 679 w 689"/>
                <a:gd name="T21" fmla="*/ 361 h 423"/>
                <a:gd name="T22" fmla="*/ 678 w 689"/>
                <a:gd name="T23" fmla="*/ 372 h 423"/>
                <a:gd name="T24" fmla="*/ 653 w 689"/>
                <a:gd name="T25" fmla="*/ 419 h 423"/>
                <a:gd name="T26" fmla="*/ 232 w 689"/>
                <a:gd name="T27" fmla="*/ 423 h 423"/>
                <a:gd name="T28" fmla="*/ 30 w 689"/>
                <a:gd name="T29" fmla="*/ 7 h 423"/>
                <a:gd name="T30" fmla="*/ 12 w 689"/>
                <a:gd name="T31" fmla="*/ 23 h 423"/>
                <a:gd name="T32" fmla="*/ 14 w 689"/>
                <a:gd name="T33" fmla="*/ 317 h 423"/>
                <a:gd name="T34" fmla="*/ 16 w 689"/>
                <a:gd name="T35" fmla="*/ 395 h 423"/>
                <a:gd name="T36" fmla="*/ 34 w 689"/>
                <a:gd name="T37" fmla="*/ 414 h 423"/>
                <a:gd name="T38" fmla="*/ 651 w 689"/>
                <a:gd name="T39" fmla="*/ 412 h 423"/>
                <a:gd name="T40" fmla="*/ 672 w 689"/>
                <a:gd name="T41" fmla="*/ 372 h 423"/>
                <a:gd name="T42" fmla="*/ 672 w 689"/>
                <a:gd name="T43" fmla="*/ 360 h 423"/>
                <a:gd name="T44" fmla="*/ 677 w 689"/>
                <a:gd name="T45" fmla="*/ 89 h 423"/>
                <a:gd name="T46" fmla="*/ 675 w 689"/>
                <a:gd name="T47" fmla="*/ 25 h 423"/>
                <a:gd name="T48" fmla="*/ 657 w 689"/>
                <a:gd name="T49" fmla="*/ 7 h 423"/>
                <a:gd name="T50" fmla="*/ 31 w 689"/>
                <a:gd name="T51" fmla="*/ 7 h 423"/>
                <a:gd name="T52" fmla="*/ 30 w 689"/>
                <a:gd name="T53" fmla="*/ 7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89" h="423">
                  <a:moveTo>
                    <a:pt x="232" y="423"/>
                  </a:moveTo>
                  <a:cubicBezTo>
                    <a:pt x="123" y="423"/>
                    <a:pt x="35" y="422"/>
                    <a:pt x="31" y="421"/>
                  </a:cubicBezTo>
                  <a:cubicBezTo>
                    <a:pt x="22" y="417"/>
                    <a:pt x="10" y="405"/>
                    <a:pt x="10" y="395"/>
                  </a:cubicBezTo>
                  <a:cubicBezTo>
                    <a:pt x="9" y="376"/>
                    <a:pt x="8" y="349"/>
                    <a:pt x="7" y="317"/>
                  </a:cubicBezTo>
                  <a:cubicBezTo>
                    <a:pt x="5" y="223"/>
                    <a:pt x="0" y="94"/>
                    <a:pt x="6" y="23"/>
                  </a:cubicBezTo>
                  <a:cubicBezTo>
                    <a:pt x="7" y="10"/>
                    <a:pt x="17" y="0"/>
                    <a:pt x="30" y="0"/>
                  </a:cubicBezTo>
                  <a:cubicBezTo>
                    <a:pt x="30" y="0"/>
                    <a:pt x="31" y="0"/>
                    <a:pt x="31" y="0"/>
                  </a:cubicBezTo>
                  <a:cubicBezTo>
                    <a:pt x="657" y="1"/>
                    <a:pt x="657" y="1"/>
                    <a:pt x="657" y="1"/>
                  </a:cubicBezTo>
                  <a:cubicBezTo>
                    <a:pt x="670" y="1"/>
                    <a:pt x="681" y="12"/>
                    <a:pt x="681" y="25"/>
                  </a:cubicBezTo>
                  <a:cubicBezTo>
                    <a:pt x="682" y="46"/>
                    <a:pt x="683" y="67"/>
                    <a:pt x="683" y="89"/>
                  </a:cubicBezTo>
                  <a:cubicBezTo>
                    <a:pt x="686" y="179"/>
                    <a:pt x="689" y="273"/>
                    <a:pt x="679" y="361"/>
                  </a:cubicBezTo>
                  <a:cubicBezTo>
                    <a:pt x="679" y="365"/>
                    <a:pt x="678" y="368"/>
                    <a:pt x="678" y="372"/>
                  </a:cubicBezTo>
                  <a:cubicBezTo>
                    <a:pt x="677" y="391"/>
                    <a:pt x="676" y="414"/>
                    <a:pt x="653" y="419"/>
                  </a:cubicBezTo>
                  <a:cubicBezTo>
                    <a:pt x="641" y="421"/>
                    <a:pt x="409" y="423"/>
                    <a:pt x="232" y="423"/>
                  </a:cubicBezTo>
                  <a:close/>
                  <a:moveTo>
                    <a:pt x="30" y="7"/>
                  </a:moveTo>
                  <a:cubicBezTo>
                    <a:pt x="21" y="7"/>
                    <a:pt x="13" y="14"/>
                    <a:pt x="12" y="23"/>
                  </a:cubicBezTo>
                  <a:cubicBezTo>
                    <a:pt x="7" y="94"/>
                    <a:pt x="11" y="223"/>
                    <a:pt x="14" y="317"/>
                  </a:cubicBezTo>
                  <a:cubicBezTo>
                    <a:pt x="15" y="348"/>
                    <a:pt x="16" y="375"/>
                    <a:pt x="16" y="395"/>
                  </a:cubicBezTo>
                  <a:cubicBezTo>
                    <a:pt x="16" y="401"/>
                    <a:pt x="26" y="412"/>
                    <a:pt x="34" y="414"/>
                  </a:cubicBezTo>
                  <a:cubicBezTo>
                    <a:pt x="47" y="417"/>
                    <a:pt x="636" y="415"/>
                    <a:pt x="651" y="412"/>
                  </a:cubicBezTo>
                  <a:cubicBezTo>
                    <a:pt x="670" y="409"/>
                    <a:pt x="671" y="390"/>
                    <a:pt x="672" y="372"/>
                  </a:cubicBezTo>
                  <a:cubicBezTo>
                    <a:pt x="672" y="368"/>
                    <a:pt x="672" y="364"/>
                    <a:pt x="672" y="360"/>
                  </a:cubicBezTo>
                  <a:cubicBezTo>
                    <a:pt x="682" y="272"/>
                    <a:pt x="679" y="179"/>
                    <a:pt x="677" y="89"/>
                  </a:cubicBezTo>
                  <a:cubicBezTo>
                    <a:pt x="676" y="67"/>
                    <a:pt x="675" y="46"/>
                    <a:pt x="675" y="25"/>
                  </a:cubicBezTo>
                  <a:cubicBezTo>
                    <a:pt x="674" y="15"/>
                    <a:pt x="667" y="8"/>
                    <a:pt x="657" y="7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7"/>
                    <a:pt x="30" y="7"/>
                    <a:pt x="30" y="7"/>
                  </a:cubicBez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8">
              <a:extLst>
                <a:ext uri="{FF2B5EF4-FFF2-40B4-BE49-F238E27FC236}">
                  <a16:creationId xmlns="" xmlns:a16="http://schemas.microsoft.com/office/drawing/2014/main" id="{01EFD5D2-92AB-4F04-9FFB-A70686FCDED9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7503" y="4437679"/>
              <a:ext cx="3172839" cy="1710267"/>
            </a:xfrm>
            <a:custGeom>
              <a:avLst/>
              <a:gdLst>
                <a:gd name="T0" fmla="*/ 618 w 647"/>
                <a:gd name="T1" fmla="*/ 1 h 349"/>
                <a:gd name="T2" fmla="*/ 27 w 647"/>
                <a:gd name="T3" fmla="*/ 1 h 349"/>
                <a:gd name="T4" fmla="*/ 7 w 647"/>
                <a:gd name="T5" fmla="*/ 17 h 349"/>
                <a:gd name="T6" fmla="*/ 11 w 647"/>
                <a:gd name="T7" fmla="*/ 327 h 349"/>
                <a:gd name="T8" fmla="*/ 29 w 647"/>
                <a:gd name="T9" fmla="*/ 346 h 349"/>
                <a:gd name="T10" fmla="*/ 613 w 647"/>
                <a:gd name="T11" fmla="*/ 344 h 349"/>
                <a:gd name="T12" fmla="*/ 635 w 647"/>
                <a:gd name="T13" fmla="*/ 299 h 349"/>
                <a:gd name="T14" fmla="*/ 637 w 647"/>
                <a:gd name="T15" fmla="*/ 19 h 349"/>
                <a:gd name="T16" fmla="*/ 618 w 647"/>
                <a:gd name="T17" fmla="*/ 1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7" h="349">
                  <a:moveTo>
                    <a:pt x="618" y="1"/>
                  </a:moveTo>
                  <a:cubicBezTo>
                    <a:pt x="27" y="1"/>
                    <a:pt x="27" y="1"/>
                    <a:pt x="27" y="1"/>
                  </a:cubicBezTo>
                  <a:cubicBezTo>
                    <a:pt x="17" y="0"/>
                    <a:pt x="8" y="8"/>
                    <a:pt x="7" y="17"/>
                  </a:cubicBezTo>
                  <a:cubicBezTo>
                    <a:pt x="0" y="96"/>
                    <a:pt x="9" y="261"/>
                    <a:pt x="11" y="327"/>
                  </a:cubicBezTo>
                  <a:cubicBezTo>
                    <a:pt x="11" y="334"/>
                    <a:pt x="21" y="344"/>
                    <a:pt x="29" y="346"/>
                  </a:cubicBezTo>
                  <a:cubicBezTo>
                    <a:pt x="38" y="349"/>
                    <a:pt x="599" y="347"/>
                    <a:pt x="613" y="344"/>
                  </a:cubicBezTo>
                  <a:cubicBezTo>
                    <a:pt x="637" y="340"/>
                    <a:pt x="633" y="315"/>
                    <a:pt x="635" y="299"/>
                  </a:cubicBezTo>
                  <a:cubicBezTo>
                    <a:pt x="647" y="207"/>
                    <a:pt x="640" y="108"/>
                    <a:pt x="637" y="19"/>
                  </a:cubicBezTo>
                  <a:cubicBezTo>
                    <a:pt x="637" y="9"/>
                    <a:pt x="628" y="2"/>
                    <a:pt x="618" y="1"/>
                  </a:cubicBezTo>
                  <a:close/>
                </a:path>
              </a:pathLst>
            </a:custGeom>
            <a:solidFill>
              <a:srgbClr val="B6D0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9">
              <a:extLst>
                <a:ext uri="{FF2B5EF4-FFF2-40B4-BE49-F238E27FC236}">
                  <a16:creationId xmlns="" xmlns:a16="http://schemas.microsoft.com/office/drawing/2014/main" id="{A55B6C46-8885-4FC0-9551-78C6879754A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83354" y="6685795"/>
              <a:ext cx="1349341" cy="153334"/>
            </a:xfrm>
            <a:custGeom>
              <a:avLst/>
              <a:gdLst>
                <a:gd name="T0" fmla="*/ 260 w 275"/>
                <a:gd name="T1" fmla="*/ 31 h 31"/>
                <a:gd name="T2" fmla="*/ 15 w 275"/>
                <a:gd name="T3" fmla="*/ 31 h 31"/>
                <a:gd name="T4" fmla="*/ 0 w 275"/>
                <a:gd name="T5" fmla="*/ 16 h 31"/>
                <a:gd name="T6" fmla="*/ 15 w 275"/>
                <a:gd name="T7" fmla="*/ 0 h 31"/>
                <a:gd name="T8" fmla="*/ 260 w 275"/>
                <a:gd name="T9" fmla="*/ 0 h 31"/>
                <a:gd name="T10" fmla="*/ 275 w 275"/>
                <a:gd name="T11" fmla="*/ 16 h 31"/>
                <a:gd name="T12" fmla="*/ 260 w 275"/>
                <a:gd name="T13" fmla="*/ 31 h 31"/>
                <a:gd name="T14" fmla="*/ 15 w 275"/>
                <a:gd name="T15" fmla="*/ 7 h 31"/>
                <a:gd name="T16" fmla="*/ 7 w 275"/>
                <a:gd name="T17" fmla="*/ 16 h 31"/>
                <a:gd name="T18" fmla="*/ 15 w 275"/>
                <a:gd name="T19" fmla="*/ 24 h 31"/>
                <a:gd name="T20" fmla="*/ 260 w 275"/>
                <a:gd name="T21" fmla="*/ 24 h 31"/>
                <a:gd name="T22" fmla="*/ 269 w 275"/>
                <a:gd name="T23" fmla="*/ 16 h 31"/>
                <a:gd name="T24" fmla="*/ 260 w 275"/>
                <a:gd name="T25" fmla="*/ 7 h 31"/>
                <a:gd name="T26" fmla="*/ 15 w 275"/>
                <a:gd name="T27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75" h="31">
                  <a:moveTo>
                    <a:pt x="260" y="31"/>
                  </a:moveTo>
                  <a:cubicBezTo>
                    <a:pt x="15" y="31"/>
                    <a:pt x="15" y="31"/>
                    <a:pt x="15" y="31"/>
                  </a:cubicBezTo>
                  <a:cubicBezTo>
                    <a:pt x="5" y="31"/>
                    <a:pt x="0" y="23"/>
                    <a:pt x="0" y="16"/>
                  </a:cubicBezTo>
                  <a:cubicBezTo>
                    <a:pt x="0" y="8"/>
                    <a:pt x="5" y="0"/>
                    <a:pt x="15" y="0"/>
                  </a:cubicBezTo>
                  <a:cubicBezTo>
                    <a:pt x="260" y="0"/>
                    <a:pt x="260" y="0"/>
                    <a:pt x="260" y="0"/>
                  </a:cubicBezTo>
                  <a:cubicBezTo>
                    <a:pt x="270" y="0"/>
                    <a:pt x="275" y="8"/>
                    <a:pt x="275" y="16"/>
                  </a:cubicBezTo>
                  <a:cubicBezTo>
                    <a:pt x="275" y="23"/>
                    <a:pt x="270" y="31"/>
                    <a:pt x="260" y="31"/>
                  </a:cubicBezTo>
                  <a:close/>
                  <a:moveTo>
                    <a:pt x="15" y="7"/>
                  </a:moveTo>
                  <a:cubicBezTo>
                    <a:pt x="8" y="7"/>
                    <a:pt x="7" y="12"/>
                    <a:pt x="7" y="16"/>
                  </a:cubicBezTo>
                  <a:cubicBezTo>
                    <a:pt x="7" y="19"/>
                    <a:pt x="8" y="24"/>
                    <a:pt x="15" y="24"/>
                  </a:cubicBezTo>
                  <a:cubicBezTo>
                    <a:pt x="260" y="24"/>
                    <a:pt x="260" y="24"/>
                    <a:pt x="260" y="24"/>
                  </a:cubicBezTo>
                  <a:cubicBezTo>
                    <a:pt x="267" y="24"/>
                    <a:pt x="269" y="19"/>
                    <a:pt x="269" y="16"/>
                  </a:cubicBezTo>
                  <a:cubicBezTo>
                    <a:pt x="269" y="12"/>
                    <a:pt x="267" y="7"/>
                    <a:pt x="260" y="7"/>
                  </a:cubicBezTo>
                  <a:lnTo>
                    <a:pt x="15" y="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0">
              <a:extLst>
                <a:ext uri="{FF2B5EF4-FFF2-40B4-BE49-F238E27FC236}">
                  <a16:creationId xmlns="" xmlns:a16="http://schemas.microsoft.com/office/drawing/2014/main" id="{D128D416-D5A7-411E-B456-8358587154E2}"/>
                </a:ext>
              </a:extLst>
            </p:cNvPr>
            <p:cNvSpPr>
              <a:spLocks/>
            </p:cNvSpPr>
            <p:nvPr/>
          </p:nvSpPr>
          <p:spPr bwMode="auto">
            <a:xfrm>
              <a:off x="6209606" y="6251741"/>
              <a:ext cx="9436" cy="0"/>
            </a:xfrm>
            <a:custGeom>
              <a:avLst/>
              <a:gdLst>
                <a:gd name="T0" fmla="*/ 2 w 2"/>
                <a:gd name="T1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0" y="0"/>
                    <a:pt x="0" y="0"/>
                    <a:pt x="2" y="0"/>
                  </a:cubicBezTo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1">
              <a:extLst>
                <a:ext uri="{FF2B5EF4-FFF2-40B4-BE49-F238E27FC236}">
                  <a16:creationId xmlns="" xmlns:a16="http://schemas.microsoft.com/office/drawing/2014/main" id="{B0611903-2037-42B3-B41F-71E9EAB3E853}"/>
                </a:ext>
              </a:extLst>
            </p:cNvPr>
            <p:cNvSpPr>
              <a:spLocks/>
            </p:cNvSpPr>
            <p:nvPr/>
          </p:nvSpPr>
          <p:spPr bwMode="auto">
            <a:xfrm>
              <a:off x="6164785" y="6206920"/>
              <a:ext cx="108513" cy="82565"/>
            </a:xfrm>
            <a:custGeom>
              <a:avLst/>
              <a:gdLst>
                <a:gd name="T0" fmla="*/ 11 w 22"/>
                <a:gd name="T1" fmla="*/ 17 h 17"/>
                <a:gd name="T2" fmla="*/ 11 w 22"/>
                <a:gd name="T3" fmla="*/ 0 h 17"/>
                <a:gd name="T4" fmla="*/ 11 w 22"/>
                <a:gd name="T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7">
                  <a:moveTo>
                    <a:pt x="11" y="17"/>
                  </a:moveTo>
                  <a:cubicBezTo>
                    <a:pt x="22" y="17"/>
                    <a:pt x="22" y="0"/>
                    <a:pt x="11" y="0"/>
                  </a:cubicBezTo>
                  <a:cubicBezTo>
                    <a:pt x="0" y="0"/>
                    <a:pt x="0" y="17"/>
                    <a:pt x="11" y="17"/>
                  </a:cubicBez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2">
              <a:extLst>
                <a:ext uri="{FF2B5EF4-FFF2-40B4-BE49-F238E27FC236}">
                  <a16:creationId xmlns="" xmlns:a16="http://schemas.microsoft.com/office/drawing/2014/main" id="{3106D305-8549-455A-8599-79A2BEF4530A}"/>
                </a:ext>
              </a:extLst>
            </p:cNvPr>
            <p:cNvSpPr>
              <a:spLocks/>
            </p:cNvSpPr>
            <p:nvPr/>
          </p:nvSpPr>
          <p:spPr bwMode="auto">
            <a:xfrm>
              <a:off x="6381812" y="6251741"/>
              <a:ext cx="4718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1" y="0"/>
                  </a:cubicBezTo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3">
              <a:extLst>
                <a:ext uri="{FF2B5EF4-FFF2-40B4-BE49-F238E27FC236}">
                  <a16:creationId xmlns="" xmlns:a16="http://schemas.microsoft.com/office/drawing/2014/main" id="{14956C0D-F15A-47F5-A512-C50368ED39C3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2273" y="6206920"/>
              <a:ext cx="108513" cy="82565"/>
            </a:xfrm>
            <a:custGeom>
              <a:avLst/>
              <a:gdLst>
                <a:gd name="T0" fmla="*/ 11 w 22"/>
                <a:gd name="T1" fmla="*/ 17 h 17"/>
                <a:gd name="T2" fmla="*/ 11 w 22"/>
                <a:gd name="T3" fmla="*/ 0 h 17"/>
                <a:gd name="T4" fmla="*/ 11 w 22"/>
                <a:gd name="T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7">
                  <a:moveTo>
                    <a:pt x="11" y="17"/>
                  </a:moveTo>
                  <a:cubicBezTo>
                    <a:pt x="22" y="17"/>
                    <a:pt x="22" y="0"/>
                    <a:pt x="11" y="0"/>
                  </a:cubicBezTo>
                  <a:cubicBezTo>
                    <a:pt x="0" y="0"/>
                    <a:pt x="0" y="17"/>
                    <a:pt x="11" y="17"/>
                  </a:cubicBez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4">
              <a:extLst>
                <a:ext uri="{FF2B5EF4-FFF2-40B4-BE49-F238E27FC236}">
                  <a16:creationId xmlns="" xmlns:a16="http://schemas.microsoft.com/office/drawing/2014/main" id="{3D94CA02-EB36-454F-A5CF-06149E638123}"/>
                </a:ext>
              </a:extLst>
            </p:cNvPr>
            <p:cNvSpPr>
              <a:spLocks/>
            </p:cNvSpPr>
            <p:nvPr/>
          </p:nvSpPr>
          <p:spPr bwMode="auto">
            <a:xfrm>
              <a:off x="6546941" y="6251741"/>
              <a:ext cx="11795" cy="0"/>
            </a:xfrm>
            <a:custGeom>
              <a:avLst/>
              <a:gdLst>
                <a:gd name="T0" fmla="*/ 2 w 2"/>
                <a:gd name="T1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0" y="0"/>
                    <a:pt x="0" y="0"/>
                    <a:pt x="2" y="0"/>
                  </a:cubicBezTo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5">
              <a:extLst>
                <a:ext uri="{FF2B5EF4-FFF2-40B4-BE49-F238E27FC236}">
                  <a16:creationId xmlns="" xmlns:a16="http://schemas.microsoft.com/office/drawing/2014/main" id="{C024616F-72B5-48CD-95D0-92E86260DBED}"/>
                </a:ext>
              </a:extLst>
            </p:cNvPr>
            <p:cNvSpPr>
              <a:spLocks/>
            </p:cNvSpPr>
            <p:nvPr/>
          </p:nvSpPr>
          <p:spPr bwMode="auto">
            <a:xfrm>
              <a:off x="6504479" y="6206920"/>
              <a:ext cx="108513" cy="82565"/>
            </a:xfrm>
            <a:custGeom>
              <a:avLst/>
              <a:gdLst>
                <a:gd name="T0" fmla="*/ 11 w 22"/>
                <a:gd name="T1" fmla="*/ 17 h 17"/>
                <a:gd name="T2" fmla="*/ 11 w 22"/>
                <a:gd name="T3" fmla="*/ 0 h 17"/>
                <a:gd name="T4" fmla="*/ 11 w 22"/>
                <a:gd name="T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7">
                  <a:moveTo>
                    <a:pt x="11" y="17"/>
                  </a:moveTo>
                  <a:cubicBezTo>
                    <a:pt x="22" y="17"/>
                    <a:pt x="22" y="0"/>
                    <a:pt x="11" y="0"/>
                  </a:cubicBezTo>
                  <a:cubicBezTo>
                    <a:pt x="0" y="0"/>
                    <a:pt x="0" y="17"/>
                    <a:pt x="11" y="17"/>
                  </a:cubicBez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6">
              <a:extLst>
                <a:ext uri="{FF2B5EF4-FFF2-40B4-BE49-F238E27FC236}">
                  <a16:creationId xmlns="" xmlns:a16="http://schemas.microsoft.com/office/drawing/2014/main" id="{D74F3319-C42B-4789-8A90-FC2BEB28F597}"/>
                </a:ext>
              </a:extLst>
            </p:cNvPr>
            <p:cNvSpPr>
              <a:spLocks/>
            </p:cNvSpPr>
            <p:nvPr/>
          </p:nvSpPr>
          <p:spPr bwMode="auto">
            <a:xfrm>
              <a:off x="7655665" y="4397576"/>
              <a:ext cx="4718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1" y="0"/>
                  </a:cubicBezTo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7">
              <a:extLst>
                <a:ext uri="{FF2B5EF4-FFF2-40B4-BE49-F238E27FC236}">
                  <a16:creationId xmlns="" xmlns:a16="http://schemas.microsoft.com/office/drawing/2014/main" id="{F9D9BB91-39ED-40C1-BC77-3DF3F996656B}"/>
                </a:ext>
              </a:extLst>
            </p:cNvPr>
            <p:cNvSpPr>
              <a:spLocks/>
            </p:cNvSpPr>
            <p:nvPr/>
          </p:nvSpPr>
          <p:spPr bwMode="auto">
            <a:xfrm>
              <a:off x="7632076" y="4378704"/>
              <a:ext cx="54257" cy="40103"/>
            </a:xfrm>
            <a:custGeom>
              <a:avLst/>
              <a:gdLst>
                <a:gd name="T0" fmla="*/ 6 w 11"/>
                <a:gd name="T1" fmla="*/ 8 h 8"/>
                <a:gd name="T2" fmla="*/ 6 w 11"/>
                <a:gd name="T3" fmla="*/ 0 h 8"/>
                <a:gd name="T4" fmla="*/ 6 w 11"/>
                <a:gd name="T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8">
                  <a:moveTo>
                    <a:pt x="6" y="8"/>
                  </a:moveTo>
                  <a:cubicBezTo>
                    <a:pt x="11" y="8"/>
                    <a:pt x="11" y="0"/>
                    <a:pt x="6" y="0"/>
                  </a:cubicBezTo>
                  <a:cubicBezTo>
                    <a:pt x="0" y="0"/>
                    <a:pt x="0" y="8"/>
                    <a:pt x="6" y="8"/>
                  </a:cubicBez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8">
              <a:extLst>
                <a:ext uri="{FF2B5EF4-FFF2-40B4-BE49-F238E27FC236}">
                  <a16:creationId xmlns="" xmlns:a16="http://schemas.microsoft.com/office/drawing/2014/main" id="{94AAA17D-7692-415F-929A-09F1F185D83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42144" y="6235228"/>
              <a:ext cx="412823" cy="526054"/>
            </a:xfrm>
            <a:custGeom>
              <a:avLst/>
              <a:gdLst>
                <a:gd name="T0" fmla="*/ 175 w 175"/>
                <a:gd name="T1" fmla="*/ 223 h 223"/>
                <a:gd name="T2" fmla="*/ 0 w 175"/>
                <a:gd name="T3" fmla="*/ 223 h 223"/>
                <a:gd name="T4" fmla="*/ 67 w 175"/>
                <a:gd name="T5" fmla="*/ 0 h 223"/>
                <a:gd name="T6" fmla="*/ 108 w 175"/>
                <a:gd name="T7" fmla="*/ 0 h 223"/>
                <a:gd name="T8" fmla="*/ 175 w 175"/>
                <a:gd name="T9" fmla="*/ 223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5" h="223">
                  <a:moveTo>
                    <a:pt x="175" y="223"/>
                  </a:moveTo>
                  <a:lnTo>
                    <a:pt x="0" y="223"/>
                  </a:lnTo>
                  <a:lnTo>
                    <a:pt x="67" y="0"/>
                  </a:lnTo>
                  <a:lnTo>
                    <a:pt x="108" y="0"/>
                  </a:lnTo>
                  <a:lnTo>
                    <a:pt x="175" y="223"/>
                  </a:lnTo>
                  <a:close/>
                </a:path>
              </a:pathLst>
            </a:custGeom>
            <a:solidFill>
              <a:srgbClr val="B6D0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Rectangle 29">
              <a:extLst>
                <a:ext uri="{FF2B5EF4-FFF2-40B4-BE49-F238E27FC236}">
                  <a16:creationId xmlns="" xmlns:a16="http://schemas.microsoft.com/office/drawing/2014/main" id="{D90D0524-7A0F-467B-98B5-AD1AA0FD44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09118" y="6761282"/>
              <a:ext cx="478875" cy="56616"/>
            </a:xfrm>
            <a:prstGeom prst="rect">
              <a:avLst/>
            </a:prstGeom>
            <a:solidFill>
              <a:srgbClr val="B6D0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0">
              <a:extLst>
                <a:ext uri="{FF2B5EF4-FFF2-40B4-BE49-F238E27FC236}">
                  <a16:creationId xmlns="" xmlns:a16="http://schemas.microsoft.com/office/drawing/2014/main" id="{CB304756-1266-4F8D-9E89-35914C78EA5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42144" y="6626820"/>
              <a:ext cx="412823" cy="134462"/>
            </a:xfrm>
            <a:custGeom>
              <a:avLst/>
              <a:gdLst>
                <a:gd name="T0" fmla="*/ 17 w 175"/>
                <a:gd name="T1" fmla="*/ 0 h 57"/>
                <a:gd name="T2" fmla="*/ 0 w 175"/>
                <a:gd name="T3" fmla="*/ 57 h 57"/>
                <a:gd name="T4" fmla="*/ 175 w 175"/>
                <a:gd name="T5" fmla="*/ 57 h 57"/>
                <a:gd name="T6" fmla="*/ 158 w 175"/>
                <a:gd name="T7" fmla="*/ 0 h 57"/>
                <a:gd name="T8" fmla="*/ 17 w 175"/>
                <a:gd name="T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5" h="57">
                  <a:moveTo>
                    <a:pt x="17" y="0"/>
                  </a:moveTo>
                  <a:lnTo>
                    <a:pt x="0" y="57"/>
                  </a:lnTo>
                  <a:lnTo>
                    <a:pt x="175" y="57"/>
                  </a:lnTo>
                  <a:lnTo>
                    <a:pt x="158" y="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1">
              <a:extLst>
                <a:ext uri="{FF2B5EF4-FFF2-40B4-BE49-F238E27FC236}">
                  <a16:creationId xmlns="" xmlns:a16="http://schemas.microsoft.com/office/drawing/2014/main" id="{9D0A9345-9C61-4A9A-946E-0D60FF022DE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19991" y="6362613"/>
              <a:ext cx="257130" cy="132103"/>
            </a:xfrm>
            <a:custGeom>
              <a:avLst/>
              <a:gdLst>
                <a:gd name="T0" fmla="*/ 0 w 109"/>
                <a:gd name="T1" fmla="*/ 56 h 56"/>
                <a:gd name="T2" fmla="*/ 109 w 109"/>
                <a:gd name="T3" fmla="*/ 56 h 56"/>
                <a:gd name="T4" fmla="*/ 92 w 109"/>
                <a:gd name="T5" fmla="*/ 0 h 56"/>
                <a:gd name="T6" fmla="*/ 17 w 109"/>
                <a:gd name="T7" fmla="*/ 0 h 56"/>
                <a:gd name="T8" fmla="*/ 0 w 109"/>
                <a:gd name="T9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56">
                  <a:moveTo>
                    <a:pt x="0" y="56"/>
                  </a:moveTo>
                  <a:lnTo>
                    <a:pt x="109" y="56"/>
                  </a:lnTo>
                  <a:lnTo>
                    <a:pt x="92" y="0"/>
                  </a:lnTo>
                  <a:lnTo>
                    <a:pt x="17" y="0"/>
                  </a:lnTo>
                  <a:lnTo>
                    <a:pt x="0" y="56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2">
              <a:extLst>
                <a:ext uri="{FF2B5EF4-FFF2-40B4-BE49-F238E27FC236}">
                  <a16:creationId xmlns="" xmlns:a16="http://schemas.microsoft.com/office/drawing/2014/main" id="{AB36B6E6-1A61-464A-918F-3B46B4C719C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128095" y="6147945"/>
              <a:ext cx="853954" cy="665235"/>
            </a:xfrm>
            <a:custGeom>
              <a:avLst/>
              <a:gdLst>
                <a:gd name="T0" fmla="*/ 42 w 362"/>
                <a:gd name="T1" fmla="*/ 282 h 282"/>
                <a:gd name="T2" fmla="*/ 81 w 362"/>
                <a:gd name="T3" fmla="*/ 282 h 282"/>
                <a:gd name="T4" fmla="*/ 81 w 362"/>
                <a:gd name="T5" fmla="*/ 131 h 282"/>
                <a:gd name="T6" fmla="*/ 281 w 362"/>
                <a:gd name="T7" fmla="*/ 131 h 282"/>
                <a:gd name="T8" fmla="*/ 281 w 362"/>
                <a:gd name="T9" fmla="*/ 282 h 282"/>
                <a:gd name="T10" fmla="*/ 320 w 362"/>
                <a:gd name="T11" fmla="*/ 282 h 282"/>
                <a:gd name="T12" fmla="*/ 320 w 362"/>
                <a:gd name="T13" fmla="*/ 131 h 282"/>
                <a:gd name="T14" fmla="*/ 362 w 362"/>
                <a:gd name="T15" fmla="*/ 131 h 282"/>
                <a:gd name="T16" fmla="*/ 362 w 362"/>
                <a:gd name="T17" fmla="*/ 10 h 282"/>
                <a:gd name="T18" fmla="*/ 328 w 362"/>
                <a:gd name="T19" fmla="*/ 10 h 282"/>
                <a:gd name="T20" fmla="*/ 328 w 362"/>
                <a:gd name="T21" fmla="*/ 0 h 282"/>
                <a:gd name="T22" fmla="*/ 270 w 362"/>
                <a:gd name="T23" fmla="*/ 0 h 282"/>
                <a:gd name="T24" fmla="*/ 270 w 362"/>
                <a:gd name="T25" fmla="*/ 10 h 282"/>
                <a:gd name="T26" fmla="*/ 94 w 362"/>
                <a:gd name="T27" fmla="*/ 10 h 282"/>
                <a:gd name="T28" fmla="*/ 94 w 362"/>
                <a:gd name="T29" fmla="*/ 0 h 282"/>
                <a:gd name="T30" fmla="*/ 37 w 362"/>
                <a:gd name="T31" fmla="*/ 0 h 282"/>
                <a:gd name="T32" fmla="*/ 37 w 362"/>
                <a:gd name="T33" fmla="*/ 10 h 282"/>
                <a:gd name="T34" fmla="*/ 0 w 362"/>
                <a:gd name="T35" fmla="*/ 10 h 282"/>
                <a:gd name="T36" fmla="*/ 0 w 362"/>
                <a:gd name="T37" fmla="*/ 131 h 282"/>
                <a:gd name="T38" fmla="*/ 42 w 362"/>
                <a:gd name="T39" fmla="*/ 131 h 282"/>
                <a:gd name="T40" fmla="*/ 42 w 362"/>
                <a:gd name="T41" fmla="*/ 282 h 282"/>
                <a:gd name="T42" fmla="*/ 349 w 362"/>
                <a:gd name="T43" fmla="*/ 23 h 282"/>
                <a:gd name="T44" fmla="*/ 349 w 362"/>
                <a:gd name="T45" fmla="*/ 25 h 282"/>
                <a:gd name="T46" fmla="*/ 324 w 362"/>
                <a:gd name="T47" fmla="*/ 118 h 282"/>
                <a:gd name="T48" fmla="*/ 281 w 362"/>
                <a:gd name="T49" fmla="*/ 118 h 282"/>
                <a:gd name="T50" fmla="*/ 306 w 362"/>
                <a:gd name="T51" fmla="*/ 23 h 282"/>
                <a:gd name="T52" fmla="*/ 349 w 362"/>
                <a:gd name="T53" fmla="*/ 23 h 282"/>
                <a:gd name="T54" fmla="*/ 237 w 362"/>
                <a:gd name="T55" fmla="*/ 118 h 282"/>
                <a:gd name="T56" fmla="*/ 193 w 362"/>
                <a:gd name="T57" fmla="*/ 118 h 282"/>
                <a:gd name="T58" fmla="*/ 218 w 362"/>
                <a:gd name="T59" fmla="*/ 23 h 282"/>
                <a:gd name="T60" fmla="*/ 260 w 362"/>
                <a:gd name="T61" fmla="*/ 23 h 282"/>
                <a:gd name="T62" fmla="*/ 237 w 362"/>
                <a:gd name="T63" fmla="*/ 118 h 282"/>
                <a:gd name="T64" fmla="*/ 148 w 362"/>
                <a:gd name="T65" fmla="*/ 118 h 282"/>
                <a:gd name="T66" fmla="*/ 106 w 362"/>
                <a:gd name="T67" fmla="*/ 118 h 282"/>
                <a:gd name="T68" fmla="*/ 129 w 362"/>
                <a:gd name="T69" fmla="*/ 23 h 282"/>
                <a:gd name="T70" fmla="*/ 173 w 362"/>
                <a:gd name="T71" fmla="*/ 23 h 282"/>
                <a:gd name="T72" fmla="*/ 148 w 362"/>
                <a:gd name="T73" fmla="*/ 118 h 282"/>
                <a:gd name="T74" fmla="*/ 42 w 362"/>
                <a:gd name="T75" fmla="*/ 23 h 282"/>
                <a:gd name="T76" fmla="*/ 85 w 362"/>
                <a:gd name="T77" fmla="*/ 23 h 282"/>
                <a:gd name="T78" fmla="*/ 60 w 362"/>
                <a:gd name="T79" fmla="*/ 118 h 282"/>
                <a:gd name="T80" fmla="*/ 19 w 362"/>
                <a:gd name="T81" fmla="*/ 118 h 282"/>
                <a:gd name="T82" fmla="*/ 42 w 362"/>
                <a:gd name="T83" fmla="*/ 23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62" h="282">
                  <a:moveTo>
                    <a:pt x="42" y="282"/>
                  </a:moveTo>
                  <a:lnTo>
                    <a:pt x="81" y="282"/>
                  </a:lnTo>
                  <a:lnTo>
                    <a:pt x="81" y="131"/>
                  </a:lnTo>
                  <a:lnTo>
                    <a:pt x="281" y="131"/>
                  </a:lnTo>
                  <a:lnTo>
                    <a:pt x="281" y="282"/>
                  </a:lnTo>
                  <a:lnTo>
                    <a:pt x="320" y="282"/>
                  </a:lnTo>
                  <a:lnTo>
                    <a:pt x="320" y="131"/>
                  </a:lnTo>
                  <a:lnTo>
                    <a:pt x="362" y="131"/>
                  </a:lnTo>
                  <a:lnTo>
                    <a:pt x="362" y="10"/>
                  </a:lnTo>
                  <a:lnTo>
                    <a:pt x="328" y="10"/>
                  </a:lnTo>
                  <a:lnTo>
                    <a:pt x="328" y="0"/>
                  </a:lnTo>
                  <a:lnTo>
                    <a:pt x="270" y="0"/>
                  </a:lnTo>
                  <a:lnTo>
                    <a:pt x="270" y="10"/>
                  </a:lnTo>
                  <a:lnTo>
                    <a:pt x="94" y="10"/>
                  </a:lnTo>
                  <a:lnTo>
                    <a:pt x="94" y="0"/>
                  </a:lnTo>
                  <a:lnTo>
                    <a:pt x="37" y="0"/>
                  </a:lnTo>
                  <a:lnTo>
                    <a:pt x="37" y="10"/>
                  </a:lnTo>
                  <a:lnTo>
                    <a:pt x="0" y="10"/>
                  </a:lnTo>
                  <a:lnTo>
                    <a:pt x="0" y="131"/>
                  </a:lnTo>
                  <a:lnTo>
                    <a:pt x="42" y="131"/>
                  </a:lnTo>
                  <a:lnTo>
                    <a:pt x="42" y="282"/>
                  </a:lnTo>
                  <a:close/>
                  <a:moveTo>
                    <a:pt x="349" y="23"/>
                  </a:moveTo>
                  <a:lnTo>
                    <a:pt x="349" y="25"/>
                  </a:lnTo>
                  <a:lnTo>
                    <a:pt x="324" y="118"/>
                  </a:lnTo>
                  <a:lnTo>
                    <a:pt x="281" y="118"/>
                  </a:lnTo>
                  <a:lnTo>
                    <a:pt x="306" y="23"/>
                  </a:lnTo>
                  <a:lnTo>
                    <a:pt x="349" y="23"/>
                  </a:lnTo>
                  <a:close/>
                  <a:moveTo>
                    <a:pt x="237" y="118"/>
                  </a:moveTo>
                  <a:lnTo>
                    <a:pt x="193" y="118"/>
                  </a:lnTo>
                  <a:lnTo>
                    <a:pt x="218" y="23"/>
                  </a:lnTo>
                  <a:lnTo>
                    <a:pt x="260" y="23"/>
                  </a:lnTo>
                  <a:lnTo>
                    <a:pt x="237" y="118"/>
                  </a:lnTo>
                  <a:close/>
                  <a:moveTo>
                    <a:pt x="148" y="118"/>
                  </a:moveTo>
                  <a:lnTo>
                    <a:pt x="106" y="118"/>
                  </a:lnTo>
                  <a:lnTo>
                    <a:pt x="129" y="23"/>
                  </a:lnTo>
                  <a:lnTo>
                    <a:pt x="173" y="23"/>
                  </a:lnTo>
                  <a:lnTo>
                    <a:pt x="148" y="118"/>
                  </a:lnTo>
                  <a:close/>
                  <a:moveTo>
                    <a:pt x="42" y="23"/>
                  </a:moveTo>
                  <a:lnTo>
                    <a:pt x="85" y="23"/>
                  </a:lnTo>
                  <a:lnTo>
                    <a:pt x="60" y="118"/>
                  </a:lnTo>
                  <a:lnTo>
                    <a:pt x="19" y="118"/>
                  </a:lnTo>
                  <a:lnTo>
                    <a:pt x="42" y="23"/>
                  </a:lnTo>
                  <a:close/>
                </a:path>
              </a:pathLst>
            </a:custGeom>
            <a:solidFill>
              <a:srgbClr val="B6D0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3">
              <a:extLst>
                <a:ext uri="{FF2B5EF4-FFF2-40B4-BE49-F238E27FC236}">
                  <a16:creationId xmlns="" xmlns:a16="http://schemas.microsoft.com/office/drawing/2014/main" id="{1155D574-6368-4FDD-B75E-B5A904D3BAA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82735" y="2894900"/>
              <a:ext cx="500105" cy="493029"/>
            </a:xfrm>
            <a:custGeom>
              <a:avLst/>
              <a:gdLst>
                <a:gd name="T0" fmla="*/ 90 w 102"/>
                <a:gd name="T1" fmla="*/ 84 h 101"/>
                <a:gd name="T2" fmla="*/ 85 w 102"/>
                <a:gd name="T3" fmla="*/ 75 h 101"/>
                <a:gd name="T4" fmla="*/ 88 w 102"/>
                <a:gd name="T5" fmla="*/ 60 h 101"/>
                <a:gd name="T6" fmla="*/ 99 w 102"/>
                <a:gd name="T7" fmla="*/ 57 h 101"/>
                <a:gd name="T8" fmla="*/ 102 w 102"/>
                <a:gd name="T9" fmla="*/ 47 h 101"/>
                <a:gd name="T10" fmla="*/ 92 w 102"/>
                <a:gd name="T11" fmla="*/ 44 h 101"/>
                <a:gd name="T12" fmla="*/ 84 w 102"/>
                <a:gd name="T13" fmla="*/ 31 h 101"/>
                <a:gd name="T14" fmla="*/ 90 w 102"/>
                <a:gd name="T15" fmla="*/ 22 h 101"/>
                <a:gd name="T16" fmla="*/ 84 w 102"/>
                <a:gd name="T17" fmla="*/ 12 h 101"/>
                <a:gd name="T18" fmla="*/ 75 w 102"/>
                <a:gd name="T19" fmla="*/ 17 h 101"/>
                <a:gd name="T20" fmla="*/ 61 w 102"/>
                <a:gd name="T21" fmla="*/ 13 h 101"/>
                <a:gd name="T22" fmla="*/ 58 w 102"/>
                <a:gd name="T23" fmla="*/ 3 h 101"/>
                <a:gd name="T24" fmla="*/ 47 w 102"/>
                <a:gd name="T25" fmla="*/ 0 h 101"/>
                <a:gd name="T26" fmla="*/ 44 w 102"/>
                <a:gd name="T27" fmla="*/ 10 h 101"/>
                <a:gd name="T28" fmla="*/ 32 w 102"/>
                <a:gd name="T29" fmla="*/ 17 h 101"/>
                <a:gd name="T30" fmla="*/ 22 w 102"/>
                <a:gd name="T31" fmla="*/ 12 h 101"/>
                <a:gd name="T32" fmla="*/ 12 w 102"/>
                <a:gd name="T33" fmla="*/ 17 h 101"/>
                <a:gd name="T34" fmla="*/ 17 w 102"/>
                <a:gd name="T35" fmla="*/ 26 h 101"/>
                <a:gd name="T36" fmla="*/ 14 w 102"/>
                <a:gd name="T37" fmla="*/ 41 h 101"/>
                <a:gd name="T38" fmla="*/ 3 w 102"/>
                <a:gd name="T39" fmla="*/ 44 h 101"/>
                <a:gd name="T40" fmla="*/ 0 w 102"/>
                <a:gd name="T41" fmla="*/ 55 h 101"/>
                <a:gd name="T42" fmla="*/ 10 w 102"/>
                <a:gd name="T43" fmla="*/ 57 h 101"/>
                <a:gd name="T44" fmla="*/ 18 w 102"/>
                <a:gd name="T45" fmla="*/ 70 h 101"/>
                <a:gd name="T46" fmla="*/ 12 w 102"/>
                <a:gd name="T47" fmla="*/ 79 h 101"/>
                <a:gd name="T48" fmla="*/ 18 w 102"/>
                <a:gd name="T49" fmla="*/ 89 h 101"/>
                <a:gd name="T50" fmla="*/ 27 w 102"/>
                <a:gd name="T51" fmla="*/ 84 h 101"/>
                <a:gd name="T52" fmla="*/ 41 w 102"/>
                <a:gd name="T53" fmla="*/ 88 h 101"/>
                <a:gd name="T54" fmla="*/ 44 w 102"/>
                <a:gd name="T55" fmla="*/ 98 h 101"/>
                <a:gd name="T56" fmla="*/ 55 w 102"/>
                <a:gd name="T57" fmla="*/ 101 h 101"/>
                <a:gd name="T58" fmla="*/ 58 w 102"/>
                <a:gd name="T59" fmla="*/ 91 h 101"/>
                <a:gd name="T60" fmla="*/ 71 w 102"/>
                <a:gd name="T61" fmla="*/ 84 h 101"/>
                <a:gd name="T62" fmla="*/ 80 w 102"/>
                <a:gd name="T63" fmla="*/ 89 h 101"/>
                <a:gd name="T64" fmla="*/ 51 w 102"/>
                <a:gd name="T65" fmla="*/ 74 h 101"/>
                <a:gd name="T66" fmla="*/ 51 w 102"/>
                <a:gd name="T67" fmla="*/ 27 h 101"/>
                <a:gd name="T68" fmla="*/ 51 w 102"/>
                <a:gd name="T69" fmla="*/ 7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2" h="101">
                  <a:moveTo>
                    <a:pt x="84" y="89"/>
                  </a:moveTo>
                  <a:cubicBezTo>
                    <a:pt x="90" y="84"/>
                    <a:pt x="90" y="84"/>
                    <a:pt x="90" y="84"/>
                  </a:cubicBezTo>
                  <a:cubicBezTo>
                    <a:pt x="91" y="82"/>
                    <a:pt x="91" y="81"/>
                    <a:pt x="90" y="79"/>
                  </a:cubicBezTo>
                  <a:cubicBezTo>
                    <a:pt x="85" y="75"/>
                    <a:pt x="85" y="75"/>
                    <a:pt x="85" y="75"/>
                  </a:cubicBezTo>
                  <a:cubicBezTo>
                    <a:pt x="84" y="73"/>
                    <a:pt x="83" y="71"/>
                    <a:pt x="84" y="70"/>
                  </a:cubicBezTo>
                  <a:cubicBezTo>
                    <a:pt x="88" y="60"/>
                    <a:pt x="88" y="60"/>
                    <a:pt x="88" y="60"/>
                  </a:cubicBezTo>
                  <a:cubicBezTo>
                    <a:pt x="89" y="59"/>
                    <a:pt x="90" y="57"/>
                    <a:pt x="92" y="57"/>
                  </a:cubicBezTo>
                  <a:cubicBezTo>
                    <a:pt x="99" y="57"/>
                    <a:pt x="99" y="57"/>
                    <a:pt x="99" y="57"/>
                  </a:cubicBezTo>
                  <a:cubicBezTo>
                    <a:pt x="101" y="57"/>
                    <a:pt x="102" y="56"/>
                    <a:pt x="102" y="55"/>
                  </a:cubicBezTo>
                  <a:cubicBezTo>
                    <a:pt x="102" y="47"/>
                    <a:pt x="102" y="47"/>
                    <a:pt x="102" y="47"/>
                  </a:cubicBezTo>
                  <a:cubicBezTo>
                    <a:pt x="102" y="45"/>
                    <a:pt x="101" y="44"/>
                    <a:pt x="99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0" y="44"/>
                    <a:pt x="89" y="42"/>
                    <a:pt x="88" y="41"/>
                  </a:cubicBezTo>
                  <a:cubicBezTo>
                    <a:pt x="84" y="31"/>
                    <a:pt x="84" y="31"/>
                    <a:pt x="84" y="31"/>
                  </a:cubicBezTo>
                  <a:cubicBezTo>
                    <a:pt x="83" y="30"/>
                    <a:pt x="84" y="28"/>
                    <a:pt x="85" y="26"/>
                  </a:cubicBezTo>
                  <a:cubicBezTo>
                    <a:pt x="90" y="22"/>
                    <a:pt x="90" y="22"/>
                    <a:pt x="90" y="22"/>
                  </a:cubicBezTo>
                  <a:cubicBezTo>
                    <a:pt x="91" y="20"/>
                    <a:pt x="91" y="19"/>
                    <a:pt x="90" y="17"/>
                  </a:cubicBezTo>
                  <a:cubicBezTo>
                    <a:pt x="84" y="12"/>
                    <a:pt x="84" y="12"/>
                    <a:pt x="84" y="12"/>
                  </a:cubicBezTo>
                  <a:cubicBezTo>
                    <a:pt x="83" y="11"/>
                    <a:pt x="81" y="11"/>
                    <a:pt x="80" y="12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4" y="18"/>
                    <a:pt x="72" y="18"/>
                    <a:pt x="71" y="17"/>
                  </a:cubicBezTo>
                  <a:cubicBezTo>
                    <a:pt x="61" y="13"/>
                    <a:pt x="61" y="13"/>
                    <a:pt x="61" y="13"/>
                  </a:cubicBezTo>
                  <a:cubicBezTo>
                    <a:pt x="59" y="13"/>
                    <a:pt x="58" y="11"/>
                    <a:pt x="58" y="10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58" y="1"/>
                    <a:pt x="57" y="0"/>
                    <a:pt x="55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6" y="0"/>
                    <a:pt x="44" y="1"/>
                    <a:pt x="44" y="3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1"/>
                    <a:pt x="43" y="13"/>
                    <a:pt x="41" y="13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0" y="18"/>
                    <a:pt x="28" y="18"/>
                    <a:pt x="27" y="17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1" y="11"/>
                    <a:pt x="19" y="11"/>
                    <a:pt x="18" y="12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1" y="19"/>
                    <a:pt x="11" y="20"/>
                    <a:pt x="12" y="22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28"/>
                    <a:pt x="19" y="30"/>
                    <a:pt x="18" y="31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42"/>
                    <a:pt x="12" y="44"/>
                    <a:pt x="10" y="44"/>
                  </a:cubicBezTo>
                  <a:cubicBezTo>
                    <a:pt x="3" y="44"/>
                    <a:pt x="3" y="44"/>
                    <a:pt x="3" y="44"/>
                  </a:cubicBezTo>
                  <a:cubicBezTo>
                    <a:pt x="2" y="44"/>
                    <a:pt x="0" y="45"/>
                    <a:pt x="0" y="47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6"/>
                    <a:pt x="2" y="57"/>
                    <a:pt x="3" y="57"/>
                  </a:cubicBezTo>
                  <a:cubicBezTo>
                    <a:pt x="10" y="57"/>
                    <a:pt x="10" y="57"/>
                    <a:pt x="10" y="57"/>
                  </a:cubicBezTo>
                  <a:cubicBezTo>
                    <a:pt x="12" y="57"/>
                    <a:pt x="14" y="59"/>
                    <a:pt x="14" y="60"/>
                  </a:cubicBezTo>
                  <a:cubicBezTo>
                    <a:pt x="18" y="70"/>
                    <a:pt x="18" y="70"/>
                    <a:pt x="18" y="70"/>
                  </a:cubicBezTo>
                  <a:cubicBezTo>
                    <a:pt x="19" y="71"/>
                    <a:pt x="18" y="73"/>
                    <a:pt x="17" y="75"/>
                  </a:cubicBezTo>
                  <a:cubicBezTo>
                    <a:pt x="12" y="79"/>
                    <a:pt x="12" y="79"/>
                    <a:pt x="12" y="79"/>
                  </a:cubicBezTo>
                  <a:cubicBezTo>
                    <a:pt x="11" y="81"/>
                    <a:pt x="11" y="82"/>
                    <a:pt x="12" y="84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19" y="90"/>
                    <a:pt x="21" y="90"/>
                    <a:pt x="22" y="89"/>
                  </a:cubicBezTo>
                  <a:cubicBezTo>
                    <a:pt x="27" y="84"/>
                    <a:pt x="27" y="84"/>
                    <a:pt x="27" y="84"/>
                  </a:cubicBezTo>
                  <a:cubicBezTo>
                    <a:pt x="28" y="83"/>
                    <a:pt x="30" y="83"/>
                    <a:pt x="32" y="84"/>
                  </a:cubicBezTo>
                  <a:cubicBezTo>
                    <a:pt x="41" y="88"/>
                    <a:pt x="41" y="88"/>
                    <a:pt x="41" y="88"/>
                  </a:cubicBezTo>
                  <a:cubicBezTo>
                    <a:pt x="43" y="88"/>
                    <a:pt x="44" y="90"/>
                    <a:pt x="44" y="91"/>
                  </a:cubicBezTo>
                  <a:cubicBezTo>
                    <a:pt x="44" y="98"/>
                    <a:pt x="44" y="98"/>
                    <a:pt x="44" y="98"/>
                  </a:cubicBezTo>
                  <a:cubicBezTo>
                    <a:pt x="44" y="100"/>
                    <a:pt x="46" y="101"/>
                    <a:pt x="47" y="101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7" y="101"/>
                    <a:pt x="58" y="100"/>
                    <a:pt x="58" y="98"/>
                  </a:cubicBezTo>
                  <a:cubicBezTo>
                    <a:pt x="58" y="91"/>
                    <a:pt x="58" y="91"/>
                    <a:pt x="58" y="91"/>
                  </a:cubicBezTo>
                  <a:cubicBezTo>
                    <a:pt x="58" y="90"/>
                    <a:pt x="59" y="88"/>
                    <a:pt x="61" y="88"/>
                  </a:cubicBezTo>
                  <a:cubicBezTo>
                    <a:pt x="71" y="84"/>
                    <a:pt x="71" y="84"/>
                    <a:pt x="71" y="84"/>
                  </a:cubicBezTo>
                  <a:cubicBezTo>
                    <a:pt x="72" y="83"/>
                    <a:pt x="74" y="83"/>
                    <a:pt x="75" y="84"/>
                  </a:cubicBezTo>
                  <a:cubicBezTo>
                    <a:pt x="80" y="89"/>
                    <a:pt x="80" y="89"/>
                    <a:pt x="80" y="89"/>
                  </a:cubicBezTo>
                  <a:cubicBezTo>
                    <a:pt x="81" y="90"/>
                    <a:pt x="83" y="90"/>
                    <a:pt x="84" y="89"/>
                  </a:cubicBezTo>
                  <a:close/>
                  <a:moveTo>
                    <a:pt x="51" y="74"/>
                  </a:moveTo>
                  <a:cubicBezTo>
                    <a:pt x="38" y="74"/>
                    <a:pt x="28" y="63"/>
                    <a:pt x="28" y="51"/>
                  </a:cubicBezTo>
                  <a:cubicBezTo>
                    <a:pt x="28" y="38"/>
                    <a:pt x="38" y="27"/>
                    <a:pt x="51" y="27"/>
                  </a:cubicBezTo>
                  <a:cubicBezTo>
                    <a:pt x="64" y="27"/>
                    <a:pt x="74" y="38"/>
                    <a:pt x="74" y="51"/>
                  </a:cubicBezTo>
                  <a:cubicBezTo>
                    <a:pt x="74" y="63"/>
                    <a:pt x="64" y="74"/>
                    <a:pt x="51" y="74"/>
                  </a:cubicBezTo>
                  <a:close/>
                </a:path>
              </a:pathLst>
            </a:custGeom>
            <a:solidFill>
              <a:srgbClr val="B6D0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4">
              <a:extLst>
                <a:ext uri="{FF2B5EF4-FFF2-40B4-BE49-F238E27FC236}">
                  <a16:creationId xmlns="" xmlns:a16="http://schemas.microsoft.com/office/drawing/2014/main" id="{AEB3362F-0C0D-4055-9F6E-C38E2D0A707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55455" y="3319518"/>
              <a:ext cx="304309" cy="304310"/>
            </a:xfrm>
            <a:custGeom>
              <a:avLst/>
              <a:gdLst>
                <a:gd name="T0" fmla="*/ 61 w 62"/>
                <a:gd name="T1" fmla="*/ 19 h 62"/>
                <a:gd name="T2" fmla="*/ 54 w 62"/>
                <a:gd name="T3" fmla="*/ 20 h 62"/>
                <a:gd name="T4" fmla="*/ 47 w 62"/>
                <a:gd name="T5" fmla="*/ 13 h 62"/>
                <a:gd name="T6" fmla="*/ 49 w 62"/>
                <a:gd name="T7" fmla="*/ 7 h 62"/>
                <a:gd name="T8" fmla="*/ 44 w 62"/>
                <a:gd name="T9" fmla="*/ 2 h 62"/>
                <a:gd name="T10" fmla="*/ 39 w 62"/>
                <a:gd name="T11" fmla="*/ 7 h 62"/>
                <a:gd name="T12" fmla="*/ 30 w 62"/>
                <a:gd name="T13" fmla="*/ 7 h 62"/>
                <a:gd name="T14" fmla="*/ 27 w 62"/>
                <a:gd name="T15" fmla="*/ 1 h 62"/>
                <a:gd name="T16" fmla="*/ 20 w 62"/>
                <a:gd name="T17" fmla="*/ 2 h 62"/>
                <a:gd name="T18" fmla="*/ 20 w 62"/>
                <a:gd name="T19" fmla="*/ 8 h 62"/>
                <a:gd name="T20" fmla="*/ 14 w 62"/>
                <a:gd name="T21" fmla="*/ 15 h 62"/>
                <a:gd name="T22" fmla="*/ 7 w 62"/>
                <a:gd name="T23" fmla="*/ 13 h 62"/>
                <a:gd name="T24" fmla="*/ 2 w 62"/>
                <a:gd name="T25" fmla="*/ 18 h 62"/>
                <a:gd name="T26" fmla="*/ 7 w 62"/>
                <a:gd name="T27" fmla="*/ 23 h 62"/>
                <a:gd name="T28" fmla="*/ 7 w 62"/>
                <a:gd name="T29" fmla="*/ 32 h 62"/>
                <a:gd name="T30" fmla="*/ 2 w 62"/>
                <a:gd name="T31" fmla="*/ 35 h 62"/>
                <a:gd name="T32" fmla="*/ 2 w 62"/>
                <a:gd name="T33" fmla="*/ 42 h 62"/>
                <a:gd name="T34" fmla="*/ 8 w 62"/>
                <a:gd name="T35" fmla="*/ 42 h 62"/>
                <a:gd name="T36" fmla="*/ 15 w 62"/>
                <a:gd name="T37" fmla="*/ 48 h 62"/>
                <a:gd name="T38" fmla="*/ 13 w 62"/>
                <a:gd name="T39" fmla="*/ 55 h 62"/>
                <a:gd name="T40" fmla="*/ 19 w 62"/>
                <a:gd name="T41" fmla="*/ 60 h 62"/>
                <a:gd name="T42" fmla="*/ 23 w 62"/>
                <a:gd name="T43" fmla="*/ 55 h 62"/>
                <a:gd name="T44" fmla="*/ 32 w 62"/>
                <a:gd name="T45" fmla="*/ 55 h 62"/>
                <a:gd name="T46" fmla="*/ 36 w 62"/>
                <a:gd name="T47" fmla="*/ 61 h 62"/>
                <a:gd name="T48" fmla="*/ 43 w 62"/>
                <a:gd name="T49" fmla="*/ 60 h 62"/>
                <a:gd name="T50" fmla="*/ 43 w 62"/>
                <a:gd name="T51" fmla="*/ 54 h 62"/>
                <a:gd name="T52" fmla="*/ 49 w 62"/>
                <a:gd name="T53" fmla="*/ 47 h 62"/>
                <a:gd name="T54" fmla="*/ 55 w 62"/>
                <a:gd name="T55" fmla="*/ 49 h 62"/>
                <a:gd name="T56" fmla="*/ 60 w 62"/>
                <a:gd name="T57" fmla="*/ 44 h 62"/>
                <a:gd name="T58" fmla="*/ 56 w 62"/>
                <a:gd name="T59" fmla="*/ 39 h 62"/>
                <a:gd name="T60" fmla="*/ 55 w 62"/>
                <a:gd name="T61" fmla="*/ 30 h 62"/>
                <a:gd name="T62" fmla="*/ 61 w 62"/>
                <a:gd name="T63" fmla="*/ 26 h 62"/>
                <a:gd name="T64" fmla="*/ 44 w 62"/>
                <a:gd name="T65" fmla="*/ 38 h 62"/>
                <a:gd name="T66" fmla="*/ 18 w 62"/>
                <a:gd name="T67" fmla="*/ 24 h 62"/>
                <a:gd name="T68" fmla="*/ 44 w 62"/>
                <a:gd name="T69" fmla="*/ 3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2" h="62">
                  <a:moveTo>
                    <a:pt x="62" y="24"/>
                  </a:moveTo>
                  <a:cubicBezTo>
                    <a:pt x="61" y="19"/>
                    <a:pt x="61" y="19"/>
                    <a:pt x="61" y="19"/>
                  </a:cubicBezTo>
                  <a:cubicBezTo>
                    <a:pt x="60" y="19"/>
                    <a:pt x="59" y="18"/>
                    <a:pt x="58" y="18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3" y="20"/>
                    <a:pt x="52" y="19"/>
                    <a:pt x="51" y="19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47" y="13"/>
                    <a:pt x="46" y="12"/>
                    <a:pt x="47" y="11"/>
                  </a:cubicBezTo>
                  <a:cubicBezTo>
                    <a:pt x="49" y="7"/>
                    <a:pt x="49" y="7"/>
                    <a:pt x="49" y="7"/>
                  </a:cubicBezTo>
                  <a:cubicBezTo>
                    <a:pt x="49" y="6"/>
                    <a:pt x="49" y="5"/>
                    <a:pt x="48" y="4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3" y="2"/>
                    <a:pt x="42" y="2"/>
                    <a:pt x="41" y="3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39" y="7"/>
                    <a:pt x="38" y="8"/>
                    <a:pt x="37" y="8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29" y="7"/>
                    <a:pt x="28" y="6"/>
                    <a:pt x="28" y="5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6" y="0"/>
                    <a:pt x="25" y="0"/>
                    <a:pt x="24" y="0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19" y="2"/>
                    <a:pt x="18" y="3"/>
                    <a:pt x="19" y="4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9"/>
                    <a:pt x="20" y="10"/>
                    <a:pt x="19" y="11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3" y="15"/>
                    <a:pt x="12" y="16"/>
                    <a:pt x="11" y="15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6" y="13"/>
                    <a:pt x="5" y="13"/>
                    <a:pt x="5" y="14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9"/>
                    <a:pt x="2" y="20"/>
                    <a:pt x="3" y="21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8" y="23"/>
                    <a:pt x="8" y="24"/>
                    <a:pt x="8" y="25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7" y="33"/>
                    <a:pt x="7" y="34"/>
                    <a:pt x="6" y="34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1" y="36"/>
                    <a:pt x="0" y="37"/>
                    <a:pt x="0" y="38"/>
                  </a:cubicBezTo>
                  <a:cubicBezTo>
                    <a:pt x="2" y="42"/>
                    <a:pt x="2" y="42"/>
                    <a:pt x="2" y="42"/>
                  </a:cubicBezTo>
                  <a:cubicBezTo>
                    <a:pt x="2" y="43"/>
                    <a:pt x="3" y="44"/>
                    <a:pt x="4" y="44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9" y="42"/>
                    <a:pt x="10" y="43"/>
                    <a:pt x="11" y="43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6" y="49"/>
                    <a:pt x="16" y="50"/>
                    <a:pt x="15" y="51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3" y="56"/>
                    <a:pt x="13" y="57"/>
                    <a:pt x="14" y="57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19" y="60"/>
                    <a:pt x="21" y="60"/>
                    <a:pt x="21" y="59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3" y="54"/>
                    <a:pt x="25" y="54"/>
                    <a:pt x="26" y="54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3" y="55"/>
                    <a:pt x="34" y="55"/>
                    <a:pt x="34" y="56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36" y="61"/>
                    <a:pt x="37" y="62"/>
                    <a:pt x="38" y="62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44" y="60"/>
                    <a:pt x="44" y="59"/>
                    <a:pt x="44" y="58"/>
                  </a:cubicBezTo>
                  <a:cubicBezTo>
                    <a:pt x="43" y="54"/>
                    <a:pt x="43" y="54"/>
                    <a:pt x="43" y="54"/>
                  </a:cubicBezTo>
                  <a:cubicBezTo>
                    <a:pt x="42" y="53"/>
                    <a:pt x="43" y="52"/>
                    <a:pt x="44" y="51"/>
                  </a:cubicBezTo>
                  <a:cubicBezTo>
                    <a:pt x="49" y="47"/>
                    <a:pt x="49" y="47"/>
                    <a:pt x="49" y="47"/>
                  </a:cubicBezTo>
                  <a:cubicBezTo>
                    <a:pt x="49" y="46"/>
                    <a:pt x="51" y="46"/>
                    <a:pt x="52" y="47"/>
                  </a:cubicBezTo>
                  <a:cubicBezTo>
                    <a:pt x="55" y="49"/>
                    <a:pt x="55" y="49"/>
                    <a:pt x="55" y="49"/>
                  </a:cubicBezTo>
                  <a:cubicBezTo>
                    <a:pt x="56" y="49"/>
                    <a:pt x="57" y="49"/>
                    <a:pt x="58" y="48"/>
                  </a:cubicBezTo>
                  <a:cubicBezTo>
                    <a:pt x="60" y="44"/>
                    <a:pt x="60" y="44"/>
                    <a:pt x="60" y="44"/>
                  </a:cubicBezTo>
                  <a:cubicBezTo>
                    <a:pt x="61" y="43"/>
                    <a:pt x="60" y="42"/>
                    <a:pt x="59" y="41"/>
                  </a:cubicBezTo>
                  <a:cubicBezTo>
                    <a:pt x="56" y="39"/>
                    <a:pt x="56" y="39"/>
                    <a:pt x="56" y="39"/>
                  </a:cubicBezTo>
                  <a:cubicBezTo>
                    <a:pt x="55" y="39"/>
                    <a:pt x="54" y="37"/>
                    <a:pt x="54" y="37"/>
                  </a:cubicBezTo>
                  <a:cubicBezTo>
                    <a:pt x="55" y="30"/>
                    <a:pt x="55" y="30"/>
                    <a:pt x="55" y="30"/>
                  </a:cubicBezTo>
                  <a:cubicBezTo>
                    <a:pt x="55" y="29"/>
                    <a:pt x="56" y="28"/>
                    <a:pt x="57" y="28"/>
                  </a:cubicBezTo>
                  <a:cubicBezTo>
                    <a:pt x="61" y="26"/>
                    <a:pt x="61" y="26"/>
                    <a:pt x="61" y="26"/>
                  </a:cubicBezTo>
                  <a:cubicBezTo>
                    <a:pt x="62" y="26"/>
                    <a:pt x="62" y="25"/>
                    <a:pt x="62" y="24"/>
                  </a:cubicBezTo>
                  <a:close/>
                  <a:moveTo>
                    <a:pt x="44" y="38"/>
                  </a:moveTo>
                  <a:cubicBezTo>
                    <a:pt x="40" y="45"/>
                    <a:pt x="31" y="47"/>
                    <a:pt x="24" y="44"/>
                  </a:cubicBezTo>
                  <a:cubicBezTo>
                    <a:pt x="17" y="40"/>
                    <a:pt x="15" y="31"/>
                    <a:pt x="18" y="24"/>
                  </a:cubicBezTo>
                  <a:cubicBezTo>
                    <a:pt x="22" y="17"/>
                    <a:pt x="31" y="14"/>
                    <a:pt x="38" y="18"/>
                  </a:cubicBezTo>
                  <a:cubicBezTo>
                    <a:pt x="45" y="22"/>
                    <a:pt x="48" y="31"/>
                    <a:pt x="44" y="38"/>
                  </a:cubicBezTo>
                  <a:close/>
                </a:path>
              </a:pathLst>
            </a:custGeom>
            <a:solidFill>
              <a:srgbClr val="B6D0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5">
              <a:extLst>
                <a:ext uri="{FF2B5EF4-FFF2-40B4-BE49-F238E27FC236}">
                  <a16:creationId xmlns="" xmlns:a16="http://schemas.microsoft.com/office/drawing/2014/main" id="{6EBED1BF-270C-4AD5-AB52-A742DEDF4540}"/>
                </a:ext>
              </a:extLst>
            </p:cNvPr>
            <p:cNvSpPr>
              <a:spLocks/>
            </p:cNvSpPr>
            <p:nvPr/>
          </p:nvSpPr>
          <p:spPr bwMode="auto">
            <a:xfrm>
              <a:off x="7455151" y="3845572"/>
              <a:ext cx="681747" cy="37744"/>
            </a:xfrm>
            <a:custGeom>
              <a:avLst/>
              <a:gdLst>
                <a:gd name="T0" fmla="*/ 135 w 139"/>
                <a:gd name="T1" fmla="*/ 8 h 8"/>
                <a:gd name="T2" fmla="*/ 4 w 139"/>
                <a:gd name="T3" fmla="*/ 8 h 8"/>
                <a:gd name="T4" fmla="*/ 0 w 139"/>
                <a:gd name="T5" fmla="*/ 4 h 8"/>
                <a:gd name="T6" fmla="*/ 4 w 139"/>
                <a:gd name="T7" fmla="*/ 0 h 8"/>
                <a:gd name="T8" fmla="*/ 135 w 139"/>
                <a:gd name="T9" fmla="*/ 0 h 8"/>
                <a:gd name="T10" fmla="*/ 139 w 139"/>
                <a:gd name="T11" fmla="*/ 4 h 8"/>
                <a:gd name="T12" fmla="*/ 135 w 139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8">
                  <a:moveTo>
                    <a:pt x="135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37" y="0"/>
                    <a:pt x="139" y="2"/>
                    <a:pt x="139" y="4"/>
                  </a:cubicBezTo>
                  <a:cubicBezTo>
                    <a:pt x="139" y="6"/>
                    <a:pt x="137" y="8"/>
                    <a:pt x="135" y="8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6">
              <a:extLst>
                <a:ext uri="{FF2B5EF4-FFF2-40B4-BE49-F238E27FC236}">
                  <a16:creationId xmlns="" xmlns:a16="http://schemas.microsoft.com/office/drawing/2014/main" id="{6282356A-FFB1-4593-8AEC-39F612CE6CDF}"/>
                </a:ext>
              </a:extLst>
            </p:cNvPr>
            <p:cNvSpPr>
              <a:spLocks/>
            </p:cNvSpPr>
            <p:nvPr/>
          </p:nvSpPr>
          <p:spPr bwMode="auto">
            <a:xfrm>
              <a:off x="5759039" y="4133369"/>
              <a:ext cx="1073339" cy="44821"/>
            </a:xfrm>
            <a:custGeom>
              <a:avLst/>
              <a:gdLst>
                <a:gd name="T0" fmla="*/ 215 w 219"/>
                <a:gd name="T1" fmla="*/ 9 h 9"/>
                <a:gd name="T2" fmla="*/ 4 w 219"/>
                <a:gd name="T3" fmla="*/ 9 h 9"/>
                <a:gd name="T4" fmla="*/ 0 w 219"/>
                <a:gd name="T5" fmla="*/ 4 h 9"/>
                <a:gd name="T6" fmla="*/ 4 w 219"/>
                <a:gd name="T7" fmla="*/ 0 h 9"/>
                <a:gd name="T8" fmla="*/ 215 w 219"/>
                <a:gd name="T9" fmla="*/ 0 h 9"/>
                <a:gd name="T10" fmla="*/ 219 w 219"/>
                <a:gd name="T11" fmla="*/ 4 h 9"/>
                <a:gd name="T12" fmla="*/ 215 w 219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9" h="9">
                  <a:moveTo>
                    <a:pt x="215" y="9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15" y="0"/>
                    <a:pt x="215" y="0"/>
                    <a:pt x="215" y="0"/>
                  </a:cubicBezTo>
                  <a:cubicBezTo>
                    <a:pt x="217" y="0"/>
                    <a:pt x="219" y="2"/>
                    <a:pt x="219" y="4"/>
                  </a:cubicBezTo>
                  <a:cubicBezTo>
                    <a:pt x="219" y="7"/>
                    <a:pt x="217" y="9"/>
                    <a:pt x="215" y="9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7">
              <a:extLst>
                <a:ext uri="{FF2B5EF4-FFF2-40B4-BE49-F238E27FC236}">
                  <a16:creationId xmlns="" xmlns:a16="http://schemas.microsoft.com/office/drawing/2014/main" id="{27A4F1A4-977D-42C9-9E68-F456FF64498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10555" y="4683013"/>
              <a:ext cx="1075698" cy="42462"/>
            </a:xfrm>
            <a:custGeom>
              <a:avLst/>
              <a:gdLst>
                <a:gd name="T0" fmla="*/ 215 w 219"/>
                <a:gd name="T1" fmla="*/ 9 h 9"/>
                <a:gd name="T2" fmla="*/ 4 w 219"/>
                <a:gd name="T3" fmla="*/ 9 h 9"/>
                <a:gd name="T4" fmla="*/ 0 w 219"/>
                <a:gd name="T5" fmla="*/ 5 h 9"/>
                <a:gd name="T6" fmla="*/ 4 w 219"/>
                <a:gd name="T7" fmla="*/ 0 h 9"/>
                <a:gd name="T8" fmla="*/ 215 w 219"/>
                <a:gd name="T9" fmla="*/ 0 h 9"/>
                <a:gd name="T10" fmla="*/ 219 w 219"/>
                <a:gd name="T11" fmla="*/ 5 h 9"/>
                <a:gd name="T12" fmla="*/ 215 w 219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9" h="9">
                  <a:moveTo>
                    <a:pt x="215" y="9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15" y="0"/>
                    <a:pt x="215" y="0"/>
                    <a:pt x="215" y="0"/>
                  </a:cubicBezTo>
                  <a:cubicBezTo>
                    <a:pt x="217" y="0"/>
                    <a:pt x="219" y="2"/>
                    <a:pt x="219" y="5"/>
                  </a:cubicBezTo>
                  <a:cubicBezTo>
                    <a:pt x="219" y="7"/>
                    <a:pt x="217" y="9"/>
                    <a:pt x="215" y="9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8">
              <a:extLst>
                <a:ext uri="{FF2B5EF4-FFF2-40B4-BE49-F238E27FC236}">
                  <a16:creationId xmlns="" xmlns:a16="http://schemas.microsoft.com/office/drawing/2014/main" id="{CACA6602-42C6-482B-8B95-E75D74C82673}"/>
                </a:ext>
              </a:extLst>
            </p:cNvPr>
            <p:cNvSpPr>
              <a:spLocks/>
            </p:cNvSpPr>
            <p:nvPr/>
          </p:nvSpPr>
          <p:spPr bwMode="auto">
            <a:xfrm>
              <a:off x="189103" y="6817898"/>
              <a:ext cx="11782880" cy="40103"/>
            </a:xfrm>
            <a:custGeom>
              <a:avLst/>
              <a:gdLst>
                <a:gd name="T0" fmla="*/ 1598 w 1602"/>
                <a:gd name="T1" fmla="*/ 8 h 8"/>
                <a:gd name="T2" fmla="*/ 4 w 1602"/>
                <a:gd name="T3" fmla="*/ 8 h 8"/>
                <a:gd name="T4" fmla="*/ 0 w 1602"/>
                <a:gd name="T5" fmla="*/ 4 h 8"/>
                <a:gd name="T6" fmla="*/ 4 w 1602"/>
                <a:gd name="T7" fmla="*/ 0 h 8"/>
                <a:gd name="T8" fmla="*/ 1598 w 1602"/>
                <a:gd name="T9" fmla="*/ 0 h 8"/>
                <a:gd name="T10" fmla="*/ 1602 w 1602"/>
                <a:gd name="T11" fmla="*/ 4 h 8"/>
                <a:gd name="T12" fmla="*/ 1598 w 1602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02" h="8">
                  <a:moveTo>
                    <a:pt x="1598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598" y="0"/>
                    <a:pt x="1598" y="0"/>
                    <a:pt x="1598" y="0"/>
                  </a:cubicBezTo>
                  <a:cubicBezTo>
                    <a:pt x="1600" y="0"/>
                    <a:pt x="1602" y="2"/>
                    <a:pt x="1602" y="4"/>
                  </a:cubicBezTo>
                  <a:cubicBezTo>
                    <a:pt x="1602" y="6"/>
                    <a:pt x="1600" y="8"/>
                    <a:pt x="1598" y="8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9">
              <a:extLst>
                <a:ext uri="{FF2B5EF4-FFF2-40B4-BE49-F238E27FC236}">
                  <a16:creationId xmlns="" xmlns:a16="http://schemas.microsoft.com/office/drawing/2014/main" id="{73B3EB92-B851-4FA3-9CE0-1521E255562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90853" y="3628545"/>
              <a:ext cx="495387" cy="476516"/>
            </a:xfrm>
            <a:custGeom>
              <a:avLst/>
              <a:gdLst>
                <a:gd name="T0" fmla="*/ 64 w 101"/>
                <a:gd name="T1" fmla="*/ 0 h 97"/>
                <a:gd name="T2" fmla="*/ 41 w 101"/>
                <a:gd name="T3" fmla="*/ 10 h 97"/>
                <a:gd name="T4" fmla="*/ 35 w 101"/>
                <a:gd name="T5" fmla="*/ 51 h 97"/>
                <a:gd name="T6" fmla="*/ 36 w 101"/>
                <a:gd name="T7" fmla="*/ 52 h 97"/>
                <a:gd name="T8" fmla="*/ 2 w 101"/>
                <a:gd name="T9" fmla="*/ 85 h 97"/>
                <a:gd name="T10" fmla="*/ 0 w 101"/>
                <a:gd name="T11" fmla="*/ 89 h 97"/>
                <a:gd name="T12" fmla="*/ 3 w 101"/>
                <a:gd name="T13" fmla="*/ 94 h 97"/>
                <a:gd name="T14" fmla="*/ 9 w 101"/>
                <a:gd name="T15" fmla="*/ 97 h 97"/>
                <a:gd name="T16" fmla="*/ 13 w 101"/>
                <a:gd name="T17" fmla="*/ 96 h 97"/>
                <a:gd name="T18" fmla="*/ 46 w 101"/>
                <a:gd name="T19" fmla="*/ 62 h 97"/>
                <a:gd name="T20" fmla="*/ 47 w 101"/>
                <a:gd name="T21" fmla="*/ 63 h 97"/>
                <a:gd name="T22" fmla="*/ 64 w 101"/>
                <a:gd name="T23" fmla="*/ 67 h 97"/>
                <a:gd name="T24" fmla="*/ 88 w 101"/>
                <a:gd name="T25" fmla="*/ 57 h 97"/>
                <a:gd name="T26" fmla="*/ 88 w 101"/>
                <a:gd name="T27" fmla="*/ 10 h 97"/>
                <a:gd name="T28" fmla="*/ 64 w 101"/>
                <a:gd name="T29" fmla="*/ 0 h 97"/>
                <a:gd name="T30" fmla="*/ 64 w 101"/>
                <a:gd name="T31" fmla="*/ 57 h 97"/>
                <a:gd name="T32" fmla="*/ 41 w 101"/>
                <a:gd name="T33" fmla="*/ 34 h 97"/>
                <a:gd name="T34" fmla="*/ 64 w 101"/>
                <a:gd name="T35" fmla="*/ 10 h 97"/>
                <a:gd name="T36" fmla="*/ 64 w 101"/>
                <a:gd name="T37" fmla="*/ 10 h 97"/>
                <a:gd name="T38" fmla="*/ 88 w 101"/>
                <a:gd name="T39" fmla="*/ 34 h 97"/>
                <a:gd name="T40" fmla="*/ 64 w 101"/>
                <a:gd name="T41" fmla="*/ 5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1" h="97">
                  <a:moveTo>
                    <a:pt x="64" y="0"/>
                  </a:moveTo>
                  <a:cubicBezTo>
                    <a:pt x="55" y="0"/>
                    <a:pt x="47" y="4"/>
                    <a:pt x="41" y="10"/>
                  </a:cubicBezTo>
                  <a:cubicBezTo>
                    <a:pt x="30" y="21"/>
                    <a:pt x="28" y="37"/>
                    <a:pt x="35" y="51"/>
                  </a:cubicBezTo>
                  <a:cubicBezTo>
                    <a:pt x="36" y="52"/>
                    <a:pt x="36" y="52"/>
                    <a:pt x="36" y="52"/>
                  </a:cubicBezTo>
                  <a:cubicBezTo>
                    <a:pt x="2" y="85"/>
                    <a:pt x="2" y="85"/>
                    <a:pt x="2" y="85"/>
                  </a:cubicBezTo>
                  <a:cubicBezTo>
                    <a:pt x="2" y="85"/>
                    <a:pt x="0" y="87"/>
                    <a:pt x="0" y="89"/>
                  </a:cubicBezTo>
                  <a:cubicBezTo>
                    <a:pt x="0" y="91"/>
                    <a:pt x="1" y="93"/>
                    <a:pt x="3" y="94"/>
                  </a:cubicBezTo>
                  <a:cubicBezTo>
                    <a:pt x="5" y="96"/>
                    <a:pt x="7" y="97"/>
                    <a:pt x="9" y="97"/>
                  </a:cubicBezTo>
                  <a:cubicBezTo>
                    <a:pt x="11" y="97"/>
                    <a:pt x="13" y="96"/>
                    <a:pt x="13" y="96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47" y="63"/>
                    <a:pt x="47" y="63"/>
                    <a:pt x="47" y="63"/>
                  </a:cubicBezTo>
                  <a:cubicBezTo>
                    <a:pt x="52" y="66"/>
                    <a:pt x="58" y="67"/>
                    <a:pt x="64" y="67"/>
                  </a:cubicBezTo>
                  <a:cubicBezTo>
                    <a:pt x="73" y="67"/>
                    <a:pt x="82" y="64"/>
                    <a:pt x="88" y="57"/>
                  </a:cubicBezTo>
                  <a:cubicBezTo>
                    <a:pt x="101" y="44"/>
                    <a:pt x="101" y="23"/>
                    <a:pt x="88" y="10"/>
                  </a:cubicBezTo>
                  <a:cubicBezTo>
                    <a:pt x="82" y="4"/>
                    <a:pt x="73" y="0"/>
                    <a:pt x="64" y="0"/>
                  </a:cubicBezTo>
                  <a:close/>
                  <a:moveTo>
                    <a:pt x="64" y="57"/>
                  </a:moveTo>
                  <a:cubicBezTo>
                    <a:pt x="51" y="57"/>
                    <a:pt x="41" y="47"/>
                    <a:pt x="41" y="34"/>
                  </a:cubicBezTo>
                  <a:cubicBezTo>
                    <a:pt x="41" y="21"/>
                    <a:pt x="51" y="10"/>
                    <a:pt x="64" y="10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77" y="10"/>
                    <a:pt x="88" y="21"/>
                    <a:pt x="88" y="34"/>
                  </a:cubicBezTo>
                  <a:cubicBezTo>
                    <a:pt x="88" y="47"/>
                    <a:pt x="77" y="57"/>
                    <a:pt x="64" y="57"/>
                  </a:cubicBezTo>
                  <a:close/>
                </a:path>
              </a:pathLst>
            </a:custGeom>
            <a:solidFill>
              <a:srgbClr val="B6D0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Rectangle 40">
              <a:extLst>
                <a:ext uri="{FF2B5EF4-FFF2-40B4-BE49-F238E27FC236}">
                  <a16:creationId xmlns="" xmlns:a16="http://schemas.microsoft.com/office/drawing/2014/main" id="{C46022A6-CB7C-4406-B591-91BC41265E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45623" y="3786598"/>
              <a:ext cx="117949" cy="33026"/>
            </a:xfrm>
            <a:prstGeom prst="rect">
              <a:avLst/>
            </a:prstGeom>
            <a:solidFill>
              <a:srgbClr val="B6D0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1">
              <a:extLst>
                <a:ext uri="{FF2B5EF4-FFF2-40B4-BE49-F238E27FC236}">
                  <a16:creationId xmlns="" xmlns:a16="http://schemas.microsoft.com/office/drawing/2014/main" id="{89E59265-AB7B-49D3-9F88-CDFE4279BB5D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0273" y="5211427"/>
              <a:ext cx="37744" cy="1606471"/>
            </a:xfrm>
            <a:custGeom>
              <a:avLst/>
              <a:gdLst>
                <a:gd name="T0" fmla="*/ 4 w 8"/>
                <a:gd name="T1" fmla="*/ 328 h 328"/>
                <a:gd name="T2" fmla="*/ 0 w 8"/>
                <a:gd name="T3" fmla="*/ 324 h 328"/>
                <a:gd name="T4" fmla="*/ 0 w 8"/>
                <a:gd name="T5" fmla="*/ 5 h 328"/>
                <a:gd name="T6" fmla="*/ 4 w 8"/>
                <a:gd name="T7" fmla="*/ 0 h 328"/>
                <a:gd name="T8" fmla="*/ 8 w 8"/>
                <a:gd name="T9" fmla="*/ 5 h 328"/>
                <a:gd name="T10" fmla="*/ 8 w 8"/>
                <a:gd name="T11" fmla="*/ 324 h 328"/>
                <a:gd name="T12" fmla="*/ 4 w 8"/>
                <a:gd name="T13" fmla="*/ 328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328">
                  <a:moveTo>
                    <a:pt x="4" y="328"/>
                  </a:moveTo>
                  <a:cubicBezTo>
                    <a:pt x="2" y="328"/>
                    <a:pt x="0" y="326"/>
                    <a:pt x="0" y="32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8" y="2"/>
                    <a:pt x="8" y="5"/>
                  </a:cubicBezTo>
                  <a:cubicBezTo>
                    <a:pt x="8" y="324"/>
                    <a:pt x="8" y="324"/>
                    <a:pt x="8" y="324"/>
                  </a:cubicBezTo>
                  <a:cubicBezTo>
                    <a:pt x="8" y="326"/>
                    <a:pt x="6" y="328"/>
                    <a:pt x="4" y="328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2">
              <a:extLst>
                <a:ext uri="{FF2B5EF4-FFF2-40B4-BE49-F238E27FC236}">
                  <a16:creationId xmlns="" xmlns:a16="http://schemas.microsoft.com/office/drawing/2014/main" id="{3844328F-3C27-4027-9464-A163C4B361E6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1198" y="5211427"/>
              <a:ext cx="40103" cy="1606471"/>
            </a:xfrm>
            <a:custGeom>
              <a:avLst/>
              <a:gdLst>
                <a:gd name="T0" fmla="*/ 4 w 8"/>
                <a:gd name="T1" fmla="*/ 328 h 328"/>
                <a:gd name="T2" fmla="*/ 0 w 8"/>
                <a:gd name="T3" fmla="*/ 324 h 328"/>
                <a:gd name="T4" fmla="*/ 0 w 8"/>
                <a:gd name="T5" fmla="*/ 5 h 328"/>
                <a:gd name="T6" fmla="*/ 4 w 8"/>
                <a:gd name="T7" fmla="*/ 0 h 328"/>
                <a:gd name="T8" fmla="*/ 8 w 8"/>
                <a:gd name="T9" fmla="*/ 5 h 328"/>
                <a:gd name="T10" fmla="*/ 8 w 8"/>
                <a:gd name="T11" fmla="*/ 324 h 328"/>
                <a:gd name="T12" fmla="*/ 4 w 8"/>
                <a:gd name="T13" fmla="*/ 328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328">
                  <a:moveTo>
                    <a:pt x="4" y="328"/>
                  </a:moveTo>
                  <a:cubicBezTo>
                    <a:pt x="2" y="328"/>
                    <a:pt x="0" y="326"/>
                    <a:pt x="0" y="32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8" y="2"/>
                    <a:pt x="8" y="5"/>
                  </a:cubicBezTo>
                  <a:cubicBezTo>
                    <a:pt x="8" y="324"/>
                    <a:pt x="8" y="324"/>
                    <a:pt x="8" y="324"/>
                  </a:cubicBezTo>
                  <a:cubicBezTo>
                    <a:pt x="8" y="326"/>
                    <a:pt x="7" y="328"/>
                    <a:pt x="4" y="328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3">
              <a:extLst>
                <a:ext uri="{FF2B5EF4-FFF2-40B4-BE49-F238E27FC236}">
                  <a16:creationId xmlns="" xmlns:a16="http://schemas.microsoft.com/office/drawing/2014/main" id="{7C880766-C24C-45D9-AE5F-710C6891EEB6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0273" y="5319940"/>
              <a:ext cx="401028" cy="44821"/>
            </a:xfrm>
            <a:custGeom>
              <a:avLst/>
              <a:gdLst>
                <a:gd name="T0" fmla="*/ 78 w 82"/>
                <a:gd name="T1" fmla="*/ 9 h 9"/>
                <a:gd name="T2" fmla="*/ 4 w 82"/>
                <a:gd name="T3" fmla="*/ 9 h 9"/>
                <a:gd name="T4" fmla="*/ 0 w 82"/>
                <a:gd name="T5" fmla="*/ 4 h 9"/>
                <a:gd name="T6" fmla="*/ 4 w 82"/>
                <a:gd name="T7" fmla="*/ 0 h 9"/>
                <a:gd name="T8" fmla="*/ 78 w 82"/>
                <a:gd name="T9" fmla="*/ 0 h 9"/>
                <a:gd name="T10" fmla="*/ 82 w 82"/>
                <a:gd name="T11" fmla="*/ 4 h 9"/>
                <a:gd name="T12" fmla="*/ 78 w 82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9">
                  <a:moveTo>
                    <a:pt x="78" y="9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1" y="0"/>
                    <a:pt x="82" y="2"/>
                    <a:pt x="82" y="4"/>
                  </a:cubicBezTo>
                  <a:cubicBezTo>
                    <a:pt x="82" y="7"/>
                    <a:pt x="81" y="9"/>
                    <a:pt x="78" y="9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4">
              <a:extLst>
                <a:ext uri="{FF2B5EF4-FFF2-40B4-BE49-F238E27FC236}">
                  <a16:creationId xmlns="" xmlns:a16="http://schemas.microsoft.com/office/drawing/2014/main" id="{858477EC-E4F3-42DC-A53D-A2A2AA574073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0273" y="5501582"/>
              <a:ext cx="401028" cy="37744"/>
            </a:xfrm>
            <a:custGeom>
              <a:avLst/>
              <a:gdLst>
                <a:gd name="T0" fmla="*/ 78 w 82"/>
                <a:gd name="T1" fmla="*/ 8 h 8"/>
                <a:gd name="T2" fmla="*/ 4 w 82"/>
                <a:gd name="T3" fmla="*/ 8 h 8"/>
                <a:gd name="T4" fmla="*/ 0 w 82"/>
                <a:gd name="T5" fmla="*/ 4 h 8"/>
                <a:gd name="T6" fmla="*/ 4 w 82"/>
                <a:gd name="T7" fmla="*/ 0 h 8"/>
                <a:gd name="T8" fmla="*/ 78 w 82"/>
                <a:gd name="T9" fmla="*/ 0 h 8"/>
                <a:gd name="T10" fmla="*/ 82 w 82"/>
                <a:gd name="T11" fmla="*/ 4 h 8"/>
                <a:gd name="T12" fmla="*/ 78 w 82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8">
                  <a:moveTo>
                    <a:pt x="78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1" y="0"/>
                    <a:pt x="82" y="2"/>
                    <a:pt x="82" y="4"/>
                  </a:cubicBezTo>
                  <a:cubicBezTo>
                    <a:pt x="82" y="6"/>
                    <a:pt x="81" y="8"/>
                    <a:pt x="78" y="8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5">
              <a:extLst>
                <a:ext uri="{FF2B5EF4-FFF2-40B4-BE49-F238E27FC236}">
                  <a16:creationId xmlns="" xmlns:a16="http://schemas.microsoft.com/office/drawing/2014/main" id="{0498491A-6B7A-4BAF-A549-A98A9D48666B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0273" y="5676148"/>
              <a:ext cx="401028" cy="44821"/>
            </a:xfrm>
            <a:custGeom>
              <a:avLst/>
              <a:gdLst>
                <a:gd name="T0" fmla="*/ 78 w 82"/>
                <a:gd name="T1" fmla="*/ 9 h 9"/>
                <a:gd name="T2" fmla="*/ 4 w 82"/>
                <a:gd name="T3" fmla="*/ 9 h 9"/>
                <a:gd name="T4" fmla="*/ 0 w 82"/>
                <a:gd name="T5" fmla="*/ 4 h 9"/>
                <a:gd name="T6" fmla="*/ 4 w 82"/>
                <a:gd name="T7" fmla="*/ 0 h 9"/>
                <a:gd name="T8" fmla="*/ 78 w 82"/>
                <a:gd name="T9" fmla="*/ 0 h 9"/>
                <a:gd name="T10" fmla="*/ 82 w 82"/>
                <a:gd name="T11" fmla="*/ 4 h 9"/>
                <a:gd name="T12" fmla="*/ 78 w 82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9">
                  <a:moveTo>
                    <a:pt x="78" y="9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1" y="0"/>
                    <a:pt x="82" y="2"/>
                    <a:pt x="82" y="4"/>
                  </a:cubicBezTo>
                  <a:cubicBezTo>
                    <a:pt x="82" y="7"/>
                    <a:pt x="81" y="9"/>
                    <a:pt x="78" y="9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46">
              <a:extLst>
                <a:ext uri="{FF2B5EF4-FFF2-40B4-BE49-F238E27FC236}">
                  <a16:creationId xmlns="" xmlns:a16="http://schemas.microsoft.com/office/drawing/2014/main" id="{34E7348A-C5E2-46CF-B101-C6B6B594BBC4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0273" y="5857790"/>
              <a:ext cx="401028" cy="40103"/>
            </a:xfrm>
            <a:custGeom>
              <a:avLst/>
              <a:gdLst>
                <a:gd name="T0" fmla="*/ 78 w 82"/>
                <a:gd name="T1" fmla="*/ 8 h 8"/>
                <a:gd name="T2" fmla="*/ 4 w 82"/>
                <a:gd name="T3" fmla="*/ 8 h 8"/>
                <a:gd name="T4" fmla="*/ 0 w 82"/>
                <a:gd name="T5" fmla="*/ 4 h 8"/>
                <a:gd name="T6" fmla="*/ 4 w 82"/>
                <a:gd name="T7" fmla="*/ 0 h 8"/>
                <a:gd name="T8" fmla="*/ 78 w 82"/>
                <a:gd name="T9" fmla="*/ 0 h 8"/>
                <a:gd name="T10" fmla="*/ 82 w 82"/>
                <a:gd name="T11" fmla="*/ 4 h 8"/>
                <a:gd name="T12" fmla="*/ 78 w 82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8">
                  <a:moveTo>
                    <a:pt x="78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1" y="0"/>
                    <a:pt x="82" y="2"/>
                    <a:pt x="82" y="4"/>
                  </a:cubicBezTo>
                  <a:cubicBezTo>
                    <a:pt x="82" y="6"/>
                    <a:pt x="81" y="8"/>
                    <a:pt x="78" y="8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47">
              <a:extLst>
                <a:ext uri="{FF2B5EF4-FFF2-40B4-BE49-F238E27FC236}">
                  <a16:creationId xmlns="" xmlns:a16="http://schemas.microsoft.com/office/drawing/2014/main" id="{BF6A1C14-8EA2-4FAE-AFA1-F45A338CC6FE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0273" y="6034714"/>
              <a:ext cx="401028" cy="44821"/>
            </a:xfrm>
            <a:custGeom>
              <a:avLst/>
              <a:gdLst>
                <a:gd name="T0" fmla="*/ 78 w 82"/>
                <a:gd name="T1" fmla="*/ 9 h 9"/>
                <a:gd name="T2" fmla="*/ 4 w 82"/>
                <a:gd name="T3" fmla="*/ 9 h 9"/>
                <a:gd name="T4" fmla="*/ 0 w 82"/>
                <a:gd name="T5" fmla="*/ 4 h 9"/>
                <a:gd name="T6" fmla="*/ 4 w 82"/>
                <a:gd name="T7" fmla="*/ 0 h 9"/>
                <a:gd name="T8" fmla="*/ 78 w 82"/>
                <a:gd name="T9" fmla="*/ 0 h 9"/>
                <a:gd name="T10" fmla="*/ 82 w 82"/>
                <a:gd name="T11" fmla="*/ 4 h 9"/>
                <a:gd name="T12" fmla="*/ 78 w 82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9">
                  <a:moveTo>
                    <a:pt x="78" y="9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1" y="0"/>
                    <a:pt x="82" y="2"/>
                    <a:pt x="82" y="4"/>
                  </a:cubicBezTo>
                  <a:cubicBezTo>
                    <a:pt x="82" y="7"/>
                    <a:pt x="81" y="9"/>
                    <a:pt x="78" y="9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48">
              <a:extLst>
                <a:ext uri="{FF2B5EF4-FFF2-40B4-BE49-F238E27FC236}">
                  <a16:creationId xmlns="" xmlns:a16="http://schemas.microsoft.com/office/drawing/2014/main" id="{C433D2DC-C179-48E2-A9B9-5E7E65232747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0273" y="6216356"/>
              <a:ext cx="401028" cy="40103"/>
            </a:xfrm>
            <a:custGeom>
              <a:avLst/>
              <a:gdLst>
                <a:gd name="T0" fmla="*/ 78 w 82"/>
                <a:gd name="T1" fmla="*/ 8 h 8"/>
                <a:gd name="T2" fmla="*/ 4 w 82"/>
                <a:gd name="T3" fmla="*/ 8 h 8"/>
                <a:gd name="T4" fmla="*/ 0 w 82"/>
                <a:gd name="T5" fmla="*/ 4 h 8"/>
                <a:gd name="T6" fmla="*/ 4 w 82"/>
                <a:gd name="T7" fmla="*/ 0 h 8"/>
                <a:gd name="T8" fmla="*/ 78 w 82"/>
                <a:gd name="T9" fmla="*/ 0 h 8"/>
                <a:gd name="T10" fmla="*/ 82 w 82"/>
                <a:gd name="T11" fmla="*/ 4 h 8"/>
                <a:gd name="T12" fmla="*/ 78 w 82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8">
                  <a:moveTo>
                    <a:pt x="78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1" y="0"/>
                    <a:pt x="82" y="2"/>
                    <a:pt x="82" y="4"/>
                  </a:cubicBezTo>
                  <a:cubicBezTo>
                    <a:pt x="82" y="6"/>
                    <a:pt x="81" y="8"/>
                    <a:pt x="78" y="8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49">
              <a:extLst>
                <a:ext uri="{FF2B5EF4-FFF2-40B4-BE49-F238E27FC236}">
                  <a16:creationId xmlns="" xmlns:a16="http://schemas.microsoft.com/office/drawing/2014/main" id="{EF392994-FC1C-47F3-8726-005E7E7287E6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0273" y="6393280"/>
              <a:ext cx="401028" cy="42462"/>
            </a:xfrm>
            <a:custGeom>
              <a:avLst/>
              <a:gdLst>
                <a:gd name="T0" fmla="*/ 78 w 82"/>
                <a:gd name="T1" fmla="*/ 9 h 9"/>
                <a:gd name="T2" fmla="*/ 4 w 82"/>
                <a:gd name="T3" fmla="*/ 9 h 9"/>
                <a:gd name="T4" fmla="*/ 0 w 82"/>
                <a:gd name="T5" fmla="*/ 4 h 9"/>
                <a:gd name="T6" fmla="*/ 4 w 82"/>
                <a:gd name="T7" fmla="*/ 0 h 9"/>
                <a:gd name="T8" fmla="*/ 78 w 82"/>
                <a:gd name="T9" fmla="*/ 0 h 9"/>
                <a:gd name="T10" fmla="*/ 82 w 82"/>
                <a:gd name="T11" fmla="*/ 4 h 9"/>
                <a:gd name="T12" fmla="*/ 78 w 82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9">
                  <a:moveTo>
                    <a:pt x="78" y="9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1" y="0"/>
                    <a:pt x="82" y="2"/>
                    <a:pt x="82" y="4"/>
                  </a:cubicBezTo>
                  <a:cubicBezTo>
                    <a:pt x="82" y="7"/>
                    <a:pt x="81" y="9"/>
                    <a:pt x="78" y="9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0">
              <a:extLst>
                <a:ext uri="{FF2B5EF4-FFF2-40B4-BE49-F238E27FC236}">
                  <a16:creationId xmlns="" xmlns:a16="http://schemas.microsoft.com/office/drawing/2014/main" id="{85C1F0FB-EB14-46EF-B1DB-F63E4319ADBE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0273" y="6574922"/>
              <a:ext cx="401028" cy="37744"/>
            </a:xfrm>
            <a:custGeom>
              <a:avLst/>
              <a:gdLst>
                <a:gd name="T0" fmla="*/ 78 w 82"/>
                <a:gd name="T1" fmla="*/ 8 h 8"/>
                <a:gd name="T2" fmla="*/ 4 w 82"/>
                <a:gd name="T3" fmla="*/ 8 h 8"/>
                <a:gd name="T4" fmla="*/ 0 w 82"/>
                <a:gd name="T5" fmla="*/ 4 h 8"/>
                <a:gd name="T6" fmla="*/ 4 w 82"/>
                <a:gd name="T7" fmla="*/ 0 h 8"/>
                <a:gd name="T8" fmla="*/ 78 w 82"/>
                <a:gd name="T9" fmla="*/ 0 h 8"/>
                <a:gd name="T10" fmla="*/ 82 w 82"/>
                <a:gd name="T11" fmla="*/ 4 h 8"/>
                <a:gd name="T12" fmla="*/ 78 w 82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8">
                  <a:moveTo>
                    <a:pt x="78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1" y="0"/>
                    <a:pt x="82" y="2"/>
                    <a:pt x="82" y="4"/>
                  </a:cubicBezTo>
                  <a:cubicBezTo>
                    <a:pt x="82" y="6"/>
                    <a:pt x="81" y="8"/>
                    <a:pt x="78" y="8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1">
              <a:extLst>
                <a:ext uri="{FF2B5EF4-FFF2-40B4-BE49-F238E27FC236}">
                  <a16:creationId xmlns="" xmlns:a16="http://schemas.microsoft.com/office/drawing/2014/main" id="{8316D775-78D8-4C9D-B355-F591AB294AA0}"/>
                </a:ext>
              </a:extLst>
            </p:cNvPr>
            <p:cNvSpPr>
              <a:spLocks/>
            </p:cNvSpPr>
            <p:nvPr/>
          </p:nvSpPr>
          <p:spPr bwMode="auto">
            <a:xfrm>
              <a:off x="5744885" y="5192555"/>
              <a:ext cx="37744" cy="117949"/>
            </a:xfrm>
            <a:custGeom>
              <a:avLst/>
              <a:gdLst>
                <a:gd name="T0" fmla="*/ 4 w 8"/>
                <a:gd name="T1" fmla="*/ 24 h 24"/>
                <a:gd name="T2" fmla="*/ 0 w 8"/>
                <a:gd name="T3" fmla="*/ 20 h 24"/>
                <a:gd name="T4" fmla="*/ 0 w 8"/>
                <a:gd name="T5" fmla="*/ 4 h 24"/>
                <a:gd name="T6" fmla="*/ 4 w 8"/>
                <a:gd name="T7" fmla="*/ 0 h 24"/>
                <a:gd name="T8" fmla="*/ 8 w 8"/>
                <a:gd name="T9" fmla="*/ 4 h 24"/>
                <a:gd name="T10" fmla="*/ 8 w 8"/>
                <a:gd name="T11" fmla="*/ 20 h 24"/>
                <a:gd name="T12" fmla="*/ 4 w 8"/>
                <a:gd name="T1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24">
                  <a:moveTo>
                    <a:pt x="4" y="24"/>
                  </a:moveTo>
                  <a:cubicBezTo>
                    <a:pt x="2" y="24"/>
                    <a:pt x="0" y="22"/>
                    <a:pt x="0" y="2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2"/>
                    <a:pt x="6" y="24"/>
                    <a:pt x="4" y="24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2">
              <a:extLst>
                <a:ext uri="{FF2B5EF4-FFF2-40B4-BE49-F238E27FC236}">
                  <a16:creationId xmlns="" xmlns:a16="http://schemas.microsoft.com/office/drawing/2014/main" id="{FCBF4B6F-DBD8-41E1-ACF0-9087FC790F99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4783" y="5230299"/>
              <a:ext cx="117949" cy="40103"/>
            </a:xfrm>
            <a:custGeom>
              <a:avLst/>
              <a:gdLst>
                <a:gd name="T0" fmla="*/ 20 w 24"/>
                <a:gd name="T1" fmla="*/ 8 h 8"/>
                <a:gd name="T2" fmla="*/ 4 w 24"/>
                <a:gd name="T3" fmla="*/ 8 h 8"/>
                <a:gd name="T4" fmla="*/ 0 w 24"/>
                <a:gd name="T5" fmla="*/ 4 h 8"/>
                <a:gd name="T6" fmla="*/ 4 w 24"/>
                <a:gd name="T7" fmla="*/ 0 h 8"/>
                <a:gd name="T8" fmla="*/ 20 w 24"/>
                <a:gd name="T9" fmla="*/ 0 h 8"/>
                <a:gd name="T10" fmla="*/ 24 w 24"/>
                <a:gd name="T11" fmla="*/ 4 h 8"/>
                <a:gd name="T12" fmla="*/ 20 w 24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8">
                  <a:moveTo>
                    <a:pt x="20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2" y="0"/>
                    <a:pt x="24" y="2"/>
                    <a:pt x="24" y="4"/>
                  </a:cubicBezTo>
                  <a:cubicBezTo>
                    <a:pt x="24" y="6"/>
                    <a:pt x="22" y="8"/>
                    <a:pt x="20" y="8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3">
              <a:extLst>
                <a:ext uri="{FF2B5EF4-FFF2-40B4-BE49-F238E27FC236}">
                  <a16:creationId xmlns="" xmlns:a16="http://schemas.microsoft.com/office/drawing/2014/main" id="{7D06C59A-DA62-4C02-A6E9-B75D51406B26}"/>
                </a:ext>
              </a:extLst>
            </p:cNvPr>
            <p:cNvSpPr>
              <a:spLocks/>
            </p:cNvSpPr>
            <p:nvPr/>
          </p:nvSpPr>
          <p:spPr bwMode="auto">
            <a:xfrm>
              <a:off x="7573101" y="2359409"/>
              <a:ext cx="40103" cy="117949"/>
            </a:xfrm>
            <a:custGeom>
              <a:avLst/>
              <a:gdLst>
                <a:gd name="T0" fmla="*/ 4 w 8"/>
                <a:gd name="T1" fmla="*/ 24 h 24"/>
                <a:gd name="T2" fmla="*/ 0 w 8"/>
                <a:gd name="T3" fmla="*/ 20 h 24"/>
                <a:gd name="T4" fmla="*/ 0 w 8"/>
                <a:gd name="T5" fmla="*/ 4 h 24"/>
                <a:gd name="T6" fmla="*/ 4 w 8"/>
                <a:gd name="T7" fmla="*/ 0 h 24"/>
                <a:gd name="T8" fmla="*/ 8 w 8"/>
                <a:gd name="T9" fmla="*/ 4 h 24"/>
                <a:gd name="T10" fmla="*/ 8 w 8"/>
                <a:gd name="T11" fmla="*/ 20 h 24"/>
                <a:gd name="T12" fmla="*/ 4 w 8"/>
                <a:gd name="T1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24">
                  <a:moveTo>
                    <a:pt x="4" y="24"/>
                  </a:moveTo>
                  <a:cubicBezTo>
                    <a:pt x="2" y="24"/>
                    <a:pt x="0" y="23"/>
                    <a:pt x="0" y="2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3"/>
                    <a:pt x="6" y="24"/>
                    <a:pt x="4" y="24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54">
              <a:extLst>
                <a:ext uri="{FF2B5EF4-FFF2-40B4-BE49-F238E27FC236}">
                  <a16:creationId xmlns="" xmlns:a16="http://schemas.microsoft.com/office/drawing/2014/main" id="{E6C6D7FB-D8C7-4E06-8587-7FF93F92399C}"/>
                </a:ext>
              </a:extLst>
            </p:cNvPr>
            <p:cNvSpPr>
              <a:spLocks/>
            </p:cNvSpPr>
            <p:nvPr/>
          </p:nvSpPr>
          <p:spPr bwMode="auto">
            <a:xfrm>
              <a:off x="7532998" y="2399512"/>
              <a:ext cx="117949" cy="37744"/>
            </a:xfrm>
            <a:custGeom>
              <a:avLst/>
              <a:gdLst>
                <a:gd name="T0" fmla="*/ 20 w 24"/>
                <a:gd name="T1" fmla="*/ 8 h 8"/>
                <a:gd name="T2" fmla="*/ 4 w 24"/>
                <a:gd name="T3" fmla="*/ 8 h 8"/>
                <a:gd name="T4" fmla="*/ 0 w 24"/>
                <a:gd name="T5" fmla="*/ 4 h 8"/>
                <a:gd name="T6" fmla="*/ 4 w 24"/>
                <a:gd name="T7" fmla="*/ 0 h 8"/>
                <a:gd name="T8" fmla="*/ 20 w 24"/>
                <a:gd name="T9" fmla="*/ 0 h 8"/>
                <a:gd name="T10" fmla="*/ 24 w 24"/>
                <a:gd name="T11" fmla="*/ 4 h 8"/>
                <a:gd name="T12" fmla="*/ 20 w 24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8">
                  <a:moveTo>
                    <a:pt x="20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2" y="0"/>
                    <a:pt x="24" y="2"/>
                    <a:pt x="24" y="4"/>
                  </a:cubicBezTo>
                  <a:cubicBezTo>
                    <a:pt x="24" y="6"/>
                    <a:pt x="22" y="8"/>
                    <a:pt x="20" y="8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55">
              <a:extLst>
                <a:ext uri="{FF2B5EF4-FFF2-40B4-BE49-F238E27FC236}">
                  <a16:creationId xmlns="" xmlns:a16="http://schemas.microsoft.com/office/drawing/2014/main" id="{D8AA50C1-8ABD-4F11-8572-DFD6FF4950DB}"/>
                </a:ext>
              </a:extLst>
            </p:cNvPr>
            <p:cNvSpPr>
              <a:spLocks/>
            </p:cNvSpPr>
            <p:nvPr/>
          </p:nvSpPr>
          <p:spPr bwMode="auto">
            <a:xfrm>
              <a:off x="8136899" y="6511230"/>
              <a:ext cx="117949" cy="68411"/>
            </a:xfrm>
            <a:custGeom>
              <a:avLst/>
              <a:gdLst>
                <a:gd name="T0" fmla="*/ 20 w 24"/>
                <a:gd name="T1" fmla="*/ 14 h 14"/>
                <a:gd name="T2" fmla="*/ 19 w 24"/>
                <a:gd name="T3" fmla="*/ 13 h 14"/>
                <a:gd name="T4" fmla="*/ 3 w 24"/>
                <a:gd name="T5" fmla="*/ 9 h 14"/>
                <a:gd name="T6" fmla="*/ 0 w 24"/>
                <a:gd name="T7" fmla="*/ 4 h 14"/>
                <a:gd name="T8" fmla="*/ 5 w 24"/>
                <a:gd name="T9" fmla="*/ 1 h 14"/>
                <a:gd name="T10" fmla="*/ 21 w 24"/>
                <a:gd name="T11" fmla="*/ 6 h 14"/>
                <a:gd name="T12" fmla="*/ 24 w 24"/>
                <a:gd name="T13" fmla="*/ 11 h 14"/>
                <a:gd name="T14" fmla="*/ 20 w 24"/>
                <a:gd name="T1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14">
                  <a:moveTo>
                    <a:pt x="20" y="14"/>
                  </a:moveTo>
                  <a:cubicBezTo>
                    <a:pt x="19" y="14"/>
                    <a:pt x="19" y="14"/>
                    <a:pt x="19" y="13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1" y="2"/>
                    <a:pt x="3" y="0"/>
                    <a:pt x="5" y="1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3" y="6"/>
                    <a:pt x="24" y="8"/>
                    <a:pt x="24" y="11"/>
                  </a:cubicBezTo>
                  <a:cubicBezTo>
                    <a:pt x="23" y="12"/>
                    <a:pt x="22" y="14"/>
                    <a:pt x="20" y="14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56">
              <a:extLst>
                <a:ext uri="{FF2B5EF4-FFF2-40B4-BE49-F238E27FC236}">
                  <a16:creationId xmlns="" xmlns:a16="http://schemas.microsoft.com/office/drawing/2014/main" id="{1CAFA58E-F5F4-4E62-A64C-6A833232F0DF}"/>
                </a:ext>
              </a:extLst>
            </p:cNvPr>
            <p:cNvSpPr>
              <a:spLocks/>
            </p:cNvSpPr>
            <p:nvPr/>
          </p:nvSpPr>
          <p:spPr bwMode="auto">
            <a:xfrm>
              <a:off x="8160489" y="6485281"/>
              <a:ext cx="68411" cy="117949"/>
            </a:xfrm>
            <a:custGeom>
              <a:avLst/>
              <a:gdLst>
                <a:gd name="T0" fmla="*/ 5 w 14"/>
                <a:gd name="T1" fmla="*/ 24 h 24"/>
                <a:gd name="T2" fmla="*/ 4 w 14"/>
                <a:gd name="T3" fmla="*/ 24 h 24"/>
                <a:gd name="T4" fmla="*/ 1 w 14"/>
                <a:gd name="T5" fmla="*/ 19 h 24"/>
                <a:gd name="T6" fmla="*/ 5 w 14"/>
                <a:gd name="T7" fmla="*/ 3 h 24"/>
                <a:gd name="T8" fmla="*/ 10 w 14"/>
                <a:gd name="T9" fmla="*/ 1 h 24"/>
                <a:gd name="T10" fmla="*/ 13 w 14"/>
                <a:gd name="T11" fmla="*/ 6 h 24"/>
                <a:gd name="T12" fmla="*/ 9 w 14"/>
                <a:gd name="T13" fmla="*/ 21 h 24"/>
                <a:gd name="T14" fmla="*/ 5 w 14"/>
                <a:gd name="T1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24">
                  <a:moveTo>
                    <a:pt x="5" y="24"/>
                  </a:moveTo>
                  <a:cubicBezTo>
                    <a:pt x="4" y="24"/>
                    <a:pt x="4" y="24"/>
                    <a:pt x="4" y="24"/>
                  </a:cubicBezTo>
                  <a:cubicBezTo>
                    <a:pt x="1" y="23"/>
                    <a:pt x="0" y="21"/>
                    <a:pt x="1" y="19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6" y="1"/>
                    <a:pt x="8" y="0"/>
                    <a:pt x="10" y="1"/>
                  </a:cubicBezTo>
                  <a:cubicBezTo>
                    <a:pt x="13" y="1"/>
                    <a:pt x="14" y="3"/>
                    <a:pt x="13" y="6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3"/>
                    <a:pt x="7" y="24"/>
                    <a:pt x="5" y="24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57">
              <a:extLst>
                <a:ext uri="{FF2B5EF4-FFF2-40B4-BE49-F238E27FC236}">
                  <a16:creationId xmlns="" xmlns:a16="http://schemas.microsoft.com/office/drawing/2014/main" id="{8307C72A-96CB-426C-8B8A-50217864863F}"/>
                </a:ext>
              </a:extLst>
            </p:cNvPr>
            <p:cNvSpPr>
              <a:spLocks/>
            </p:cNvSpPr>
            <p:nvPr/>
          </p:nvSpPr>
          <p:spPr bwMode="auto">
            <a:xfrm>
              <a:off x="7735871" y="4123933"/>
              <a:ext cx="120308" cy="63693"/>
            </a:xfrm>
            <a:custGeom>
              <a:avLst/>
              <a:gdLst>
                <a:gd name="T0" fmla="*/ 20 w 25"/>
                <a:gd name="T1" fmla="*/ 13 h 13"/>
                <a:gd name="T2" fmla="*/ 19 w 25"/>
                <a:gd name="T3" fmla="*/ 13 h 13"/>
                <a:gd name="T4" fmla="*/ 3 w 25"/>
                <a:gd name="T5" fmla="*/ 8 h 13"/>
                <a:gd name="T6" fmla="*/ 1 w 25"/>
                <a:gd name="T7" fmla="*/ 3 h 13"/>
                <a:gd name="T8" fmla="*/ 6 w 25"/>
                <a:gd name="T9" fmla="*/ 0 h 13"/>
                <a:gd name="T10" fmla="*/ 21 w 25"/>
                <a:gd name="T11" fmla="*/ 5 h 13"/>
                <a:gd name="T12" fmla="*/ 24 w 25"/>
                <a:gd name="T13" fmla="*/ 10 h 13"/>
                <a:gd name="T14" fmla="*/ 20 w 25"/>
                <a:gd name="T1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13">
                  <a:moveTo>
                    <a:pt x="20" y="13"/>
                  </a:moveTo>
                  <a:cubicBezTo>
                    <a:pt x="20" y="13"/>
                    <a:pt x="19" y="13"/>
                    <a:pt x="19" y="13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8"/>
                    <a:pt x="0" y="5"/>
                    <a:pt x="1" y="3"/>
                  </a:cubicBezTo>
                  <a:cubicBezTo>
                    <a:pt x="1" y="1"/>
                    <a:pt x="4" y="0"/>
                    <a:pt x="6" y="0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3" y="5"/>
                    <a:pt x="25" y="8"/>
                    <a:pt x="24" y="10"/>
                  </a:cubicBezTo>
                  <a:cubicBezTo>
                    <a:pt x="24" y="12"/>
                    <a:pt x="22" y="13"/>
                    <a:pt x="20" y="13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58">
              <a:extLst>
                <a:ext uri="{FF2B5EF4-FFF2-40B4-BE49-F238E27FC236}">
                  <a16:creationId xmlns="" xmlns:a16="http://schemas.microsoft.com/office/drawing/2014/main" id="{BC49EEA0-348A-4958-AAE9-3A96EF07B0EE}"/>
                </a:ext>
              </a:extLst>
            </p:cNvPr>
            <p:cNvSpPr>
              <a:spLocks/>
            </p:cNvSpPr>
            <p:nvPr/>
          </p:nvSpPr>
          <p:spPr bwMode="auto">
            <a:xfrm>
              <a:off x="7764179" y="4093266"/>
              <a:ext cx="63693" cy="117949"/>
            </a:xfrm>
            <a:custGeom>
              <a:avLst/>
              <a:gdLst>
                <a:gd name="T0" fmla="*/ 4 w 13"/>
                <a:gd name="T1" fmla="*/ 24 h 24"/>
                <a:gd name="T2" fmla="*/ 3 w 13"/>
                <a:gd name="T3" fmla="*/ 24 h 24"/>
                <a:gd name="T4" fmla="*/ 0 w 13"/>
                <a:gd name="T5" fmla="*/ 19 h 24"/>
                <a:gd name="T6" fmla="*/ 5 w 13"/>
                <a:gd name="T7" fmla="*/ 4 h 24"/>
                <a:gd name="T8" fmla="*/ 10 w 13"/>
                <a:gd name="T9" fmla="*/ 1 h 24"/>
                <a:gd name="T10" fmla="*/ 13 w 13"/>
                <a:gd name="T11" fmla="*/ 6 h 24"/>
                <a:gd name="T12" fmla="*/ 8 w 13"/>
                <a:gd name="T13" fmla="*/ 21 h 24"/>
                <a:gd name="T14" fmla="*/ 4 w 13"/>
                <a:gd name="T1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24">
                  <a:moveTo>
                    <a:pt x="4" y="24"/>
                  </a:moveTo>
                  <a:cubicBezTo>
                    <a:pt x="4" y="24"/>
                    <a:pt x="3" y="24"/>
                    <a:pt x="3" y="24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1"/>
                    <a:pt x="8" y="0"/>
                    <a:pt x="10" y="1"/>
                  </a:cubicBezTo>
                  <a:cubicBezTo>
                    <a:pt x="12" y="1"/>
                    <a:pt x="13" y="4"/>
                    <a:pt x="13" y="6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3"/>
                    <a:pt x="6" y="24"/>
                    <a:pt x="4" y="24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Oval 59">
              <a:extLst>
                <a:ext uri="{FF2B5EF4-FFF2-40B4-BE49-F238E27FC236}">
                  <a16:creationId xmlns="" xmlns:a16="http://schemas.microsoft.com/office/drawing/2014/main" id="{7E21E34C-9EFD-4EBC-B7FA-F312135DB1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99972" y="3154389"/>
              <a:ext cx="563798" cy="568516"/>
            </a:xfrm>
            <a:prstGeom prst="ellipse">
              <a:avLst/>
            </a:prstGeom>
            <a:solidFill>
              <a:srgbClr val="B6D0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Oval 60">
              <a:extLst>
                <a:ext uri="{FF2B5EF4-FFF2-40B4-BE49-F238E27FC236}">
                  <a16:creationId xmlns="" xmlns:a16="http://schemas.microsoft.com/office/drawing/2014/main" id="{ACC0A906-A730-4E0C-9E8E-73F76CA2A4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68383" y="3227517"/>
              <a:ext cx="422259" cy="4199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61">
              <a:extLst>
                <a:ext uri="{FF2B5EF4-FFF2-40B4-BE49-F238E27FC236}">
                  <a16:creationId xmlns="" xmlns:a16="http://schemas.microsoft.com/office/drawing/2014/main" id="{0DF3AC8E-F931-402A-B26A-2BD940618E6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58947" y="3218081"/>
              <a:ext cx="441131" cy="441131"/>
            </a:xfrm>
            <a:custGeom>
              <a:avLst/>
              <a:gdLst>
                <a:gd name="T0" fmla="*/ 45 w 90"/>
                <a:gd name="T1" fmla="*/ 90 h 90"/>
                <a:gd name="T2" fmla="*/ 0 w 90"/>
                <a:gd name="T3" fmla="*/ 45 h 90"/>
                <a:gd name="T4" fmla="*/ 45 w 90"/>
                <a:gd name="T5" fmla="*/ 0 h 90"/>
                <a:gd name="T6" fmla="*/ 90 w 90"/>
                <a:gd name="T7" fmla="*/ 45 h 90"/>
                <a:gd name="T8" fmla="*/ 45 w 90"/>
                <a:gd name="T9" fmla="*/ 90 h 90"/>
                <a:gd name="T10" fmla="*/ 45 w 90"/>
                <a:gd name="T11" fmla="*/ 3 h 90"/>
                <a:gd name="T12" fmla="*/ 4 w 90"/>
                <a:gd name="T13" fmla="*/ 45 h 90"/>
                <a:gd name="T14" fmla="*/ 45 w 90"/>
                <a:gd name="T15" fmla="*/ 86 h 90"/>
                <a:gd name="T16" fmla="*/ 87 w 90"/>
                <a:gd name="T17" fmla="*/ 45 h 90"/>
                <a:gd name="T18" fmla="*/ 45 w 90"/>
                <a:gd name="T19" fmla="*/ 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0" h="90">
                  <a:moveTo>
                    <a:pt x="45" y="90"/>
                  </a:moveTo>
                  <a:cubicBezTo>
                    <a:pt x="21" y="90"/>
                    <a:pt x="0" y="70"/>
                    <a:pt x="0" y="45"/>
                  </a:cubicBezTo>
                  <a:cubicBezTo>
                    <a:pt x="0" y="20"/>
                    <a:pt x="21" y="0"/>
                    <a:pt x="45" y="0"/>
                  </a:cubicBezTo>
                  <a:cubicBezTo>
                    <a:pt x="70" y="0"/>
                    <a:pt x="90" y="20"/>
                    <a:pt x="90" y="45"/>
                  </a:cubicBezTo>
                  <a:cubicBezTo>
                    <a:pt x="90" y="70"/>
                    <a:pt x="70" y="90"/>
                    <a:pt x="45" y="90"/>
                  </a:cubicBezTo>
                  <a:close/>
                  <a:moveTo>
                    <a:pt x="45" y="3"/>
                  </a:moveTo>
                  <a:cubicBezTo>
                    <a:pt x="22" y="3"/>
                    <a:pt x="4" y="22"/>
                    <a:pt x="4" y="45"/>
                  </a:cubicBezTo>
                  <a:cubicBezTo>
                    <a:pt x="4" y="68"/>
                    <a:pt x="22" y="86"/>
                    <a:pt x="45" y="86"/>
                  </a:cubicBezTo>
                  <a:cubicBezTo>
                    <a:pt x="68" y="86"/>
                    <a:pt x="87" y="68"/>
                    <a:pt x="87" y="45"/>
                  </a:cubicBezTo>
                  <a:cubicBezTo>
                    <a:pt x="87" y="22"/>
                    <a:pt x="68" y="3"/>
                    <a:pt x="45" y="3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62">
              <a:extLst>
                <a:ext uri="{FF2B5EF4-FFF2-40B4-BE49-F238E27FC236}">
                  <a16:creationId xmlns="" xmlns:a16="http://schemas.microsoft.com/office/drawing/2014/main" id="{9BC85230-5B24-48D0-AABE-3F31701CA1D9}"/>
                </a:ext>
              </a:extLst>
            </p:cNvPr>
            <p:cNvSpPr>
              <a:spLocks/>
            </p:cNvSpPr>
            <p:nvPr/>
          </p:nvSpPr>
          <p:spPr bwMode="auto">
            <a:xfrm>
              <a:off x="7773615" y="3319518"/>
              <a:ext cx="14154" cy="127385"/>
            </a:xfrm>
            <a:custGeom>
              <a:avLst/>
              <a:gdLst>
                <a:gd name="T0" fmla="*/ 1 w 3"/>
                <a:gd name="T1" fmla="*/ 26 h 26"/>
                <a:gd name="T2" fmla="*/ 0 w 3"/>
                <a:gd name="T3" fmla="*/ 24 h 26"/>
                <a:gd name="T4" fmla="*/ 0 w 3"/>
                <a:gd name="T5" fmla="*/ 2 h 26"/>
                <a:gd name="T6" fmla="*/ 1 w 3"/>
                <a:gd name="T7" fmla="*/ 0 h 26"/>
                <a:gd name="T8" fmla="*/ 3 w 3"/>
                <a:gd name="T9" fmla="*/ 2 h 26"/>
                <a:gd name="T10" fmla="*/ 3 w 3"/>
                <a:gd name="T11" fmla="*/ 24 h 26"/>
                <a:gd name="T12" fmla="*/ 1 w 3"/>
                <a:gd name="T1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6">
                  <a:moveTo>
                    <a:pt x="1" y="26"/>
                  </a:moveTo>
                  <a:cubicBezTo>
                    <a:pt x="0" y="26"/>
                    <a:pt x="0" y="25"/>
                    <a:pt x="0" y="2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2" y="0"/>
                    <a:pt x="3" y="1"/>
                    <a:pt x="3" y="2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2" y="26"/>
                    <a:pt x="1" y="26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63">
              <a:extLst>
                <a:ext uri="{FF2B5EF4-FFF2-40B4-BE49-F238E27FC236}">
                  <a16:creationId xmlns="" xmlns:a16="http://schemas.microsoft.com/office/drawing/2014/main" id="{15F3F089-576B-4E2A-B356-1640812AD2AC}"/>
                </a:ext>
              </a:extLst>
            </p:cNvPr>
            <p:cNvSpPr>
              <a:spLocks/>
            </p:cNvSpPr>
            <p:nvPr/>
          </p:nvSpPr>
          <p:spPr bwMode="auto">
            <a:xfrm>
              <a:off x="7773615" y="3428031"/>
              <a:ext cx="141539" cy="18872"/>
            </a:xfrm>
            <a:custGeom>
              <a:avLst/>
              <a:gdLst>
                <a:gd name="T0" fmla="*/ 27 w 29"/>
                <a:gd name="T1" fmla="*/ 4 h 4"/>
                <a:gd name="T2" fmla="*/ 1 w 29"/>
                <a:gd name="T3" fmla="*/ 4 h 4"/>
                <a:gd name="T4" fmla="*/ 0 w 29"/>
                <a:gd name="T5" fmla="*/ 2 h 4"/>
                <a:gd name="T6" fmla="*/ 1 w 29"/>
                <a:gd name="T7" fmla="*/ 0 h 4"/>
                <a:gd name="T8" fmla="*/ 27 w 29"/>
                <a:gd name="T9" fmla="*/ 0 h 4"/>
                <a:gd name="T10" fmla="*/ 29 w 29"/>
                <a:gd name="T11" fmla="*/ 2 h 4"/>
                <a:gd name="T12" fmla="*/ 27 w 29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4">
                  <a:moveTo>
                    <a:pt x="27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8" y="0"/>
                    <a:pt x="29" y="1"/>
                    <a:pt x="29" y="2"/>
                  </a:cubicBezTo>
                  <a:cubicBezTo>
                    <a:pt x="29" y="3"/>
                    <a:pt x="28" y="4"/>
                    <a:pt x="27" y="4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Oval 64">
              <a:extLst>
                <a:ext uri="{FF2B5EF4-FFF2-40B4-BE49-F238E27FC236}">
                  <a16:creationId xmlns="" xmlns:a16="http://schemas.microsoft.com/office/drawing/2014/main" id="{AA9D387A-4453-45ED-A45A-E0BDC261A5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73615" y="3241671"/>
              <a:ext cx="14154" cy="14154"/>
            </a:xfrm>
            <a:prstGeom prst="ellipse">
              <a:avLst/>
            </a:pr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65">
              <a:extLst>
                <a:ext uri="{FF2B5EF4-FFF2-40B4-BE49-F238E27FC236}">
                  <a16:creationId xmlns="" xmlns:a16="http://schemas.microsoft.com/office/drawing/2014/main" id="{B8B05BA8-FE0A-4E66-A4F6-E46897CEF813}"/>
                </a:ext>
              </a:extLst>
            </p:cNvPr>
            <p:cNvSpPr>
              <a:spLocks/>
            </p:cNvSpPr>
            <p:nvPr/>
          </p:nvSpPr>
          <p:spPr bwMode="auto">
            <a:xfrm>
              <a:off x="7901000" y="3295928"/>
              <a:ext cx="21231" cy="18872"/>
            </a:xfrm>
            <a:custGeom>
              <a:avLst/>
              <a:gdLst>
                <a:gd name="T0" fmla="*/ 4 w 4"/>
                <a:gd name="T1" fmla="*/ 3 h 4"/>
                <a:gd name="T2" fmla="*/ 1 w 4"/>
                <a:gd name="T3" fmla="*/ 3 h 4"/>
                <a:gd name="T4" fmla="*/ 1 w 4"/>
                <a:gd name="T5" fmla="*/ 1 h 4"/>
                <a:gd name="T6" fmla="*/ 4 w 4"/>
                <a:gd name="T7" fmla="*/ 1 h 4"/>
                <a:gd name="T8" fmla="*/ 4 w 4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4" y="3"/>
                  </a:moveTo>
                  <a:cubicBezTo>
                    <a:pt x="3" y="4"/>
                    <a:pt x="2" y="4"/>
                    <a:pt x="1" y="3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4" y="2"/>
                    <a:pt x="4" y="3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Oval 66">
              <a:extLst>
                <a:ext uri="{FF2B5EF4-FFF2-40B4-BE49-F238E27FC236}">
                  <a16:creationId xmlns="" xmlns:a16="http://schemas.microsoft.com/office/drawing/2014/main" id="{14C19005-ADE6-4888-8E5B-70430791D3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59975" y="3428031"/>
              <a:ext cx="14154" cy="18872"/>
            </a:xfrm>
            <a:prstGeom prst="ellipse">
              <a:avLst/>
            </a:pr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67">
              <a:extLst>
                <a:ext uri="{FF2B5EF4-FFF2-40B4-BE49-F238E27FC236}">
                  <a16:creationId xmlns="" xmlns:a16="http://schemas.microsoft.com/office/drawing/2014/main" id="{983AF7DF-AE08-4866-A10B-115B4ABC4508}"/>
                </a:ext>
              </a:extLst>
            </p:cNvPr>
            <p:cNvSpPr>
              <a:spLocks/>
            </p:cNvSpPr>
            <p:nvPr/>
          </p:nvSpPr>
          <p:spPr bwMode="auto">
            <a:xfrm>
              <a:off x="7901000" y="3560135"/>
              <a:ext cx="21231" cy="18872"/>
            </a:xfrm>
            <a:custGeom>
              <a:avLst/>
              <a:gdLst>
                <a:gd name="T0" fmla="*/ 1 w 4"/>
                <a:gd name="T1" fmla="*/ 3 h 4"/>
                <a:gd name="T2" fmla="*/ 1 w 4"/>
                <a:gd name="T3" fmla="*/ 1 h 4"/>
                <a:gd name="T4" fmla="*/ 4 w 4"/>
                <a:gd name="T5" fmla="*/ 1 h 4"/>
                <a:gd name="T6" fmla="*/ 4 w 4"/>
                <a:gd name="T7" fmla="*/ 3 h 4"/>
                <a:gd name="T8" fmla="*/ 1 w 4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1" y="3"/>
                  </a:moveTo>
                  <a:cubicBezTo>
                    <a:pt x="0" y="3"/>
                    <a:pt x="0" y="1"/>
                    <a:pt x="1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4" y="3"/>
                    <a:pt x="4" y="3"/>
                  </a:cubicBezTo>
                  <a:cubicBezTo>
                    <a:pt x="3" y="4"/>
                    <a:pt x="2" y="4"/>
                    <a:pt x="1" y="3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Oval 68">
              <a:extLst>
                <a:ext uri="{FF2B5EF4-FFF2-40B4-BE49-F238E27FC236}">
                  <a16:creationId xmlns="" xmlns:a16="http://schemas.microsoft.com/office/drawing/2014/main" id="{538D4D62-4F15-48F0-A946-2FAFD7BD12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73615" y="3614391"/>
              <a:ext cx="14154" cy="18872"/>
            </a:xfrm>
            <a:prstGeom prst="ellipse">
              <a:avLst/>
            </a:pr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69">
              <a:extLst>
                <a:ext uri="{FF2B5EF4-FFF2-40B4-BE49-F238E27FC236}">
                  <a16:creationId xmlns="" xmlns:a16="http://schemas.microsoft.com/office/drawing/2014/main" id="{762CFFDD-CB01-4243-A61B-2DD8A9837F3E}"/>
                </a:ext>
              </a:extLst>
            </p:cNvPr>
            <p:cNvSpPr>
              <a:spLocks/>
            </p:cNvSpPr>
            <p:nvPr/>
          </p:nvSpPr>
          <p:spPr bwMode="auto">
            <a:xfrm>
              <a:off x="7636794" y="3560135"/>
              <a:ext cx="18872" cy="18872"/>
            </a:xfrm>
            <a:custGeom>
              <a:avLst/>
              <a:gdLst>
                <a:gd name="T0" fmla="*/ 1 w 4"/>
                <a:gd name="T1" fmla="*/ 1 h 4"/>
                <a:gd name="T2" fmla="*/ 3 w 4"/>
                <a:gd name="T3" fmla="*/ 1 h 4"/>
                <a:gd name="T4" fmla="*/ 3 w 4"/>
                <a:gd name="T5" fmla="*/ 3 h 4"/>
                <a:gd name="T6" fmla="*/ 1 w 4"/>
                <a:gd name="T7" fmla="*/ 3 h 4"/>
                <a:gd name="T8" fmla="*/ 1 w 4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1" y="1"/>
                  </a:moveTo>
                  <a:cubicBezTo>
                    <a:pt x="2" y="0"/>
                    <a:pt x="3" y="0"/>
                    <a:pt x="3" y="1"/>
                  </a:cubicBezTo>
                  <a:cubicBezTo>
                    <a:pt x="4" y="1"/>
                    <a:pt x="4" y="3"/>
                    <a:pt x="3" y="3"/>
                  </a:cubicBezTo>
                  <a:cubicBezTo>
                    <a:pt x="3" y="4"/>
                    <a:pt x="2" y="4"/>
                    <a:pt x="1" y="3"/>
                  </a:cubicBezTo>
                  <a:cubicBezTo>
                    <a:pt x="0" y="3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Oval 70">
              <a:extLst>
                <a:ext uri="{FF2B5EF4-FFF2-40B4-BE49-F238E27FC236}">
                  <a16:creationId xmlns="" xmlns:a16="http://schemas.microsoft.com/office/drawing/2014/main" id="{D53C83A7-2FB5-4376-9A22-CBBA1CAE80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82537" y="3428031"/>
              <a:ext cx="18872" cy="18872"/>
            </a:xfrm>
            <a:prstGeom prst="ellipse">
              <a:avLst/>
            </a:pr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71">
              <a:extLst>
                <a:ext uri="{FF2B5EF4-FFF2-40B4-BE49-F238E27FC236}">
                  <a16:creationId xmlns="" xmlns:a16="http://schemas.microsoft.com/office/drawing/2014/main" id="{C29B797F-D0D2-4F35-AC11-3DCAB3C7A735}"/>
                </a:ext>
              </a:extLst>
            </p:cNvPr>
            <p:cNvSpPr>
              <a:spLocks/>
            </p:cNvSpPr>
            <p:nvPr/>
          </p:nvSpPr>
          <p:spPr bwMode="auto">
            <a:xfrm>
              <a:off x="7636794" y="3295928"/>
              <a:ext cx="18872" cy="18872"/>
            </a:xfrm>
            <a:custGeom>
              <a:avLst/>
              <a:gdLst>
                <a:gd name="T0" fmla="*/ 3 w 4"/>
                <a:gd name="T1" fmla="*/ 1 h 4"/>
                <a:gd name="T2" fmla="*/ 3 w 4"/>
                <a:gd name="T3" fmla="*/ 3 h 4"/>
                <a:gd name="T4" fmla="*/ 1 w 4"/>
                <a:gd name="T5" fmla="*/ 3 h 4"/>
                <a:gd name="T6" fmla="*/ 1 w 4"/>
                <a:gd name="T7" fmla="*/ 1 h 4"/>
                <a:gd name="T8" fmla="*/ 3 w 4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3" y="1"/>
                  </a:moveTo>
                  <a:cubicBezTo>
                    <a:pt x="4" y="1"/>
                    <a:pt x="4" y="2"/>
                    <a:pt x="3" y="3"/>
                  </a:cubicBezTo>
                  <a:cubicBezTo>
                    <a:pt x="3" y="4"/>
                    <a:pt x="2" y="4"/>
                    <a:pt x="1" y="3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2" y="0"/>
                    <a:pt x="3" y="0"/>
                    <a:pt x="3" y="1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72">
              <a:extLst>
                <a:ext uri="{FF2B5EF4-FFF2-40B4-BE49-F238E27FC236}">
                  <a16:creationId xmlns="" xmlns:a16="http://schemas.microsoft.com/office/drawing/2014/main" id="{ADD6E223-2E8E-40A8-96C3-B4DF4485C0E8}"/>
                </a:ext>
              </a:extLst>
            </p:cNvPr>
            <p:cNvSpPr>
              <a:spLocks/>
            </p:cNvSpPr>
            <p:nvPr/>
          </p:nvSpPr>
          <p:spPr bwMode="auto">
            <a:xfrm>
              <a:off x="8068488" y="3314800"/>
              <a:ext cx="132103" cy="14154"/>
            </a:xfrm>
            <a:custGeom>
              <a:avLst/>
              <a:gdLst>
                <a:gd name="T0" fmla="*/ 26 w 27"/>
                <a:gd name="T1" fmla="*/ 3 h 3"/>
                <a:gd name="T2" fmla="*/ 1 w 27"/>
                <a:gd name="T3" fmla="*/ 3 h 3"/>
                <a:gd name="T4" fmla="*/ 0 w 27"/>
                <a:gd name="T5" fmla="*/ 1 h 3"/>
                <a:gd name="T6" fmla="*/ 1 w 27"/>
                <a:gd name="T7" fmla="*/ 0 h 3"/>
                <a:gd name="T8" fmla="*/ 26 w 27"/>
                <a:gd name="T9" fmla="*/ 0 h 3"/>
                <a:gd name="T10" fmla="*/ 27 w 27"/>
                <a:gd name="T11" fmla="*/ 1 h 3"/>
                <a:gd name="T12" fmla="*/ 26 w 27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3">
                  <a:moveTo>
                    <a:pt x="26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7" y="0"/>
                    <a:pt x="27" y="1"/>
                  </a:cubicBezTo>
                  <a:cubicBezTo>
                    <a:pt x="27" y="2"/>
                    <a:pt x="26" y="3"/>
                    <a:pt x="26" y="3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73">
              <a:extLst>
                <a:ext uri="{FF2B5EF4-FFF2-40B4-BE49-F238E27FC236}">
                  <a16:creationId xmlns="" xmlns:a16="http://schemas.microsoft.com/office/drawing/2014/main" id="{58A8168C-0D9E-4E82-BD53-7598B6CD49CC}"/>
                </a:ext>
              </a:extLst>
            </p:cNvPr>
            <p:cNvSpPr>
              <a:spLocks/>
            </p:cNvSpPr>
            <p:nvPr/>
          </p:nvSpPr>
          <p:spPr bwMode="auto">
            <a:xfrm>
              <a:off x="8068488" y="3545981"/>
              <a:ext cx="132103" cy="14154"/>
            </a:xfrm>
            <a:custGeom>
              <a:avLst/>
              <a:gdLst>
                <a:gd name="T0" fmla="*/ 26 w 27"/>
                <a:gd name="T1" fmla="*/ 3 h 3"/>
                <a:gd name="T2" fmla="*/ 1 w 27"/>
                <a:gd name="T3" fmla="*/ 3 h 3"/>
                <a:gd name="T4" fmla="*/ 0 w 27"/>
                <a:gd name="T5" fmla="*/ 2 h 3"/>
                <a:gd name="T6" fmla="*/ 1 w 27"/>
                <a:gd name="T7" fmla="*/ 0 h 3"/>
                <a:gd name="T8" fmla="*/ 26 w 27"/>
                <a:gd name="T9" fmla="*/ 0 h 3"/>
                <a:gd name="T10" fmla="*/ 27 w 27"/>
                <a:gd name="T11" fmla="*/ 2 h 3"/>
                <a:gd name="T12" fmla="*/ 26 w 27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3">
                  <a:moveTo>
                    <a:pt x="26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7" y="1"/>
                    <a:pt x="27" y="2"/>
                  </a:cubicBezTo>
                  <a:cubicBezTo>
                    <a:pt x="27" y="2"/>
                    <a:pt x="26" y="3"/>
                    <a:pt x="26" y="3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74">
              <a:extLst>
                <a:ext uri="{FF2B5EF4-FFF2-40B4-BE49-F238E27FC236}">
                  <a16:creationId xmlns="" xmlns:a16="http://schemas.microsoft.com/office/drawing/2014/main" id="{6F453A27-BD91-48E5-9A4A-A8CE4F20F2A4}"/>
                </a:ext>
              </a:extLst>
            </p:cNvPr>
            <p:cNvSpPr>
              <a:spLocks/>
            </p:cNvSpPr>
            <p:nvPr/>
          </p:nvSpPr>
          <p:spPr bwMode="auto">
            <a:xfrm>
              <a:off x="8113309" y="3428031"/>
              <a:ext cx="233540" cy="18872"/>
            </a:xfrm>
            <a:custGeom>
              <a:avLst/>
              <a:gdLst>
                <a:gd name="T0" fmla="*/ 47 w 48"/>
                <a:gd name="T1" fmla="*/ 4 h 4"/>
                <a:gd name="T2" fmla="*/ 1 w 48"/>
                <a:gd name="T3" fmla="*/ 4 h 4"/>
                <a:gd name="T4" fmla="*/ 0 w 48"/>
                <a:gd name="T5" fmla="*/ 2 h 4"/>
                <a:gd name="T6" fmla="*/ 1 w 48"/>
                <a:gd name="T7" fmla="*/ 0 h 4"/>
                <a:gd name="T8" fmla="*/ 47 w 48"/>
                <a:gd name="T9" fmla="*/ 0 h 4"/>
                <a:gd name="T10" fmla="*/ 48 w 48"/>
                <a:gd name="T11" fmla="*/ 2 h 4"/>
                <a:gd name="T12" fmla="*/ 47 w 48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4">
                  <a:moveTo>
                    <a:pt x="47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8" y="0"/>
                    <a:pt x="48" y="1"/>
                    <a:pt x="48" y="2"/>
                  </a:cubicBezTo>
                  <a:cubicBezTo>
                    <a:pt x="48" y="3"/>
                    <a:pt x="48" y="4"/>
                    <a:pt x="47" y="4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Rectangle 75">
              <a:extLst>
                <a:ext uri="{FF2B5EF4-FFF2-40B4-BE49-F238E27FC236}">
                  <a16:creationId xmlns="" xmlns:a16="http://schemas.microsoft.com/office/drawing/2014/main" id="{5B91C0FC-A055-4157-9E09-8ADFC09385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96902" y="6494717"/>
              <a:ext cx="127385" cy="13210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76">
              <a:extLst>
                <a:ext uri="{FF2B5EF4-FFF2-40B4-BE49-F238E27FC236}">
                  <a16:creationId xmlns="" xmlns:a16="http://schemas.microsoft.com/office/drawing/2014/main" id="{BC12BB27-2F83-47D8-A2CE-6635DBD8DC2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87466" y="6485281"/>
              <a:ext cx="153334" cy="153334"/>
            </a:xfrm>
            <a:custGeom>
              <a:avLst/>
              <a:gdLst>
                <a:gd name="T0" fmla="*/ 65 w 65"/>
                <a:gd name="T1" fmla="*/ 65 h 65"/>
                <a:gd name="T2" fmla="*/ 0 w 65"/>
                <a:gd name="T3" fmla="*/ 65 h 65"/>
                <a:gd name="T4" fmla="*/ 0 w 65"/>
                <a:gd name="T5" fmla="*/ 0 h 65"/>
                <a:gd name="T6" fmla="*/ 65 w 65"/>
                <a:gd name="T7" fmla="*/ 0 h 65"/>
                <a:gd name="T8" fmla="*/ 65 w 65"/>
                <a:gd name="T9" fmla="*/ 65 h 65"/>
                <a:gd name="T10" fmla="*/ 9 w 65"/>
                <a:gd name="T11" fmla="*/ 56 h 65"/>
                <a:gd name="T12" fmla="*/ 54 w 65"/>
                <a:gd name="T13" fmla="*/ 56 h 65"/>
                <a:gd name="T14" fmla="*/ 54 w 65"/>
                <a:gd name="T15" fmla="*/ 9 h 65"/>
                <a:gd name="T16" fmla="*/ 9 w 65"/>
                <a:gd name="T17" fmla="*/ 9 h 65"/>
                <a:gd name="T18" fmla="*/ 9 w 65"/>
                <a:gd name="T19" fmla="*/ 56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5" h="65">
                  <a:moveTo>
                    <a:pt x="65" y="65"/>
                  </a:moveTo>
                  <a:lnTo>
                    <a:pt x="0" y="65"/>
                  </a:lnTo>
                  <a:lnTo>
                    <a:pt x="0" y="0"/>
                  </a:lnTo>
                  <a:lnTo>
                    <a:pt x="65" y="0"/>
                  </a:lnTo>
                  <a:lnTo>
                    <a:pt x="65" y="65"/>
                  </a:lnTo>
                  <a:close/>
                  <a:moveTo>
                    <a:pt x="9" y="56"/>
                  </a:moveTo>
                  <a:lnTo>
                    <a:pt x="54" y="56"/>
                  </a:lnTo>
                  <a:lnTo>
                    <a:pt x="54" y="9"/>
                  </a:lnTo>
                  <a:lnTo>
                    <a:pt x="9" y="9"/>
                  </a:lnTo>
                  <a:lnTo>
                    <a:pt x="9" y="56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77">
              <a:extLst>
                <a:ext uri="{FF2B5EF4-FFF2-40B4-BE49-F238E27FC236}">
                  <a16:creationId xmlns="" xmlns:a16="http://schemas.microsoft.com/office/drawing/2014/main" id="{9025E467-2502-4CC0-B8AB-5D4EB132ABDC}"/>
                </a:ext>
              </a:extLst>
            </p:cNvPr>
            <p:cNvSpPr>
              <a:spLocks/>
            </p:cNvSpPr>
            <p:nvPr/>
          </p:nvSpPr>
          <p:spPr bwMode="auto">
            <a:xfrm>
              <a:off x="8764390" y="6511230"/>
              <a:ext cx="136821" cy="14154"/>
            </a:xfrm>
            <a:custGeom>
              <a:avLst/>
              <a:gdLst>
                <a:gd name="T0" fmla="*/ 26 w 28"/>
                <a:gd name="T1" fmla="*/ 3 h 3"/>
                <a:gd name="T2" fmla="*/ 2 w 28"/>
                <a:gd name="T3" fmla="*/ 3 h 3"/>
                <a:gd name="T4" fmla="*/ 0 w 28"/>
                <a:gd name="T5" fmla="*/ 1 h 3"/>
                <a:gd name="T6" fmla="*/ 2 w 28"/>
                <a:gd name="T7" fmla="*/ 0 h 3"/>
                <a:gd name="T8" fmla="*/ 26 w 28"/>
                <a:gd name="T9" fmla="*/ 0 h 3"/>
                <a:gd name="T10" fmla="*/ 28 w 28"/>
                <a:gd name="T11" fmla="*/ 1 h 3"/>
                <a:gd name="T12" fmla="*/ 26 w 28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3">
                  <a:moveTo>
                    <a:pt x="26" y="3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7" y="0"/>
                    <a:pt x="28" y="0"/>
                    <a:pt x="28" y="1"/>
                  </a:cubicBezTo>
                  <a:cubicBezTo>
                    <a:pt x="28" y="2"/>
                    <a:pt x="27" y="3"/>
                    <a:pt x="26" y="3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78">
              <a:extLst>
                <a:ext uri="{FF2B5EF4-FFF2-40B4-BE49-F238E27FC236}">
                  <a16:creationId xmlns="" xmlns:a16="http://schemas.microsoft.com/office/drawing/2014/main" id="{8519F7EA-4682-4153-8EB3-E51C58467230}"/>
                </a:ext>
              </a:extLst>
            </p:cNvPr>
            <p:cNvSpPr>
              <a:spLocks/>
            </p:cNvSpPr>
            <p:nvPr/>
          </p:nvSpPr>
          <p:spPr bwMode="auto">
            <a:xfrm>
              <a:off x="8764390" y="6598512"/>
              <a:ext cx="186360" cy="14154"/>
            </a:xfrm>
            <a:custGeom>
              <a:avLst/>
              <a:gdLst>
                <a:gd name="T0" fmla="*/ 35 w 38"/>
                <a:gd name="T1" fmla="*/ 3 h 3"/>
                <a:gd name="T2" fmla="*/ 3 w 38"/>
                <a:gd name="T3" fmla="*/ 3 h 3"/>
                <a:gd name="T4" fmla="*/ 0 w 38"/>
                <a:gd name="T5" fmla="*/ 2 h 3"/>
                <a:gd name="T6" fmla="*/ 3 w 38"/>
                <a:gd name="T7" fmla="*/ 0 h 3"/>
                <a:gd name="T8" fmla="*/ 35 w 38"/>
                <a:gd name="T9" fmla="*/ 0 h 3"/>
                <a:gd name="T10" fmla="*/ 38 w 38"/>
                <a:gd name="T11" fmla="*/ 2 h 3"/>
                <a:gd name="T12" fmla="*/ 35 w 38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3">
                  <a:moveTo>
                    <a:pt x="35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7" y="0"/>
                    <a:pt x="38" y="1"/>
                    <a:pt x="38" y="2"/>
                  </a:cubicBezTo>
                  <a:cubicBezTo>
                    <a:pt x="38" y="3"/>
                    <a:pt x="37" y="3"/>
                    <a:pt x="35" y="3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79">
              <a:extLst>
                <a:ext uri="{FF2B5EF4-FFF2-40B4-BE49-F238E27FC236}">
                  <a16:creationId xmlns="" xmlns:a16="http://schemas.microsoft.com/office/drawing/2014/main" id="{4DDC4E9C-A1BD-4E47-9979-BAAD24433941}"/>
                </a:ext>
              </a:extLst>
            </p:cNvPr>
            <p:cNvSpPr>
              <a:spLocks/>
            </p:cNvSpPr>
            <p:nvPr/>
          </p:nvSpPr>
          <p:spPr bwMode="auto">
            <a:xfrm>
              <a:off x="8764390" y="6548973"/>
              <a:ext cx="240617" cy="21231"/>
            </a:xfrm>
            <a:custGeom>
              <a:avLst/>
              <a:gdLst>
                <a:gd name="T0" fmla="*/ 47 w 49"/>
                <a:gd name="T1" fmla="*/ 4 h 4"/>
                <a:gd name="T2" fmla="*/ 2 w 49"/>
                <a:gd name="T3" fmla="*/ 4 h 4"/>
                <a:gd name="T4" fmla="*/ 0 w 49"/>
                <a:gd name="T5" fmla="*/ 2 h 4"/>
                <a:gd name="T6" fmla="*/ 2 w 49"/>
                <a:gd name="T7" fmla="*/ 0 h 4"/>
                <a:gd name="T8" fmla="*/ 47 w 49"/>
                <a:gd name="T9" fmla="*/ 0 h 4"/>
                <a:gd name="T10" fmla="*/ 49 w 49"/>
                <a:gd name="T11" fmla="*/ 2 h 4"/>
                <a:gd name="T12" fmla="*/ 47 w 49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4">
                  <a:moveTo>
                    <a:pt x="47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8" y="0"/>
                    <a:pt x="49" y="1"/>
                    <a:pt x="49" y="2"/>
                  </a:cubicBezTo>
                  <a:cubicBezTo>
                    <a:pt x="49" y="3"/>
                    <a:pt x="48" y="4"/>
                    <a:pt x="47" y="4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Rectangle 80">
              <a:extLst>
                <a:ext uri="{FF2B5EF4-FFF2-40B4-BE49-F238E27FC236}">
                  <a16:creationId xmlns="" xmlns:a16="http://schemas.microsoft.com/office/drawing/2014/main" id="{A1474D1C-79F7-419C-9577-84556885E3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18936" y="4574500"/>
              <a:ext cx="132103" cy="13210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81">
              <a:extLst>
                <a:ext uri="{FF2B5EF4-FFF2-40B4-BE49-F238E27FC236}">
                  <a16:creationId xmlns="" xmlns:a16="http://schemas.microsoft.com/office/drawing/2014/main" id="{225F124A-9117-4F53-B012-B6E79BF6D37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09500" y="4565064"/>
              <a:ext cx="150975" cy="150975"/>
            </a:xfrm>
            <a:custGeom>
              <a:avLst/>
              <a:gdLst>
                <a:gd name="T0" fmla="*/ 64 w 64"/>
                <a:gd name="T1" fmla="*/ 64 h 64"/>
                <a:gd name="T2" fmla="*/ 0 w 64"/>
                <a:gd name="T3" fmla="*/ 64 h 64"/>
                <a:gd name="T4" fmla="*/ 0 w 64"/>
                <a:gd name="T5" fmla="*/ 0 h 64"/>
                <a:gd name="T6" fmla="*/ 64 w 64"/>
                <a:gd name="T7" fmla="*/ 0 h 64"/>
                <a:gd name="T8" fmla="*/ 64 w 64"/>
                <a:gd name="T9" fmla="*/ 64 h 64"/>
                <a:gd name="T10" fmla="*/ 8 w 64"/>
                <a:gd name="T11" fmla="*/ 54 h 64"/>
                <a:gd name="T12" fmla="*/ 56 w 64"/>
                <a:gd name="T13" fmla="*/ 54 h 64"/>
                <a:gd name="T14" fmla="*/ 56 w 64"/>
                <a:gd name="T15" fmla="*/ 8 h 64"/>
                <a:gd name="T16" fmla="*/ 8 w 64"/>
                <a:gd name="T17" fmla="*/ 8 h 64"/>
                <a:gd name="T18" fmla="*/ 8 w 64"/>
                <a:gd name="T19" fmla="*/ 5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64">
                  <a:moveTo>
                    <a:pt x="64" y="64"/>
                  </a:moveTo>
                  <a:lnTo>
                    <a:pt x="0" y="64"/>
                  </a:lnTo>
                  <a:lnTo>
                    <a:pt x="0" y="0"/>
                  </a:lnTo>
                  <a:lnTo>
                    <a:pt x="64" y="0"/>
                  </a:lnTo>
                  <a:lnTo>
                    <a:pt x="64" y="64"/>
                  </a:lnTo>
                  <a:close/>
                  <a:moveTo>
                    <a:pt x="8" y="54"/>
                  </a:moveTo>
                  <a:lnTo>
                    <a:pt x="56" y="54"/>
                  </a:lnTo>
                  <a:lnTo>
                    <a:pt x="56" y="8"/>
                  </a:lnTo>
                  <a:lnTo>
                    <a:pt x="8" y="8"/>
                  </a:lnTo>
                  <a:lnTo>
                    <a:pt x="8" y="54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82">
              <a:extLst>
                <a:ext uri="{FF2B5EF4-FFF2-40B4-BE49-F238E27FC236}">
                  <a16:creationId xmlns="" xmlns:a16="http://schemas.microsoft.com/office/drawing/2014/main" id="{81A35831-4331-4D5E-97EB-4E15EAC62942}"/>
                </a:ext>
              </a:extLst>
            </p:cNvPr>
            <p:cNvSpPr>
              <a:spLocks/>
            </p:cNvSpPr>
            <p:nvPr/>
          </p:nvSpPr>
          <p:spPr bwMode="auto">
            <a:xfrm>
              <a:off x="5542012" y="4583936"/>
              <a:ext cx="139180" cy="21231"/>
            </a:xfrm>
            <a:custGeom>
              <a:avLst/>
              <a:gdLst>
                <a:gd name="T0" fmla="*/ 2 w 28"/>
                <a:gd name="T1" fmla="*/ 4 h 4"/>
                <a:gd name="T2" fmla="*/ 26 w 28"/>
                <a:gd name="T3" fmla="*/ 4 h 4"/>
                <a:gd name="T4" fmla="*/ 28 w 28"/>
                <a:gd name="T5" fmla="*/ 2 h 4"/>
                <a:gd name="T6" fmla="*/ 26 w 28"/>
                <a:gd name="T7" fmla="*/ 0 h 4"/>
                <a:gd name="T8" fmla="*/ 2 w 28"/>
                <a:gd name="T9" fmla="*/ 0 h 4"/>
                <a:gd name="T10" fmla="*/ 0 w 28"/>
                <a:gd name="T11" fmla="*/ 2 h 4"/>
                <a:gd name="T12" fmla="*/ 2 w 28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4">
                  <a:moveTo>
                    <a:pt x="2" y="4"/>
                  </a:moveTo>
                  <a:cubicBezTo>
                    <a:pt x="26" y="4"/>
                    <a:pt x="26" y="4"/>
                    <a:pt x="26" y="4"/>
                  </a:cubicBezTo>
                  <a:cubicBezTo>
                    <a:pt x="27" y="4"/>
                    <a:pt x="28" y="3"/>
                    <a:pt x="28" y="2"/>
                  </a:cubicBezTo>
                  <a:cubicBezTo>
                    <a:pt x="28" y="1"/>
                    <a:pt x="27" y="0"/>
                    <a:pt x="2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83">
              <a:extLst>
                <a:ext uri="{FF2B5EF4-FFF2-40B4-BE49-F238E27FC236}">
                  <a16:creationId xmlns="" xmlns:a16="http://schemas.microsoft.com/office/drawing/2014/main" id="{FEBE8C1F-E724-48C2-8F5D-ECE5251F8897}"/>
                </a:ext>
              </a:extLst>
            </p:cNvPr>
            <p:cNvSpPr>
              <a:spLocks/>
            </p:cNvSpPr>
            <p:nvPr/>
          </p:nvSpPr>
          <p:spPr bwMode="auto">
            <a:xfrm>
              <a:off x="5499551" y="4678295"/>
              <a:ext cx="181642" cy="14154"/>
            </a:xfrm>
            <a:custGeom>
              <a:avLst/>
              <a:gdLst>
                <a:gd name="T0" fmla="*/ 2 w 37"/>
                <a:gd name="T1" fmla="*/ 3 h 3"/>
                <a:gd name="T2" fmla="*/ 35 w 37"/>
                <a:gd name="T3" fmla="*/ 3 h 3"/>
                <a:gd name="T4" fmla="*/ 37 w 37"/>
                <a:gd name="T5" fmla="*/ 1 h 3"/>
                <a:gd name="T6" fmla="*/ 35 w 37"/>
                <a:gd name="T7" fmla="*/ 0 h 3"/>
                <a:gd name="T8" fmla="*/ 2 w 37"/>
                <a:gd name="T9" fmla="*/ 0 h 3"/>
                <a:gd name="T10" fmla="*/ 0 w 37"/>
                <a:gd name="T11" fmla="*/ 1 h 3"/>
                <a:gd name="T12" fmla="*/ 2 w 37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3">
                  <a:moveTo>
                    <a:pt x="2" y="3"/>
                  </a:moveTo>
                  <a:cubicBezTo>
                    <a:pt x="35" y="3"/>
                    <a:pt x="35" y="3"/>
                    <a:pt x="35" y="3"/>
                  </a:cubicBezTo>
                  <a:cubicBezTo>
                    <a:pt x="36" y="3"/>
                    <a:pt x="37" y="2"/>
                    <a:pt x="37" y="1"/>
                  </a:cubicBezTo>
                  <a:cubicBezTo>
                    <a:pt x="37" y="0"/>
                    <a:pt x="36" y="0"/>
                    <a:pt x="35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1" y="3"/>
                    <a:pt x="2" y="3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84">
              <a:extLst>
                <a:ext uri="{FF2B5EF4-FFF2-40B4-BE49-F238E27FC236}">
                  <a16:creationId xmlns="" xmlns:a16="http://schemas.microsoft.com/office/drawing/2014/main" id="{1B5AD307-6A0B-4F38-8017-69BC20750578}"/>
                </a:ext>
              </a:extLst>
            </p:cNvPr>
            <p:cNvSpPr>
              <a:spLocks/>
            </p:cNvSpPr>
            <p:nvPr/>
          </p:nvSpPr>
          <p:spPr bwMode="auto">
            <a:xfrm>
              <a:off x="5440576" y="4628757"/>
              <a:ext cx="240617" cy="14154"/>
            </a:xfrm>
            <a:custGeom>
              <a:avLst/>
              <a:gdLst>
                <a:gd name="T0" fmla="*/ 2 w 49"/>
                <a:gd name="T1" fmla="*/ 3 h 3"/>
                <a:gd name="T2" fmla="*/ 47 w 49"/>
                <a:gd name="T3" fmla="*/ 3 h 3"/>
                <a:gd name="T4" fmla="*/ 49 w 49"/>
                <a:gd name="T5" fmla="*/ 2 h 3"/>
                <a:gd name="T6" fmla="*/ 47 w 49"/>
                <a:gd name="T7" fmla="*/ 0 h 3"/>
                <a:gd name="T8" fmla="*/ 2 w 49"/>
                <a:gd name="T9" fmla="*/ 0 h 3"/>
                <a:gd name="T10" fmla="*/ 0 w 49"/>
                <a:gd name="T11" fmla="*/ 2 h 3"/>
                <a:gd name="T12" fmla="*/ 2 w 49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3">
                  <a:moveTo>
                    <a:pt x="2" y="3"/>
                  </a:moveTo>
                  <a:cubicBezTo>
                    <a:pt x="47" y="3"/>
                    <a:pt x="47" y="3"/>
                    <a:pt x="47" y="3"/>
                  </a:cubicBezTo>
                  <a:cubicBezTo>
                    <a:pt x="48" y="3"/>
                    <a:pt x="49" y="3"/>
                    <a:pt x="49" y="2"/>
                  </a:cubicBezTo>
                  <a:cubicBezTo>
                    <a:pt x="49" y="1"/>
                    <a:pt x="48" y="0"/>
                    <a:pt x="47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3"/>
                    <a:pt x="2" y="3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Rectangle 85">
              <a:extLst>
                <a:ext uri="{FF2B5EF4-FFF2-40B4-BE49-F238E27FC236}">
                  <a16:creationId xmlns="" xmlns:a16="http://schemas.microsoft.com/office/drawing/2014/main" id="{E93951B2-298B-45B4-BCAF-281CC1BA5C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15062" y="5065170"/>
              <a:ext cx="40103" cy="1748011"/>
            </a:xfrm>
            <a:prstGeom prst="rect">
              <a:avLst/>
            </a:prstGeom>
            <a:solidFill>
              <a:srgbClr val="3F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86">
              <a:extLst>
                <a:ext uri="{FF2B5EF4-FFF2-40B4-BE49-F238E27FC236}">
                  <a16:creationId xmlns="" xmlns:a16="http://schemas.microsoft.com/office/drawing/2014/main" id="{2AC83552-C5F2-4685-96C7-217AAF23594B}"/>
                </a:ext>
              </a:extLst>
            </p:cNvPr>
            <p:cNvSpPr>
              <a:spLocks/>
            </p:cNvSpPr>
            <p:nvPr/>
          </p:nvSpPr>
          <p:spPr bwMode="auto">
            <a:xfrm>
              <a:off x="9613625" y="4874091"/>
              <a:ext cx="250053" cy="401028"/>
            </a:xfrm>
            <a:custGeom>
              <a:avLst/>
              <a:gdLst>
                <a:gd name="T0" fmla="*/ 26 w 51"/>
                <a:gd name="T1" fmla="*/ 82 h 82"/>
                <a:gd name="T2" fmla="*/ 24 w 51"/>
                <a:gd name="T3" fmla="*/ 82 h 82"/>
                <a:gd name="T4" fmla="*/ 0 w 51"/>
                <a:gd name="T5" fmla="*/ 58 h 82"/>
                <a:gd name="T6" fmla="*/ 0 w 51"/>
                <a:gd name="T7" fmla="*/ 25 h 82"/>
                <a:gd name="T8" fmla="*/ 24 w 51"/>
                <a:gd name="T9" fmla="*/ 0 h 82"/>
                <a:gd name="T10" fmla="*/ 26 w 51"/>
                <a:gd name="T11" fmla="*/ 0 h 82"/>
                <a:gd name="T12" fmla="*/ 51 w 51"/>
                <a:gd name="T13" fmla="*/ 25 h 82"/>
                <a:gd name="T14" fmla="*/ 51 w 51"/>
                <a:gd name="T15" fmla="*/ 58 h 82"/>
                <a:gd name="T16" fmla="*/ 26 w 51"/>
                <a:gd name="T17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82">
                  <a:moveTo>
                    <a:pt x="26" y="82"/>
                  </a:moveTo>
                  <a:cubicBezTo>
                    <a:pt x="24" y="82"/>
                    <a:pt x="24" y="82"/>
                    <a:pt x="24" y="82"/>
                  </a:cubicBezTo>
                  <a:cubicBezTo>
                    <a:pt x="11" y="82"/>
                    <a:pt x="0" y="71"/>
                    <a:pt x="0" y="58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1"/>
                    <a:pt x="11" y="0"/>
                    <a:pt x="24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40" y="0"/>
                    <a:pt x="51" y="11"/>
                    <a:pt x="51" y="25"/>
                  </a:cubicBezTo>
                  <a:cubicBezTo>
                    <a:pt x="51" y="58"/>
                    <a:pt x="51" y="58"/>
                    <a:pt x="51" y="58"/>
                  </a:cubicBezTo>
                  <a:cubicBezTo>
                    <a:pt x="51" y="71"/>
                    <a:pt x="40" y="82"/>
                    <a:pt x="26" y="82"/>
                  </a:cubicBezTo>
                  <a:close/>
                </a:path>
              </a:pathLst>
            </a:custGeom>
            <a:solidFill>
              <a:srgbClr val="B6D0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87">
              <a:extLst>
                <a:ext uri="{FF2B5EF4-FFF2-40B4-BE49-F238E27FC236}">
                  <a16:creationId xmlns="" xmlns:a16="http://schemas.microsoft.com/office/drawing/2014/main" id="{30E297FA-8CF6-4B3F-BC63-D9A4FAE78633}"/>
                </a:ext>
              </a:extLst>
            </p:cNvPr>
            <p:cNvSpPr>
              <a:spLocks/>
            </p:cNvSpPr>
            <p:nvPr/>
          </p:nvSpPr>
          <p:spPr bwMode="auto">
            <a:xfrm>
              <a:off x="9891986" y="5143016"/>
              <a:ext cx="63693" cy="23590"/>
            </a:xfrm>
            <a:custGeom>
              <a:avLst/>
              <a:gdLst>
                <a:gd name="T0" fmla="*/ 2 w 13"/>
                <a:gd name="T1" fmla="*/ 4 h 5"/>
                <a:gd name="T2" fmla="*/ 10 w 13"/>
                <a:gd name="T3" fmla="*/ 5 h 5"/>
                <a:gd name="T4" fmla="*/ 11 w 13"/>
                <a:gd name="T5" fmla="*/ 2 h 5"/>
                <a:gd name="T6" fmla="*/ 2 w 13"/>
                <a:gd name="T7" fmla="*/ 1 h 5"/>
                <a:gd name="T8" fmla="*/ 2 w 13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5">
                  <a:moveTo>
                    <a:pt x="2" y="4"/>
                  </a:moveTo>
                  <a:cubicBezTo>
                    <a:pt x="5" y="4"/>
                    <a:pt x="7" y="5"/>
                    <a:pt x="10" y="5"/>
                  </a:cubicBezTo>
                  <a:cubicBezTo>
                    <a:pt x="12" y="5"/>
                    <a:pt x="13" y="2"/>
                    <a:pt x="11" y="2"/>
                  </a:cubicBezTo>
                  <a:cubicBezTo>
                    <a:pt x="8" y="2"/>
                    <a:pt x="5" y="1"/>
                    <a:pt x="2" y="1"/>
                  </a:cubicBezTo>
                  <a:cubicBezTo>
                    <a:pt x="0" y="0"/>
                    <a:pt x="0" y="3"/>
                    <a:pt x="2" y="4"/>
                  </a:cubicBezTo>
                  <a:close/>
                </a:path>
              </a:pathLst>
            </a:custGeom>
            <a:solidFill>
              <a:srgbClr val="3F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88">
              <a:extLst>
                <a:ext uri="{FF2B5EF4-FFF2-40B4-BE49-F238E27FC236}">
                  <a16:creationId xmlns="" xmlns:a16="http://schemas.microsoft.com/office/drawing/2014/main" id="{17495687-E70E-495D-B9DB-F4931C81142A}"/>
                </a:ext>
              </a:extLst>
            </p:cNvPr>
            <p:cNvSpPr>
              <a:spLocks/>
            </p:cNvSpPr>
            <p:nvPr/>
          </p:nvSpPr>
          <p:spPr bwMode="auto">
            <a:xfrm>
              <a:off x="9882550" y="5051016"/>
              <a:ext cx="58975" cy="18872"/>
            </a:xfrm>
            <a:custGeom>
              <a:avLst/>
              <a:gdLst>
                <a:gd name="T0" fmla="*/ 3 w 12"/>
                <a:gd name="T1" fmla="*/ 4 h 4"/>
                <a:gd name="T2" fmla="*/ 10 w 12"/>
                <a:gd name="T3" fmla="*/ 3 h 4"/>
                <a:gd name="T4" fmla="*/ 10 w 12"/>
                <a:gd name="T5" fmla="*/ 0 h 4"/>
                <a:gd name="T6" fmla="*/ 2 w 12"/>
                <a:gd name="T7" fmla="*/ 1 h 4"/>
                <a:gd name="T8" fmla="*/ 3 w 12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4">
                  <a:moveTo>
                    <a:pt x="3" y="4"/>
                  </a:moveTo>
                  <a:cubicBezTo>
                    <a:pt x="6" y="3"/>
                    <a:pt x="8" y="3"/>
                    <a:pt x="10" y="3"/>
                  </a:cubicBezTo>
                  <a:cubicBezTo>
                    <a:pt x="12" y="4"/>
                    <a:pt x="12" y="0"/>
                    <a:pt x="10" y="0"/>
                  </a:cubicBezTo>
                  <a:cubicBezTo>
                    <a:pt x="8" y="0"/>
                    <a:pt x="5" y="0"/>
                    <a:pt x="2" y="1"/>
                  </a:cubicBezTo>
                  <a:cubicBezTo>
                    <a:pt x="0" y="1"/>
                    <a:pt x="1" y="4"/>
                    <a:pt x="3" y="4"/>
                  </a:cubicBezTo>
                  <a:close/>
                </a:path>
              </a:pathLst>
            </a:custGeom>
            <a:solidFill>
              <a:srgbClr val="3F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89">
              <a:extLst>
                <a:ext uri="{FF2B5EF4-FFF2-40B4-BE49-F238E27FC236}">
                  <a16:creationId xmlns="" xmlns:a16="http://schemas.microsoft.com/office/drawing/2014/main" id="{824B557F-6CAC-4C0F-8EDB-2639C7CC829E}"/>
                </a:ext>
              </a:extLst>
            </p:cNvPr>
            <p:cNvSpPr>
              <a:spLocks/>
            </p:cNvSpPr>
            <p:nvPr/>
          </p:nvSpPr>
          <p:spPr bwMode="auto">
            <a:xfrm>
              <a:off x="9882550" y="4951938"/>
              <a:ext cx="54257" cy="35385"/>
            </a:xfrm>
            <a:custGeom>
              <a:avLst/>
              <a:gdLst>
                <a:gd name="T0" fmla="*/ 2 w 11"/>
                <a:gd name="T1" fmla="*/ 6 h 7"/>
                <a:gd name="T2" fmla="*/ 9 w 11"/>
                <a:gd name="T3" fmla="*/ 4 h 7"/>
                <a:gd name="T4" fmla="*/ 8 w 11"/>
                <a:gd name="T5" fmla="*/ 1 h 7"/>
                <a:gd name="T6" fmla="*/ 2 w 11"/>
                <a:gd name="T7" fmla="*/ 3 h 7"/>
                <a:gd name="T8" fmla="*/ 2 w 11"/>
                <a:gd name="T9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7">
                  <a:moveTo>
                    <a:pt x="2" y="6"/>
                  </a:moveTo>
                  <a:cubicBezTo>
                    <a:pt x="5" y="5"/>
                    <a:pt x="7" y="4"/>
                    <a:pt x="9" y="4"/>
                  </a:cubicBezTo>
                  <a:cubicBezTo>
                    <a:pt x="11" y="3"/>
                    <a:pt x="10" y="0"/>
                    <a:pt x="8" y="1"/>
                  </a:cubicBezTo>
                  <a:cubicBezTo>
                    <a:pt x="6" y="1"/>
                    <a:pt x="4" y="2"/>
                    <a:pt x="2" y="3"/>
                  </a:cubicBezTo>
                  <a:cubicBezTo>
                    <a:pt x="0" y="4"/>
                    <a:pt x="0" y="7"/>
                    <a:pt x="2" y="6"/>
                  </a:cubicBezTo>
                  <a:close/>
                </a:path>
              </a:pathLst>
            </a:custGeom>
            <a:solidFill>
              <a:srgbClr val="3F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90">
              <a:extLst>
                <a:ext uri="{FF2B5EF4-FFF2-40B4-BE49-F238E27FC236}">
                  <a16:creationId xmlns="" xmlns:a16="http://schemas.microsoft.com/office/drawing/2014/main" id="{69F3EDE7-4819-4A79-99E9-313C8FE7999A}"/>
                </a:ext>
              </a:extLst>
            </p:cNvPr>
            <p:cNvSpPr>
              <a:spLocks/>
            </p:cNvSpPr>
            <p:nvPr/>
          </p:nvSpPr>
          <p:spPr bwMode="auto">
            <a:xfrm>
              <a:off x="9505112" y="5147734"/>
              <a:ext cx="58975" cy="30667"/>
            </a:xfrm>
            <a:custGeom>
              <a:avLst/>
              <a:gdLst>
                <a:gd name="T0" fmla="*/ 3 w 12"/>
                <a:gd name="T1" fmla="*/ 5 h 6"/>
                <a:gd name="T2" fmla="*/ 10 w 12"/>
                <a:gd name="T3" fmla="*/ 4 h 6"/>
                <a:gd name="T4" fmla="*/ 9 w 12"/>
                <a:gd name="T5" fmla="*/ 1 h 6"/>
                <a:gd name="T6" fmla="*/ 2 w 12"/>
                <a:gd name="T7" fmla="*/ 2 h 6"/>
                <a:gd name="T8" fmla="*/ 3 w 12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6">
                  <a:moveTo>
                    <a:pt x="3" y="5"/>
                  </a:moveTo>
                  <a:cubicBezTo>
                    <a:pt x="5" y="5"/>
                    <a:pt x="8" y="5"/>
                    <a:pt x="10" y="4"/>
                  </a:cubicBezTo>
                  <a:cubicBezTo>
                    <a:pt x="12" y="3"/>
                    <a:pt x="11" y="0"/>
                    <a:pt x="9" y="1"/>
                  </a:cubicBezTo>
                  <a:cubicBezTo>
                    <a:pt x="7" y="2"/>
                    <a:pt x="5" y="2"/>
                    <a:pt x="2" y="2"/>
                  </a:cubicBezTo>
                  <a:cubicBezTo>
                    <a:pt x="0" y="3"/>
                    <a:pt x="1" y="6"/>
                    <a:pt x="3" y="5"/>
                  </a:cubicBezTo>
                  <a:close/>
                </a:path>
              </a:pathLst>
            </a:custGeom>
            <a:solidFill>
              <a:srgbClr val="3F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91">
              <a:extLst>
                <a:ext uri="{FF2B5EF4-FFF2-40B4-BE49-F238E27FC236}">
                  <a16:creationId xmlns="" xmlns:a16="http://schemas.microsoft.com/office/drawing/2014/main" id="{E0B3E589-282D-4B47-A884-5D47946E0A4F}"/>
                </a:ext>
              </a:extLst>
            </p:cNvPr>
            <p:cNvSpPr>
              <a:spLocks/>
            </p:cNvSpPr>
            <p:nvPr/>
          </p:nvSpPr>
          <p:spPr bwMode="auto">
            <a:xfrm>
              <a:off x="9490958" y="5051016"/>
              <a:ext cx="63693" cy="23590"/>
            </a:xfrm>
            <a:custGeom>
              <a:avLst/>
              <a:gdLst>
                <a:gd name="T0" fmla="*/ 2 w 13"/>
                <a:gd name="T1" fmla="*/ 3 h 5"/>
                <a:gd name="T2" fmla="*/ 10 w 13"/>
                <a:gd name="T3" fmla="*/ 5 h 5"/>
                <a:gd name="T4" fmla="*/ 11 w 13"/>
                <a:gd name="T5" fmla="*/ 2 h 5"/>
                <a:gd name="T6" fmla="*/ 2 w 13"/>
                <a:gd name="T7" fmla="*/ 0 h 5"/>
                <a:gd name="T8" fmla="*/ 2 w 13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5">
                  <a:moveTo>
                    <a:pt x="2" y="3"/>
                  </a:moveTo>
                  <a:cubicBezTo>
                    <a:pt x="5" y="3"/>
                    <a:pt x="8" y="4"/>
                    <a:pt x="10" y="5"/>
                  </a:cubicBezTo>
                  <a:cubicBezTo>
                    <a:pt x="12" y="5"/>
                    <a:pt x="13" y="2"/>
                    <a:pt x="11" y="2"/>
                  </a:cubicBezTo>
                  <a:cubicBezTo>
                    <a:pt x="8" y="1"/>
                    <a:pt x="5" y="0"/>
                    <a:pt x="2" y="0"/>
                  </a:cubicBezTo>
                  <a:cubicBezTo>
                    <a:pt x="0" y="0"/>
                    <a:pt x="0" y="3"/>
                    <a:pt x="2" y="3"/>
                  </a:cubicBezTo>
                  <a:close/>
                </a:path>
              </a:pathLst>
            </a:custGeom>
            <a:solidFill>
              <a:srgbClr val="3F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92">
              <a:extLst>
                <a:ext uri="{FF2B5EF4-FFF2-40B4-BE49-F238E27FC236}">
                  <a16:creationId xmlns="" xmlns:a16="http://schemas.microsoft.com/office/drawing/2014/main" id="{15650CA4-8C14-4EE3-8ADE-E6CB1DEB48EE}"/>
                </a:ext>
              </a:extLst>
            </p:cNvPr>
            <p:cNvSpPr>
              <a:spLocks/>
            </p:cNvSpPr>
            <p:nvPr/>
          </p:nvSpPr>
          <p:spPr bwMode="auto">
            <a:xfrm>
              <a:off x="9505112" y="4923630"/>
              <a:ext cx="54257" cy="33026"/>
            </a:xfrm>
            <a:custGeom>
              <a:avLst/>
              <a:gdLst>
                <a:gd name="T0" fmla="*/ 2 w 11"/>
                <a:gd name="T1" fmla="*/ 4 h 7"/>
                <a:gd name="T2" fmla="*/ 8 w 11"/>
                <a:gd name="T3" fmla="*/ 6 h 7"/>
                <a:gd name="T4" fmla="*/ 9 w 11"/>
                <a:gd name="T5" fmla="*/ 3 h 7"/>
                <a:gd name="T6" fmla="*/ 3 w 11"/>
                <a:gd name="T7" fmla="*/ 1 h 7"/>
                <a:gd name="T8" fmla="*/ 2 w 11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7">
                  <a:moveTo>
                    <a:pt x="2" y="4"/>
                  </a:moveTo>
                  <a:cubicBezTo>
                    <a:pt x="4" y="4"/>
                    <a:pt x="6" y="5"/>
                    <a:pt x="8" y="6"/>
                  </a:cubicBezTo>
                  <a:cubicBezTo>
                    <a:pt x="10" y="7"/>
                    <a:pt x="11" y="4"/>
                    <a:pt x="9" y="3"/>
                  </a:cubicBezTo>
                  <a:cubicBezTo>
                    <a:pt x="7" y="2"/>
                    <a:pt x="5" y="1"/>
                    <a:pt x="3" y="1"/>
                  </a:cubicBezTo>
                  <a:cubicBezTo>
                    <a:pt x="1" y="0"/>
                    <a:pt x="0" y="3"/>
                    <a:pt x="2" y="4"/>
                  </a:cubicBezTo>
                  <a:close/>
                </a:path>
              </a:pathLst>
            </a:custGeom>
            <a:solidFill>
              <a:srgbClr val="3F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93">
              <a:extLst>
                <a:ext uri="{FF2B5EF4-FFF2-40B4-BE49-F238E27FC236}">
                  <a16:creationId xmlns="" xmlns:a16="http://schemas.microsoft.com/office/drawing/2014/main" id="{5DED7559-B84E-4F7D-9CA3-C3623377065A}"/>
                </a:ext>
              </a:extLst>
            </p:cNvPr>
            <p:cNvSpPr>
              <a:spLocks/>
            </p:cNvSpPr>
            <p:nvPr/>
          </p:nvSpPr>
          <p:spPr bwMode="auto">
            <a:xfrm>
              <a:off x="9641933" y="6603230"/>
              <a:ext cx="191078" cy="235899"/>
            </a:xfrm>
            <a:custGeom>
              <a:avLst/>
              <a:gdLst>
                <a:gd name="T0" fmla="*/ 0 w 81"/>
                <a:gd name="T1" fmla="*/ 100 h 100"/>
                <a:gd name="T2" fmla="*/ 11 w 81"/>
                <a:gd name="T3" fmla="*/ 0 h 100"/>
                <a:gd name="T4" fmla="*/ 67 w 81"/>
                <a:gd name="T5" fmla="*/ 0 h 100"/>
                <a:gd name="T6" fmla="*/ 81 w 81"/>
                <a:gd name="T7" fmla="*/ 98 h 100"/>
                <a:gd name="T8" fmla="*/ 0 w 81"/>
                <a:gd name="T9" fmla="*/ 10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100">
                  <a:moveTo>
                    <a:pt x="0" y="100"/>
                  </a:moveTo>
                  <a:lnTo>
                    <a:pt x="11" y="0"/>
                  </a:lnTo>
                  <a:lnTo>
                    <a:pt x="67" y="0"/>
                  </a:lnTo>
                  <a:lnTo>
                    <a:pt x="81" y="98"/>
                  </a:lnTo>
                  <a:lnTo>
                    <a:pt x="0" y="100"/>
                  </a:ln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94">
              <a:extLst>
                <a:ext uri="{FF2B5EF4-FFF2-40B4-BE49-F238E27FC236}">
                  <a16:creationId xmlns="" xmlns:a16="http://schemas.microsoft.com/office/drawing/2014/main" id="{0169842D-0CD5-409E-824C-775771582D1D}"/>
                </a:ext>
              </a:extLst>
            </p:cNvPr>
            <p:cNvSpPr>
              <a:spLocks/>
            </p:cNvSpPr>
            <p:nvPr/>
          </p:nvSpPr>
          <p:spPr bwMode="auto">
            <a:xfrm>
              <a:off x="5405191" y="5584147"/>
              <a:ext cx="514259" cy="823287"/>
            </a:xfrm>
            <a:custGeom>
              <a:avLst/>
              <a:gdLst>
                <a:gd name="T0" fmla="*/ 102 w 105"/>
                <a:gd name="T1" fmla="*/ 28 h 168"/>
                <a:gd name="T2" fmla="*/ 84 w 105"/>
                <a:gd name="T3" fmla="*/ 7 h 168"/>
                <a:gd name="T4" fmla="*/ 65 w 105"/>
                <a:gd name="T5" fmla="*/ 61 h 168"/>
                <a:gd name="T6" fmla="*/ 54 w 105"/>
                <a:gd name="T7" fmla="*/ 36 h 168"/>
                <a:gd name="T8" fmla="*/ 43 w 105"/>
                <a:gd name="T9" fmla="*/ 78 h 168"/>
                <a:gd name="T10" fmla="*/ 42 w 105"/>
                <a:gd name="T11" fmla="*/ 100 h 168"/>
                <a:gd name="T12" fmla="*/ 19 w 105"/>
                <a:gd name="T13" fmla="*/ 54 h 168"/>
                <a:gd name="T14" fmla="*/ 0 w 105"/>
                <a:gd name="T15" fmla="*/ 75 h 168"/>
                <a:gd name="T16" fmla="*/ 20 w 105"/>
                <a:gd name="T17" fmla="*/ 120 h 168"/>
                <a:gd name="T18" fmla="*/ 41 w 105"/>
                <a:gd name="T19" fmla="*/ 125 h 168"/>
                <a:gd name="T20" fmla="*/ 44 w 105"/>
                <a:gd name="T21" fmla="*/ 164 h 168"/>
                <a:gd name="T22" fmla="*/ 44 w 105"/>
                <a:gd name="T23" fmla="*/ 164 h 168"/>
                <a:gd name="T24" fmla="*/ 44 w 105"/>
                <a:gd name="T25" fmla="*/ 164 h 168"/>
                <a:gd name="T26" fmla="*/ 54 w 105"/>
                <a:gd name="T27" fmla="*/ 164 h 168"/>
                <a:gd name="T28" fmla="*/ 54 w 105"/>
                <a:gd name="T29" fmla="*/ 164 h 168"/>
                <a:gd name="T30" fmla="*/ 60 w 105"/>
                <a:gd name="T31" fmla="*/ 164 h 168"/>
                <a:gd name="T32" fmla="*/ 66 w 105"/>
                <a:gd name="T33" fmla="*/ 85 h 168"/>
                <a:gd name="T34" fmla="*/ 88 w 105"/>
                <a:gd name="T35" fmla="*/ 79 h 168"/>
                <a:gd name="T36" fmla="*/ 102 w 105"/>
                <a:gd name="T37" fmla="*/ 2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5" h="168">
                  <a:moveTo>
                    <a:pt x="102" y="28"/>
                  </a:moveTo>
                  <a:cubicBezTo>
                    <a:pt x="101" y="20"/>
                    <a:pt x="96" y="0"/>
                    <a:pt x="84" y="7"/>
                  </a:cubicBezTo>
                  <a:cubicBezTo>
                    <a:pt x="65" y="17"/>
                    <a:pt x="88" y="55"/>
                    <a:pt x="65" y="61"/>
                  </a:cubicBezTo>
                  <a:cubicBezTo>
                    <a:pt x="64" y="46"/>
                    <a:pt x="60" y="36"/>
                    <a:pt x="54" y="36"/>
                  </a:cubicBezTo>
                  <a:cubicBezTo>
                    <a:pt x="39" y="38"/>
                    <a:pt x="43" y="71"/>
                    <a:pt x="43" y="78"/>
                  </a:cubicBezTo>
                  <a:cubicBezTo>
                    <a:pt x="43" y="85"/>
                    <a:pt x="42" y="93"/>
                    <a:pt x="42" y="100"/>
                  </a:cubicBezTo>
                  <a:cubicBezTo>
                    <a:pt x="25" y="103"/>
                    <a:pt x="29" y="60"/>
                    <a:pt x="19" y="54"/>
                  </a:cubicBezTo>
                  <a:cubicBezTo>
                    <a:pt x="3" y="45"/>
                    <a:pt x="0" y="66"/>
                    <a:pt x="0" y="75"/>
                  </a:cubicBezTo>
                  <a:cubicBezTo>
                    <a:pt x="1" y="92"/>
                    <a:pt x="5" y="111"/>
                    <a:pt x="20" y="120"/>
                  </a:cubicBezTo>
                  <a:cubicBezTo>
                    <a:pt x="26" y="123"/>
                    <a:pt x="34" y="126"/>
                    <a:pt x="41" y="125"/>
                  </a:cubicBezTo>
                  <a:cubicBezTo>
                    <a:pt x="41" y="138"/>
                    <a:pt x="42" y="151"/>
                    <a:pt x="44" y="164"/>
                  </a:cubicBezTo>
                  <a:cubicBezTo>
                    <a:pt x="44" y="164"/>
                    <a:pt x="44" y="164"/>
                    <a:pt x="44" y="164"/>
                  </a:cubicBezTo>
                  <a:cubicBezTo>
                    <a:pt x="44" y="164"/>
                    <a:pt x="44" y="164"/>
                    <a:pt x="44" y="164"/>
                  </a:cubicBezTo>
                  <a:cubicBezTo>
                    <a:pt x="54" y="164"/>
                    <a:pt x="54" y="164"/>
                    <a:pt x="54" y="164"/>
                  </a:cubicBezTo>
                  <a:cubicBezTo>
                    <a:pt x="54" y="164"/>
                    <a:pt x="54" y="164"/>
                    <a:pt x="54" y="164"/>
                  </a:cubicBezTo>
                  <a:cubicBezTo>
                    <a:pt x="54" y="168"/>
                    <a:pt x="60" y="168"/>
                    <a:pt x="60" y="164"/>
                  </a:cubicBezTo>
                  <a:cubicBezTo>
                    <a:pt x="60" y="156"/>
                    <a:pt x="65" y="118"/>
                    <a:pt x="66" y="85"/>
                  </a:cubicBezTo>
                  <a:cubicBezTo>
                    <a:pt x="73" y="86"/>
                    <a:pt x="82" y="83"/>
                    <a:pt x="88" y="79"/>
                  </a:cubicBezTo>
                  <a:cubicBezTo>
                    <a:pt x="104" y="67"/>
                    <a:pt x="105" y="46"/>
                    <a:pt x="102" y="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95">
              <a:extLst>
                <a:ext uri="{FF2B5EF4-FFF2-40B4-BE49-F238E27FC236}">
                  <a16:creationId xmlns="" xmlns:a16="http://schemas.microsoft.com/office/drawing/2014/main" id="{90EC4DF0-C85D-40DC-8DF8-DE211A8B3FC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95755" y="5598301"/>
              <a:ext cx="535490" cy="813851"/>
            </a:xfrm>
            <a:custGeom>
              <a:avLst/>
              <a:gdLst>
                <a:gd name="T0" fmla="*/ 56 w 109"/>
                <a:gd name="T1" fmla="*/ 165 h 166"/>
                <a:gd name="T2" fmla="*/ 47 w 109"/>
                <a:gd name="T3" fmla="*/ 162 h 166"/>
                <a:gd name="T4" fmla="*/ 44 w 109"/>
                <a:gd name="T5" fmla="*/ 161 h 166"/>
                <a:gd name="T6" fmla="*/ 22 w 109"/>
                <a:gd name="T7" fmla="*/ 118 h 166"/>
                <a:gd name="T8" fmla="*/ 8 w 109"/>
                <a:gd name="T9" fmla="*/ 48 h 166"/>
                <a:gd name="T10" fmla="*/ 30 w 109"/>
                <a:gd name="T11" fmla="*/ 72 h 166"/>
                <a:gd name="T12" fmla="*/ 43 w 109"/>
                <a:gd name="T13" fmla="*/ 92 h 166"/>
                <a:gd name="T14" fmla="*/ 43 w 109"/>
                <a:gd name="T15" fmla="*/ 70 h 166"/>
                <a:gd name="T16" fmla="*/ 61 w 109"/>
                <a:gd name="T17" fmla="*/ 33 h 166"/>
                <a:gd name="T18" fmla="*/ 76 w 109"/>
                <a:gd name="T19" fmla="*/ 31 h 166"/>
                <a:gd name="T20" fmla="*/ 95 w 109"/>
                <a:gd name="T21" fmla="*/ 2 h 166"/>
                <a:gd name="T22" fmla="*/ 106 w 109"/>
                <a:gd name="T23" fmla="*/ 24 h 166"/>
                <a:gd name="T24" fmla="*/ 69 w 109"/>
                <a:gd name="T25" fmla="*/ 84 h 166"/>
                <a:gd name="T26" fmla="*/ 64 w 109"/>
                <a:gd name="T27" fmla="*/ 161 h 166"/>
                <a:gd name="T28" fmla="*/ 59 w 109"/>
                <a:gd name="T29" fmla="*/ 166 h 166"/>
                <a:gd name="T30" fmla="*/ 57 w 109"/>
                <a:gd name="T31" fmla="*/ 159 h 166"/>
                <a:gd name="T32" fmla="*/ 58 w 109"/>
                <a:gd name="T33" fmla="*/ 162 h 166"/>
                <a:gd name="T34" fmla="*/ 60 w 109"/>
                <a:gd name="T35" fmla="*/ 161 h 166"/>
                <a:gd name="T36" fmla="*/ 66 w 109"/>
                <a:gd name="T37" fmla="*/ 82 h 166"/>
                <a:gd name="T38" fmla="*/ 68 w 109"/>
                <a:gd name="T39" fmla="*/ 80 h 166"/>
                <a:gd name="T40" fmla="*/ 103 w 109"/>
                <a:gd name="T41" fmla="*/ 25 h 166"/>
                <a:gd name="T42" fmla="*/ 93 w 109"/>
                <a:gd name="T43" fmla="*/ 5 h 166"/>
                <a:gd name="T44" fmla="*/ 80 w 109"/>
                <a:gd name="T45" fmla="*/ 31 h 166"/>
                <a:gd name="T46" fmla="*/ 65 w 109"/>
                <a:gd name="T47" fmla="*/ 61 h 166"/>
                <a:gd name="T48" fmla="*/ 59 w 109"/>
                <a:gd name="T49" fmla="*/ 36 h 166"/>
                <a:gd name="T50" fmla="*/ 47 w 109"/>
                <a:gd name="T51" fmla="*/ 70 h 166"/>
                <a:gd name="T52" fmla="*/ 46 w 109"/>
                <a:gd name="T53" fmla="*/ 93 h 166"/>
                <a:gd name="T54" fmla="*/ 44 w 109"/>
                <a:gd name="T55" fmla="*/ 99 h 166"/>
                <a:gd name="T56" fmla="*/ 20 w 109"/>
                <a:gd name="T57" fmla="*/ 53 h 166"/>
                <a:gd name="T58" fmla="*/ 4 w 109"/>
                <a:gd name="T59" fmla="*/ 72 h 166"/>
                <a:gd name="T60" fmla="*/ 43 w 109"/>
                <a:gd name="T61" fmla="*/ 120 h 166"/>
                <a:gd name="T62" fmla="*/ 45 w 109"/>
                <a:gd name="T63" fmla="*/ 122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9" h="166">
                  <a:moveTo>
                    <a:pt x="59" y="166"/>
                  </a:moveTo>
                  <a:cubicBezTo>
                    <a:pt x="58" y="166"/>
                    <a:pt x="57" y="166"/>
                    <a:pt x="56" y="165"/>
                  </a:cubicBezTo>
                  <a:cubicBezTo>
                    <a:pt x="55" y="165"/>
                    <a:pt x="54" y="164"/>
                    <a:pt x="54" y="163"/>
                  </a:cubicBezTo>
                  <a:cubicBezTo>
                    <a:pt x="47" y="162"/>
                    <a:pt x="47" y="162"/>
                    <a:pt x="47" y="162"/>
                  </a:cubicBezTo>
                  <a:cubicBezTo>
                    <a:pt x="45" y="163"/>
                    <a:pt x="45" y="163"/>
                    <a:pt x="45" y="163"/>
                  </a:cubicBezTo>
                  <a:cubicBezTo>
                    <a:pt x="44" y="161"/>
                    <a:pt x="44" y="161"/>
                    <a:pt x="44" y="161"/>
                  </a:cubicBezTo>
                  <a:cubicBezTo>
                    <a:pt x="42" y="150"/>
                    <a:pt x="42" y="139"/>
                    <a:pt x="42" y="124"/>
                  </a:cubicBezTo>
                  <a:cubicBezTo>
                    <a:pt x="34" y="124"/>
                    <a:pt x="26" y="121"/>
                    <a:pt x="22" y="118"/>
                  </a:cubicBezTo>
                  <a:cubicBezTo>
                    <a:pt x="5" y="109"/>
                    <a:pt x="1" y="88"/>
                    <a:pt x="0" y="72"/>
                  </a:cubicBezTo>
                  <a:cubicBezTo>
                    <a:pt x="0" y="66"/>
                    <a:pt x="1" y="53"/>
                    <a:pt x="8" y="48"/>
                  </a:cubicBezTo>
                  <a:cubicBezTo>
                    <a:pt x="12" y="46"/>
                    <a:pt x="16" y="47"/>
                    <a:pt x="22" y="50"/>
                  </a:cubicBezTo>
                  <a:cubicBezTo>
                    <a:pt x="26" y="53"/>
                    <a:pt x="28" y="61"/>
                    <a:pt x="30" y="72"/>
                  </a:cubicBezTo>
                  <a:cubicBezTo>
                    <a:pt x="33" y="86"/>
                    <a:pt x="36" y="96"/>
                    <a:pt x="42" y="96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43" y="87"/>
                    <a:pt x="43" y="81"/>
                    <a:pt x="43" y="75"/>
                  </a:cubicBezTo>
                  <a:cubicBezTo>
                    <a:pt x="43" y="74"/>
                    <a:pt x="43" y="72"/>
                    <a:pt x="43" y="70"/>
                  </a:cubicBezTo>
                  <a:cubicBezTo>
                    <a:pt x="43" y="57"/>
                    <a:pt x="42" y="33"/>
                    <a:pt x="55" y="32"/>
                  </a:cubicBezTo>
                  <a:cubicBezTo>
                    <a:pt x="58" y="31"/>
                    <a:pt x="59" y="32"/>
                    <a:pt x="61" y="33"/>
                  </a:cubicBezTo>
                  <a:cubicBezTo>
                    <a:pt x="65" y="37"/>
                    <a:pt x="67" y="44"/>
                    <a:pt x="69" y="56"/>
                  </a:cubicBezTo>
                  <a:cubicBezTo>
                    <a:pt x="77" y="52"/>
                    <a:pt x="77" y="42"/>
                    <a:pt x="76" y="31"/>
                  </a:cubicBezTo>
                  <a:cubicBezTo>
                    <a:pt x="76" y="19"/>
                    <a:pt x="75" y="7"/>
                    <a:pt x="85" y="2"/>
                  </a:cubicBezTo>
                  <a:cubicBezTo>
                    <a:pt x="89" y="0"/>
                    <a:pt x="92" y="0"/>
                    <a:pt x="95" y="2"/>
                  </a:cubicBezTo>
                  <a:cubicBezTo>
                    <a:pt x="103" y="6"/>
                    <a:pt x="106" y="22"/>
                    <a:pt x="106" y="24"/>
                  </a:cubicBezTo>
                  <a:cubicBezTo>
                    <a:pt x="106" y="24"/>
                    <a:pt x="106" y="24"/>
                    <a:pt x="106" y="24"/>
                  </a:cubicBezTo>
                  <a:cubicBezTo>
                    <a:pt x="108" y="38"/>
                    <a:pt x="109" y="63"/>
                    <a:pt x="91" y="77"/>
                  </a:cubicBezTo>
                  <a:cubicBezTo>
                    <a:pt x="85" y="81"/>
                    <a:pt x="77" y="84"/>
                    <a:pt x="69" y="84"/>
                  </a:cubicBezTo>
                  <a:cubicBezTo>
                    <a:pt x="69" y="105"/>
                    <a:pt x="67" y="129"/>
                    <a:pt x="65" y="145"/>
                  </a:cubicBezTo>
                  <a:cubicBezTo>
                    <a:pt x="64" y="153"/>
                    <a:pt x="64" y="159"/>
                    <a:pt x="64" y="161"/>
                  </a:cubicBezTo>
                  <a:cubicBezTo>
                    <a:pt x="64" y="163"/>
                    <a:pt x="63" y="165"/>
                    <a:pt x="61" y="165"/>
                  </a:cubicBezTo>
                  <a:cubicBezTo>
                    <a:pt x="61" y="166"/>
                    <a:pt x="60" y="166"/>
                    <a:pt x="59" y="166"/>
                  </a:cubicBezTo>
                  <a:close/>
                  <a:moveTo>
                    <a:pt x="48" y="159"/>
                  </a:moveTo>
                  <a:cubicBezTo>
                    <a:pt x="57" y="159"/>
                    <a:pt x="57" y="159"/>
                    <a:pt x="57" y="159"/>
                  </a:cubicBezTo>
                  <a:cubicBezTo>
                    <a:pt x="57" y="161"/>
                    <a:pt x="57" y="161"/>
                    <a:pt x="57" y="161"/>
                  </a:cubicBezTo>
                  <a:cubicBezTo>
                    <a:pt x="57" y="162"/>
                    <a:pt x="58" y="162"/>
                    <a:pt x="58" y="162"/>
                  </a:cubicBezTo>
                  <a:cubicBezTo>
                    <a:pt x="58" y="163"/>
                    <a:pt x="59" y="163"/>
                    <a:pt x="60" y="162"/>
                  </a:cubicBezTo>
                  <a:cubicBezTo>
                    <a:pt x="60" y="162"/>
                    <a:pt x="60" y="162"/>
                    <a:pt x="60" y="161"/>
                  </a:cubicBezTo>
                  <a:cubicBezTo>
                    <a:pt x="60" y="159"/>
                    <a:pt x="61" y="153"/>
                    <a:pt x="62" y="144"/>
                  </a:cubicBezTo>
                  <a:cubicBezTo>
                    <a:pt x="63" y="128"/>
                    <a:pt x="65" y="104"/>
                    <a:pt x="66" y="82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8" y="80"/>
                    <a:pt x="68" y="80"/>
                    <a:pt x="68" y="80"/>
                  </a:cubicBezTo>
                  <a:cubicBezTo>
                    <a:pt x="75" y="81"/>
                    <a:pt x="84" y="78"/>
                    <a:pt x="89" y="74"/>
                  </a:cubicBezTo>
                  <a:cubicBezTo>
                    <a:pt x="106" y="62"/>
                    <a:pt x="105" y="38"/>
                    <a:pt x="103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2" y="19"/>
                    <a:pt x="99" y="8"/>
                    <a:pt x="93" y="5"/>
                  </a:cubicBezTo>
                  <a:cubicBezTo>
                    <a:pt x="91" y="4"/>
                    <a:pt x="89" y="4"/>
                    <a:pt x="87" y="5"/>
                  </a:cubicBezTo>
                  <a:cubicBezTo>
                    <a:pt x="79" y="9"/>
                    <a:pt x="79" y="20"/>
                    <a:pt x="80" y="31"/>
                  </a:cubicBezTo>
                  <a:cubicBezTo>
                    <a:pt x="80" y="43"/>
                    <a:pt x="81" y="56"/>
                    <a:pt x="67" y="60"/>
                  </a:cubicBezTo>
                  <a:cubicBezTo>
                    <a:pt x="65" y="61"/>
                    <a:pt x="65" y="61"/>
                    <a:pt x="65" y="61"/>
                  </a:cubicBezTo>
                  <a:cubicBezTo>
                    <a:pt x="65" y="59"/>
                    <a:pt x="65" y="59"/>
                    <a:pt x="65" y="59"/>
                  </a:cubicBezTo>
                  <a:cubicBezTo>
                    <a:pt x="64" y="43"/>
                    <a:pt x="61" y="38"/>
                    <a:pt x="59" y="36"/>
                  </a:cubicBezTo>
                  <a:cubicBezTo>
                    <a:pt x="58" y="35"/>
                    <a:pt x="57" y="35"/>
                    <a:pt x="56" y="35"/>
                  </a:cubicBezTo>
                  <a:cubicBezTo>
                    <a:pt x="46" y="36"/>
                    <a:pt x="46" y="59"/>
                    <a:pt x="47" y="70"/>
                  </a:cubicBezTo>
                  <a:cubicBezTo>
                    <a:pt x="47" y="72"/>
                    <a:pt x="47" y="74"/>
                    <a:pt x="47" y="75"/>
                  </a:cubicBezTo>
                  <a:cubicBezTo>
                    <a:pt x="47" y="81"/>
                    <a:pt x="46" y="87"/>
                    <a:pt x="46" y="93"/>
                  </a:cubicBezTo>
                  <a:cubicBezTo>
                    <a:pt x="46" y="99"/>
                    <a:pt x="46" y="99"/>
                    <a:pt x="46" y="99"/>
                  </a:cubicBezTo>
                  <a:cubicBezTo>
                    <a:pt x="44" y="99"/>
                    <a:pt x="44" y="99"/>
                    <a:pt x="44" y="99"/>
                  </a:cubicBezTo>
                  <a:cubicBezTo>
                    <a:pt x="33" y="101"/>
                    <a:pt x="30" y="86"/>
                    <a:pt x="27" y="72"/>
                  </a:cubicBezTo>
                  <a:cubicBezTo>
                    <a:pt x="25" y="64"/>
                    <a:pt x="23" y="55"/>
                    <a:pt x="20" y="53"/>
                  </a:cubicBezTo>
                  <a:cubicBezTo>
                    <a:pt x="16" y="50"/>
                    <a:pt x="13" y="50"/>
                    <a:pt x="10" y="51"/>
                  </a:cubicBezTo>
                  <a:cubicBezTo>
                    <a:pt x="5" y="55"/>
                    <a:pt x="4" y="66"/>
                    <a:pt x="4" y="72"/>
                  </a:cubicBezTo>
                  <a:cubicBezTo>
                    <a:pt x="4" y="87"/>
                    <a:pt x="8" y="107"/>
                    <a:pt x="23" y="115"/>
                  </a:cubicBezTo>
                  <a:cubicBezTo>
                    <a:pt x="29" y="118"/>
                    <a:pt x="37" y="121"/>
                    <a:pt x="43" y="120"/>
                  </a:cubicBezTo>
                  <a:cubicBezTo>
                    <a:pt x="45" y="120"/>
                    <a:pt x="45" y="120"/>
                    <a:pt x="45" y="120"/>
                  </a:cubicBezTo>
                  <a:cubicBezTo>
                    <a:pt x="45" y="122"/>
                    <a:pt x="45" y="122"/>
                    <a:pt x="45" y="122"/>
                  </a:cubicBezTo>
                  <a:cubicBezTo>
                    <a:pt x="45" y="137"/>
                    <a:pt x="46" y="149"/>
                    <a:pt x="48" y="159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96">
              <a:extLst>
                <a:ext uri="{FF2B5EF4-FFF2-40B4-BE49-F238E27FC236}">
                  <a16:creationId xmlns="" xmlns:a16="http://schemas.microsoft.com/office/drawing/2014/main" id="{2D566D3C-50A1-4873-B1E9-98D3044A79E2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6883" y="6397998"/>
              <a:ext cx="554362" cy="419900"/>
            </a:xfrm>
            <a:custGeom>
              <a:avLst/>
              <a:gdLst>
                <a:gd name="T0" fmla="*/ 90 w 113"/>
                <a:gd name="T1" fmla="*/ 86 h 86"/>
                <a:gd name="T2" fmla="*/ 23 w 113"/>
                <a:gd name="T3" fmla="*/ 86 h 86"/>
                <a:gd name="T4" fmla="*/ 15 w 113"/>
                <a:gd name="T5" fmla="*/ 80 h 86"/>
                <a:gd name="T6" fmla="*/ 0 w 113"/>
                <a:gd name="T7" fmla="*/ 1 h 86"/>
                <a:gd name="T8" fmla="*/ 7 w 113"/>
                <a:gd name="T9" fmla="*/ 0 h 86"/>
                <a:gd name="T10" fmla="*/ 22 w 113"/>
                <a:gd name="T11" fmla="*/ 79 h 86"/>
                <a:gd name="T12" fmla="*/ 23 w 113"/>
                <a:gd name="T13" fmla="*/ 79 h 86"/>
                <a:gd name="T14" fmla="*/ 90 w 113"/>
                <a:gd name="T15" fmla="*/ 79 h 86"/>
                <a:gd name="T16" fmla="*/ 91 w 113"/>
                <a:gd name="T17" fmla="*/ 79 h 86"/>
                <a:gd name="T18" fmla="*/ 106 w 113"/>
                <a:gd name="T19" fmla="*/ 0 h 86"/>
                <a:gd name="T20" fmla="*/ 113 w 113"/>
                <a:gd name="T21" fmla="*/ 1 h 86"/>
                <a:gd name="T22" fmla="*/ 97 w 113"/>
                <a:gd name="T23" fmla="*/ 80 h 86"/>
                <a:gd name="T24" fmla="*/ 90 w 113"/>
                <a:gd name="T25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3" h="86">
                  <a:moveTo>
                    <a:pt x="90" y="86"/>
                  </a:moveTo>
                  <a:cubicBezTo>
                    <a:pt x="23" y="86"/>
                    <a:pt x="23" y="86"/>
                    <a:pt x="23" y="86"/>
                  </a:cubicBezTo>
                  <a:cubicBezTo>
                    <a:pt x="19" y="86"/>
                    <a:pt x="16" y="83"/>
                    <a:pt x="15" y="8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22" y="79"/>
                    <a:pt x="22" y="79"/>
                    <a:pt x="23" y="79"/>
                  </a:cubicBezTo>
                  <a:cubicBezTo>
                    <a:pt x="90" y="79"/>
                    <a:pt x="90" y="79"/>
                    <a:pt x="90" y="79"/>
                  </a:cubicBezTo>
                  <a:cubicBezTo>
                    <a:pt x="90" y="79"/>
                    <a:pt x="91" y="79"/>
                    <a:pt x="91" y="79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97" y="80"/>
                    <a:pt x="97" y="80"/>
                    <a:pt x="97" y="80"/>
                  </a:cubicBezTo>
                  <a:cubicBezTo>
                    <a:pt x="97" y="83"/>
                    <a:pt x="94" y="86"/>
                    <a:pt x="90" y="86"/>
                  </a:cubicBez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97">
              <a:extLst>
                <a:ext uri="{FF2B5EF4-FFF2-40B4-BE49-F238E27FC236}">
                  <a16:creationId xmlns="" xmlns:a16="http://schemas.microsoft.com/office/drawing/2014/main" id="{24A3BC9F-0E3A-4C62-B7CB-CDC937814131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0370" y="6280049"/>
              <a:ext cx="585029" cy="127385"/>
            </a:xfrm>
            <a:custGeom>
              <a:avLst/>
              <a:gdLst>
                <a:gd name="T0" fmla="*/ 4 w 119"/>
                <a:gd name="T1" fmla="*/ 0 h 26"/>
                <a:gd name="T2" fmla="*/ 116 w 119"/>
                <a:gd name="T3" fmla="*/ 0 h 26"/>
                <a:gd name="T4" fmla="*/ 119 w 119"/>
                <a:gd name="T5" fmla="*/ 5 h 26"/>
                <a:gd name="T6" fmla="*/ 119 w 119"/>
                <a:gd name="T7" fmla="*/ 22 h 26"/>
                <a:gd name="T8" fmla="*/ 116 w 119"/>
                <a:gd name="T9" fmla="*/ 26 h 26"/>
                <a:gd name="T10" fmla="*/ 4 w 119"/>
                <a:gd name="T11" fmla="*/ 26 h 26"/>
                <a:gd name="T12" fmla="*/ 0 w 119"/>
                <a:gd name="T13" fmla="*/ 22 h 26"/>
                <a:gd name="T14" fmla="*/ 0 w 119"/>
                <a:gd name="T15" fmla="*/ 5 h 26"/>
                <a:gd name="T16" fmla="*/ 4 w 119"/>
                <a:gd name="T1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9" h="26">
                  <a:moveTo>
                    <a:pt x="4" y="0"/>
                  </a:moveTo>
                  <a:cubicBezTo>
                    <a:pt x="116" y="0"/>
                    <a:pt x="116" y="0"/>
                    <a:pt x="116" y="0"/>
                  </a:cubicBezTo>
                  <a:cubicBezTo>
                    <a:pt x="118" y="0"/>
                    <a:pt x="119" y="2"/>
                    <a:pt x="119" y="5"/>
                  </a:cubicBezTo>
                  <a:cubicBezTo>
                    <a:pt x="119" y="22"/>
                    <a:pt x="119" y="22"/>
                    <a:pt x="119" y="22"/>
                  </a:cubicBezTo>
                  <a:cubicBezTo>
                    <a:pt x="119" y="24"/>
                    <a:pt x="118" y="26"/>
                    <a:pt x="116" y="2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2" y="26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B6D0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98">
              <a:extLst>
                <a:ext uri="{FF2B5EF4-FFF2-40B4-BE49-F238E27FC236}">
                  <a16:creationId xmlns="" xmlns:a16="http://schemas.microsoft.com/office/drawing/2014/main" id="{03757C95-669E-4E01-87B6-22D4A37B109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55652" y="6270613"/>
              <a:ext cx="599183" cy="146257"/>
            </a:xfrm>
            <a:custGeom>
              <a:avLst/>
              <a:gdLst>
                <a:gd name="T0" fmla="*/ 117 w 122"/>
                <a:gd name="T1" fmla="*/ 30 h 30"/>
                <a:gd name="T2" fmla="*/ 5 w 122"/>
                <a:gd name="T3" fmla="*/ 30 h 30"/>
                <a:gd name="T4" fmla="*/ 0 w 122"/>
                <a:gd name="T5" fmla="*/ 24 h 30"/>
                <a:gd name="T6" fmla="*/ 0 w 122"/>
                <a:gd name="T7" fmla="*/ 7 h 30"/>
                <a:gd name="T8" fmla="*/ 5 w 122"/>
                <a:gd name="T9" fmla="*/ 0 h 30"/>
                <a:gd name="T10" fmla="*/ 117 w 122"/>
                <a:gd name="T11" fmla="*/ 0 h 30"/>
                <a:gd name="T12" fmla="*/ 122 w 122"/>
                <a:gd name="T13" fmla="*/ 7 h 30"/>
                <a:gd name="T14" fmla="*/ 122 w 122"/>
                <a:gd name="T15" fmla="*/ 24 h 30"/>
                <a:gd name="T16" fmla="*/ 117 w 122"/>
                <a:gd name="T17" fmla="*/ 30 h 30"/>
                <a:gd name="T18" fmla="*/ 5 w 122"/>
                <a:gd name="T19" fmla="*/ 4 h 30"/>
                <a:gd name="T20" fmla="*/ 3 w 122"/>
                <a:gd name="T21" fmla="*/ 7 h 30"/>
                <a:gd name="T22" fmla="*/ 3 w 122"/>
                <a:gd name="T23" fmla="*/ 24 h 30"/>
                <a:gd name="T24" fmla="*/ 5 w 122"/>
                <a:gd name="T25" fmla="*/ 27 h 30"/>
                <a:gd name="T26" fmla="*/ 117 w 122"/>
                <a:gd name="T27" fmla="*/ 27 h 30"/>
                <a:gd name="T28" fmla="*/ 119 w 122"/>
                <a:gd name="T29" fmla="*/ 24 h 30"/>
                <a:gd name="T30" fmla="*/ 119 w 122"/>
                <a:gd name="T31" fmla="*/ 7 h 30"/>
                <a:gd name="T32" fmla="*/ 117 w 122"/>
                <a:gd name="T33" fmla="*/ 4 h 30"/>
                <a:gd name="T34" fmla="*/ 5 w 122"/>
                <a:gd name="T35" fmla="*/ 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2" h="30">
                  <a:moveTo>
                    <a:pt x="117" y="30"/>
                  </a:moveTo>
                  <a:cubicBezTo>
                    <a:pt x="5" y="30"/>
                    <a:pt x="5" y="30"/>
                    <a:pt x="5" y="30"/>
                  </a:cubicBezTo>
                  <a:cubicBezTo>
                    <a:pt x="2" y="30"/>
                    <a:pt x="0" y="27"/>
                    <a:pt x="0" y="24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20" y="0"/>
                    <a:pt x="122" y="3"/>
                    <a:pt x="122" y="7"/>
                  </a:cubicBezTo>
                  <a:cubicBezTo>
                    <a:pt x="122" y="24"/>
                    <a:pt x="122" y="24"/>
                    <a:pt x="122" y="24"/>
                  </a:cubicBezTo>
                  <a:cubicBezTo>
                    <a:pt x="122" y="27"/>
                    <a:pt x="120" y="30"/>
                    <a:pt x="117" y="30"/>
                  </a:cubicBezTo>
                  <a:close/>
                  <a:moveTo>
                    <a:pt x="5" y="4"/>
                  </a:moveTo>
                  <a:cubicBezTo>
                    <a:pt x="4" y="4"/>
                    <a:pt x="3" y="5"/>
                    <a:pt x="3" y="7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4" y="27"/>
                    <a:pt x="5" y="27"/>
                  </a:cubicBezTo>
                  <a:cubicBezTo>
                    <a:pt x="117" y="27"/>
                    <a:pt x="117" y="27"/>
                    <a:pt x="117" y="27"/>
                  </a:cubicBezTo>
                  <a:cubicBezTo>
                    <a:pt x="118" y="27"/>
                    <a:pt x="119" y="25"/>
                    <a:pt x="119" y="24"/>
                  </a:cubicBezTo>
                  <a:cubicBezTo>
                    <a:pt x="119" y="7"/>
                    <a:pt x="119" y="7"/>
                    <a:pt x="119" y="7"/>
                  </a:cubicBezTo>
                  <a:cubicBezTo>
                    <a:pt x="119" y="5"/>
                    <a:pt x="118" y="4"/>
                    <a:pt x="117" y="4"/>
                  </a:cubicBezTo>
                  <a:lnTo>
                    <a:pt x="5" y="4"/>
                  </a:ln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99">
              <a:extLst>
                <a:ext uri="{FF2B5EF4-FFF2-40B4-BE49-F238E27FC236}">
                  <a16:creationId xmlns="" xmlns:a16="http://schemas.microsoft.com/office/drawing/2014/main" id="{57985CFE-F4CE-4206-8829-158009E8F37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55652" y="6270613"/>
              <a:ext cx="599183" cy="146257"/>
            </a:xfrm>
            <a:custGeom>
              <a:avLst/>
              <a:gdLst>
                <a:gd name="T0" fmla="*/ 117 w 122"/>
                <a:gd name="T1" fmla="*/ 30 h 30"/>
                <a:gd name="T2" fmla="*/ 5 w 122"/>
                <a:gd name="T3" fmla="*/ 30 h 30"/>
                <a:gd name="T4" fmla="*/ 0 w 122"/>
                <a:gd name="T5" fmla="*/ 24 h 30"/>
                <a:gd name="T6" fmla="*/ 0 w 122"/>
                <a:gd name="T7" fmla="*/ 7 h 30"/>
                <a:gd name="T8" fmla="*/ 5 w 122"/>
                <a:gd name="T9" fmla="*/ 0 h 30"/>
                <a:gd name="T10" fmla="*/ 117 w 122"/>
                <a:gd name="T11" fmla="*/ 0 h 30"/>
                <a:gd name="T12" fmla="*/ 122 w 122"/>
                <a:gd name="T13" fmla="*/ 7 h 30"/>
                <a:gd name="T14" fmla="*/ 122 w 122"/>
                <a:gd name="T15" fmla="*/ 24 h 30"/>
                <a:gd name="T16" fmla="*/ 117 w 122"/>
                <a:gd name="T17" fmla="*/ 30 h 30"/>
                <a:gd name="T18" fmla="*/ 5 w 122"/>
                <a:gd name="T19" fmla="*/ 3 h 30"/>
                <a:gd name="T20" fmla="*/ 3 w 122"/>
                <a:gd name="T21" fmla="*/ 7 h 30"/>
                <a:gd name="T22" fmla="*/ 3 w 122"/>
                <a:gd name="T23" fmla="*/ 24 h 30"/>
                <a:gd name="T24" fmla="*/ 5 w 122"/>
                <a:gd name="T25" fmla="*/ 27 h 30"/>
                <a:gd name="T26" fmla="*/ 117 w 122"/>
                <a:gd name="T27" fmla="*/ 27 h 30"/>
                <a:gd name="T28" fmla="*/ 119 w 122"/>
                <a:gd name="T29" fmla="*/ 24 h 30"/>
                <a:gd name="T30" fmla="*/ 119 w 122"/>
                <a:gd name="T31" fmla="*/ 7 h 30"/>
                <a:gd name="T32" fmla="*/ 117 w 122"/>
                <a:gd name="T33" fmla="*/ 3 h 30"/>
                <a:gd name="T34" fmla="*/ 5 w 122"/>
                <a:gd name="T35" fmla="*/ 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2" h="30">
                  <a:moveTo>
                    <a:pt x="117" y="30"/>
                  </a:moveTo>
                  <a:cubicBezTo>
                    <a:pt x="5" y="30"/>
                    <a:pt x="5" y="30"/>
                    <a:pt x="5" y="30"/>
                  </a:cubicBezTo>
                  <a:cubicBezTo>
                    <a:pt x="2" y="30"/>
                    <a:pt x="0" y="27"/>
                    <a:pt x="0" y="24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20" y="0"/>
                    <a:pt x="122" y="3"/>
                    <a:pt x="122" y="7"/>
                  </a:cubicBezTo>
                  <a:cubicBezTo>
                    <a:pt x="122" y="24"/>
                    <a:pt x="122" y="24"/>
                    <a:pt x="122" y="24"/>
                  </a:cubicBezTo>
                  <a:cubicBezTo>
                    <a:pt x="122" y="27"/>
                    <a:pt x="120" y="30"/>
                    <a:pt x="117" y="30"/>
                  </a:cubicBezTo>
                  <a:close/>
                  <a:moveTo>
                    <a:pt x="5" y="3"/>
                  </a:moveTo>
                  <a:cubicBezTo>
                    <a:pt x="4" y="3"/>
                    <a:pt x="3" y="5"/>
                    <a:pt x="3" y="7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6"/>
                    <a:pt x="4" y="27"/>
                    <a:pt x="5" y="27"/>
                  </a:cubicBezTo>
                  <a:cubicBezTo>
                    <a:pt x="117" y="27"/>
                    <a:pt x="117" y="27"/>
                    <a:pt x="117" y="27"/>
                  </a:cubicBezTo>
                  <a:cubicBezTo>
                    <a:pt x="118" y="27"/>
                    <a:pt x="119" y="26"/>
                    <a:pt x="119" y="24"/>
                  </a:cubicBezTo>
                  <a:cubicBezTo>
                    <a:pt x="119" y="7"/>
                    <a:pt x="119" y="7"/>
                    <a:pt x="119" y="7"/>
                  </a:cubicBezTo>
                  <a:cubicBezTo>
                    <a:pt x="119" y="5"/>
                    <a:pt x="118" y="3"/>
                    <a:pt x="117" y="3"/>
                  </a:cubicBezTo>
                  <a:lnTo>
                    <a:pt x="5" y="3"/>
                  </a:lnTo>
                  <a:close/>
                </a:path>
              </a:pathLst>
            </a:custGeom>
            <a:solidFill>
              <a:srgbClr val="B6D0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00">
              <a:extLst>
                <a:ext uri="{FF2B5EF4-FFF2-40B4-BE49-F238E27FC236}">
                  <a16:creationId xmlns="" xmlns:a16="http://schemas.microsoft.com/office/drawing/2014/main" id="{733C15F2-5DFA-4B6F-9AA8-9D4975F4684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46216" y="6265895"/>
              <a:ext cx="618055" cy="160411"/>
            </a:xfrm>
            <a:custGeom>
              <a:avLst/>
              <a:gdLst>
                <a:gd name="T0" fmla="*/ 119 w 126"/>
                <a:gd name="T1" fmla="*/ 33 h 33"/>
                <a:gd name="T2" fmla="*/ 7 w 126"/>
                <a:gd name="T3" fmla="*/ 33 h 33"/>
                <a:gd name="T4" fmla="*/ 0 w 126"/>
                <a:gd name="T5" fmla="*/ 25 h 33"/>
                <a:gd name="T6" fmla="*/ 0 w 126"/>
                <a:gd name="T7" fmla="*/ 8 h 33"/>
                <a:gd name="T8" fmla="*/ 7 w 126"/>
                <a:gd name="T9" fmla="*/ 0 h 33"/>
                <a:gd name="T10" fmla="*/ 119 w 126"/>
                <a:gd name="T11" fmla="*/ 0 h 33"/>
                <a:gd name="T12" fmla="*/ 126 w 126"/>
                <a:gd name="T13" fmla="*/ 8 h 33"/>
                <a:gd name="T14" fmla="*/ 126 w 126"/>
                <a:gd name="T15" fmla="*/ 25 h 33"/>
                <a:gd name="T16" fmla="*/ 119 w 126"/>
                <a:gd name="T17" fmla="*/ 33 h 33"/>
                <a:gd name="T18" fmla="*/ 7 w 126"/>
                <a:gd name="T19" fmla="*/ 6 h 33"/>
                <a:gd name="T20" fmla="*/ 7 w 126"/>
                <a:gd name="T21" fmla="*/ 8 h 33"/>
                <a:gd name="T22" fmla="*/ 7 w 126"/>
                <a:gd name="T23" fmla="*/ 25 h 33"/>
                <a:gd name="T24" fmla="*/ 7 w 126"/>
                <a:gd name="T25" fmla="*/ 26 h 33"/>
                <a:gd name="T26" fmla="*/ 119 w 126"/>
                <a:gd name="T27" fmla="*/ 26 h 33"/>
                <a:gd name="T28" fmla="*/ 119 w 126"/>
                <a:gd name="T29" fmla="*/ 25 h 33"/>
                <a:gd name="T30" fmla="*/ 119 w 126"/>
                <a:gd name="T31" fmla="*/ 8 h 33"/>
                <a:gd name="T32" fmla="*/ 119 w 126"/>
                <a:gd name="T33" fmla="*/ 6 h 33"/>
                <a:gd name="T34" fmla="*/ 7 w 126"/>
                <a:gd name="T35" fmla="*/ 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6" h="33">
                  <a:moveTo>
                    <a:pt x="119" y="33"/>
                  </a:moveTo>
                  <a:cubicBezTo>
                    <a:pt x="7" y="33"/>
                    <a:pt x="7" y="33"/>
                    <a:pt x="7" y="33"/>
                  </a:cubicBezTo>
                  <a:cubicBezTo>
                    <a:pt x="3" y="33"/>
                    <a:pt x="0" y="29"/>
                    <a:pt x="0" y="2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23" y="0"/>
                    <a:pt x="126" y="3"/>
                    <a:pt x="126" y="8"/>
                  </a:cubicBezTo>
                  <a:cubicBezTo>
                    <a:pt x="126" y="25"/>
                    <a:pt x="126" y="25"/>
                    <a:pt x="126" y="25"/>
                  </a:cubicBezTo>
                  <a:cubicBezTo>
                    <a:pt x="126" y="29"/>
                    <a:pt x="123" y="33"/>
                    <a:pt x="119" y="33"/>
                  </a:cubicBezTo>
                  <a:close/>
                  <a:moveTo>
                    <a:pt x="7" y="6"/>
                  </a:moveTo>
                  <a:cubicBezTo>
                    <a:pt x="7" y="6"/>
                    <a:pt x="7" y="7"/>
                    <a:pt x="7" y="8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119" y="26"/>
                    <a:pt x="119" y="26"/>
                    <a:pt x="119" y="26"/>
                  </a:cubicBezTo>
                  <a:cubicBezTo>
                    <a:pt x="119" y="26"/>
                    <a:pt x="119" y="26"/>
                    <a:pt x="119" y="25"/>
                  </a:cubicBezTo>
                  <a:cubicBezTo>
                    <a:pt x="119" y="8"/>
                    <a:pt x="119" y="8"/>
                    <a:pt x="119" y="8"/>
                  </a:cubicBezTo>
                  <a:cubicBezTo>
                    <a:pt x="119" y="7"/>
                    <a:pt x="119" y="6"/>
                    <a:pt x="119" y="6"/>
                  </a:cubicBezTo>
                  <a:lnTo>
                    <a:pt x="7" y="6"/>
                  </a:ln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01">
              <a:extLst>
                <a:ext uri="{FF2B5EF4-FFF2-40B4-BE49-F238E27FC236}">
                  <a16:creationId xmlns="" xmlns:a16="http://schemas.microsoft.com/office/drawing/2014/main" id="{29EA1BA5-F494-4144-ACAF-80E0936751A7}"/>
                </a:ext>
              </a:extLst>
            </p:cNvPr>
            <p:cNvSpPr>
              <a:spLocks/>
            </p:cNvSpPr>
            <p:nvPr/>
          </p:nvSpPr>
          <p:spPr bwMode="auto">
            <a:xfrm>
              <a:off x="5431140" y="5937995"/>
              <a:ext cx="47180" cy="18872"/>
            </a:xfrm>
            <a:custGeom>
              <a:avLst/>
              <a:gdLst>
                <a:gd name="T0" fmla="*/ 2 w 10"/>
                <a:gd name="T1" fmla="*/ 3 h 4"/>
                <a:gd name="T2" fmla="*/ 8 w 10"/>
                <a:gd name="T3" fmla="*/ 4 h 4"/>
                <a:gd name="T4" fmla="*/ 8 w 10"/>
                <a:gd name="T5" fmla="*/ 1 h 4"/>
                <a:gd name="T6" fmla="*/ 2 w 10"/>
                <a:gd name="T7" fmla="*/ 0 h 4"/>
                <a:gd name="T8" fmla="*/ 2 w 10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4">
                  <a:moveTo>
                    <a:pt x="2" y="3"/>
                  </a:moveTo>
                  <a:cubicBezTo>
                    <a:pt x="4" y="3"/>
                    <a:pt x="6" y="3"/>
                    <a:pt x="8" y="4"/>
                  </a:cubicBezTo>
                  <a:cubicBezTo>
                    <a:pt x="10" y="4"/>
                    <a:pt x="10" y="1"/>
                    <a:pt x="8" y="1"/>
                  </a:cubicBezTo>
                  <a:cubicBezTo>
                    <a:pt x="6" y="0"/>
                    <a:pt x="4" y="0"/>
                    <a:pt x="2" y="0"/>
                  </a:cubicBezTo>
                  <a:cubicBezTo>
                    <a:pt x="0" y="0"/>
                    <a:pt x="0" y="3"/>
                    <a:pt x="2" y="3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02">
              <a:extLst>
                <a:ext uri="{FF2B5EF4-FFF2-40B4-BE49-F238E27FC236}">
                  <a16:creationId xmlns="" xmlns:a16="http://schemas.microsoft.com/office/drawing/2014/main" id="{F3081941-4603-4074-9792-1B2EA7E79EFA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8320" y="5824764"/>
              <a:ext cx="16513" cy="28308"/>
            </a:xfrm>
            <a:custGeom>
              <a:avLst/>
              <a:gdLst>
                <a:gd name="T0" fmla="*/ 0 w 3"/>
                <a:gd name="T1" fmla="*/ 2 h 6"/>
                <a:gd name="T2" fmla="*/ 0 w 3"/>
                <a:gd name="T3" fmla="*/ 4 h 6"/>
                <a:gd name="T4" fmla="*/ 3 w 3"/>
                <a:gd name="T5" fmla="*/ 4 h 6"/>
                <a:gd name="T6" fmla="*/ 3 w 3"/>
                <a:gd name="T7" fmla="*/ 2 h 6"/>
                <a:gd name="T8" fmla="*/ 0 w 3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">
                  <a:moveTo>
                    <a:pt x="0" y="2"/>
                  </a:moveTo>
                  <a:cubicBezTo>
                    <a:pt x="0" y="2"/>
                    <a:pt x="0" y="3"/>
                    <a:pt x="0" y="4"/>
                  </a:cubicBezTo>
                  <a:cubicBezTo>
                    <a:pt x="0" y="6"/>
                    <a:pt x="3" y="6"/>
                    <a:pt x="3" y="4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3" y="0"/>
                    <a:pt x="0" y="0"/>
                    <a:pt x="0" y="2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03">
              <a:extLst>
                <a:ext uri="{FF2B5EF4-FFF2-40B4-BE49-F238E27FC236}">
                  <a16:creationId xmlns="" xmlns:a16="http://schemas.microsoft.com/office/drawing/2014/main" id="{65FB25AE-F41C-4199-B5A4-180508275C43}"/>
                </a:ext>
              </a:extLst>
            </p:cNvPr>
            <p:cNvSpPr>
              <a:spLocks/>
            </p:cNvSpPr>
            <p:nvPr/>
          </p:nvSpPr>
          <p:spPr bwMode="auto">
            <a:xfrm>
              <a:off x="5518422" y="5942713"/>
              <a:ext cx="44821" cy="33026"/>
            </a:xfrm>
            <a:custGeom>
              <a:avLst/>
              <a:gdLst>
                <a:gd name="T0" fmla="*/ 3 w 9"/>
                <a:gd name="T1" fmla="*/ 6 h 7"/>
                <a:gd name="T2" fmla="*/ 7 w 9"/>
                <a:gd name="T3" fmla="*/ 4 h 7"/>
                <a:gd name="T4" fmla="*/ 5 w 9"/>
                <a:gd name="T5" fmla="*/ 1 h 7"/>
                <a:gd name="T6" fmla="*/ 1 w 9"/>
                <a:gd name="T7" fmla="*/ 3 h 7"/>
                <a:gd name="T8" fmla="*/ 3 w 9"/>
                <a:gd name="T9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7">
                  <a:moveTo>
                    <a:pt x="3" y="6"/>
                  </a:moveTo>
                  <a:cubicBezTo>
                    <a:pt x="4" y="5"/>
                    <a:pt x="6" y="5"/>
                    <a:pt x="7" y="4"/>
                  </a:cubicBezTo>
                  <a:cubicBezTo>
                    <a:pt x="9" y="3"/>
                    <a:pt x="7" y="0"/>
                    <a:pt x="5" y="1"/>
                  </a:cubicBezTo>
                  <a:cubicBezTo>
                    <a:pt x="4" y="2"/>
                    <a:pt x="3" y="3"/>
                    <a:pt x="1" y="3"/>
                  </a:cubicBezTo>
                  <a:cubicBezTo>
                    <a:pt x="0" y="4"/>
                    <a:pt x="1" y="7"/>
                    <a:pt x="3" y="6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04">
              <a:extLst>
                <a:ext uri="{FF2B5EF4-FFF2-40B4-BE49-F238E27FC236}">
                  <a16:creationId xmlns="" xmlns:a16="http://schemas.microsoft.com/office/drawing/2014/main" id="{20284F24-2419-453A-BEC0-6D86951A35D5}"/>
                </a:ext>
              </a:extLst>
            </p:cNvPr>
            <p:cNvSpPr>
              <a:spLocks/>
            </p:cNvSpPr>
            <p:nvPr/>
          </p:nvSpPr>
          <p:spPr bwMode="auto">
            <a:xfrm>
              <a:off x="5440576" y="6112561"/>
              <a:ext cx="42462" cy="40103"/>
            </a:xfrm>
            <a:custGeom>
              <a:avLst/>
              <a:gdLst>
                <a:gd name="T0" fmla="*/ 3 w 9"/>
                <a:gd name="T1" fmla="*/ 7 h 8"/>
                <a:gd name="T2" fmla="*/ 8 w 9"/>
                <a:gd name="T3" fmla="*/ 3 h 8"/>
                <a:gd name="T4" fmla="*/ 6 w 9"/>
                <a:gd name="T5" fmla="*/ 1 h 8"/>
                <a:gd name="T6" fmla="*/ 1 w 9"/>
                <a:gd name="T7" fmla="*/ 4 h 8"/>
                <a:gd name="T8" fmla="*/ 3 w 9"/>
                <a:gd name="T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3" y="7"/>
                  </a:moveTo>
                  <a:cubicBezTo>
                    <a:pt x="5" y="6"/>
                    <a:pt x="6" y="5"/>
                    <a:pt x="8" y="3"/>
                  </a:cubicBezTo>
                  <a:cubicBezTo>
                    <a:pt x="9" y="2"/>
                    <a:pt x="8" y="0"/>
                    <a:pt x="6" y="1"/>
                  </a:cubicBezTo>
                  <a:cubicBezTo>
                    <a:pt x="5" y="2"/>
                    <a:pt x="3" y="3"/>
                    <a:pt x="1" y="4"/>
                  </a:cubicBezTo>
                  <a:cubicBezTo>
                    <a:pt x="0" y="5"/>
                    <a:pt x="1" y="8"/>
                    <a:pt x="3" y="7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05">
              <a:extLst>
                <a:ext uri="{FF2B5EF4-FFF2-40B4-BE49-F238E27FC236}">
                  <a16:creationId xmlns="" xmlns:a16="http://schemas.microsoft.com/office/drawing/2014/main" id="{63508CB6-735F-4D84-A65C-65CA15ABD5CA}"/>
                </a:ext>
              </a:extLst>
            </p:cNvPr>
            <p:cNvSpPr>
              <a:spLocks/>
            </p:cNvSpPr>
            <p:nvPr/>
          </p:nvSpPr>
          <p:spPr bwMode="auto">
            <a:xfrm>
              <a:off x="5386319" y="5994611"/>
              <a:ext cx="37744" cy="30667"/>
            </a:xfrm>
            <a:custGeom>
              <a:avLst/>
              <a:gdLst>
                <a:gd name="T0" fmla="*/ 2 w 8"/>
                <a:gd name="T1" fmla="*/ 4 h 6"/>
                <a:gd name="T2" fmla="*/ 6 w 8"/>
                <a:gd name="T3" fmla="*/ 5 h 6"/>
                <a:gd name="T4" fmla="*/ 7 w 8"/>
                <a:gd name="T5" fmla="*/ 2 h 6"/>
                <a:gd name="T6" fmla="*/ 3 w 8"/>
                <a:gd name="T7" fmla="*/ 1 h 6"/>
                <a:gd name="T8" fmla="*/ 2 w 8"/>
                <a:gd name="T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2" y="4"/>
                  </a:moveTo>
                  <a:cubicBezTo>
                    <a:pt x="3" y="5"/>
                    <a:pt x="5" y="5"/>
                    <a:pt x="6" y="5"/>
                  </a:cubicBezTo>
                  <a:cubicBezTo>
                    <a:pt x="8" y="6"/>
                    <a:pt x="8" y="3"/>
                    <a:pt x="7" y="2"/>
                  </a:cubicBezTo>
                  <a:cubicBezTo>
                    <a:pt x="5" y="2"/>
                    <a:pt x="4" y="2"/>
                    <a:pt x="3" y="1"/>
                  </a:cubicBezTo>
                  <a:cubicBezTo>
                    <a:pt x="1" y="0"/>
                    <a:pt x="0" y="3"/>
                    <a:pt x="2" y="4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06">
              <a:extLst>
                <a:ext uri="{FF2B5EF4-FFF2-40B4-BE49-F238E27FC236}">
                  <a16:creationId xmlns="" xmlns:a16="http://schemas.microsoft.com/office/drawing/2014/main" id="{B861AFAA-FBF3-482A-9D55-64FF34F668A0}"/>
                </a:ext>
              </a:extLst>
            </p:cNvPr>
            <p:cNvSpPr>
              <a:spLocks/>
            </p:cNvSpPr>
            <p:nvPr/>
          </p:nvSpPr>
          <p:spPr bwMode="auto">
            <a:xfrm>
              <a:off x="5499551" y="6070099"/>
              <a:ext cx="33026" cy="28308"/>
            </a:xfrm>
            <a:custGeom>
              <a:avLst/>
              <a:gdLst>
                <a:gd name="T0" fmla="*/ 2 w 7"/>
                <a:gd name="T1" fmla="*/ 4 h 6"/>
                <a:gd name="T2" fmla="*/ 4 w 7"/>
                <a:gd name="T3" fmla="*/ 4 h 6"/>
                <a:gd name="T4" fmla="*/ 6 w 7"/>
                <a:gd name="T5" fmla="*/ 2 h 6"/>
                <a:gd name="T6" fmla="*/ 2 w 7"/>
                <a:gd name="T7" fmla="*/ 0 h 6"/>
                <a:gd name="T8" fmla="*/ 2 w 7"/>
                <a:gd name="T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2" y="4"/>
                  </a:moveTo>
                  <a:cubicBezTo>
                    <a:pt x="3" y="4"/>
                    <a:pt x="3" y="4"/>
                    <a:pt x="4" y="4"/>
                  </a:cubicBezTo>
                  <a:cubicBezTo>
                    <a:pt x="5" y="6"/>
                    <a:pt x="7" y="4"/>
                    <a:pt x="6" y="2"/>
                  </a:cubicBezTo>
                  <a:cubicBezTo>
                    <a:pt x="5" y="1"/>
                    <a:pt x="3" y="1"/>
                    <a:pt x="2" y="0"/>
                  </a:cubicBezTo>
                  <a:cubicBezTo>
                    <a:pt x="0" y="0"/>
                    <a:pt x="0" y="3"/>
                    <a:pt x="2" y="4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07">
              <a:extLst>
                <a:ext uri="{FF2B5EF4-FFF2-40B4-BE49-F238E27FC236}">
                  <a16:creationId xmlns="" xmlns:a16="http://schemas.microsoft.com/office/drawing/2014/main" id="{4B654835-7F62-44DB-A3A9-BD030DB14217}"/>
                </a:ext>
              </a:extLst>
            </p:cNvPr>
            <p:cNvSpPr>
              <a:spLocks/>
            </p:cNvSpPr>
            <p:nvPr/>
          </p:nvSpPr>
          <p:spPr bwMode="auto">
            <a:xfrm>
              <a:off x="5537294" y="6147945"/>
              <a:ext cx="25949" cy="49539"/>
            </a:xfrm>
            <a:custGeom>
              <a:avLst/>
              <a:gdLst>
                <a:gd name="T0" fmla="*/ 1 w 5"/>
                <a:gd name="T1" fmla="*/ 2 h 10"/>
                <a:gd name="T2" fmla="*/ 1 w 5"/>
                <a:gd name="T3" fmla="*/ 8 h 10"/>
                <a:gd name="T4" fmla="*/ 4 w 5"/>
                <a:gd name="T5" fmla="*/ 7 h 10"/>
                <a:gd name="T6" fmla="*/ 4 w 5"/>
                <a:gd name="T7" fmla="*/ 3 h 10"/>
                <a:gd name="T8" fmla="*/ 1 w 5"/>
                <a:gd name="T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0">
                  <a:moveTo>
                    <a:pt x="1" y="2"/>
                  </a:moveTo>
                  <a:cubicBezTo>
                    <a:pt x="0" y="4"/>
                    <a:pt x="1" y="6"/>
                    <a:pt x="1" y="8"/>
                  </a:cubicBezTo>
                  <a:cubicBezTo>
                    <a:pt x="2" y="10"/>
                    <a:pt x="5" y="8"/>
                    <a:pt x="4" y="7"/>
                  </a:cubicBezTo>
                  <a:cubicBezTo>
                    <a:pt x="4" y="5"/>
                    <a:pt x="4" y="4"/>
                    <a:pt x="4" y="3"/>
                  </a:cubicBezTo>
                  <a:cubicBezTo>
                    <a:pt x="4" y="1"/>
                    <a:pt x="1" y="0"/>
                    <a:pt x="1" y="2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08">
              <a:extLst>
                <a:ext uri="{FF2B5EF4-FFF2-40B4-BE49-F238E27FC236}">
                  <a16:creationId xmlns="" xmlns:a16="http://schemas.microsoft.com/office/drawing/2014/main" id="{6D4EF99C-D88E-4C73-98C8-D17D17848017}"/>
                </a:ext>
              </a:extLst>
            </p:cNvPr>
            <p:cNvSpPr>
              <a:spLocks/>
            </p:cNvSpPr>
            <p:nvPr/>
          </p:nvSpPr>
          <p:spPr bwMode="auto">
            <a:xfrm>
              <a:off x="5610423" y="6143227"/>
              <a:ext cx="40103" cy="23590"/>
            </a:xfrm>
            <a:custGeom>
              <a:avLst/>
              <a:gdLst>
                <a:gd name="T0" fmla="*/ 2 w 8"/>
                <a:gd name="T1" fmla="*/ 4 h 5"/>
                <a:gd name="T2" fmla="*/ 5 w 8"/>
                <a:gd name="T3" fmla="*/ 4 h 5"/>
                <a:gd name="T4" fmla="*/ 6 w 8"/>
                <a:gd name="T5" fmla="*/ 1 h 5"/>
                <a:gd name="T6" fmla="*/ 3 w 8"/>
                <a:gd name="T7" fmla="*/ 1 h 5"/>
                <a:gd name="T8" fmla="*/ 2 w 8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2" y="4"/>
                  </a:moveTo>
                  <a:cubicBezTo>
                    <a:pt x="3" y="4"/>
                    <a:pt x="4" y="4"/>
                    <a:pt x="5" y="4"/>
                  </a:cubicBezTo>
                  <a:cubicBezTo>
                    <a:pt x="7" y="5"/>
                    <a:pt x="8" y="2"/>
                    <a:pt x="6" y="1"/>
                  </a:cubicBezTo>
                  <a:cubicBezTo>
                    <a:pt x="5" y="1"/>
                    <a:pt x="4" y="1"/>
                    <a:pt x="3" y="1"/>
                  </a:cubicBezTo>
                  <a:cubicBezTo>
                    <a:pt x="1" y="0"/>
                    <a:pt x="0" y="3"/>
                    <a:pt x="2" y="4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09">
              <a:extLst>
                <a:ext uri="{FF2B5EF4-FFF2-40B4-BE49-F238E27FC236}">
                  <a16:creationId xmlns="" xmlns:a16="http://schemas.microsoft.com/office/drawing/2014/main" id="{46F8CDE1-273C-44E4-A852-0590D1D9FA61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9398" y="6001688"/>
              <a:ext cx="30667" cy="37744"/>
            </a:xfrm>
            <a:custGeom>
              <a:avLst/>
              <a:gdLst>
                <a:gd name="T0" fmla="*/ 0 w 6"/>
                <a:gd name="T1" fmla="*/ 2 h 8"/>
                <a:gd name="T2" fmla="*/ 2 w 6"/>
                <a:gd name="T3" fmla="*/ 7 h 8"/>
                <a:gd name="T4" fmla="*/ 4 w 6"/>
                <a:gd name="T5" fmla="*/ 4 h 8"/>
                <a:gd name="T6" fmla="*/ 3 w 6"/>
                <a:gd name="T7" fmla="*/ 2 h 8"/>
                <a:gd name="T8" fmla="*/ 0 w 6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">
                  <a:moveTo>
                    <a:pt x="0" y="2"/>
                  </a:moveTo>
                  <a:cubicBezTo>
                    <a:pt x="0" y="4"/>
                    <a:pt x="0" y="6"/>
                    <a:pt x="2" y="7"/>
                  </a:cubicBezTo>
                  <a:cubicBezTo>
                    <a:pt x="3" y="8"/>
                    <a:pt x="6" y="6"/>
                    <a:pt x="4" y="4"/>
                  </a:cubicBezTo>
                  <a:cubicBezTo>
                    <a:pt x="3" y="4"/>
                    <a:pt x="3" y="3"/>
                    <a:pt x="3" y="2"/>
                  </a:cubicBezTo>
                  <a:cubicBezTo>
                    <a:pt x="3" y="0"/>
                    <a:pt x="0" y="0"/>
                    <a:pt x="0" y="2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10">
              <a:extLst>
                <a:ext uri="{FF2B5EF4-FFF2-40B4-BE49-F238E27FC236}">
                  <a16:creationId xmlns="" xmlns:a16="http://schemas.microsoft.com/office/drawing/2014/main" id="{573F9254-F19D-4F26-A3EA-103BD79B6075}"/>
                </a:ext>
              </a:extLst>
            </p:cNvPr>
            <p:cNvSpPr>
              <a:spLocks/>
            </p:cNvSpPr>
            <p:nvPr/>
          </p:nvSpPr>
          <p:spPr bwMode="auto">
            <a:xfrm>
              <a:off x="5645808" y="5893175"/>
              <a:ext cx="23590" cy="37744"/>
            </a:xfrm>
            <a:custGeom>
              <a:avLst/>
              <a:gdLst>
                <a:gd name="T0" fmla="*/ 1 w 5"/>
                <a:gd name="T1" fmla="*/ 2 h 8"/>
                <a:gd name="T2" fmla="*/ 0 w 5"/>
                <a:gd name="T3" fmla="*/ 6 h 8"/>
                <a:gd name="T4" fmla="*/ 3 w 5"/>
                <a:gd name="T5" fmla="*/ 5 h 8"/>
                <a:gd name="T6" fmla="*/ 4 w 5"/>
                <a:gd name="T7" fmla="*/ 4 h 8"/>
                <a:gd name="T8" fmla="*/ 1 w 5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">
                  <a:moveTo>
                    <a:pt x="1" y="2"/>
                  </a:moveTo>
                  <a:cubicBezTo>
                    <a:pt x="0" y="3"/>
                    <a:pt x="0" y="4"/>
                    <a:pt x="0" y="6"/>
                  </a:cubicBezTo>
                  <a:cubicBezTo>
                    <a:pt x="1" y="8"/>
                    <a:pt x="4" y="7"/>
                    <a:pt x="3" y="5"/>
                  </a:cubicBezTo>
                  <a:cubicBezTo>
                    <a:pt x="3" y="4"/>
                    <a:pt x="3" y="4"/>
                    <a:pt x="4" y="4"/>
                  </a:cubicBezTo>
                  <a:cubicBezTo>
                    <a:pt x="5" y="2"/>
                    <a:pt x="2" y="0"/>
                    <a:pt x="1" y="2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11">
              <a:extLst>
                <a:ext uri="{FF2B5EF4-FFF2-40B4-BE49-F238E27FC236}">
                  <a16:creationId xmlns="" xmlns:a16="http://schemas.microsoft.com/office/drawing/2014/main" id="{DF0DA6BB-612E-4BBA-940E-86BDA1D05E77}"/>
                </a:ext>
              </a:extLst>
            </p:cNvPr>
            <p:cNvSpPr>
              <a:spLocks/>
            </p:cNvSpPr>
            <p:nvPr/>
          </p:nvSpPr>
          <p:spPr bwMode="auto">
            <a:xfrm>
              <a:off x="5733090" y="5937995"/>
              <a:ext cx="16513" cy="33026"/>
            </a:xfrm>
            <a:custGeom>
              <a:avLst/>
              <a:gdLst>
                <a:gd name="T0" fmla="*/ 0 w 3"/>
                <a:gd name="T1" fmla="*/ 2 h 7"/>
                <a:gd name="T2" fmla="*/ 0 w 3"/>
                <a:gd name="T3" fmla="*/ 5 h 7"/>
                <a:gd name="T4" fmla="*/ 3 w 3"/>
                <a:gd name="T5" fmla="*/ 5 h 7"/>
                <a:gd name="T6" fmla="*/ 3 w 3"/>
                <a:gd name="T7" fmla="*/ 2 h 7"/>
                <a:gd name="T8" fmla="*/ 0 w 3"/>
                <a:gd name="T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7">
                  <a:moveTo>
                    <a:pt x="0" y="2"/>
                  </a:moveTo>
                  <a:cubicBezTo>
                    <a:pt x="0" y="3"/>
                    <a:pt x="0" y="4"/>
                    <a:pt x="0" y="5"/>
                  </a:cubicBezTo>
                  <a:cubicBezTo>
                    <a:pt x="0" y="7"/>
                    <a:pt x="3" y="7"/>
                    <a:pt x="3" y="5"/>
                  </a:cubicBezTo>
                  <a:cubicBezTo>
                    <a:pt x="3" y="4"/>
                    <a:pt x="3" y="3"/>
                    <a:pt x="3" y="2"/>
                  </a:cubicBezTo>
                  <a:cubicBezTo>
                    <a:pt x="3" y="0"/>
                    <a:pt x="0" y="0"/>
                    <a:pt x="0" y="2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12">
              <a:extLst>
                <a:ext uri="{FF2B5EF4-FFF2-40B4-BE49-F238E27FC236}">
                  <a16:creationId xmlns="" xmlns:a16="http://schemas.microsoft.com/office/drawing/2014/main" id="{3C68C1E4-823E-4258-8598-907BDAAD8381}"/>
                </a:ext>
              </a:extLst>
            </p:cNvPr>
            <p:cNvSpPr>
              <a:spLocks/>
            </p:cNvSpPr>
            <p:nvPr/>
          </p:nvSpPr>
          <p:spPr bwMode="auto">
            <a:xfrm>
              <a:off x="5582115" y="5902611"/>
              <a:ext cx="35385" cy="35385"/>
            </a:xfrm>
            <a:custGeom>
              <a:avLst/>
              <a:gdLst>
                <a:gd name="T0" fmla="*/ 2 w 7"/>
                <a:gd name="T1" fmla="*/ 4 h 7"/>
                <a:gd name="T2" fmla="*/ 4 w 7"/>
                <a:gd name="T3" fmla="*/ 6 h 7"/>
                <a:gd name="T4" fmla="*/ 6 w 7"/>
                <a:gd name="T5" fmla="*/ 3 h 7"/>
                <a:gd name="T6" fmla="*/ 4 w 7"/>
                <a:gd name="T7" fmla="*/ 1 h 7"/>
                <a:gd name="T8" fmla="*/ 2 w 7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2" y="4"/>
                  </a:moveTo>
                  <a:cubicBezTo>
                    <a:pt x="3" y="5"/>
                    <a:pt x="3" y="5"/>
                    <a:pt x="4" y="6"/>
                  </a:cubicBezTo>
                  <a:cubicBezTo>
                    <a:pt x="6" y="7"/>
                    <a:pt x="7" y="4"/>
                    <a:pt x="6" y="3"/>
                  </a:cubicBezTo>
                  <a:cubicBezTo>
                    <a:pt x="5" y="2"/>
                    <a:pt x="4" y="2"/>
                    <a:pt x="4" y="1"/>
                  </a:cubicBezTo>
                  <a:cubicBezTo>
                    <a:pt x="2" y="0"/>
                    <a:pt x="0" y="3"/>
                    <a:pt x="2" y="4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13">
              <a:extLst>
                <a:ext uri="{FF2B5EF4-FFF2-40B4-BE49-F238E27FC236}">
                  <a16:creationId xmlns="" xmlns:a16="http://schemas.microsoft.com/office/drawing/2014/main" id="{FE0D0ED9-EF49-4F7F-9248-6F64FE878EE0}"/>
                </a:ext>
              </a:extLst>
            </p:cNvPr>
            <p:cNvSpPr>
              <a:spLocks/>
            </p:cNvSpPr>
            <p:nvPr/>
          </p:nvSpPr>
          <p:spPr bwMode="auto">
            <a:xfrm>
              <a:off x="5610423" y="5779943"/>
              <a:ext cx="30667" cy="40103"/>
            </a:xfrm>
            <a:custGeom>
              <a:avLst/>
              <a:gdLst>
                <a:gd name="T0" fmla="*/ 1 w 6"/>
                <a:gd name="T1" fmla="*/ 3 h 8"/>
                <a:gd name="T2" fmla="*/ 2 w 6"/>
                <a:gd name="T3" fmla="*/ 6 h 8"/>
                <a:gd name="T4" fmla="*/ 5 w 6"/>
                <a:gd name="T5" fmla="*/ 6 h 8"/>
                <a:gd name="T6" fmla="*/ 3 w 6"/>
                <a:gd name="T7" fmla="*/ 1 h 8"/>
                <a:gd name="T8" fmla="*/ 1 w 6"/>
                <a:gd name="T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">
                  <a:moveTo>
                    <a:pt x="1" y="3"/>
                  </a:moveTo>
                  <a:cubicBezTo>
                    <a:pt x="2" y="4"/>
                    <a:pt x="2" y="5"/>
                    <a:pt x="2" y="6"/>
                  </a:cubicBezTo>
                  <a:cubicBezTo>
                    <a:pt x="2" y="8"/>
                    <a:pt x="6" y="8"/>
                    <a:pt x="5" y="6"/>
                  </a:cubicBezTo>
                  <a:cubicBezTo>
                    <a:pt x="5" y="4"/>
                    <a:pt x="5" y="2"/>
                    <a:pt x="3" y="1"/>
                  </a:cubicBezTo>
                  <a:cubicBezTo>
                    <a:pt x="2" y="0"/>
                    <a:pt x="0" y="2"/>
                    <a:pt x="1" y="3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14">
              <a:extLst>
                <a:ext uri="{FF2B5EF4-FFF2-40B4-BE49-F238E27FC236}">
                  <a16:creationId xmlns="" xmlns:a16="http://schemas.microsoft.com/office/drawing/2014/main" id="{A07A68D1-C1E6-47D5-B7D3-D55D829E4E36}"/>
                </a:ext>
              </a:extLst>
            </p:cNvPr>
            <p:cNvSpPr>
              <a:spLocks/>
            </p:cNvSpPr>
            <p:nvPr/>
          </p:nvSpPr>
          <p:spPr bwMode="auto">
            <a:xfrm>
              <a:off x="5655244" y="5739840"/>
              <a:ext cx="14154" cy="40103"/>
            </a:xfrm>
            <a:custGeom>
              <a:avLst/>
              <a:gdLst>
                <a:gd name="T0" fmla="*/ 0 w 3"/>
                <a:gd name="T1" fmla="*/ 2 h 8"/>
                <a:gd name="T2" fmla="*/ 0 w 3"/>
                <a:gd name="T3" fmla="*/ 6 h 8"/>
                <a:gd name="T4" fmla="*/ 3 w 3"/>
                <a:gd name="T5" fmla="*/ 6 h 8"/>
                <a:gd name="T6" fmla="*/ 3 w 3"/>
                <a:gd name="T7" fmla="*/ 2 h 8"/>
                <a:gd name="T8" fmla="*/ 0 w 3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8">
                  <a:moveTo>
                    <a:pt x="0" y="2"/>
                  </a:moveTo>
                  <a:cubicBezTo>
                    <a:pt x="0" y="3"/>
                    <a:pt x="0" y="5"/>
                    <a:pt x="0" y="6"/>
                  </a:cubicBezTo>
                  <a:cubicBezTo>
                    <a:pt x="0" y="8"/>
                    <a:pt x="3" y="8"/>
                    <a:pt x="3" y="6"/>
                  </a:cubicBezTo>
                  <a:cubicBezTo>
                    <a:pt x="3" y="5"/>
                    <a:pt x="3" y="3"/>
                    <a:pt x="3" y="2"/>
                  </a:cubicBezTo>
                  <a:cubicBezTo>
                    <a:pt x="3" y="0"/>
                    <a:pt x="0" y="0"/>
                    <a:pt x="0" y="2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15">
              <a:extLst>
                <a:ext uri="{FF2B5EF4-FFF2-40B4-BE49-F238E27FC236}">
                  <a16:creationId xmlns="" xmlns:a16="http://schemas.microsoft.com/office/drawing/2014/main" id="{49998855-59BF-4DA4-B9A2-6E2A87EA26AF}"/>
                </a:ext>
              </a:extLst>
            </p:cNvPr>
            <p:cNvSpPr>
              <a:spLocks/>
            </p:cNvSpPr>
            <p:nvPr/>
          </p:nvSpPr>
          <p:spPr bwMode="auto">
            <a:xfrm>
              <a:off x="5744885" y="5824764"/>
              <a:ext cx="28308" cy="28308"/>
            </a:xfrm>
            <a:custGeom>
              <a:avLst/>
              <a:gdLst>
                <a:gd name="T0" fmla="*/ 1 w 6"/>
                <a:gd name="T1" fmla="*/ 3 h 6"/>
                <a:gd name="T2" fmla="*/ 3 w 6"/>
                <a:gd name="T3" fmla="*/ 5 h 6"/>
                <a:gd name="T4" fmla="*/ 5 w 6"/>
                <a:gd name="T5" fmla="*/ 2 h 6"/>
                <a:gd name="T6" fmla="*/ 4 w 6"/>
                <a:gd name="T7" fmla="*/ 1 h 6"/>
                <a:gd name="T8" fmla="*/ 1 w 6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1" y="3"/>
                  </a:moveTo>
                  <a:cubicBezTo>
                    <a:pt x="2" y="4"/>
                    <a:pt x="2" y="4"/>
                    <a:pt x="3" y="5"/>
                  </a:cubicBezTo>
                  <a:cubicBezTo>
                    <a:pt x="4" y="6"/>
                    <a:pt x="6" y="4"/>
                    <a:pt x="5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2" y="0"/>
                    <a:pt x="0" y="2"/>
                    <a:pt x="1" y="3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16">
              <a:extLst>
                <a:ext uri="{FF2B5EF4-FFF2-40B4-BE49-F238E27FC236}">
                  <a16:creationId xmlns="" xmlns:a16="http://schemas.microsoft.com/office/drawing/2014/main" id="{E19EBC1C-6AC3-4AD8-B4E9-FD35C1C58CA0}"/>
                </a:ext>
              </a:extLst>
            </p:cNvPr>
            <p:cNvSpPr>
              <a:spLocks/>
            </p:cNvSpPr>
            <p:nvPr/>
          </p:nvSpPr>
          <p:spPr bwMode="auto">
            <a:xfrm>
              <a:off x="5754321" y="5730404"/>
              <a:ext cx="42462" cy="21231"/>
            </a:xfrm>
            <a:custGeom>
              <a:avLst/>
              <a:gdLst>
                <a:gd name="T0" fmla="*/ 2 w 9"/>
                <a:gd name="T1" fmla="*/ 4 h 4"/>
                <a:gd name="T2" fmla="*/ 7 w 9"/>
                <a:gd name="T3" fmla="*/ 4 h 4"/>
                <a:gd name="T4" fmla="*/ 7 w 9"/>
                <a:gd name="T5" fmla="*/ 1 h 4"/>
                <a:gd name="T6" fmla="*/ 2 w 9"/>
                <a:gd name="T7" fmla="*/ 1 h 4"/>
                <a:gd name="T8" fmla="*/ 2 w 9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">
                  <a:moveTo>
                    <a:pt x="2" y="4"/>
                  </a:moveTo>
                  <a:cubicBezTo>
                    <a:pt x="4" y="4"/>
                    <a:pt x="5" y="4"/>
                    <a:pt x="7" y="4"/>
                  </a:cubicBezTo>
                  <a:cubicBezTo>
                    <a:pt x="9" y="4"/>
                    <a:pt x="9" y="1"/>
                    <a:pt x="7" y="1"/>
                  </a:cubicBezTo>
                  <a:cubicBezTo>
                    <a:pt x="5" y="1"/>
                    <a:pt x="4" y="1"/>
                    <a:pt x="2" y="1"/>
                  </a:cubicBezTo>
                  <a:cubicBezTo>
                    <a:pt x="0" y="0"/>
                    <a:pt x="0" y="4"/>
                    <a:pt x="2" y="4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17">
              <a:extLst>
                <a:ext uri="{FF2B5EF4-FFF2-40B4-BE49-F238E27FC236}">
                  <a16:creationId xmlns="" xmlns:a16="http://schemas.microsoft.com/office/drawing/2014/main" id="{2B84F47A-EC72-4D8E-A9E8-42DF5E96E941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7911" y="5607737"/>
              <a:ext cx="40103" cy="40103"/>
            </a:xfrm>
            <a:custGeom>
              <a:avLst/>
              <a:gdLst>
                <a:gd name="T0" fmla="*/ 2 w 8"/>
                <a:gd name="T1" fmla="*/ 4 h 8"/>
                <a:gd name="T2" fmla="*/ 5 w 8"/>
                <a:gd name="T3" fmla="*/ 7 h 8"/>
                <a:gd name="T4" fmla="*/ 7 w 8"/>
                <a:gd name="T5" fmla="*/ 4 h 8"/>
                <a:gd name="T6" fmla="*/ 4 w 8"/>
                <a:gd name="T7" fmla="*/ 2 h 8"/>
                <a:gd name="T8" fmla="*/ 2 w 8"/>
                <a:gd name="T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2" y="4"/>
                  </a:moveTo>
                  <a:cubicBezTo>
                    <a:pt x="3" y="5"/>
                    <a:pt x="4" y="6"/>
                    <a:pt x="5" y="7"/>
                  </a:cubicBezTo>
                  <a:cubicBezTo>
                    <a:pt x="6" y="8"/>
                    <a:pt x="8" y="6"/>
                    <a:pt x="7" y="4"/>
                  </a:cubicBezTo>
                  <a:cubicBezTo>
                    <a:pt x="6" y="3"/>
                    <a:pt x="5" y="2"/>
                    <a:pt x="4" y="2"/>
                  </a:cubicBezTo>
                  <a:cubicBezTo>
                    <a:pt x="3" y="0"/>
                    <a:pt x="0" y="2"/>
                    <a:pt x="2" y="4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18">
              <a:extLst>
                <a:ext uri="{FF2B5EF4-FFF2-40B4-BE49-F238E27FC236}">
                  <a16:creationId xmlns="" xmlns:a16="http://schemas.microsoft.com/office/drawing/2014/main" id="{D706B4F5-C2D9-499D-9297-2A3035B6280A}"/>
                </a:ext>
              </a:extLst>
            </p:cNvPr>
            <p:cNvSpPr>
              <a:spLocks/>
            </p:cNvSpPr>
            <p:nvPr/>
          </p:nvSpPr>
          <p:spPr bwMode="auto">
            <a:xfrm>
              <a:off x="5846322" y="5579429"/>
              <a:ext cx="14154" cy="44821"/>
            </a:xfrm>
            <a:custGeom>
              <a:avLst/>
              <a:gdLst>
                <a:gd name="T0" fmla="*/ 0 w 3"/>
                <a:gd name="T1" fmla="*/ 2 h 9"/>
                <a:gd name="T2" fmla="*/ 0 w 3"/>
                <a:gd name="T3" fmla="*/ 7 h 9"/>
                <a:gd name="T4" fmla="*/ 3 w 3"/>
                <a:gd name="T5" fmla="*/ 7 h 9"/>
                <a:gd name="T6" fmla="*/ 3 w 3"/>
                <a:gd name="T7" fmla="*/ 2 h 9"/>
                <a:gd name="T8" fmla="*/ 0 w 3"/>
                <a:gd name="T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9">
                  <a:moveTo>
                    <a:pt x="0" y="2"/>
                  </a:moveTo>
                  <a:cubicBezTo>
                    <a:pt x="0" y="3"/>
                    <a:pt x="0" y="5"/>
                    <a:pt x="0" y="7"/>
                  </a:cubicBezTo>
                  <a:cubicBezTo>
                    <a:pt x="0" y="9"/>
                    <a:pt x="3" y="9"/>
                    <a:pt x="3" y="7"/>
                  </a:cubicBezTo>
                  <a:cubicBezTo>
                    <a:pt x="3" y="5"/>
                    <a:pt x="3" y="3"/>
                    <a:pt x="3" y="2"/>
                  </a:cubicBezTo>
                  <a:cubicBezTo>
                    <a:pt x="3" y="0"/>
                    <a:pt x="0" y="0"/>
                    <a:pt x="0" y="2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19">
              <a:extLst>
                <a:ext uri="{FF2B5EF4-FFF2-40B4-BE49-F238E27FC236}">
                  <a16:creationId xmlns="" xmlns:a16="http://schemas.microsoft.com/office/drawing/2014/main" id="{133ED4B6-11CD-4AB4-83DD-56D094E8B3F4}"/>
                </a:ext>
              </a:extLst>
            </p:cNvPr>
            <p:cNvSpPr>
              <a:spLocks/>
            </p:cNvSpPr>
            <p:nvPr/>
          </p:nvSpPr>
          <p:spPr bwMode="auto">
            <a:xfrm>
              <a:off x="5855758" y="5706814"/>
              <a:ext cx="30667" cy="33026"/>
            </a:xfrm>
            <a:custGeom>
              <a:avLst/>
              <a:gdLst>
                <a:gd name="T0" fmla="*/ 4 w 6"/>
                <a:gd name="T1" fmla="*/ 5 h 7"/>
                <a:gd name="T2" fmla="*/ 5 w 6"/>
                <a:gd name="T3" fmla="*/ 3 h 7"/>
                <a:gd name="T4" fmla="*/ 2 w 6"/>
                <a:gd name="T5" fmla="*/ 1 h 7"/>
                <a:gd name="T6" fmla="*/ 1 w 6"/>
                <a:gd name="T7" fmla="*/ 3 h 7"/>
                <a:gd name="T8" fmla="*/ 4 w 6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4" y="5"/>
                  </a:moveTo>
                  <a:cubicBezTo>
                    <a:pt x="4" y="4"/>
                    <a:pt x="4" y="3"/>
                    <a:pt x="5" y="3"/>
                  </a:cubicBezTo>
                  <a:cubicBezTo>
                    <a:pt x="6" y="1"/>
                    <a:pt x="3" y="0"/>
                    <a:pt x="2" y="1"/>
                  </a:cubicBezTo>
                  <a:cubicBezTo>
                    <a:pt x="2" y="2"/>
                    <a:pt x="1" y="3"/>
                    <a:pt x="1" y="3"/>
                  </a:cubicBezTo>
                  <a:cubicBezTo>
                    <a:pt x="0" y="5"/>
                    <a:pt x="2" y="7"/>
                    <a:pt x="4" y="5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20">
              <a:extLst>
                <a:ext uri="{FF2B5EF4-FFF2-40B4-BE49-F238E27FC236}">
                  <a16:creationId xmlns="" xmlns:a16="http://schemas.microsoft.com/office/drawing/2014/main" id="{6A8FEDBA-062D-436C-8535-E1F4CAF91133}"/>
                </a:ext>
              </a:extLst>
            </p:cNvPr>
            <p:cNvSpPr>
              <a:spLocks/>
            </p:cNvSpPr>
            <p:nvPr/>
          </p:nvSpPr>
          <p:spPr bwMode="auto">
            <a:xfrm>
              <a:off x="5808578" y="5853072"/>
              <a:ext cx="37744" cy="30667"/>
            </a:xfrm>
            <a:custGeom>
              <a:avLst/>
              <a:gdLst>
                <a:gd name="T0" fmla="*/ 3 w 8"/>
                <a:gd name="T1" fmla="*/ 5 h 6"/>
                <a:gd name="T2" fmla="*/ 6 w 8"/>
                <a:gd name="T3" fmla="*/ 4 h 6"/>
                <a:gd name="T4" fmla="*/ 6 w 8"/>
                <a:gd name="T5" fmla="*/ 1 h 6"/>
                <a:gd name="T6" fmla="*/ 2 w 8"/>
                <a:gd name="T7" fmla="*/ 2 h 6"/>
                <a:gd name="T8" fmla="*/ 3 w 8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3" y="5"/>
                  </a:moveTo>
                  <a:cubicBezTo>
                    <a:pt x="4" y="5"/>
                    <a:pt x="5" y="5"/>
                    <a:pt x="6" y="4"/>
                  </a:cubicBezTo>
                  <a:cubicBezTo>
                    <a:pt x="8" y="3"/>
                    <a:pt x="7" y="0"/>
                    <a:pt x="6" y="1"/>
                  </a:cubicBezTo>
                  <a:cubicBezTo>
                    <a:pt x="4" y="2"/>
                    <a:pt x="3" y="2"/>
                    <a:pt x="2" y="2"/>
                  </a:cubicBezTo>
                  <a:cubicBezTo>
                    <a:pt x="0" y="3"/>
                    <a:pt x="1" y="6"/>
                    <a:pt x="3" y="5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21">
              <a:extLst>
                <a:ext uri="{FF2B5EF4-FFF2-40B4-BE49-F238E27FC236}">
                  <a16:creationId xmlns="" xmlns:a16="http://schemas.microsoft.com/office/drawing/2014/main" id="{ADD2C87E-213F-461F-91A8-9775A8716D36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6989" y="5838918"/>
              <a:ext cx="37744" cy="18872"/>
            </a:xfrm>
            <a:custGeom>
              <a:avLst/>
              <a:gdLst>
                <a:gd name="T0" fmla="*/ 3 w 8"/>
                <a:gd name="T1" fmla="*/ 4 h 4"/>
                <a:gd name="T2" fmla="*/ 6 w 8"/>
                <a:gd name="T3" fmla="*/ 3 h 4"/>
                <a:gd name="T4" fmla="*/ 5 w 8"/>
                <a:gd name="T5" fmla="*/ 0 h 4"/>
                <a:gd name="T6" fmla="*/ 2 w 8"/>
                <a:gd name="T7" fmla="*/ 1 h 4"/>
                <a:gd name="T8" fmla="*/ 3 w 8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">
                  <a:moveTo>
                    <a:pt x="3" y="4"/>
                  </a:moveTo>
                  <a:cubicBezTo>
                    <a:pt x="4" y="4"/>
                    <a:pt x="5" y="4"/>
                    <a:pt x="6" y="3"/>
                  </a:cubicBezTo>
                  <a:cubicBezTo>
                    <a:pt x="8" y="3"/>
                    <a:pt x="7" y="0"/>
                    <a:pt x="5" y="0"/>
                  </a:cubicBezTo>
                  <a:cubicBezTo>
                    <a:pt x="4" y="1"/>
                    <a:pt x="3" y="1"/>
                    <a:pt x="2" y="1"/>
                  </a:cubicBezTo>
                  <a:cubicBezTo>
                    <a:pt x="0" y="1"/>
                    <a:pt x="1" y="4"/>
                    <a:pt x="3" y="4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22">
              <a:extLst>
                <a:ext uri="{FF2B5EF4-FFF2-40B4-BE49-F238E27FC236}">
                  <a16:creationId xmlns="" xmlns:a16="http://schemas.microsoft.com/office/drawing/2014/main" id="{1EADABA3-4C21-4DC0-A4A7-C457C48BF0B7}"/>
                </a:ext>
              </a:extLst>
            </p:cNvPr>
            <p:cNvSpPr>
              <a:spLocks/>
            </p:cNvSpPr>
            <p:nvPr/>
          </p:nvSpPr>
          <p:spPr bwMode="auto">
            <a:xfrm>
              <a:off x="5846322" y="5921482"/>
              <a:ext cx="14154" cy="21231"/>
            </a:xfrm>
            <a:custGeom>
              <a:avLst/>
              <a:gdLst>
                <a:gd name="T0" fmla="*/ 0 w 3"/>
                <a:gd name="T1" fmla="*/ 2 h 4"/>
                <a:gd name="T2" fmla="*/ 0 w 3"/>
                <a:gd name="T3" fmla="*/ 2 h 4"/>
                <a:gd name="T4" fmla="*/ 3 w 3"/>
                <a:gd name="T5" fmla="*/ 2 h 4"/>
                <a:gd name="T6" fmla="*/ 3 w 3"/>
                <a:gd name="T7" fmla="*/ 2 h 4"/>
                <a:gd name="T8" fmla="*/ 0 w 3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4"/>
                    <a:pt x="3" y="4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0"/>
                    <a:pt x="0" y="0"/>
                    <a:pt x="0" y="2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23">
              <a:extLst>
                <a:ext uri="{FF2B5EF4-FFF2-40B4-BE49-F238E27FC236}">
                  <a16:creationId xmlns="" xmlns:a16="http://schemas.microsoft.com/office/drawing/2014/main" id="{EDD2E1B0-AF50-400B-B06F-C1B73343920E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0065" y="6138509"/>
              <a:ext cx="33026" cy="28308"/>
            </a:xfrm>
            <a:custGeom>
              <a:avLst/>
              <a:gdLst>
                <a:gd name="T0" fmla="*/ 3 w 7"/>
                <a:gd name="T1" fmla="*/ 5 h 6"/>
                <a:gd name="T2" fmla="*/ 5 w 7"/>
                <a:gd name="T3" fmla="*/ 4 h 6"/>
                <a:gd name="T4" fmla="*/ 4 w 7"/>
                <a:gd name="T5" fmla="*/ 1 h 6"/>
                <a:gd name="T6" fmla="*/ 2 w 7"/>
                <a:gd name="T7" fmla="*/ 3 h 6"/>
                <a:gd name="T8" fmla="*/ 3 w 7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3" y="5"/>
                  </a:moveTo>
                  <a:cubicBezTo>
                    <a:pt x="4" y="5"/>
                    <a:pt x="5" y="4"/>
                    <a:pt x="5" y="4"/>
                  </a:cubicBezTo>
                  <a:cubicBezTo>
                    <a:pt x="7" y="3"/>
                    <a:pt x="5" y="0"/>
                    <a:pt x="4" y="1"/>
                  </a:cubicBezTo>
                  <a:cubicBezTo>
                    <a:pt x="3" y="2"/>
                    <a:pt x="2" y="2"/>
                    <a:pt x="2" y="3"/>
                  </a:cubicBezTo>
                  <a:cubicBezTo>
                    <a:pt x="0" y="4"/>
                    <a:pt x="1" y="6"/>
                    <a:pt x="3" y="5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24">
              <a:extLst>
                <a:ext uri="{FF2B5EF4-FFF2-40B4-BE49-F238E27FC236}">
                  <a16:creationId xmlns="" xmlns:a16="http://schemas.microsoft.com/office/drawing/2014/main" id="{FDE04FC8-6605-4EB3-AEE0-7610AB0AE6D1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0629" y="6192766"/>
              <a:ext cx="47180" cy="33026"/>
            </a:xfrm>
            <a:custGeom>
              <a:avLst/>
              <a:gdLst>
                <a:gd name="T0" fmla="*/ 3 w 10"/>
                <a:gd name="T1" fmla="*/ 6 h 7"/>
                <a:gd name="T2" fmla="*/ 8 w 10"/>
                <a:gd name="T3" fmla="*/ 3 h 7"/>
                <a:gd name="T4" fmla="*/ 7 w 10"/>
                <a:gd name="T5" fmla="*/ 0 h 7"/>
                <a:gd name="T6" fmla="*/ 1 w 10"/>
                <a:gd name="T7" fmla="*/ 3 h 7"/>
                <a:gd name="T8" fmla="*/ 3 w 10"/>
                <a:gd name="T9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7">
                  <a:moveTo>
                    <a:pt x="3" y="6"/>
                  </a:moveTo>
                  <a:cubicBezTo>
                    <a:pt x="5" y="4"/>
                    <a:pt x="6" y="4"/>
                    <a:pt x="8" y="3"/>
                  </a:cubicBezTo>
                  <a:cubicBezTo>
                    <a:pt x="10" y="3"/>
                    <a:pt x="9" y="0"/>
                    <a:pt x="7" y="0"/>
                  </a:cubicBezTo>
                  <a:cubicBezTo>
                    <a:pt x="5" y="1"/>
                    <a:pt x="3" y="2"/>
                    <a:pt x="1" y="3"/>
                  </a:cubicBezTo>
                  <a:cubicBezTo>
                    <a:pt x="0" y="5"/>
                    <a:pt x="2" y="7"/>
                    <a:pt x="3" y="6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25">
              <a:extLst>
                <a:ext uri="{FF2B5EF4-FFF2-40B4-BE49-F238E27FC236}">
                  <a16:creationId xmlns="" xmlns:a16="http://schemas.microsoft.com/office/drawing/2014/main" id="{34F0552B-D293-4BE1-8FA0-4653CA2821CC}"/>
                </a:ext>
              </a:extLst>
            </p:cNvPr>
            <p:cNvSpPr>
              <a:spLocks/>
            </p:cNvSpPr>
            <p:nvPr/>
          </p:nvSpPr>
          <p:spPr bwMode="auto">
            <a:xfrm>
              <a:off x="5641090" y="6211638"/>
              <a:ext cx="23590" cy="33026"/>
            </a:xfrm>
            <a:custGeom>
              <a:avLst/>
              <a:gdLst>
                <a:gd name="T0" fmla="*/ 1 w 5"/>
                <a:gd name="T1" fmla="*/ 4 h 7"/>
                <a:gd name="T2" fmla="*/ 1 w 5"/>
                <a:gd name="T3" fmla="*/ 5 h 7"/>
                <a:gd name="T4" fmla="*/ 4 w 5"/>
                <a:gd name="T5" fmla="*/ 3 h 7"/>
                <a:gd name="T6" fmla="*/ 3 w 5"/>
                <a:gd name="T7" fmla="*/ 2 h 7"/>
                <a:gd name="T8" fmla="*/ 1 w 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">
                  <a:moveTo>
                    <a:pt x="1" y="4"/>
                  </a:moveTo>
                  <a:cubicBezTo>
                    <a:pt x="1" y="4"/>
                    <a:pt x="1" y="4"/>
                    <a:pt x="1" y="5"/>
                  </a:cubicBezTo>
                  <a:cubicBezTo>
                    <a:pt x="2" y="7"/>
                    <a:pt x="5" y="5"/>
                    <a:pt x="4" y="3"/>
                  </a:cubicBezTo>
                  <a:cubicBezTo>
                    <a:pt x="4" y="3"/>
                    <a:pt x="3" y="2"/>
                    <a:pt x="3" y="2"/>
                  </a:cubicBezTo>
                  <a:cubicBezTo>
                    <a:pt x="2" y="0"/>
                    <a:pt x="0" y="2"/>
                    <a:pt x="1" y="4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26">
              <a:extLst>
                <a:ext uri="{FF2B5EF4-FFF2-40B4-BE49-F238E27FC236}">
                  <a16:creationId xmlns="" xmlns:a16="http://schemas.microsoft.com/office/drawing/2014/main" id="{C111A367-FB84-48AD-825B-BC4554FEB227}"/>
                </a:ext>
              </a:extLst>
            </p:cNvPr>
            <p:cNvSpPr>
              <a:spLocks/>
            </p:cNvSpPr>
            <p:nvPr/>
          </p:nvSpPr>
          <p:spPr bwMode="auto">
            <a:xfrm>
              <a:off x="5577397" y="6225792"/>
              <a:ext cx="44821" cy="25949"/>
            </a:xfrm>
            <a:custGeom>
              <a:avLst/>
              <a:gdLst>
                <a:gd name="T0" fmla="*/ 2 w 9"/>
                <a:gd name="T1" fmla="*/ 4 h 5"/>
                <a:gd name="T2" fmla="*/ 7 w 9"/>
                <a:gd name="T3" fmla="*/ 5 h 5"/>
                <a:gd name="T4" fmla="*/ 6 w 9"/>
                <a:gd name="T5" fmla="*/ 2 h 5"/>
                <a:gd name="T6" fmla="*/ 3 w 9"/>
                <a:gd name="T7" fmla="*/ 1 h 5"/>
                <a:gd name="T8" fmla="*/ 2 w 9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2" y="4"/>
                  </a:moveTo>
                  <a:cubicBezTo>
                    <a:pt x="3" y="5"/>
                    <a:pt x="5" y="5"/>
                    <a:pt x="7" y="5"/>
                  </a:cubicBezTo>
                  <a:cubicBezTo>
                    <a:pt x="9" y="4"/>
                    <a:pt x="8" y="1"/>
                    <a:pt x="6" y="2"/>
                  </a:cubicBezTo>
                  <a:cubicBezTo>
                    <a:pt x="5" y="2"/>
                    <a:pt x="4" y="2"/>
                    <a:pt x="3" y="1"/>
                  </a:cubicBezTo>
                  <a:cubicBezTo>
                    <a:pt x="1" y="0"/>
                    <a:pt x="0" y="3"/>
                    <a:pt x="2" y="4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27">
              <a:extLst>
                <a:ext uri="{FF2B5EF4-FFF2-40B4-BE49-F238E27FC236}">
                  <a16:creationId xmlns="" xmlns:a16="http://schemas.microsoft.com/office/drawing/2014/main" id="{B2DDA515-810B-46E5-BD25-2862EA06A72A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0065" y="6079535"/>
              <a:ext cx="54257" cy="23590"/>
            </a:xfrm>
            <a:custGeom>
              <a:avLst/>
              <a:gdLst>
                <a:gd name="T0" fmla="*/ 2 w 11"/>
                <a:gd name="T1" fmla="*/ 4 h 5"/>
                <a:gd name="T2" fmla="*/ 9 w 11"/>
                <a:gd name="T3" fmla="*/ 4 h 5"/>
                <a:gd name="T4" fmla="*/ 9 w 11"/>
                <a:gd name="T5" fmla="*/ 0 h 5"/>
                <a:gd name="T6" fmla="*/ 2 w 11"/>
                <a:gd name="T7" fmla="*/ 1 h 5"/>
                <a:gd name="T8" fmla="*/ 2 w 11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">
                  <a:moveTo>
                    <a:pt x="2" y="4"/>
                  </a:moveTo>
                  <a:cubicBezTo>
                    <a:pt x="4" y="4"/>
                    <a:pt x="7" y="4"/>
                    <a:pt x="9" y="4"/>
                  </a:cubicBezTo>
                  <a:cubicBezTo>
                    <a:pt x="11" y="3"/>
                    <a:pt x="11" y="0"/>
                    <a:pt x="9" y="0"/>
                  </a:cubicBezTo>
                  <a:cubicBezTo>
                    <a:pt x="7" y="1"/>
                    <a:pt x="4" y="1"/>
                    <a:pt x="2" y="1"/>
                  </a:cubicBezTo>
                  <a:cubicBezTo>
                    <a:pt x="0" y="2"/>
                    <a:pt x="0" y="5"/>
                    <a:pt x="2" y="4"/>
                  </a:cubicBezTo>
                  <a:close/>
                </a:path>
              </a:pathLst>
            </a:custGeom>
            <a:solidFill>
              <a:srgbClr val="50A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28">
              <a:extLst>
                <a:ext uri="{FF2B5EF4-FFF2-40B4-BE49-F238E27FC236}">
                  <a16:creationId xmlns="" xmlns:a16="http://schemas.microsoft.com/office/drawing/2014/main" id="{0DBB5C62-C30A-4136-AD9C-E4A09732D9F6}"/>
                </a:ext>
              </a:extLst>
            </p:cNvPr>
            <p:cNvSpPr>
              <a:spLocks/>
            </p:cNvSpPr>
            <p:nvPr/>
          </p:nvSpPr>
          <p:spPr bwMode="auto">
            <a:xfrm>
              <a:off x="7018739" y="4928348"/>
              <a:ext cx="573234" cy="528413"/>
            </a:xfrm>
            <a:custGeom>
              <a:avLst/>
              <a:gdLst>
                <a:gd name="T0" fmla="*/ 12 w 117"/>
                <a:gd name="T1" fmla="*/ 103 h 108"/>
                <a:gd name="T2" fmla="*/ 112 w 117"/>
                <a:gd name="T3" fmla="*/ 12 h 108"/>
                <a:gd name="T4" fmla="*/ 105 w 117"/>
                <a:gd name="T5" fmla="*/ 5 h 108"/>
                <a:gd name="T6" fmla="*/ 5 w 117"/>
                <a:gd name="T7" fmla="*/ 96 h 108"/>
                <a:gd name="T8" fmla="*/ 12 w 117"/>
                <a:gd name="T9" fmla="*/ 10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108">
                  <a:moveTo>
                    <a:pt x="12" y="103"/>
                  </a:moveTo>
                  <a:cubicBezTo>
                    <a:pt x="46" y="73"/>
                    <a:pt x="79" y="43"/>
                    <a:pt x="112" y="12"/>
                  </a:cubicBezTo>
                  <a:cubicBezTo>
                    <a:pt x="117" y="8"/>
                    <a:pt x="110" y="0"/>
                    <a:pt x="105" y="5"/>
                  </a:cubicBezTo>
                  <a:cubicBezTo>
                    <a:pt x="72" y="35"/>
                    <a:pt x="38" y="65"/>
                    <a:pt x="5" y="96"/>
                  </a:cubicBezTo>
                  <a:cubicBezTo>
                    <a:pt x="0" y="100"/>
                    <a:pt x="7" y="108"/>
                    <a:pt x="12" y="103"/>
                  </a:cubicBezTo>
                  <a:close/>
                </a:path>
              </a:pathLst>
            </a:custGeom>
            <a:solidFill>
              <a:srgbClr val="D7E7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29">
              <a:extLst>
                <a:ext uri="{FF2B5EF4-FFF2-40B4-BE49-F238E27FC236}">
                  <a16:creationId xmlns="" xmlns:a16="http://schemas.microsoft.com/office/drawing/2014/main" id="{CBF0287D-3D55-4A40-BE55-2E2CCC92D55B}"/>
                </a:ext>
              </a:extLst>
            </p:cNvPr>
            <p:cNvSpPr>
              <a:spLocks/>
            </p:cNvSpPr>
            <p:nvPr/>
          </p:nvSpPr>
          <p:spPr bwMode="auto">
            <a:xfrm>
              <a:off x="7573101" y="5157170"/>
              <a:ext cx="577952" cy="526054"/>
            </a:xfrm>
            <a:custGeom>
              <a:avLst/>
              <a:gdLst>
                <a:gd name="T0" fmla="*/ 13 w 118"/>
                <a:gd name="T1" fmla="*/ 102 h 107"/>
                <a:gd name="T2" fmla="*/ 113 w 118"/>
                <a:gd name="T3" fmla="*/ 12 h 107"/>
                <a:gd name="T4" fmla="*/ 106 w 118"/>
                <a:gd name="T5" fmla="*/ 4 h 107"/>
                <a:gd name="T6" fmla="*/ 5 w 118"/>
                <a:gd name="T7" fmla="*/ 95 h 107"/>
                <a:gd name="T8" fmla="*/ 13 w 118"/>
                <a:gd name="T9" fmla="*/ 102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107">
                  <a:moveTo>
                    <a:pt x="13" y="102"/>
                  </a:moveTo>
                  <a:cubicBezTo>
                    <a:pt x="46" y="72"/>
                    <a:pt x="80" y="42"/>
                    <a:pt x="113" y="12"/>
                  </a:cubicBezTo>
                  <a:cubicBezTo>
                    <a:pt x="118" y="7"/>
                    <a:pt x="111" y="0"/>
                    <a:pt x="106" y="4"/>
                  </a:cubicBezTo>
                  <a:cubicBezTo>
                    <a:pt x="72" y="34"/>
                    <a:pt x="39" y="65"/>
                    <a:pt x="5" y="95"/>
                  </a:cubicBezTo>
                  <a:cubicBezTo>
                    <a:pt x="0" y="100"/>
                    <a:pt x="8" y="107"/>
                    <a:pt x="13" y="102"/>
                  </a:cubicBezTo>
                  <a:close/>
                </a:path>
              </a:pathLst>
            </a:custGeom>
            <a:solidFill>
              <a:srgbClr val="D7E7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30">
              <a:extLst>
                <a:ext uri="{FF2B5EF4-FFF2-40B4-BE49-F238E27FC236}">
                  <a16:creationId xmlns="" xmlns:a16="http://schemas.microsoft.com/office/drawing/2014/main" id="{BF128F33-9E3A-445B-ABB1-819E725A1618}"/>
                </a:ext>
              </a:extLst>
            </p:cNvPr>
            <p:cNvSpPr>
              <a:spLocks/>
            </p:cNvSpPr>
            <p:nvPr/>
          </p:nvSpPr>
          <p:spPr bwMode="auto">
            <a:xfrm>
              <a:off x="6969200" y="4760860"/>
              <a:ext cx="1118160" cy="1087494"/>
            </a:xfrm>
            <a:custGeom>
              <a:avLst/>
              <a:gdLst>
                <a:gd name="T0" fmla="*/ 12 w 228"/>
                <a:gd name="T1" fmla="*/ 218 h 222"/>
                <a:gd name="T2" fmla="*/ 223 w 228"/>
                <a:gd name="T3" fmla="*/ 12 h 222"/>
                <a:gd name="T4" fmla="*/ 215 w 228"/>
                <a:gd name="T5" fmla="*/ 5 h 222"/>
                <a:gd name="T6" fmla="*/ 5 w 228"/>
                <a:gd name="T7" fmla="*/ 210 h 222"/>
                <a:gd name="T8" fmla="*/ 12 w 228"/>
                <a:gd name="T9" fmla="*/ 218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8" h="222">
                  <a:moveTo>
                    <a:pt x="12" y="218"/>
                  </a:moveTo>
                  <a:cubicBezTo>
                    <a:pt x="82" y="149"/>
                    <a:pt x="153" y="81"/>
                    <a:pt x="223" y="12"/>
                  </a:cubicBezTo>
                  <a:cubicBezTo>
                    <a:pt x="228" y="8"/>
                    <a:pt x="220" y="0"/>
                    <a:pt x="215" y="5"/>
                  </a:cubicBezTo>
                  <a:cubicBezTo>
                    <a:pt x="145" y="73"/>
                    <a:pt x="75" y="142"/>
                    <a:pt x="5" y="210"/>
                  </a:cubicBezTo>
                  <a:cubicBezTo>
                    <a:pt x="0" y="215"/>
                    <a:pt x="7" y="222"/>
                    <a:pt x="12" y="218"/>
                  </a:cubicBezTo>
                  <a:close/>
                </a:path>
              </a:pathLst>
            </a:custGeom>
            <a:solidFill>
              <a:srgbClr val="D7E7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Rectangle 131">
              <a:extLst>
                <a:ext uri="{FF2B5EF4-FFF2-40B4-BE49-F238E27FC236}">
                  <a16:creationId xmlns="" xmlns:a16="http://schemas.microsoft.com/office/drawing/2014/main" id="{83636451-548D-4002-9B31-C931BE0692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82748" y="2696745"/>
              <a:ext cx="25949" cy="1422470"/>
            </a:xfrm>
            <a:prstGeom prst="rect">
              <a:avLst/>
            </a:pr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Oval 132">
              <a:extLst>
                <a:ext uri="{FF2B5EF4-FFF2-40B4-BE49-F238E27FC236}">
                  <a16:creationId xmlns="" xmlns:a16="http://schemas.microsoft.com/office/drawing/2014/main" id="{C0305A76-2201-4571-81A0-1BD5F4A386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04901" y="4029573"/>
              <a:ext cx="181642" cy="176924"/>
            </a:xfrm>
            <a:prstGeom prst="ellipse">
              <a:avLst/>
            </a:pr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33">
              <a:extLst>
                <a:ext uri="{FF2B5EF4-FFF2-40B4-BE49-F238E27FC236}">
                  <a16:creationId xmlns="" xmlns:a16="http://schemas.microsoft.com/office/drawing/2014/main" id="{97E66B30-108B-49C3-BC91-9762B6B13228}"/>
                </a:ext>
              </a:extLst>
            </p:cNvPr>
            <p:cNvSpPr>
              <a:spLocks/>
            </p:cNvSpPr>
            <p:nvPr/>
          </p:nvSpPr>
          <p:spPr bwMode="auto">
            <a:xfrm>
              <a:off x="8523773" y="4187626"/>
              <a:ext cx="158052" cy="235899"/>
            </a:xfrm>
            <a:custGeom>
              <a:avLst/>
              <a:gdLst>
                <a:gd name="T0" fmla="*/ 15 w 32"/>
                <a:gd name="T1" fmla="*/ 48 h 48"/>
                <a:gd name="T2" fmla="*/ 4 w 32"/>
                <a:gd name="T3" fmla="*/ 43 h 48"/>
                <a:gd name="T4" fmla="*/ 0 w 32"/>
                <a:gd name="T5" fmla="*/ 31 h 48"/>
                <a:gd name="T6" fmla="*/ 2 w 32"/>
                <a:gd name="T7" fmla="*/ 29 h 48"/>
                <a:gd name="T8" fmla="*/ 5 w 32"/>
                <a:gd name="T9" fmla="*/ 31 h 48"/>
                <a:gd name="T10" fmla="*/ 8 w 32"/>
                <a:gd name="T11" fmla="*/ 40 h 48"/>
                <a:gd name="T12" fmla="*/ 15 w 32"/>
                <a:gd name="T13" fmla="*/ 43 h 48"/>
                <a:gd name="T14" fmla="*/ 27 w 32"/>
                <a:gd name="T15" fmla="*/ 30 h 48"/>
                <a:gd name="T16" fmla="*/ 15 w 32"/>
                <a:gd name="T17" fmla="*/ 18 h 48"/>
                <a:gd name="T18" fmla="*/ 13 w 32"/>
                <a:gd name="T19" fmla="*/ 16 h 48"/>
                <a:gd name="T20" fmla="*/ 13 w 32"/>
                <a:gd name="T21" fmla="*/ 2 h 48"/>
                <a:gd name="T22" fmla="*/ 15 w 32"/>
                <a:gd name="T23" fmla="*/ 0 h 48"/>
                <a:gd name="T24" fmla="*/ 17 w 32"/>
                <a:gd name="T25" fmla="*/ 2 h 48"/>
                <a:gd name="T26" fmla="*/ 17 w 32"/>
                <a:gd name="T27" fmla="*/ 13 h 48"/>
                <a:gd name="T28" fmla="*/ 32 w 32"/>
                <a:gd name="T29" fmla="*/ 30 h 48"/>
                <a:gd name="T30" fmla="*/ 15 w 32"/>
                <a:gd name="T31" fmla="*/ 48 h 48"/>
                <a:gd name="T32" fmla="*/ 15 w 32"/>
                <a:gd name="T33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" h="48">
                  <a:moveTo>
                    <a:pt x="15" y="48"/>
                  </a:moveTo>
                  <a:cubicBezTo>
                    <a:pt x="15" y="48"/>
                    <a:pt x="9" y="48"/>
                    <a:pt x="4" y="43"/>
                  </a:cubicBezTo>
                  <a:cubicBezTo>
                    <a:pt x="1" y="40"/>
                    <a:pt x="0" y="36"/>
                    <a:pt x="0" y="31"/>
                  </a:cubicBezTo>
                  <a:cubicBezTo>
                    <a:pt x="0" y="30"/>
                    <a:pt x="1" y="29"/>
                    <a:pt x="2" y="29"/>
                  </a:cubicBezTo>
                  <a:cubicBezTo>
                    <a:pt x="4" y="29"/>
                    <a:pt x="5" y="30"/>
                    <a:pt x="5" y="31"/>
                  </a:cubicBezTo>
                  <a:cubicBezTo>
                    <a:pt x="5" y="35"/>
                    <a:pt x="6" y="38"/>
                    <a:pt x="8" y="40"/>
                  </a:cubicBezTo>
                  <a:cubicBezTo>
                    <a:pt x="11" y="43"/>
                    <a:pt x="15" y="43"/>
                    <a:pt x="15" y="43"/>
                  </a:cubicBezTo>
                  <a:cubicBezTo>
                    <a:pt x="22" y="43"/>
                    <a:pt x="27" y="37"/>
                    <a:pt x="27" y="30"/>
                  </a:cubicBezTo>
                  <a:cubicBezTo>
                    <a:pt x="27" y="24"/>
                    <a:pt x="22" y="18"/>
                    <a:pt x="15" y="18"/>
                  </a:cubicBezTo>
                  <a:cubicBezTo>
                    <a:pt x="14" y="18"/>
                    <a:pt x="13" y="17"/>
                    <a:pt x="13" y="16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1"/>
                    <a:pt x="14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26" y="14"/>
                    <a:pt x="32" y="22"/>
                    <a:pt x="32" y="30"/>
                  </a:cubicBezTo>
                  <a:cubicBezTo>
                    <a:pt x="32" y="40"/>
                    <a:pt x="25" y="48"/>
                    <a:pt x="15" y="48"/>
                  </a:cubicBezTo>
                  <a:cubicBezTo>
                    <a:pt x="15" y="48"/>
                    <a:pt x="15" y="48"/>
                    <a:pt x="15" y="48"/>
                  </a:cubicBez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34">
              <a:extLst>
                <a:ext uri="{FF2B5EF4-FFF2-40B4-BE49-F238E27FC236}">
                  <a16:creationId xmlns="" xmlns:a16="http://schemas.microsoft.com/office/drawing/2014/main" id="{7040963B-3479-49BC-93B3-2027D34FC4DD}"/>
                </a:ext>
              </a:extLst>
            </p:cNvPr>
            <p:cNvSpPr>
              <a:spLocks/>
            </p:cNvSpPr>
            <p:nvPr/>
          </p:nvSpPr>
          <p:spPr bwMode="auto">
            <a:xfrm>
              <a:off x="8113309" y="4383422"/>
              <a:ext cx="514259" cy="92001"/>
            </a:xfrm>
            <a:custGeom>
              <a:avLst/>
              <a:gdLst>
                <a:gd name="T0" fmla="*/ 2 w 105"/>
                <a:gd name="T1" fmla="*/ 19 h 19"/>
                <a:gd name="T2" fmla="*/ 1 w 105"/>
                <a:gd name="T3" fmla="*/ 17 h 19"/>
                <a:gd name="T4" fmla="*/ 2 w 105"/>
                <a:gd name="T5" fmla="*/ 15 h 19"/>
                <a:gd name="T6" fmla="*/ 102 w 105"/>
                <a:gd name="T7" fmla="*/ 0 h 19"/>
                <a:gd name="T8" fmla="*/ 105 w 105"/>
                <a:gd name="T9" fmla="*/ 2 h 19"/>
                <a:gd name="T10" fmla="*/ 103 w 105"/>
                <a:gd name="T11" fmla="*/ 4 h 19"/>
                <a:gd name="T12" fmla="*/ 3 w 105"/>
                <a:gd name="T13" fmla="*/ 19 h 19"/>
                <a:gd name="T14" fmla="*/ 2 w 105"/>
                <a:gd name="T1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5" h="19">
                  <a:moveTo>
                    <a:pt x="2" y="19"/>
                  </a:moveTo>
                  <a:cubicBezTo>
                    <a:pt x="1" y="19"/>
                    <a:pt x="1" y="18"/>
                    <a:pt x="1" y="17"/>
                  </a:cubicBezTo>
                  <a:cubicBezTo>
                    <a:pt x="0" y="16"/>
                    <a:pt x="1" y="15"/>
                    <a:pt x="2" y="15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103" y="0"/>
                    <a:pt x="104" y="1"/>
                    <a:pt x="105" y="2"/>
                  </a:cubicBezTo>
                  <a:cubicBezTo>
                    <a:pt x="105" y="3"/>
                    <a:pt x="104" y="4"/>
                    <a:pt x="103" y="4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2" y="19"/>
                  </a:cubicBez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35">
              <a:extLst>
                <a:ext uri="{FF2B5EF4-FFF2-40B4-BE49-F238E27FC236}">
                  <a16:creationId xmlns="" xmlns:a16="http://schemas.microsoft.com/office/drawing/2014/main" id="{2A95500B-A0CF-4333-8A0F-101BD7878969}"/>
                </a:ext>
              </a:extLst>
            </p:cNvPr>
            <p:cNvSpPr>
              <a:spLocks/>
            </p:cNvSpPr>
            <p:nvPr/>
          </p:nvSpPr>
          <p:spPr bwMode="auto">
            <a:xfrm>
              <a:off x="8601620" y="4383422"/>
              <a:ext cx="471798" cy="254771"/>
            </a:xfrm>
            <a:custGeom>
              <a:avLst/>
              <a:gdLst>
                <a:gd name="T0" fmla="*/ 94 w 96"/>
                <a:gd name="T1" fmla="*/ 52 h 52"/>
                <a:gd name="T2" fmla="*/ 93 w 96"/>
                <a:gd name="T3" fmla="*/ 52 h 52"/>
                <a:gd name="T4" fmla="*/ 1 w 96"/>
                <a:gd name="T5" fmla="*/ 4 h 52"/>
                <a:gd name="T6" fmla="*/ 0 w 96"/>
                <a:gd name="T7" fmla="*/ 1 h 52"/>
                <a:gd name="T8" fmla="*/ 3 w 96"/>
                <a:gd name="T9" fmla="*/ 0 h 52"/>
                <a:gd name="T10" fmla="*/ 95 w 96"/>
                <a:gd name="T11" fmla="*/ 48 h 52"/>
                <a:gd name="T12" fmla="*/ 96 w 96"/>
                <a:gd name="T13" fmla="*/ 51 h 52"/>
                <a:gd name="T14" fmla="*/ 94 w 96"/>
                <a:gd name="T15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6" h="52">
                  <a:moveTo>
                    <a:pt x="94" y="52"/>
                  </a:moveTo>
                  <a:cubicBezTo>
                    <a:pt x="93" y="52"/>
                    <a:pt x="93" y="52"/>
                    <a:pt x="93" y="52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2"/>
                    <a:pt x="0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95" y="48"/>
                    <a:pt x="95" y="48"/>
                    <a:pt x="95" y="48"/>
                  </a:cubicBezTo>
                  <a:cubicBezTo>
                    <a:pt x="96" y="49"/>
                    <a:pt x="96" y="50"/>
                    <a:pt x="96" y="51"/>
                  </a:cubicBezTo>
                  <a:cubicBezTo>
                    <a:pt x="95" y="52"/>
                    <a:pt x="94" y="52"/>
                    <a:pt x="94" y="52"/>
                  </a:cubicBez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36">
              <a:extLst>
                <a:ext uri="{FF2B5EF4-FFF2-40B4-BE49-F238E27FC236}">
                  <a16:creationId xmlns="" xmlns:a16="http://schemas.microsoft.com/office/drawing/2014/main" id="{86CEBC40-372D-443D-B04B-F20B9C3EBFD0}"/>
                </a:ext>
              </a:extLst>
            </p:cNvPr>
            <p:cNvSpPr>
              <a:spLocks/>
            </p:cNvSpPr>
            <p:nvPr/>
          </p:nvSpPr>
          <p:spPr bwMode="auto">
            <a:xfrm>
              <a:off x="7724076" y="4442397"/>
              <a:ext cx="1564009" cy="1146469"/>
            </a:xfrm>
            <a:custGeom>
              <a:avLst/>
              <a:gdLst>
                <a:gd name="T0" fmla="*/ 265 w 319"/>
                <a:gd name="T1" fmla="*/ 231 h 234"/>
                <a:gd name="T2" fmla="*/ 21 w 319"/>
                <a:gd name="T3" fmla="*/ 189 h 234"/>
                <a:gd name="T4" fmla="*/ 2 w 319"/>
                <a:gd name="T5" fmla="*/ 162 h 234"/>
                <a:gd name="T6" fmla="*/ 27 w 319"/>
                <a:gd name="T7" fmla="*/ 21 h 234"/>
                <a:gd name="T8" fmla="*/ 54 w 319"/>
                <a:gd name="T9" fmla="*/ 2 h 234"/>
                <a:gd name="T10" fmla="*/ 297 w 319"/>
                <a:gd name="T11" fmla="*/ 45 h 234"/>
                <a:gd name="T12" fmla="*/ 317 w 319"/>
                <a:gd name="T13" fmla="*/ 72 h 234"/>
                <a:gd name="T14" fmla="*/ 292 w 319"/>
                <a:gd name="T15" fmla="*/ 212 h 234"/>
                <a:gd name="T16" fmla="*/ 265 w 319"/>
                <a:gd name="T17" fmla="*/ 231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9" h="234">
                  <a:moveTo>
                    <a:pt x="265" y="231"/>
                  </a:moveTo>
                  <a:cubicBezTo>
                    <a:pt x="21" y="189"/>
                    <a:pt x="21" y="189"/>
                    <a:pt x="21" y="189"/>
                  </a:cubicBezTo>
                  <a:cubicBezTo>
                    <a:pt x="8" y="187"/>
                    <a:pt x="0" y="175"/>
                    <a:pt x="2" y="162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9" y="9"/>
                    <a:pt x="41" y="0"/>
                    <a:pt x="54" y="2"/>
                  </a:cubicBezTo>
                  <a:cubicBezTo>
                    <a:pt x="297" y="45"/>
                    <a:pt x="297" y="45"/>
                    <a:pt x="297" y="45"/>
                  </a:cubicBezTo>
                  <a:cubicBezTo>
                    <a:pt x="310" y="47"/>
                    <a:pt x="319" y="59"/>
                    <a:pt x="317" y="72"/>
                  </a:cubicBezTo>
                  <a:cubicBezTo>
                    <a:pt x="292" y="212"/>
                    <a:pt x="292" y="212"/>
                    <a:pt x="292" y="212"/>
                  </a:cubicBezTo>
                  <a:cubicBezTo>
                    <a:pt x="290" y="225"/>
                    <a:pt x="278" y="234"/>
                    <a:pt x="265" y="2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37">
              <a:extLst>
                <a:ext uri="{FF2B5EF4-FFF2-40B4-BE49-F238E27FC236}">
                  <a16:creationId xmlns="" xmlns:a16="http://schemas.microsoft.com/office/drawing/2014/main" id="{406BA340-29C4-4BC4-B8B5-EE96C96B6A1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14640" y="4428243"/>
              <a:ext cx="1585240" cy="1165340"/>
            </a:xfrm>
            <a:custGeom>
              <a:avLst/>
              <a:gdLst>
                <a:gd name="T0" fmla="*/ 270 w 323"/>
                <a:gd name="T1" fmla="*/ 238 h 238"/>
                <a:gd name="T2" fmla="*/ 266 w 323"/>
                <a:gd name="T3" fmla="*/ 237 h 238"/>
                <a:gd name="T4" fmla="*/ 24 w 323"/>
                <a:gd name="T5" fmla="*/ 195 h 238"/>
                <a:gd name="T6" fmla="*/ 6 w 323"/>
                <a:gd name="T7" fmla="*/ 184 h 238"/>
                <a:gd name="T8" fmla="*/ 1 w 323"/>
                <a:gd name="T9" fmla="*/ 163 h 238"/>
                <a:gd name="T10" fmla="*/ 25 w 323"/>
                <a:gd name="T11" fmla="*/ 25 h 238"/>
                <a:gd name="T12" fmla="*/ 57 w 323"/>
                <a:gd name="T13" fmla="*/ 2 h 238"/>
                <a:gd name="T14" fmla="*/ 299 w 323"/>
                <a:gd name="T15" fmla="*/ 44 h 238"/>
                <a:gd name="T16" fmla="*/ 317 w 323"/>
                <a:gd name="T17" fmla="*/ 56 h 238"/>
                <a:gd name="T18" fmla="*/ 322 w 323"/>
                <a:gd name="T19" fmla="*/ 76 h 238"/>
                <a:gd name="T20" fmla="*/ 297 w 323"/>
                <a:gd name="T21" fmla="*/ 215 h 238"/>
                <a:gd name="T22" fmla="*/ 270 w 323"/>
                <a:gd name="T23" fmla="*/ 238 h 238"/>
                <a:gd name="T24" fmla="*/ 52 w 323"/>
                <a:gd name="T25" fmla="*/ 8 h 238"/>
                <a:gd name="T26" fmla="*/ 31 w 323"/>
                <a:gd name="T27" fmla="*/ 26 h 238"/>
                <a:gd name="T28" fmla="*/ 7 w 323"/>
                <a:gd name="T29" fmla="*/ 164 h 238"/>
                <a:gd name="T30" fmla="*/ 11 w 323"/>
                <a:gd name="T31" fmla="*/ 180 h 238"/>
                <a:gd name="T32" fmla="*/ 25 w 323"/>
                <a:gd name="T33" fmla="*/ 189 h 238"/>
                <a:gd name="T34" fmla="*/ 267 w 323"/>
                <a:gd name="T35" fmla="*/ 231 h 238"/>
                <a:gd name="T36" fmla="*/ 291 w 323"/>
                <a:gd name="T37" fmla="*/ 214 h 238"/>
                <a:gd name="T38" fmla="*/ 315 w 323"/>
                <a:gd name="T39" fmla="*/ 75 h 238"/>
                <a:gd name="T40" fmla="*/ 312 w 323"/>
                <a:gd name="T41" fmla="*/ 59 h 238"/>
                <a:gd name="T42" fmla="*/ 298 w 323"/>
                <a:gd name="T43" fmla="*/ 51 h 238"/>
                <a:gd name="T44" fmla="*/ 56 w 323"/>
                <a:gd name="T45" fmla="*/ 8 h 238"/>
                <a:gd name="T46" fmla="*/ 52 w 323"/>
                <a:gd name="T47" fmla="*/ 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3" h="238">
                  <a:moveTo>
                    <a:pt x="270" y="238"/>
                  </a:moveTo>
                  <a:cubicBezTo>
                    <a:pt x="269" y="238"/>
                    <a:pt x="267" y="237"/>
                    <a:pt x="266" y="237"/>
                  </a:cubicBezTo>
                  <a:cubicBezTo>
                    <a:pt x="24" y="195"/>
                    <a:pt x="24" y="195"/>
                    <a:pt x="24" y="195"/>
                  </a:cubicBezTo>
                  <a:cubicBezTo>
                    <a:pt x="16" y="194"/>
                    <a:pt x="10" y="190"/>
                    <a:pt x="6" y="184"/>
                  </a:cubicBezTo>
                  <a:cubicBezTo>
                    <a:pt x="2" y="178"/>
                    <a:pt x="0" y="171"/>
                    <a:pt x="1" y="163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8" y="10"/>
                    <a:pt x="42" y="0"/>
                    <a:pt x="57" y="2"/>
                  </a:cubicBezTo>
                  <a:cubicBezTo>
                    <a:pt x="299" y="44"/>
                    <a:pt x="299" y="44"/>
                    <a:pt x="299" y="44"/>
                  </a:cubicBezTo>
                  <a:cubicBezTo>
                    <a:pt x="306" y="46"/>
                    <a:pt x="313" y="50"/>
                    <a:pt x="317" y="56"/>
                  </a:cubicBezTo>
                  <a:cubicBezTo>
                    <a:pt x="321" y="62"/>
                    <a:pt x="323" y="69"/>
                    <a:pt x="322" y="76"/>
                  </a:cubicBezTo>
                  <a:cubicBezTo>
                    <a:pt x="297" y="215"/>
                    <a:pt x="297" y="215"/>
                    <a:pt x="297" y="215"/>
                  </a:cubicBezTo>
                  <a:cubicBezTo>
                    <a:pt x="295" y="228"/>
                    <a:pt x="283" y="238"/>
                    <a:pt x="270" y="238"/>
                  </a:cubicBezTo>
                  <a:close/>
                  <a:moveTo>
                    <a:pt x="52" y="8"/>
                  </a:moveTo>
                  <a:cubicBezTo>
                    <a:pt x="42" y="8"/>
                    <a:pt x="33" y="15"/>
                    <a:pt x="31" y="26"/>
                  </a:cubicBezTo>
                  <a:cubicBezTo>
                    <a:pt x="7" y="164"/>
                    <a:pt x="7" y="164"/>
                    <a:pt x="7" y="164"/>
                  </a:cubicBezTo>
                  <a:cubicBezTo>
                    <a:pt x="6" y="170"/>
                    <a:pt x="8" y="176"/>
                    <a:pt x="11" y="180"/>
                  </a:cubicBezTo>
                  <a:cubicBezTo>
                    <a:pt x="14" y="185"/>
                    <a:pt x="19" y="188"/>
                    <a:pt x="25" y="189"/>
                  </a:cubicBezTo>
                  <a:cubicBezTo>
                    <a:pt x="267" y="231"/>
                    <a:pt x="267" y="231"/>
                    <a:pt x="267" y="231"/>
                  </a:cubicBezTo>
                  <a:cubicBezTo>
                    <a:pt x="278" y="233"/>
                    <a:pt x="289" y="225"/>
                    <a:pt x="291" y="214"/>
                  </a:cubicBezTo>
                  <a:cubicBezTo>
                    <a:pt x="315" y="75"/>
                    <a:pt x="315" y="75"/>
                    <a:pt x="315" y="75"/>
                  </a:cubicBezTo>
                  <a:cubicBezTo>
                    <a:pt x="316" y="70"/>
                    <a:pt x="315" y="64"/>
                    <a:pt x="312" y="59"/>
                  </a:cubicBezTo>
                  <a:cubicBezTo>
                    <a:pt x="309" y="55"/>
                    <a:pt x="304" y="52"/>
                    <a:pt x="298" y="51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55" y="8"/>
                    <a:pt x="54" y="8"/>
                    <a:pt x="52" y="8"/>
                  </a:cubicBez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38">
              <a:extLst>
                <a:ext uri="{FF2B5EF4-FFF2-40B4-BE49-F238E27FC236}">
                  <a16:creationId xmlns="" xmlns:a16="http://schemas.microsoft.com/office/drawing/2014/main" id="{C9512069-F40C-4563-89EA-E7CDAD339E4E}"/>
                </a:ext>
              </a:extLst>
            </p:cNvPr>
            <p:cNvSpPr>
              <a:spLocks/>
            </p:cNvSpPr>
            <p:nvPr/>
          </p:nvSpPr>
          <p:spPr bwMode="auto">
            <a:xfrm>
              <a:off x="7792487" y="4520243"/>
              <a:ext cx="1422470" cy="990775"/>
            </a:xfrm>
            <a:custGeom>
              <a:avLst/>
              <a:gdLst>
                <a:gd name="T0" fmla="*/ 249 w 290"/>
                <a:gd name="T1" fmla="*/ 200 h 202"/>
                <a:gd name="T2" fmla="*/ 14 w 290"/>
                <a:gd name="T3" fmla="*/ 159 h 202"/>
                <a:gd name="T4" fmla="*/ 2 w 290"/>
                <a:gd name="T5" fmla="*/ 142 h 202"/>
                <a:gd name="T6" fmla="*/ 24 w 290"/>
                <a:gd name="T7" fmla="*/ 14 h 202"/>
                <a:gd name="T8" fmla="*/ 41 w 290"/>
                <a:gd name="T9" fmla="*/ 1 h 202"/>
                <a:gd name="T10" fmla="*/ 277 w 290"/>
                <a:gd name="T11" fmla="*/ 42 h 202"/>
                <a:gd name="T12" fmla="*/ 289 w 290"/>
                <a:gd name="T13" fmla="*/ 60 h 202"/>
                <a:gd name="T14" fmla="*/ 267 w 290"/>
                <a:gd name="T15" fmla="*/ 188 h 202"/>
                <a:gd name="T16" fmla="*/ 249 w 290"/>
                <a:gd name="T17" fmla="*/ 20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0" h="202">
                  <a:moveTo>
                    <a:pt x="249" y="200"/>
                  </a:moveTo>
                  <a:cubicBezTo>
                    <a:pt x="14" y="159"/>
                    <a:pt x="14" y="159"/>
                    <a:pt x="14" y="159"/>
                  </a:cubicBezTo>
                  <a:cubicBezTo>
                    <a:pt x="6" y="158"/>
                    <a:pt x="0" y="150"/>
                    <a:pt x="2" y="142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6" y="6"/>
                    <a:pt x="33" y="0"/>
                    <a:pt x="41" y="1"/>
                  </a:cubicBezTo>
                  <a:cubicBezTo>
                    <a:pt x="277" y="42"/>
                    <a:pt x="277" y="42"/>
                    <a:pt x="277" y="42"/>
                  </a:cubicBezTo>
                  <a:cubicBezTo>
                    <a:pt x="285" y="44"/>
                    <a:pt x="290" y="52"/>
                    <a:pt x="289" y="60"/>
                  </a:cubicBezTo>
                  <a:cubicBezTo>
                    <a:pt x="267" y="188"/>
                    <a:pt x="267" y="188"/>
                    <a:pt x="267" y="188"/>
                  </a:cubicBezTo>
                  <a:cubicBezTo>
                    <a:pt x="265" y="196"/>
                    <a:pt x="257" y="202"/>
                    <a:pt x="249" y="200"/>
                  </a:cubicBezTo>
                  <a:close/>
                </a:path>
              </a:pathLst>
            </a:custGeom>
            <a:solidFill>
              <a:srgbClr val="B6D0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139">
              <a:extLst>
                <a:ext uri="{FF2B5EF4-FFF2-40B4-BE49-F238E27FC236}">
                  <a16:creationId xmlns="" xmlns:a16="http://schemas.microsoft.com/office/drawing/2014/main" id="{78FD6BD9-C6D5-4A51-B205-535A806292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83051" y="4506089"/>
              <a:ext cx="1453136" cy="1009647"/>
            </a:xfrm>
            <a:custGeom>
              <a:avLst/>
              <a:gdLst>
                <a:gd name="T0" fmla="*/ 253 w 296"/>
                <a:gd name="T1" fmla="*/ 206 h 206"/>
                <a:gd name="T2" fmla="*/ 250 w 296"/>
                <a:gd name="T3" fmla="*/ 206 h 206"/>
                <a:gd name="T4" fmla="*/ 16 w 296"/>
                <a:gd name="T5" fmla="*/ 165 h 206"/>
                <a:gd name="T6" fmla="*/ 4 w 296"/>
                <a:gd name="T7" fmla="*/ 158 h 206"/>
                <a:gd name="T8" fmla="*/ 1 w 296"/>
                <a:gd name="T9" fmla="*/ 144 h 206"/>
                <a:gd name="T10" fmla="*/ 23 w 296"/>
                <a:gd name="T11" fmla="*/ 17 h 206"/>
                <a:gd name="T12" fmla="*/ 45 w 296"/>
                <a:gd name="T13" fmla="*/ 2 h 206"/>
                <a:gd name="T14" fmla="*/ 279 w 296"/>
                <a:gd name="T15" fmla="*/ 42 h 206"/>
                <a:gd name="T16" fmla="*/ 294 w 296"/>
                <a:gd name="T17" fmla="*/ 64 h 206"/>
                <a:gd name="T18" fmla="*/ 272 w 296"/>
                <a:gd name="T19" fmla="*/ 191 h 206"/>
                <a:gd name="T20" fmla="*/ 264 w 296"/>
                <a:gd name="T21" fmla="*/ 203 h 206"/>
                <a:gd name="T22" fmla="*/ 253 w 296"/>
                <a:gd name="T23" fmla="*/ 206 h 206"/>
                <a:gd name="T24" fmla="*/ 251 w 296"/>
                <a:gd name="T25" fmla="*/ 200 h 206"/>
                <a:gd name="T26" fmla="*/ 261 w 296"/>
                <a:gd name="T27" fmla="*/ 198 h 206"/>
                <a:gd name="T28" fmla="*/ 266 w 296"/>
                <a:gd name="T29" fmla="*/ 190 h 206"/>
                <a:gd name="T30" fmla="*/ 288 w 296"/>
                <a:gd name="T31" fmla="*/ 63 h 206"/>
                <a:gd name="T32" fmla="*/ 278 w 296"/>
                <a:gd name="T33" fmla="*/ 48 h 206"/>
                <a:gd name="T34" fmla="*/ 44 w 296"/>
                <a:gd name="T35" fmla="*/ 8 h 206"/>
                <a:gd name="T36" fmla="*/ 29 w 296"/>
                <a:gd name="T37" fmla="*/ 18 h 206"/>
                <a:gd name="T38" fmla="*/ 7 w 296"/>
                <a:gd name="T39" fmla="*/ 145 h 206"/>
                <a:gd name="T40" fmla="*/ 9 w 296"/>
                <a:gd name="T41" fmla="*/ 154 h 206"/>
                <a:gd name="T42" fmla="*/ 17 w 296"/>
                <a:gd name="T43" fmla="*/ 159 h 206"/>
                <a:gd name="T44" fmla="*/ 251 w 296"/>
                <a:gd name="T45" fmla="*/ 20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96" h="206">
                  <a:moveTo>
                    <a:pt x="253" y="206"/>
                  </a:moveTo>
                  <a:cubicBezTo>
                    <a:pt x="252" y="206"/>
                    <a:pt x="251" y="206"/>
                    <a:pt x="250" y="206"/>
                  </a:cubicBezTo>
                  <a:cubicBezTo>
                    <a:pt x="16" y="165"/>
                    <a:pt x="16" y="165"/>
                    <a:pt x="16" y="165"/>
                  </a:cubicBezTo>
                  <a:cubicBezTo>
                    <a:pt x="11" y="165"/>
                    <a:pt x="7" y="162"/>
                    <a:pt x="4" y="158"/>
                  </a:cubicBezTo>
                  <a:cubicBezTo>
                    <a:pt x="1" y="154"/>
                    <a:pt x="0" y="149"/>
                    <a:pt x="1" y="144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5" y="7"/>
                    <a:pt x="34" y="0"/>
                    <a:pt x="45" y="2"/>
                  </a:cubicBezTo>
                  <a:cubicBezTo>
                    <a:pt x="279" y="42"/>
                    <a:pt x="279" y="42"/>
                    <a:pt x="279" y="42"/>
                  </a:cubicBezTo>
                  <a:cubicBezTo>
                    <a:pt x="289" y="44"/>
                    <a:pt x="296" y="54"/>
                    <a:pt x="294" y="64"/>
                  </a:cubicBezTo>
                  <a:cubicBezTo>
                    <a:pt x="272" y="191"/>
                    <a:pt x="272" y="191"/>
                    <a:pt x="272" y="191"/>
                  </a:cubicBezTo>
                  <a:cubicBezTo>
                    <a:pt x="271" y="196"/>
                    <a:pt x="268" y="200"/>
                    <a:pt x="264" y="203"/>
                  </a:cubicBezTo>
                  <a:cubicBezTo>
                    <a:pt x="261" y="205"/>
                    <a:pt x="257" y="206"/>
                    <a:pt x="253" y="206"/>
                  </a:cubicBezTo>
                  <a:close/>
                  <a:moveTo>
                    <a:pt x="251" y="200"/>
                  </a:moveTo>
                  <a:cubicBezTo>
                    <a:pt x="254" y="200"/>
                    <a:pt x="258" y="200"/>
                    <a:pt x="261" y="198"/>
                  </a:cubicBezTo>
                  <a:cubicBezTo>
                    <a:pt x="263" y="196"/>
                    <a:pt x="265" y="193"/>
                    <a:pt x="266" y="190"/>
                  </a:cubicBezTo>
                  <a:cubicBezTo>
                    <a:pt x="288" y="63"/>
                    <a:pt x="288" y="63"/>
                    <a:pt x="288" y="63"/>
                  </a:cubicBezTo>
                  <a:cubicBezTo>
                    <a:pt x="289" y="56"/>
                    <a:pt x="284" y="49"/>
                    <a:pt x="278" y="4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37" y="6"/>
                    <a:pt x="30" y="11"/>
                    <a:pt x="29" y="18"/>
                  </a:cubicBezTo>
                  <a:cubicBezTo>
                    <a:pt x="7" y="145"/>
                    <a:pt x="7" y="145"/>
                    <a:pt x="7" y="145"/>
                  </a:cubicBezTo>
                  <a:cubicBezTo>
                    <a:pt x="6" y="148"/>
                    <a:pt x="7" y="151"/>
                    <a:pt x="9" y="154"/>
                  </a:cubicBezTo>
                  <a:cubicBezTo>
                    <a:pt x="11" y="157"/>
                    <a:pt x="14" y="159"/>
                    <a:pt x="17" y="159"/>
                  </a:cubicBezTo>
                  <a:lnTo>
                    <a:pt x="251" y="200"/>
                  </a:ln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140">
              <a:extLst>
                <a:ext uri="{FF2B5EF4-FFF2-40B4-BE49-F238E27FC236}">
                  <a16:creationId xmlns="" xmlns:a16="http://schemas.microsoft.com/office/drawing/2014/main" id="{E1BA7744-DF6F-434E-9EE4-DA82DA48768F}"/>
                </a:ext>
              </a:extLst>
            </p:cNvPr>
            <p:cNvSpPr>
              <a:spLocks/>
            </p:cNvSpPr>
            <p:nvPr/>
          </p:nvSpPr>
          <p:spPr bwMode="auto">
            <a:xfrm>
              <a:off x="8469516" y="5133580"/>
              <a:ext cx="462362" cy="351489"/>
            </a:xfrm>
            <a:custGeom>
              <a:avLst/>
              <a:gdLst>
                <a:gd name="T0" fmla="*/ 0 w 196"/>
                <a:gd name="T1" fmla="*/ 116 h 149"/>
                <a:gd name="T2" fmla="*/ 127 w 196"/>
                <a:gd name="T3" fmla="*/ 0 h 149"/>
                <a:gd name="T4" fmla="*/ 196 w 196"/>
                <a:gd name="T5" fmla="*/ 149 h 149"/>
                <a:gd name="T6" fmla="*/ 0 w 196"/>
                <a:gd name="T7" fmla="*/ 116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6" h="149">
                  <a:moveTo>
                    <a:pt x="0" y="116"/>
                  </a:moveTo>
                  <a:lnTo>
                    <a:pt x="127" y="0"/>
                  </a:lnTo>
                  <a:lnTo>
                    <a:pt x="196" y="149"/>
                  </a:lnTo>
                  <a:lnTo>
                    <a:pt x="0" y="1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141">
              <a:extLst>
                <a:ext uri="{FF2B5EF4-FFF2-40B4-BE49-F238E27FC236}">
                  <a16:creationId xmlns="" xmlns:a16="http://schemas.microsoft.com/office/drawing/2014/main" id="{86A4F6A6-3B32-4F49-96A5-FB8DA9B71F9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45926" y="5114708"/>
              <a:ext cx="504823" cy="386874"/>
            </a:xfrm>
            <a:custGeom>
              <a:avLst/>
              <a:gdLst>
                <a:gd name="T0" fmla="*/ 214 w 214"/>
                <a:gd name="T1" fmla="*/ 164 h 164"/>
                <a:gd name="T2" fmla="*/ 0 w 214"/>
                <a:gd name="T3" fmla="*/ 126 h 164"/>
                <a:gd name="T4" fmla="*/ 137 w 214"/>
                <a:gd name="T5" fmla="*/ 0 h 164"/>
                <a:gd name="T6" fmla="*/ 214 w 214"/>
                <a:gd name="T7" fmla="*/ 164 h 164"/>
                <a:gd name="T8" fmla="*/ 19 w 214"/>
                <a:gd name="T9" fmla="*/ 120 h 164"/>
                <a:gd name="T10" fmla="*/ 199 w 214"/>
                <a:gd name="T11" fmla="*/ 151 h 164"/>
                <a:gd name="T12" fmla="*/ 135 w 214"/>
                <a:gd name="T13" fmla="*/ 14 h 164"/>
                <a:gd name="T14" fmla="*/ 19 w 214"/>
                <a:gd name="T15" fmla="*/ 12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4" h="164">
                  <a:moveTo>
                    <a:pt x="214" y="164"/>
                  </a:moveTo>
                  <a:lnTo>
                    <a:pt x="0" y="126"/>
                  </a:lnTo>
                  <a:lnTo>
                    <a:pt x="137" y="0"/>
                  </a:lnTo>
                  <a:lnTo>
                    <a:pt x="214" y="164"/>
                  </a:lnTo>
                  <a:close/>
                  <a:moveTo>
                    <a:pt x="19" y="120"/>
                  </a:moveTo>
                  <a:lnTo>
                    <a:pt x="199" y="151"/>
                  </a:lnTo>
                  <a:lnTo>
                    <a:pt x="135" y="14"/>
                  </a:lnTo>
                  <a:lnTo>
                    <a:pt x="19" y="120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42">
              <a:extLst>
                <a:ext uri="{FF2B5EF4-FFF2-40B4-BE49-F238E27FC236}">
                  <a16:creationId xmlns="" xmlns:a16="http://schemas.microsoft.com/office/drawing/2014/main" id="{D2313D64-B28A-43D6-A2D2-D9046324C754}"/>
                </a:ext>
              </a:extLst>
            </p:cNvPr>
            <p:cNvSpPr>
              <a:spLocks/>
            </p:cNvSpPr>
            <p:nvPr/>
          </p:nvSpPr>
          <p:spPr bwMode="auto">
            <a:xfrm>
              <a:off x="7877410" y="4819835"/>
              <a:ext cx="823287" cy="627491"/>
            </a:xfrm>
            <a:custGeom>
              <a:avLst/>
              <a:gdLst>
                <a:gd name="T0" fmla="*/ 0 w 349"/>
                <a:gd name="T1" fmla="*/ 206 h 266"/>
                <a:gd name="T2" fmla="*/ 224 w 349"/>
                <a:gd name="T3" fmla="*/ 0 h 266"/>
                <a:gd name="T4" fmla="*/ 349 w 349"/>
                <a:gd name="T5" fmla="*/ 266 h 266"/>
                <a:gd name="T6" fmla="*/ 0 w 349"/>
                <a:gd name="T7" fmla="*/ 206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9" h="266">
                  <a:moveTo>
                    <a:pt x="0" y="206"/>
                  </a:moveTo>
                  <a:lnTo>
                    <a:pt x="224" y="0"/>
                  </a:lnTo>
                  <a:lnTo>
                    <a:pt x="349" y="266"/>
                  </a:lnTo>
                  <a:lnTo>
                    <a:pt x="0" y="2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43">
              <a:extLst>
                <a:ext uri="{FF2B5EF4-FFF2-40B4-BE49-F238E27FC236}">
                  <a16:creationId xmlns="" xmlns:a16="http://schemas.microsoft.com/office/drawing/2014/main" id="{B7BA6925-F755-4A12-8B1D-9A0B726916C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56179" y="4800963"/>
              <a:ext cx="863390" cy="660517"/>
            </a:xfrm>
            <a:custGeom>
              <a:avLst/>
              <a:gdLst>
                <a:gd name="T0" fmla="*/ 366 w 366"/>
                <a:gd name="T1" fmla="*/ 280 h 280"/>
                <a:gd name="T2" fmla="*/ 0 w 366"/>
                <a:gd name="T3" fmla="*/ 216 h 280"/>
                <a:gd name="T4" fmla="*/ 235 w 366"/>
                <a:gd name="T5" fmla="*/ 0 h 280"/>
                <a:gd name="T6" fmla="*/ 366 w 366"/>
                <a:gd name="T7" fmla="*/ 280 h 280"/>
                <a:gd name="T8" fmla="*/ 19 w 366"/>
                <a:gd name="T9" fmla="*/ 209 h 280"/>
                <a:gd name="T10" fmla="*/ 350 w 366"/>
                <a:gd name="T11" fmla="*/ 268 h 280"/>
                <a:gd name="T12" fmla="*/ 233 w 366"/>
                <a:gd name="T13" fmla="*/ 14 h 280"/>
                <a:gd name="T14" fmla="*/ 19 w 366"/>
                <a:gd name="T15" fmla="*/ 209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6" h="280">
                  <a:moveTo>
                    <a:pt x="366" y="280"/>
                  </a:moveTo>
                  <a:lnTo>
                    <a:pt x="0" y="216"/>
                  </a:lnTo>
                  <a:lnTo>
                    <a:pt x="235" y="0"/>
                  </a:lnTo>
                  <a:lnTo>
                    <a:pt x="366" y="280"/>
                  </a:lnTo>
                  <a:close/>
                  <a:moveTo>
                    <a:pt x="19" y="209"/>
                  </a:moveTo>
                  <a:lnTo>
                    <a:pt x="350" y="268"/>
                  </a:lnTo>
                  <a:lnTo>
                    <a:pt x="233" y="14"/>
                  </a:lnTo>
                  <a:lnTo>
                    <a:pt x="19" y="209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144">
              <a:extLst>
                <a:ext uri="{FF2B5EF4-FFF2-40B4-BE49-F238E27FC236}">
                  <a16:creationId xmlns="" xmlns:a16="http://schemas.microsoft.com/office/drawing/2014/main" id="{1D161BDA-6CD3-495D-AE24-0D24C7838396}"/>
                </a:ext>
              </a:extLst>
            </p:cNvPr>
            <p:cNvSpPr>
              <a:spLocks/>
            </p:cNvSpPr>
            <p:nvPr/>
          </p:nvSpPr>
          <p:spPr bwMode="auto">
            <a:xfrm>
              <a:off x="8882339" y="4819835"/>
              <a:ext cx="162770" cy="155693"/>
            </a:xfrm>
            <a:custGeom>
              <a:avLst/>
              <a:gdLst>
                <a:gd name="T0" fmla="*/ 32 w 33"/>
                <a:gd name="T1" fmla="*/ 19 h 32"/>
                <a:gd name="T2" fmla="*/ 14 w 33"/>
                <a:gd name="T3" fmla="*/ 31 h 32"/>
                <a:gd name="T4" fmla="*/ 2 w 33"/>
                <a:gd name="T5" fmla="*/ 14 h 32"/>
                <a:gd name="T6" fmla="*/ 19 w 33"/>
                <a:gd name="T7" fmla="*/ 1 h 32"/>
                <a:gd name="T8" fmla="*/ 32 w 33"/>
                <a:gd name="T9" fmla="*/ 1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2">
                  <a:moveTo>
                    <a:pt x="32" y="19"/>
                  </a:moveTo>
                  <a:cubicBezTo>
                    <a:pt x="30" y="27"/>
                    <a:pt x="22" y="32"/>
                    <a:pt x="14" y="31"/>
                  </a:cubicBezTo>
                  <a:cubicBezTo>
                    <a:pt x="6" y="30"/>
                    <a:pt x="0" y="22"/>
                    <a:pt x="2" y="14"/>
                  </a:cubicBezTo>
                  <a:cubicBezTo>
                    <a:pt x="3" y="5"/>
                    <a:pt x="11" y="0"/>
                    <a:pt x="19" y="1"/>
                  </a:cubicBezTo>
                  <a:cubicBezTo>
                    <a:pt x="27" y="3"/>
                    <a:pt x="33" y="10"/>
                    <a:pt x="32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145">
              <a:extLst>
                <a:ext uri="{FF2B5EF4-FFF2-40B4-BE49-F238E27FC236}">
                  <a16:creationId xmlns="" xmlns:a16="http://schemas.microsoft.com/office/drawing/2014/main" id="{74137AD4-C15D-48E0-97F9-17B6ECCF668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72903" y="4810399"/>
              <a:ext cx="176924" cy="169847"/>
            </a:xfrm>
            <a:custGeom>
              <a:avLst/>
              <a:gdLst>
                <a:gd name="T0" fmla="*/ 19 w 36"/>
                <a:gd name="T1" fmla="*/ 35 h 35"/>
                <a:gd name="T2" fmla="*/ 16 w 36"/>
                <a:gd name="T3" fmla="*/ 35 h 35"/>
                <a:gd name="T4" fmla="*/ 2 w 36"/>
                <a:gd name="T5" fmla="*/ 15 h 35"/>
                <a:gd name="T6" fmla="*/ 9 w 36"/>
                <a:gd name="T7" fmla="*/ 4 h 35"/>
                <a:gd name="T8" fmla="*/ 22 w 36"/>
                <a:gd name="T9" fmla="*/ 1 h 35"/>
                <a:gd name="T10" fmla="*/ 33 w 36"/>
                <a:gd name="T11" fmla="*/ 8 h 35"/>
                <a:gd name="T12" fmla="*/ 36 w 36"/>
                <a:gd name="T13" fmla="*/ 21 h 35"/>
                <a:gd name="T14" fmla="*/ 29 w 36"/>
                <a:gd name="T15" fmla="*/ 32 h 35"/>
                <a:gd name="T16" fmla="*/ 19 w 36"/>
                <a:gd name="T17" fmla="*/ 35 h 35"/>
                <a:gd name="T18" fmla="*/ 19 w 36"/>
                <a:gd name="T19" fmla="*/ 5 h 35"/>
                <a:gd name="T20" fmla="*/ 11 w 36"/>
                <a:gd name="T21" fmla="*/ 7 h 35"/>
                <a:gd name="T22" fmla="*/ 6 w 36"/>
                <a:gd name="T23" fmla="*/ 16 h 35"/>
                <a:gd name="T24" fmla="*/ 8 w 36"/>
                <a:gd name="T25" fmla="*/ 26 h 35"/>
                <a:gd name="T26" fmla="*/ 16 w 36"/>
                <a:gd name="T27" fmla="*/ 31 h 35"/>
                <a:gd name="T28" fmla="*/ 26 w 36"/>
                <a:gd name="T29" fmla="*/ 29 h 35"/>
                <a:gd name="T30" fmla="*/ 31 w 36"/>
                <a:gd name="T31" fmla="*/ 20 h 35"/>
                <a:gd name="T32" fmla="*/ 31 w 36"/>
                <a:gd name="T33" fmla="*/ 20 h 35"/>
                <a:gd name="T34" fmla="*/ 21 w 36"/>
                <a:gd name="T35" fmla="*/ 5 h 35"/>
                <a:gd name="T36" fmla="*/ 19 w 36"/>
                <a:gd name="T37" fmla="*/ 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6" h="35">
                  <a:moveTo>
                    <a:pt x="19" y="35"/>
                  </a:moveTo>
                  <a:cubicBezTo>
                    <a:pt x="18" y="35"/>
                    <a:pt x="17" y="35"/>
                    <a:pt x="16" y="35"/>
                  </a:cubicBezTo>
                  <a:cubicBezTo>
                    <a:pt x="6" y="33"/>
                    <a:pt x="0" y="24"/>
                    <a:pt x="2" y="15"/>
                  </a:cubicBezTo>
                  <a:cubicBezTo>
                    <a:pt x="3" y="11"/>
                    <a:pt x="5" y="7"/>
                    <a:pt x="9" y="4"/>
                  </a:cubicBezTo>
                  <a:cubicBezTo>
                    <a:pt x="13" y="1"/>
                    <a:pt x="17" y="0"/>
                    <a:pt x="22" y="1"/>
                  </a:cubicBezTo>
                  <a:cubicBezTo>
                    <a:pt x="26" y="2"/>
                    <a:pt x="30" y="4"/>
                    <a:pt x="33" y="8"/>
                  </a:cubicBezTo>
                  <a:cubicBezTo>
                    <a:pt x="35" y="12"/>
                    <a:pt x="36" y="17"/>
                    <a:pt x="36" y="21"/>
                  </a:cubicBezTo>
                  <a:cubicBezTo>
                    <a:pt x="35" y="26"/>
                    <a:pt x="32" y="29"/>
                    <a:pt x="29" y="32"/>
                  </a:cubicBezTo>
                  <a:cubicBezTo>
                    <a:pt x="26" y="34"/>
                    <a:pt x="22" y="35"/>
                    <a:pt x="19" y="35"/>
                  </a:cubicBezTo>
                  <a:close/>
                  <a:moveTo>
                    <a:pt x="19" y="5"/>
                  </a:moveTo>
                  <a:cubicBezTo>
                    <a:pt x="16" y="5"/>
                    <a:pt x="13" y="6"/>
                    <a:pt x="11" y="7"/>
                  </a:cubicBezTo>
                  <a:cubicBezTo>
                    <a:pt x="8" y="9"/>
                    <a:pt x="6" y="12"/>
                    <a:pt x="6" y="16"/>
                  </a:cubicBezTo>
                  <a:cubicBezTo>
                    <a:pt x="5" y="19"/>
                    <a:pt x="6" y="23"/>
                    <a:pt x="8" y="26"/>
                  </a:cubicBezTo>
                  <a:cubicBezTo>
                    <a:pt x="10" y="28"/>
                    <a:pt x="13" y="30"/>
                    <a:pt x="16" y="31"/>
                  </a:cubicBezTo>
                  <a:cubicBezTo>
                    <a:pt x="20" y="32"/>
                    <a:pt x="23" y="31"/>
                    <a:pt x="26" y="29"/>
                  </a:cubicBezTo>
                  <a:cubicBezTo>
                    <a:pt x="29" y="27"/>
                    <a:pt x="31" y="24"/>
                    <a:pt x="31" y="20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3" y="13"/>
                    <a:pt x="28" y="7"/>
                    <a:pt x="21" y="5"/>
                  </a:cubicBezTo>
                  <a:cubicBezTo>
                    <a:pt x="20" y="5"/>
                    <a:pt x="19" y="5"/>
                    <a:pt x="19" y="5"/>
                  </a:cubicBez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47">
              <a:extLst>
                <a:ext uri="{FF2B5EF4-FFF2-40B4-BE49-F238E27FC236}">
                  <a16:creationId xmlns="" xmlns:a16="http://schemas.microsoft.com/office/drawing/2014/main" id="{EE456B8D-F2AB-473B-90D7-B1439EE842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09013" y="1918279"/>
              <a:ext cx="368002" cy="3253046"/>
            </a:xfrm>
            <a:custGeom>
              <a:avLst/>
              <a:gdLst>
                <a:gd name="T0" fmla="*/ 156 w 156"/>
                <a:gd name="T1" fmla="*/ 1379 h 1379"/>
                <a:gd name="T2" fmla="*/ 0 w 156"/>
                <a:gd name="T3" fmla="*/ 1379 h 1379"/>
                <a:gd name="T4" fmla="*/ 0 w 156"/>
                <a:gd name="T5" fmla="*/ 0 h 1379"/>
                <a:gd name="T6" fmla="*/ 156 w 156"/>
                <a:gd name="T7" fmla="*/ 0 h 1379"/>
                <a:gd name="T8" fmla="*/ 156 w 156"/>
                <a:gd name="T9" fmla="*/ 1379 h 1379"/>
                <a:gd name="T10" fmla="*/ 14 w 156"/>
                <a:gd name="T11" fmla="*/ 1363 h 1379"/>
                <a:gd name="T12" fmla="*/ 139 w 156"/>
                <a:gd name="T13" fmla="*/ 1363 h 1379"/>
                <a:gd name="T14" fmla="*/ 139 w 156"/>
                <a:gd name="T15" fmla="*/ 17 h 1379"/>
                <a:gd name="T16" fmla="*/ 14 w 156"/>
                <a:gd name="T17" fmla="*/ 17 h 1379"/>
                <a:gd name="T18" fmla="*/ 14 w 156"/>
                <a:gd name="T19" fmla="*/ 1363 h 1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6" h="1379">
                  <a:moveTo>
                    <a:pt x="156" y="1379"/>
                  </a:moveTo>
                  <a:lnTo>
                    <a:pt x="0" y="1379"/>
                  </a:lnTo>
                  <a:lnTo>
                    <a:pt x="0" y="0"/>
                  </a:lnTo>
                  <a:lnTo>
                    <a:pt x="156" y="0"/>
                  </a:lnTo>
                  <a:lnTo>
                    <a:pt x="156" y="1379"/>
                  </a:lnTo>
                  <a:close/>
                  <a:moveTo>
                    <a:pt x="14" y="1363"/>
                  </a:moveTo>
                  <a:lnTo>
                    <a:pt x="139" y="1363"/>
                  </a:lnTo>
                  <a:lnTo>
                    <a:pt x="139" y="17"/>
                  </a:lnTo>
                  <a:lnTo>
                    <a:pt x="14" y="17"/>
                  </a:lnTo>
                  <a:lnTo>
                    <a:pt x="14" y="1363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148">
              <a:extLst>
                <a:ext uri="{FF2B5EF4-FFF2-40B4-BE49-F238E27FC236}">
                  <a16:creationId xmlns="" xmlns:a16="http://schemas.microsoft.com/office/drawing/2014/main" id="{3ACB72B2-8DD6-4955-B9F3-339448C991F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13731" y="1918279"/>
              <a:ext cx="356207" cy="358566"/>
            </a:xfrm>
            <a:custGeom>
              <a:avLst/>
              <a:gdLst>
                <a:gd name="T0" fmla="*/ 151 w 151"/>
                <a:gd name="T1" fmla="*/ 152 h 152"/>
                <a:gd name="T2" fmla="*/ 0 w 151"/>
                <a:gd name="T3" fmla="*/ 152 h 152"/>
                <a:gd name="T4" fmla="*/ 0 w 151"/>
                <a:gd name="T5" fmla="*/ 0 h 152"/>
                <a:gd name="T6" fmla="*/ 151 w 151"/>
                <a:gd name="T7" fmla="*/ 0 h 152"/>
                <a:gd name="T8" fmla="*/ 151 w 151"/>
                <a:gd name="T9" fmla="*/ 152 h 152"/>
                <a:gd name="T10" fmla="*/ 14 w 151"/>
                <a:gd name="T11" fmla="*/ 137 h 152"/>
                <a:gd name="T12" fmla="*/ 135 w 151"/>
                <a:gd name="T13" fmla="*/ 137 h 152"/>
                <a:gd name="T14" fmla="*/ 135 w 151"/>
                <a:gd name="T15" fmla="*/ 15 h 152"/>
                <a:gd name="T16" fmla="*/ 14 w 151"/>
                <a:gd name="T17" fmla="*/ 15 h 152"/>
                <a:gd name="T18" fmla="*/ 14 w 151"/>
                <a:gd name="T19" fmla="*/ 137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152">
                  <a:moveTo>
                    <a:pt x="151" y="152"/>
                  </a:moveTo>
                  <a:lnTo>
                    <a:pt x="0" y="152"/>
                  </a:lnTo>
                  <a:lnTo>
                    <a:pt x="0" y="0"/>
                  </a:lnTo>
                  <a:lnTo>
                    <a:pt x="151" y="0"/>
                  </a:lnTo>
                  <a:lnTo>
                    <a:pt x="151" y="152"/>
                  </a:lnTo>
                  <a:close/>
                  <a:moveTo>
                    <a:pt x="14" y="137"/>
                  </a:moveTo>
                  <a:lnTo>
                    <a:pt x="135" y="137"/>
                  </a:lnTo>
                  <a:lnTo>
                    <a:pt x="135" y="15"/>
                  </a:lnTo>
                  <a:lnTo>
                    <a:pt x="14" y="15"/>
                  </a:lnTo>
                  <a:lnTo>
                    <a:pt x="14" y="13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149">
              <a:extLst>
                <a:ext uri="{FF2B5EF4-FFF2-40B4-BE49-F238E27FC236}">
                  <a16:creationId xmlns="" xmlns:a16="http://schemas.microsoft.com/office/drawing/2014/main" id="{E594C0FB-A0F8-4676-B1AC-B79B6918B2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1922996"/>
              <a:ext cx="346771" cy="349130"/>
            </a:xfrm>
            <a:custGeom>
              <a:avLst/>
              <a:gdLst>
                <a:gd name="T0" fmla="*/ 135 w 147"/>
                <a:gd name="T1" fmla="*/ 148 h 148"/>
                <a:gd name="T2" fmla="*/ 0 w 147"/>
                <a:gd name="T3" fmla="*/ 11 h 148"/>
                <a:gd name="T4" fmla="*/ 10 w 147"/>
                <a:gd name="T5" fmla="*/ 0 h 148"/>
                <a:gd name="T6" fmla="*/ 147 w 147"/>
                <a:gd name="T7" fmla="*/ 137 h 148"/>
                <a:gd name="T8" fmla="*/ 135 w 147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8">
                  <a:moveTo>
                    <a:pt x="135" y="148"/>
                  </a:moveTo>
                  <a:lnTo>
                    <a:pt x="0" y="11"/>
                  </a:lnTo>
                  <a:lnTo>
                    <a:pt x="10" y="0"/>
                  </a:lnTo>
                  <a:lnTo>
                    <a:pt x="147" y="137"/>
                  </a:lnTo>
                  <a:lnTo>
                    <a:pt x="135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150">
              <a:extLst>
                <a:ext uri="{FF2B5EF4-FFF2-40B4-BE49-F238E27FC236}">
                  <a16:creationId xmlns="" xmlns:a16="http://schemas.microsoft.com/office/drawing/2014/main" id="{FC124158-1166-4FE0-8A75-7B321D05A67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1922996"/>
              <a:ext cx="346771" cy="349130"/>
            </a:xfrm>
            <a:custGeom>
              <a:avLst/>
              <a:gdLst>
                <a:gd name="T0" fmla="*/ 10 w 147"/>
                <a:gd name="T1" fmla="*/ 148 h 148"/>
                <a:gd name="T2" fmla="*/ 0 w 147"/>
                <a:gd name="T3" fmla="*/ 137 h 148"/>
                <a:gd name="T4" fmla="*/ 135 w 147"/>
                <a:gd name="T5" fmla="*/ 0 h 148"/>
                <a:gd name="T6" fmla="*/ 147 w 147"/>
                <a:gd name="T7" fmla="*/ 11 h 148"/>
                <a:gd name="T8" fmla="*/ 10 w 147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8">
                  <a:moveTo>
                    <a:pt x="10" y="148"/>
                  </a:moveTo>
                  <a:lnTo>
                    <a:pt x="0" y="137"/>
                  </a:lnTo>
                  <a:lnTo>
                    <a:pt x="135" y="0"/>
                  </a:lnTo>
                  <a:lnTo>
                    <a:pt x="147" y="11"/>
                  </a:lnTo>
                  <a:lnTo>
                    <a:pt x="10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151">
              <a:extLst>
                <a:ext uri="{FF2B5EF4-FFF2-40B4-BE49-F238E27FC236}">
                  <a16:creationId xmlns="" xmlns:a16="http://schemas.microsoft.com/office/drawing/2014/main" id="{9778C12C-97CB-40EE-ACE6-6C826F141AB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13731" y="2241460"/>
              <a:ext cx="356207" cy="358566"/>
            </a:xfrm>
            <a:custGeom>
              <a:avLst/>
              <a:gdLst>
                <a:gd name="T0" fmla="*/ 151 w 151"/>
                <a:gd name="T1" fmla="*/ 152 h 152"/>
                <a:gd name="T2" fmla="*/ 0 w 151"/>
                <a:gd name="T3" fmla="*/ 152 h 152"/>
                <a:gd name="T4" fmla="*/ 0 w 151"/>
                <a:gd name="T5" fmla="*/ 0 h 152"/>
                <a:gd name="T6" fmla="*/ 151 w 151"/>
                <a:gd name="T7" fmla="*/ 0 h 152"/>
                <a:gd name="T8" fmla="*/ 151 w 151"/>
                <a:gd name="T9" fmla="*/ 152 h 152"/>
                <a:gd name="T10" fmla="*/ 14 w 151"/>
                <a:gd name="T11" fmla="*/ 135 h 152"/>
                <a:gd name="T12" fmla="*/ 135 w 151"/>
                <a:gd name="T13" fmla="*/ 135 h 152"/>
                <a:gd name="T14" fmla="*/ 135 w 151"/>
                <a:gd name="T15" fmla="*/ 15 h 152"/>
                <a:gd name="T16" fmla="*/ 14 w 151"/>
                <a:gd name="T17" fmla="*/ 15 h 152"/>
                <a:gd name="T18" fmla="*/ 14 w 151"/>
                <a:gd name="T19" fmla="*/ 135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152">
                  <a:moveTo>
                    <a:pt x="151" y="152"/>
                  </a:moveTo>
                  <a:lnTo>
                    <a:pt x="0" y="152"/>
                  </a:lnTo>
                  <a:lnTo>
                    <a:pt x="0" y="0"/>
                  </a:lnTo>
                  <a:lnTo>
                    <a:pt x="151" y="0"/>
                  </a:lnTo>
                  <a:lnTo>
                    <a:pt x="151" y="152"/>
                  </a:lnTo>
                  <a:close/>
                  <a:moveTo>
                    <a:pt x="14" y="135"/>
                  </a:moveTo>
                  <a:lnTo>
                    <a:pt x="135" y="135"/>
                  </a:lnTo>
                  <a:lnTo>
                    <a:pt x="135" y="15"/>
                  </a:lnTo>
                  <a:lnTo>
                    <a:pt x="14" y="15"/>
                  </a:lnTo>
                  <a:lnTo>
                    <a:pt x="14" y="135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152">
              <a:extLst>
                <a:ext uri="{FF2B5EF4-FFF2-40B4-BE49-F238E27FC236}">
                  <a16:creationId xmlns="" xmlns:a16="http://schemas.microsoft.com/office/drawing/2014/main" id="{B7FA813C-4FB2-42E5-9263-BB09D01C784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2246178"/>
              <a:ext cx="346771" cy="349130"/>
            </a:xfrm>
            <a:custGeom>
              <a:avLst/>
              <a:gdLst>
                <a:gd name="T0" fmla="*/ 135 w 147"/>
                <a:gd name="T1" fmla="*/ 148 h 148"/>
                <a:gd name="T2" fmla="*/ 0 w 147"/>
                <a:gd name="T3" fmla="*/ 11 h 148"/>
                <a:gd name="T4" fmla="*/ 10 w 147"/>
                <a:gd name="T5" fmla="*/ 0 h 148"/>
                <a:gd name="T6" fmla="*/ 147 w 147"/>
                <a:gd name="T7" fmla="*/ 135 h 148"/>
                <a:gd name="T8" fmla="*/ 135 w 147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8">
                  <a:moveTo>
                    <a:pt x="135" y="148"/>
                  </a:moveTo>
                  <a:lnTo>
                    <a:pt x="0" y="11"/>
                  </a:lnTo>
                  <a:lnTo>
                    <a:pt x="10" y="0"/>
                  </a:lnTo>
                  <a:lnTo>
                    <a:pt x="147" y="135"/>
                  </a:lnTo>
                  <a:lnTo>
                    <a:pt x="135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153">
              <a:extLst>
                <a:ext uri="{FF2B5EF4-FFF2-40B4-BE49-F238E27FC236}">
                  <a16:creationId xmlns="" xmlns:a16="http://schemas.microsoft.com/office/drawing/2014/main" id="{B59D9397-32F9-4CC0-B014-3ACBCF0259A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2246178"/>
              <a:ext cx="346771" cy="349130"/>
            </a:xfrm>
            <a:custGeom>
              <a:avLst/>
              <a:gdLst>
                <a:gd name="T0" fmla="*/ 10 w 147"/>
                <a:gd name="T1" fmla="*/ 148 h 148"/>
                <a:gd name="T2" fmla="*/ 0 w 147"/>
                <a:gd name="T3" fmla="*/ 135 h 148"/>
                <a:gd name="T4" fmla="*/ 135 w 147"/>
                <a:gd name="T5" fmla="*/ 0 h 148"/>
                <a:gd name="T6" fmla="*/ 147 w 147"/>
                <a:gd name="T7" fmla="*/ 11 h 148"/>
                <a:gd name="T8" fmla="*/ 10 w 147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8">
                  <a:moveTo>
                    <a:pt x="10" y="148"/>
                  </a:moveTo>
                  <a:lnTo>
                    <a:pt x="0" y="135"/>
                  </a:lnTo>
                  <a:lnTo>
                    <a:pt x="135" y="0"/>
                  </a:lnTo>
                  <a:lnTo>
                    <a:pt x="147" y="11"/>
                  </a:lnTo>
                  <a:lnTo>
                    <a:pt x="10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154">
              <a:extLst>
                <a:ext uri="{FF2B5EF4-FFF2-40B4-BE49-F238E27FC236}">
                  <a16:creationId xmlns="" xmlns:a16="http://schemas.microsoft.com/office/drawing/2014/main" id="{C0594989-E72F-4D1F-9115-6E844E0BC8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13731" y="2559923"/>
              <a:ext cx="356207" cy="358566"/>
            </a:xfrm>
            <a:custGeom>
              <a:avLst/>
              <a:gdLst>
                <a:gd name="T0" fmla="*/ 151 w 151"/>
                <a:gd name="T1" fmla="*/ 152 h 152"/>
                <a:gd name="T2" fmla="*/ 0 w 151"/>
                <a:gd name="T3" fmla="*/ 152 h 152"/>
                <a:gd name="T4" fmla="*/ 0 w 151"/>
                <a:gd name="T5" fmla="*/ 0 h 152"/>
                <a:gd name="T6" fmla="*/ 151 w 151"/>
                <a:gd name="T7" fmla="*/ 0 h 152"/>
                <a:gd name="T8" fmla="*/ 151 w 151"/>
                <a:gd name="T9" fmla="*/ 152 h 152"/>
                <a:gd name="T10" fmla="*/ 14 w 151"/>
                <a:gd name="T11" fmla="*/ 137 h 152"/>
                <a:gd name="T12" fmla="*/ 135 w 151"/>
                <a:gd name="T13" fmla="*/ 137 h 152"/>
                <a:gd name="T14" fmla="*/ 135 w 151"/>
                <a:gd name="T15" fmla="*/ 17 h 152"/>
                <a:gd name="T16" fmla="*/ 14 w 151"/>
                <a:gd name="T17" fmla="*/ 17 h 152"/>
                <a:gd name="T18" fmla="*/ 14 w 151"/>
                <a:gd name="T19" fmla="*/ 137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152">
                  <a:moveTo>
                    <a:pt x="151" y="152"/>
                  </a:moveTo>
                  <a:lnTo>
                    <a:pt x="0" y="152"/>
                  </a:lnTo>
                  <a:lnTo>
                    <a:pt x="0" y="0"/>
                  </a:lnTo>
                  <a:lnTo>
                    <a:pt x="151" y="0"/>
                  </a:lnTo>
                  <a:lnTo>
                    <a:pt x="151" y="152"/>
                  </a:lnTo>
                  <a:close/>
                  <a:moveTo>
                    <a:pt x="14" y="137"/>
                  </a:moveTo>
                  <a:lnTo>
                    <a:pt x="135" y="137"/>
                  </a:lnTo>
                  <a:lnTo>
                    <a:pt x="135" y="17"/>
                  </a:lnTo>
                  <a:lnTo>
                    <a:pt x="14" y="17"/>
                  </a:lnTo>
                  <a:lnTo>
                    <a:pt x="14" y="13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155">
              <a:extLst>
                <a:ext uri="{FF2B5EF4-FFF2-40B4-BE49-F238E27FC236}">
                  <a16:creationId xmlns="" xmlns:a16="http://schemas.microsoft.com/office/drawing/2014/main" id="{7311FC0D-DAED-48E6-9FB2-6AF625D037B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2564641"/>
              <a:ext cx="346771" cy="349130"/>
            </a:xfrm>
            <a:custGeom>
              <a:avLst/>
              <a:gdLst>
                <a:gd name="T0" fmla="*/ 135 w 147"/>
                <a:gd name="T1" fmla="*/ 148 h 148"/>
                <a:gd name="T2" fmla="*/ 0 w 147"/>
                <a:gd name="T3" fmla="*/ 13 h 148"/>
                <a:gd name="T4" fmla="*/ 10 w 147"/>
                <a:gd name="T5" fmla="*/ 0 h 148"/>
                <a:gd name="T6" fmla="*/ 147 w 147"/>
                <a:gd name="T7" fmla="*/ 137 h 148"/>
                <a:gd name="T8" fmla="*/ 135 w 147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8">
                  <a:moveTo>
                    <a:pt x="135" y="148"/>
                  </a:moveTo>
                  <a:lnTo>
                    <a:pt x="0" y="13"/>
                  </a:lnTo>
                  <a:lnTo>
                    <a:pt x="10" y="0"/>
                  </a:lnTo>
                  <a:lnTo>
                    <a:pt x="147" y="137"/>
                  </a:lnTo>
                  <a:lnTo>
                    <a:pt x="135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156">
              <a:extLst>
                <a:ext uri="{FF2B5EF4-FFF2-40B4-BE49-F238E27FC236}">
                  <a16:creationId xmlns="" xmlns:a16="http://schemas.microsoft.com/office/drawing/2014/main" id="{6A7883F6-B86C-44FD-BF75-6EE781746B0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2564641"/>
              <a:ext cx="346771" cy="349130"/>
            </a:xfrm>
            <a:custGeom>
              <a:avLst/>
              <a:gdLst>
                <a:gd name="T0" fmla="*/ 10 w 147"/>
                <a:gd name="T1" fmla="*/ 148 h 148"/>
                <a:gd name="T2" fmla="*/ 0 w 147"/>
                <a:gd name="T3" fmla="*/ 137 h 148"/>
                <a:gd name="T4" fmla="*/ 135 w 147"/>
                <a:gd name="T5" fmla="*/ 0 h 148"/>
                <a:gd name="T6" fmla="*/ 147 w 147"/>
                <a:gd name="T7" fmla="*/ 13 h 148"/>
                <a:gd name="T8" fmla="*/ 10 w 147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8">
                  <a:moveTo>
                    <a:pt x="10" y="148"/>
                  </a:moveTo>
                  <a:lnTo>
                    <a:pt x="0" y="137"/>
                  </a:lnTo>
                  <a:lnTo>
                    <a:pt x="135" y="0"/>
                  </a:lnTo>
                  <a:lnTo>
                    <a:pt x="147" y="13"/>
                  </a:lnTo>
                  <a:lnTo>
                    <a:pt x="10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157">
              <a:extLst>
                <a:ext uri="{FF2B5EF4-FFF2-40B4-BE49-F238E27FC236}">
                  <a16:creationId xmlns="" xmlns:a16="http://schemas.microsoft.com/office/drawing/2014/main" id="{8C55E58E-7FD7-4C82-83BE-36B61A17909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13731" y="2883105"/>
              <a:ext cx="356207" cy="358566"/>
            </a:xfrm>
            <a:custGeom>
              <a:avLst/>
              <a:gdLst>
                <a:gd name="T0" fmla="*/ 151 w 151"/>
                <a:gd name="T1" fmla="*/ 152 h 152"/>
                <a:gd name="T2" fmla="*/ 0 w 151"/>
                <a:gd name="T3" fmla="*/ 152 h 152"/>
                <a:gd name="T4" fmla="*/ 0 w 151"/>
                <a:gd name="T5" fmla="*/ 0 h 152"/>
                <a:gd name="T6" fmla="*/ 151 w 151"/>
                <a:gd name="T7" fmla="*/ 0 h 152"/>
                <a:gd name="T8" fmla="*/ 151 w 151"/>
                <a:gd name="T9" fmla="*/ 152 h 152"/>
                <a:gd name="T10" fmla="*/ 14 w 151"/>
                <a:gd name="T11" fmla="*/ 137 h 152"/>
                <a:gd name="T12" fmla="*/ 135 w 151"/>
                <a:gd name="T13" fmla="*/ 137 h 152"/>
                <a:gd name="T14" fmla="*/ 135 w 151"/>
                <a:gd name="T15" fmla="*/ 15 h 152"/>
                <a:gd name="T16" fmla="*/ 14 w 151"/>
                <a:gd name="T17" fmla="*/ 15 h 152"/>
                <a:gd name="T18" fmla="*/ 14 w 151"/>
                <a:gd name="T19" fmla="*/ 137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152">
                  <a:moveTo>
                    <a:pt x="151" y="152"/>
                  </a:moveTo>
                  <a:lnTo>
                    <a:pt x="0" y="152"/>
                  </a:lnTo>
                  <a:lnTo>
                    <a:pt x="0" y="0"/>
                  </a:lnTo>
                  <a:lnTo>
                    <a:pt x="151" y="0"/>
                  </a:lnTo>
                  <a:lnTo>
                    <a:pt x="151" y="152"/>
                  </a:lnTo>
                  <a:close/>
                  <a:moveTo>
                    <a:pt x="14" y="137"/>
                  </a:moveTo>
                  <a:lnTo>
                    <a:pt x="135" y="137"/>
                  </a:lnTo>
                  <a:lnTo>
                    <a:pt x="135" y="15"/>
                  </a:lnTo>
                  <a:lnTo>
                    <a:pt x="14" y="15"/>
                  </a:lnTo>
                  <a:lnTo>
                    <a:pt x="14" y="13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158">
              <a:extLst>
                <a:ext uri="{FF2B5EF4-FFF2-40B4-BE49-F238E27FC236}">
                  <a16:creationId xmlns="" xmlns:a16="http://schemas.microsoft.com/office/drawing/2014/main" id="{F561768D-ED13-4E21-AE01-F88D0A877AA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2887823"/>
              <a:ext cx="346771" cy="349130"/>
            </a:xfrm>
            <a:custGeom>
              <a:avLst/>
              <a:gdLst>
                <a:gd name="T0" fmla="*/ 135 w 147"/>
                <a:gd name="T1" fmla="*/ 148 h 148"/>
                <a:gd name="T2" fmla="*/ 0 w 147"/>
                <a:gd name="T3" fmla="*/ 11 h 148"/>
                <a:gd name="T4" fmla="*/ 10 w 147"/>
                <a:gd name="T5" fmla="*/ 0 h 148"/>
                <a:gd name="T6" fmla="*/ 147 w 147"/>
                <a:gd name="T7" fmla="*/ 138 h 148"/>
                <a:gd name="T8" fmla="*/ 135 w 147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8">
                  <a:moveTo>
                    <a:pt x="135" y="148"/>
                  </a:moveTo>
                  <a:lnTo>
                    <a:pt x="0" y="11"/>
                  </a:lnTo>
                  <a:lnTo>
                    <a:pt x="10" y="0"/>
                  </a:lnTo>
                  <a:lnTo>
                    <a:pt x="147" y="138"/>
                  </a:lnTo>
                  <a:lnTo>
                    <a:pt x="135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159">
              <a:extLst>
                <a:ext uri="{FF2B5EF4-FFF2-40B4-BE49-F238E27FC236}">
                  <a16:creationId xmlns="" xmlns:a16="http://schemas.microsoft.com/office/drawing/2014/main" id="{E9682EB0-4068-43A9-AD07-2BECB550BCB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2887823"/>
              <a:ext cx="346771" cy="349130"/>
            </a:xfrm>
            <a:custGeom>
              <a:avLst/>
              <a:gdLst>
                <a:gd name="T0" fmla="*/ 10 w 147"/>
                <a:gd name="T1" fmla="*/ 148 h 148"/>
                <a:gd name="T2" fmla="*/ 0 w 147"/>
                <a:gd name="T3" fmla="*/ 138 h 148"/>
                <a:gd name="T4" fmla="*/ 135 w 147"/>
                <a:gd name="T5" fmla="*/ 0 h 148"/>
                <a:gd name="T6" fmla="*/ 147 w 147"/>
                <a:gd name="T7" fmla="*/ 11 h 148"/>
                <a:gd name="T8" fmla="*/ 10 w 147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8">
                  <a:moveTo>
                    <a:pt x="10" y="148"/>
                  </a:moveTo>
                  <a:lnTo>
                    <a:pt x="0" y="138"/>
                  </a:lnTo>
                  <a:lnTo>
                    <a:pt x="135" y="0"/>
                  </a:lnTo>
                  <a:lnTo>
                    <a:pt x="147" y="11"/>
                  </a:lnTo>
                  <a:lnTo>
                    <a:pt x="10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160">
              <a:extLst>
                <a:ext uri="{FF2B5EF4-FFF2-40B4-BE49-F238E27FC236}">
                  <a16:creationId xmlns="" xmlns:a16="http://schemas.microsoft.com/office/drawing/2014/main" id="{B602E592-25E8-4534-95AD-63C28D50E7C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13731" y="3206286"/>
              <a:ext cx="356207" cy="358566"/>
            </a:xfrm>
            <a:custGeom>
              <a:avLst/>
              <a:gdLst>
                <a:gd name="T0" fmla="*/ 151 w 151"/>
                <a:gd name="T1" fmla="*/ 152 h 152"/>
                <a:gd name="T2" fmla="*/ 0 w 151"/>
                <a:gd name="T3" fmla="*/ 152 h 152"/>
                <a:gd name="T4" fmla="*/ 0 w 151"/>
                <a:gd name="T5" fmla="*/ 0 h 152"/>
                <a:gd name="T6" fmla="*/ 151 w 151"/>
                <a:gd name="T7" fmla="*/ 0 h 152"/>
                <a:gd name="T8" fmla="*/ 151 w 151"/>
                <a:gd name="T9" fmla="*/ 152 h 152"/>
                <a:gd name="T10" fmla="*/ 14 w 151"/>
                <a:gd name="T11" fmla="*/ 135 h 152"/>
                <a:gd name="T12" fmla="*/ 135 w 151"/>
                <a:gd name="T13" fmla="*/ 135 h 152"/>
                <a:gd name="T14" fmla="*/ 135 w 151"/>
                <a:gd name="T15" fmla="*/ 15 h 152"/>
                <a:gd name="T16" fmla="*/ 14 w 151"/>
                <a:gd name="T17" fmla="*/ 15 h 152"/>
                <a:gd name="T18" fmla="*/ 14 w 151"/>
                <a:gd name="T19" fmla="*/ 135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152">
                  <a:moveTo>
                    <a:pt x="151" y="152"/>
                  </a:moveTo>
                  <a:lnTo>
                    <a:pt x="0" y="152"/>
                  </a:lnTo>
                  <a:lnTo>
                    <a:pt x="0" y="0"/>
                  </a:lnTo>
                  <a:lnTo>
                    <a:pt x="151" y="0"/>
                  </a:lnTo>
                  <a:lnTo>
                    <a:pt x="151" y="152"/>
                  </a:lnTo>
                  <a:close/>
                  <a:moveTo>
                    <a:pt x="14" y="135"/>
                  </a:moveTo>
                  <a:lnTo>
                    <a:pt x="135" y="135"/>
                  </a:lnTo>
                  <a:lnTo>
                    <a:pt x="135" y="15"/>
                  </a:lnTo>
                  <a:lnTo>
                    <a:pt x="14" y="15"/>
                  </a:lnTo>
                  <a:lnTo>
                    <a:pt x="14" y="135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161">
              <a:extLst>
                <a:ext uri="{FF2B5EF4-FFF2-40B4-BE49-F238E27FC236}">
                  <a16:creationId xmlns="" xmlns:a16="http://schemas.microsoft.com/office/drawing/2014/main" id="{2140BBC2-3D60-4B86-9DF6-99A93D08D59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3213363"/>
              <a:ext cx="346771" cy="346771"/>
            </a:xfrm>
            <a:custGeom>
              <a:avLst/>
              <a:gdLst>
                <a:gd name="T0" fmla="*/ 135 w 147"/>
                <a:gd name="T1" fmla="*/ 147 h 147"/>
                <a:gd name="T2" fmla="*/ 0 w 147"/>
                <a:gd name="T3" fmla="*/ 10 h 147"/>
                <a:gd name="T4" fmla="*/ 10 w 147"/>
                <a:gd name="T5" fmla="*/ 0 h 147"/>
                <a:gd name="T6" fmla="*/ 147 w 147"/>
                <a:gd name="T7" fmla="*/ 135 h 147"/>
                <a:gd name="T8" fmla="*/ 135 w 147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7">
                  <a:moveTo>
                    <a:pt x="135" y="147"/>
                  </a:moveTo>
                  <a:lnTo>
                    <a:pt x="0" y="10"/>
                  </a:lnTo>
                  <a:lnTo>
                    <a:pt x="10" y="0"/>
                  </a:lnTo>
                  <a:lnTo>
                    <a:pt x="147" y="135"/>
                  </a:lnTo>
                  <a:lnTo>
                    <a:pt x="135" y="14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162">
              <a:extLst>
                <a:ext uri="{FF2B5EF4-FFF2-40B4-BE49-F238E27FC236}">
                  <a16:creationId xmlns="" xmlns:a16="http://schemas.microsoft.com/office/drawing/2014/main" id="{A7F9DAB3-1EAA-4094-88D0-EE3E140B0EE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3213363"/>
              <a:ext cx="346771" cy="346771"/>
            </a:xfrm>
            <a:custGeom>
              <a:avLst/>
              <a:gdLst>
                <a:gd name="T0" fmla="*/ 10 w 147"/>
                <a:gd name="T1" fmla="*/ 147 h 147"/>
                <a:gd name="T2" fmla="*/ 0 w 147"/>
                <a:gd name="T3" fmla="*/ 135 h 147"/>
                <a:gd name="T4" fmla="*/ 135 w 147"/>
                <a:gd name="T5" fmla="*/ 0 h 147"/>
                <a:gd name="T6" fmla="*/ 147 w 147"/>
                <a:gd name="T7" fmla="*/ 10 h 147"/>
                <a:gd name="T8" fmla="*/ 10 w 147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7">
                  <a:moveTo>
                    <a:pt x="10" y="147"/>
                  </a:moveTo>
                  <a:lnTo>
                    <a:pt x="0" y="135"/>
                  </a:lnTo>
                  <a:lnTo>
                    <a:pt x="135" y="0"/>
                  </a:lnTo>
                  <a:lnTo>
                    <a:pt x="147" y="10"/>
                  </a:lnTo>
                  <a:lnTo>
                    <a:pt x="10" y="14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163">
              <a:extLst>
                <a:ext uri="{FF2B5EF4-FFF2-40B4-BE49-F238E27FC236}">
                  <a16:creationId xmlns="" xmlns:a16="http://schemas.microsoft.com/office/drawing/2014/main" id="{AD8B3CE3-7AF1-4834-87E1-CF458F95D7D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13731" y="3524750"/>
              <a:ext cx="356207" cy="358566"/>
            </a:xfrm>
            <a:custGeom>
              <a:avLst/>
              <a:gdLst>
                <a:gd name="T0" fmla="*/ 151 w 151"/>
                <a:gd name="T1" fmla="*/ 152 h 152"/>
                <a:gd name="T2" fmla="*/ 0 w 151"/>
                <a:gd name="T3" fmla="*/ 152 h 152"/>
                <a:gd name="T4" fmla="*/ 0 w 151"/>
                <a:gd name="T5" fmla="*/ 0 h 152"/>
                <a:gd name="T6" fmla="*/ 151 w 151"/>
                <a:gd name="T7" fmla="*/ 0 h 152"/>
                <a:gd name="T8" fmla="*/ 151 w 151"/>
                <a:gd name="T9" fmla="*/ 152 h 152"/>
                <a:gd name="T10" fmla="*/ 14 w 151"/>
                <a:gd name="T11" fmla="*/ 138 h 152"/>
                <a:gd name="T12" fmla="*/ 135 w 151"/>
                <a:gd name="T13" fmla="*/ 138 h 152"/>
                <a:gd name="T14" fmla="*/ 135 w 151"/>
                <a:gd name="T15" fmla="*/ 17 h 152"/>
                <a:gd name="T16" fmla="*/ 14 w 151"/>
                <a:gd name="T17" fmla="*/ 17 h 152"/>
                <a:gd name="T18" fmla="*/ 14 w 151"/>
                <a:gd name="T19" fmla="*/ 138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152">
                  <a:moveTo>
                    <a:pt x="151" y="152"/>
                  </a:moveTo>
                  <a:lnTo>
                    <a:pt x="0" y="152"/>
                  </a:lnTo>
                  <a:lnTo>
                    <a:pt x="0" y="0"/>
                  </a:lnTo>
                  <a:lnTo>
                    <a:pt x="151" y="0"/>
                  </a:lnTo>
                  <a:lnTo>
                    <a:pt x="151" y="152"/>
                  </a:lnTo>
                  <a:close/>
                  <a:moveTo>
                    <a:pt x="14" y="138"/>
                  </a:moveTo>
                  <a:lnTo>
                    <a:pt x="135" y="138"/>
                  </a:lnTo>
                  <a:lnTo>
                    <a:pt x="135" y="17"/>
                  </a:lnTo>
                  <a:lnTo>
                    <a:pt x="14" y="17"/>
                  </a:lnTo>
                  <a:lnTo>
                    <a:pt x="14" y="13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164">
              <a:extLst>
                <a:ext uri="{FF2B5EF4-FFF2-40B4-BE49-F238E27FC236}">
                  <a16:creationId xmlns="" xmlns:a16="http://schemas.microsoft.com/office/drawing/2014/main" id="{F26B1540-A213-49A4-ACBF-2984A7B38EE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3531827"/>
              <a:ext cx="346771" cy="346771"/>
            </a:xfrm>
            <a:custGeom>
              <a:avLst/>
              <a:gdLst>
                <a:gd name="T0" fmla="*/ 135 w 147"/>
                <a:gd name="T1" fmla="*/ 147 h 147"/>
                <a:gd name="T2" fmla="*/ 0 w 147"/>
                <a:gd name="T3" fmla="*/ 12 h 147"/>
                <a:gd name="T4" fmla="*/ 10 w 147"/>
                <a:gd name="T5" fmla="*/ 0 h 147"/>
                <a:gd name="T6" fmla="*/ 147 w 147"/>
                <a:gd name="T7" fmla="*/ 137 h 147"/>
                <a:gd name="T8" fmla="*/ 135 w 147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7">
                  <a:moveTo>
                    <a:pt x="135" y="147"/>
                  </a:moveTo>
                  <a:lnTo>
                    <a:pt x="0" y="12"/>
                  </a:lnTo>
                  <a:lnTo>
                    <a:pt x="10" y="0"/>
                  </a:lnTo>
                  <a:lnTo>
                    <a:pt x="147" y="137"/>
                  </a:lnTo>
                  <a:lnTo>
                    <a:pt x="135" y="14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165">
              <a:extLst>
                <a:ext uri="{FF2B5EF4-FFF2-40B4-BE49-F238E27FC236}">
                  <a16:creationId xmlns="" xmlns:a16="http://schemas.microsoft.com/office/drawing/2014/main" id="{E3995BD3-CA29-4DBE-BBB2-2D36389E4DE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3531827"/>
              <a:ext cx="346771" cy="346771"/>
            </a:xfrm>
            <a:custGeom>
              <a:avLst/>
              <a:gdLst>
                <a:gd name="T0" fmla="*/ 10 w 147"/>
                <a:gd name="T1" fmla="*/ 147 h 147"/>
                <a:gd name="T2" fmla="*/ 0 w 147"/>
                <a:gd name="T3" fmla="*/ 137 h 147"/>
                <a:gd name="T4" fmla="*/ 135 w 147"/>
                <a:gd name="T5" fmla="*/ 0 h 147"/>
                <a:gd name="T6" fmla="*/ 147 w 147"/>
                <a:gd name="T7" fmla="*/ 12 h 147"/>
                <a:gd name="T8" fmla="*/ 10 w 147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7">
                  <a:moveTo>
                    <a:pt x="10" y="147"/>
                  </a:moveTo>
                  <a:lnTo>
                    <a:pt x="0" y="137"/>
                  </a:lnTo>
                  <a:lnTo>
                    <a:pt x="135" y="0"/>
                  </a:lnTo>
                  <a:lnTo>
                    <a:pt x="147" y="12"/>
                  </a:lnTo>
                  <a:lnTo>
                    <a:pt x="10" y="14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166">
              <a:extLst>
                <a:ext uri="{FF2B5EF4-FFF2-40B4-BE49-F238E27FC236}">
                  <a16:creationId xmlns="" xmlns:a16="http://schemas.microsoft.com/office/drawing/2014/main" id="{757F1FF0-A343-49A0-9245-AEEEEA922A7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13731" y="3850290"/>
              <a:ext cx="356207" cy="356207"/>
            </a:xfrm>
            <a:custGeom>
              <a:avLst/>
              <a:gdLst>
                <a:gd name="T0" fmla="*/ 151 w 151"/>
                <a:gd name="T1" fmla="*/ 151 h 151"/>
                <a:gd name="T2" fmla="*/ 0 w 151"/>
                <a:gd name="T3" fmla="*/ 151 h 151"/>
                <a:gd name="T4" fmla="*/ 0 w 151"/>
                <a:gd name="T5" fmla="*/ 0 h 151"/>
                <a:gd name="T6" fmla="*/ 151 w 151"/>
                <a:gd name="T7" fmla="*/ 0 h 151"/>
                <a:gd name="T8" fmla="*/ 151 w 151"/>
                <a:gd name="T9" fmla="*/ 151 h 151"/>
                <a:gd name="T10" fmla="*/ 14 w 151"/>
                <a:gd name="T11" fmla="*/ 137 h 151"/>
                <a:gd name="T12" fmla="*/ 135 w 151"/>
                <a:gd name="T13" fmla="*/ 137 h 151"/>
                <a:gd name="T14" fmla="*/ 135 w 151"/>
                <a:gd name="T15" fmla="*/ 14 h 151"/>
                <a:gd name="T16" fmla="*/ 14 w 151"/>
                <a:gd name="T17" fmla="*/ 14 h 151"/>
                <a:gd name="T18" fmla="*/ 14 w 151"/>
                <a:gd name="T19" fmla="*/ 13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151">
                  <a:moveTo>
                    <a:pt x="151" y="151"/>
                  </a:moveTo>
                  <a:lnTo>
                    <a:pt x="0" y="151"/>
                  </a:lnTo>
                  <a:lnTo>
                    <a:pt x="0" y="0"/>
                  </a:lnTo>
                  <a:lnTo>
                    <a:pt x="151" y="0"/>
                  </a:lnTo>
                  <a:lnTo>
                    <a:pt x="151" y="151"/>
                  </a:lnTo>
                  <a:close/>
                  <a:moveTo>
                    <a:pt x="14" y="137"/>
                  </a:moveTo>
                  <a:lnTo>
                    <a:pt x="135" y="137"/>
                  </a:lnTo>
                  <a:lnTo>
                    <a:pt x="135" y="14"/>
                  </a:lnTo>
                  <a:lnTo>
                    <a:pt x="14" y="14"/>
                  </a:lnTo>
                  <a:lnTo>
                    <a:pt x="14" y="13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167">
              <a:extLst>
                <a:ext uri="{FF2B5EF4-FFF2-40B4-BE49-F238E27FC236}">
                  <a16:creationId xmlns="" xmlns:a16="http://schemas.microsoft.com/office/drawing/2014/main" id="{5C8102CF-5ED4-4BB4-AC34-781C6E80F24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3855008"/>
              <a:ext cx="346771" cy="346771"/>
            </a:xfrm>
            <a:custGeom>
              <a:avLst/>
              <a:gdLst>
                <a:gd name="T0" fmla="*/ 135 w 147"/>
                <a:gd name="T1" fmla="*/ 147 h 147"/>
                <a:gd name="T2" fmla="*/ 0 w 147"/>
                <a:gd name="T3" fmla="*/ 10 h 147"/>
                <a:gd name="T4" fmla="*/ 10 w 147"/>
                <a:gd name="T5" fmla="*/ 0 h 147"/>
                <a:gd name="T6" fmla="*/ 147 w 147"/>
                <a:gd name="T7" fmla="*/ 137 h 147"/>
                <a:gd name="T8" fmla="*/ 135 w 147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7">
                  <a:moveTo>
                    <a:pt x="135" y="147"/>
                  </a:moveTo>
                  <a:lnTo>
                    <a:pt x="0" y="10"/>
                  </a:lnTo>
                  <a:lnTo>
                    <a:pt x="10" y="0"/>
                  </a:lnTo>
                  <a:lnTo>
                    <a:pt x="147" y="137"/>
                  </a:lnTo>
                  <a:lnTo>
                    <a:pt x="135" y="14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168">
              <a:extLst>
                <a:ext uri="{FF2B5EF4-FFF2-40B4-BE49-F238E27FC236}">
                  <a16:creationId xmlns="" xmlns:a16="http://schemas.microsoft.com/office/drawing/2014/main" id="{7F7A4137-AC81-45DE-B212-CCAA4682353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3855008"/>
              <a:ext cx="346771" cy="346771"/>
            </a:xfrm>
            <a:custGeom>
              <a:avLst/>
              <a:gdLst>
                <a:gd name="T0" fmla="*/ 10 w 147"/>
                <a:gd name="T1" fmla="*/ 147 h 147"/>
                <a:gd name="T2" fmla="*/ 0 w 147"/>
                <a:gd name="T3" fmla="*/ 137 h 147"/>
                <a:gd name="T4" fmla="*/ 135 w 147"/>
                <a:gd name="T5" fmla="*/ 0 h 147"/>
                <a:gd name="T6" fmla="*/ 147 w 147"/>
                <a:gd name="T7" fmla="*/ 10 h 147"/>
                <a:gd name="T8" fmla="*/ 10 w 147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7">
                  <a:moveTo>
                    <a:pt x="10" y="147"/>
                  </a:moveTo>
                  <a:lnTo>
                    <a:pt x="0" y="137"/>
                  </a:lnTo>
                  <a:lnTo>
                    <a:pt x="135" y="0"/>
                  </a:lnTo>
                  <a:lnTo>
                    <a:pt x="147" y="10"/>
                  </a:lnTo>
                  <a:lnTo>
                    <a:pt x="10" y="14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169">
              <a:extLst>
                <a:ext uri="{FF2B5EF4-FFF2-40B4-BE49-F238E27FC236}">
                  <a16:creationId xmlns="" xmlns:a16="http://schemas.microsoft.com/office/drawing/2014/main" id="{59845C66-C94B-417E-93C3-57850E6E3ED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13731" y="4173472"/>
              <a:ext cx="356207" cy="356207"/>
            </a:xfrm>
            <a:custGeom>
              <a:avLst/>
              <a:gdLst>
                <a:gd name="T0" fmla="*/ 151 w 151"/>
                <a:gd name="T1" fmla="*/ 151 h 151"/>
                <a:gd name="T2" fmla="*/ 0 w 151"/>
                <a:gd name="T3" fmla="*/ 151 h 151"/>
                <a:gd name="T4" fmla="*/ 0 w 151"/>
                <a:gd name="T5" fmla="*/ 0 h 151"/>
                <a:gd name="T6" fmla="*/ 151 w 151"/>
                <a:gd name="T7" fmla="*/ 0 h 151"/>
                <a:gd name="T8" fmla="*/ 151 w 151"/>
                <a:gd name="T9" fmla="*/ 151 h 151"/>
                <a:gd name="T10" fmla="*/ 14 w 151"/>
                <a:gd name="T11" fmla="*/ 135 h 151"/>
                <a:gd name="T12" fmla="*/ 135 w 151"/>
                <a:gd name="T13" fmla="*/ 135 h 151"/>
                <a:gd name="T14" fmla="*/ 135 w 151"/>
                <a:gd name="T15" fmla="*/ 14 h 151"/>
                <a:gd name="T16" fmla="*/ 14 w 151"/>
                <a:gd name="T17" fmla="*/ 14 h 151"/>
                <a:gd name="T18" fmla="*/ 14 w 151"/>
                <a:gd name="T19" fmla="*/ 135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151">
                  <a:moveTo>
                    <a:pt x="151" y="151"/>
                  </a:moveTo>
                  <a:lnTo>
                    <a:pt x="0" y="151"/>
                  </a:lnTo>
                  <a:lnTo>
                    <a:pt x="0" y="0"/>
                  </a:lnTo>
                  <a:lnTo>
                    <a:pt x="151" y="0"/>
                  </a:lnTo>
                  <a:lnTo>
                    <a:pt x="151" y="151"/>
                  </a:lnTo>
                  <a:close/>
                  <a:moveTo>
                    <a:pt x="14" y="135"/>
                  </a:moveTo>
                  <a:lnTo>
                    <a:pt x="135" y="135"/>
                  </a:lnTo>
                  <a:lnTo>
                    <a:pt x="135" y="14"/>
                  </a:lnTo>
                  <a:lnTo>
                    <a:pt x="14" y="14"/>
                  </a:lnTo>
                  <a:lnTo>
                    <a:pt x="14" y="135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170">
              <a:extLst>
                <a:ext uri="{FF2B5EF4-FFF2-40B4-BE49-F238E27FC236}">
                  <a16:creationId xmlns="" xmlns:a16="http://schemas.microsoft.com/office/drawing/2014/main" id="{5B32E016-CBE7-467B-A00E-6B09B49D305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4178190"/>
              <a:ext cx="346771" cy="346771"/>
            </a:xfrm>
            <a:custGeom>
              <a:avLst/>
              <a:gdLst>
                <a:gd name="T0" fmla="*/ 135 w 147"/>
                <a:gd name="T1" fmla="*/ 147 h 147"/>
                <a:gd name="T2" fmla="*/ 0 w 147"/>
                <a:gd name="T3" fmla="*/ 10 h 147"/>
                <a:gd name="T4" fmla="*/ 10 w 147"/>
                <a:gd name="T5" fmla="*/ 0 h 147"/>
                <a:gd name="T6" fmla="*/ 147 w 147"/>
                <a:gd name="T7" fmla="*/ 135 h 147"/>
                <a:gd name="T8" fmla="*/ 135 w 147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7">
                  <a:moveTo>
                    <a:pt x="135" y="147"/>
                  </a:moveTo>
                  <a:lnTo>
                    <a:pt x="0" y="10"/>
                  </a:lnTo>
                  <a:lnTo>
                    <a:pt x="10" y="0"/>
                  </a:lnTo>
                  <a:lnTo>
                    <a:pt x="147" y="135"/>
                  </a:lnTo>
                  <a:lnTo>
                    <a:pt x="135" y="14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171">
              <a:extLst>
                <a:ext uri="{FF2B5EF4-FFF2-40B4-BE49-F238E27FC236}">
                  <a16:creationId xmlns="" xmlns:a16="http://schemas.microsoft.com/office/drawing/2014/main" id="{FE923712-5455-4A4C-A043-73E44BFA416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4178190"/>
              <a:ext cx="346771" cy="346771"/>
            </a:xfrm>
            <a:custGeom>
              <a:avLst/>
              <a:gdLst>
                <a:gd name="T0" fmla="*/ 10 w 147"/>
                <a:gd name="T1" fmla="*/ 147 h 147"/>
                <a:gd name="T2" fmla="*/ 0 w 147"/>
                <a:gd name="T3" fmla="*/ 135 h 147"/>
                <a:gd name="T4" fmla="*/ 135 w 147"/>
                <a:gd name="T5" fmla="*/ 0 h 147"/>
                <a:gd name="T6" fmla="*/ 147 w 147"/>
                <a:gd name="T7" fmla="*/ 10 h 147"/>
                <a:gd name="T8" fmla="*/ 10 w 147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7">
                  <a:moveTo>
                    <a:pt x="10" y="147"/>
                  </a:moveTo>
                  <a:lnTo>
                    <a:pt x="0" y="135"/>
                  </a:lnTo>
                  <a:lnTo>
                    <a:pt x="135" y="0"/>
                  </a:lnTo>
                  <a:lnTo>
                    <a:pt x="147" y="10"/>
                  </a:lnTo>
                  <a:lnTo>
                    <a:pt x="10" y="14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172">
              <a:extLst>
                <a:ext uri="{FF2B5EF4-FFF2-40B4-BE49-F238E27FC236}">
                  <a16:creationId xmlns="" xmlns:a16="http://schemas.microsoft.com/office/drawing/2014/main" id="{CE11E77F-2545-42ED-864A-0D35CD190A3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13731" y="4491935"/>
              <a:ext cx="356207" cy="356207"/>
            </a:xfrm>
            <a:custGeom>
              <a:avLst/>
              <a:gdLst>
                <a:gd name="T0" fmla="*/ 151 w 151"/>
                <a:gd name="T1" fmla="*/ 151 h 151"/>
                <a:gd name="T2" fmla="*/ 0 w 151"/>
                <a:gd name="T3" fmla="*/ 151 h 151"/>
                <a:gd name="T4" fmla="*/ 0 w 151"/>
                <a:gd name="T5" fmla="*/ 0 h 151"/>
                <a:gd name="T6" fmla="*/ 151 w 151"/>
                <a:gd name="T7" fmla="*/ 0 h 151"/>
                <a:gd name="T8" fmla="*/ 151 w 151"/>
                <a:gd name="T9" fmla="*/ 151 h 151"/>
                <a:gd name="T10" fmla="*/ 14 w 151"/>
                <a:gd name="T11" fmla="*/ 137 h 151"/>
                <a:gd name="T12" fmla="*/ 135 w 151"/>
                <a:gd name="T13" fmla="*/ 137 h 151"/>
                <a:gd name="T14" fmla="*/ 135 w 151"/>
                <a:gd name="T15" fmla="*/ 16 h 151"/>
                <a:gd name="T16" fmla="*/ 14 w 151"/>
                <a:gd name="T17" fmla="*/ 16 h 151"/>
                <a:gd name="T18" fmla="*/ 14 w 151"/>
                <a:gd name="T19" fmla="*/ 13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151">
                  <a:moveTo>
                    <a:pt x="151" y="151"/>
                  </a:moveTo>
                  <a:lnTo>
                    <a:pt x="0" y="151"/>
                  </a:lnTo>
                  <a:lnTo>
                    <a:pt x="0" y="0"/>
                  </a:lnTo>
                  <a:lnTo>
                    <a:pt x="151" y="0"/>
                  </a:lnTo>
                  <a:lnTo>
                    <a:pt x="151" y="151"/>
                  </a:lnTo>
                  <a:close/>
                  <a:moveTo>
                    <a:pt x="14" y="137"/>
                  </a:moveTo>
                  <a:lnTo>
                    <a:pt x="135" y="137"/>
                  </a:lnTo>
                  <a:lnTo>
                    <a:pt x="135" y="16"/>
                  </a:lnTo>
                  <a:lnTo>
                    <a:pt x="14" y="16"/>
                  </a:lnTo>
                  <a:lnTo>
                    <a:pt x="14" y="13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173">
              <a:extLst>
                <a:ext uri="{FF2B5EF4-FFF2-40B4-BE49-F238E27FC236}">
                  <a16:creationId xmlns="" xmlns:a16="http://schemas.microsoft.com/office/drawing/2014/main" id="{FFF55849-18ED-42C9-9E01-135E349E97E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4496653"/>
              <a:ext cx="346771" cy="346771"/>
            </a:xfrm>
            <a:custGeom>
              <a:avLst/>
              <a:gdLst>
                <a:gd name="T0" fmla="*/ 135 w 147"/>
                <a:gd name="T1" fmla="*/ 147 h 147"/>
                <a:gd name="T2" fmla="*/ 0 w 147"/>
                <a:gd name="T3" fmla="*/ 12 h 147"/>
                <a:gd name="T4" fmla="*/ 10 w 147"/>
                <a:gd name="T5" fmla="*/ 0 h 147"/>
                <a:gd name="T6" fmla="*/ 147 w 147"/>
                <a:gd name="T7" fmla="*/ 137 h 147"/>
                <a:gd name="T8" fmla="*/ 135 w 147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7">
                  <a:moveTo>
                    <a:pt x="135" y="147"/>
                  </a:moveTo>
                  <a:lnTo>
                    <a:pt x="0" y="12"/>
                  </a:lnTo>
                  <a:lnTo>
                    <a:pt x="10" y="0"/>
                  </a:lnTo>
                  <a:lnTo>
                    <a:pt x="147" y="137"/>
                  </a:lnTo>
                  <a:lnTo>
                    <a:pt x="135" y="14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174">
              <a:extLst>
                <a:ext uri="{FF2B5EF4-FFF2-40B4-BE49-F238E27FC236}">
                  <a16:creationId xmlns="" xmlns:a16="http://schemas.microsoft.com/office/drawing/2014/main" id="{5A4A1542-E99A-4D69-BC08-23C7D83CF84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4496653"/>
              <a:ext cx="346771" cy="346771"/>
            </a:xfrm>
            <a:custGeom>
              <a:avLst/>
              <a:gdLst>
                <a:gd name="T0" fmla="*/ 10 w 147"/>
                <a:gd name="T1" fmla="*/ 147 h 147"/>
                <a:gd name="T2" fmla="*/ 0 w 147"/>
                <a:gd name="T3" fmla="*/ 137 h 147"/>
                <a:gd name="T4" fmla="*/ 135 w 147"/>
                <a:gd name="T5" fmla="*/ 0 h 147"/>
                <a:gd name="T6" fmla="*/ 147 w 147"/>
                <a:gd name="T7" fmla="*/ 12 h 147"/>
                <a:gd name="T8" fmla="*/ 10 w 147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7">
                  <a:moveTo>
                    <a:pt x="10" y="147"/>
                  </a:moveTo>
                  <a:lnTo>
                    <a:pt x="0" y="137"/>
                  </a:lnTo>
                  <a:lnTo>
                    <a:pt x="135" y="0"/>
                  </a:lnTo>
                  <a:lnTo>
                    <a:pt x="147" y="12"/>
                  </a:lnTo>
                  <a:lnTo>
                    <a:pt x="10" y="14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175">
              <a:extLst>
                <a:ext uri="{FF2B5EF4-FFF2-40B4-BE49-F238E27FC236}">
                  <a16:creationId xmlns="" xmlns:a16="http://schemas.microsoft.com/office/drawing/2014/main" id="{73C82FFF-0515-43BD-A68B-F585E7B6249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13731" y="4815117"/>
              <a:ext cx="356207" cy="356207"/>
            </a:xfrm>
            <a:custGeom>
              <a:avLst/>
              <a:gdLst>
                <a:gd name="T0" fmla="*/ 151 w 151"/>
                <a:gd name="T1" fmla="*/ 151 h 151"/>
                <a:gd name="T2" fmla="*/ 0 w 151"/>
                <a:gd name="T3" fmla="*/ 151 h 151"/>
                <a:gd name="T4" fmla="*/ 0 w 151"/>
                <a:gd name="T5" fmla="*/ 0 h 151"/>
                <a:gd name="T6" fmla="*/ 151 w 151"/>
                <a:gd name="T7" fmla="*/ 0 h 151"/>
                <a:gd name="T8" fmla="*/ 151 w 151"/>
                <a:gd name="T9" fmla="*/ 151 h 151"/>
                <a:gd name="T10" fmla="*/ 14 w 151"/>
                <a:gd name="T11" fmla="*/ 135 h 151"/>
                <a:gd name="T12" fmla="*/ 135 w 151"/>
                <a:gd name="T13" fmla="*/ 135 h 151"/>
                <a:gd name="T14" fmla="*/ 135 w 151"/>
                <a:gd name="T15" fmla="*/ 14 h 151"/>
                <a:gd name="T16" fmla="*/ 14 w 151"/>
                <a:gd name="T17" fmla="*/ 14 h 151"/>
                <a:gd name="T18" fmla="*/ 14 w 151"/>
                <a:gd name="T19" fmla="*/ 135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151">
                  <a:moveTo>
                    <a:pt x="151" y="151"/>
                  </a:moveTo>
                  <a:lnTo>
                    <a:pt x="0" y="151"/>
                  </a:lnTo>
                  <a:lnTo>
                    <a:pt x="0" y="0"/>
                  </a:lnTo>
                  <a:lnTo>
                    <a:pt x="151" y="0"/>
                  </a:lnTo>
                  <a:lnTo>
                    <a:pt x="151" y="151"/>
                  </a:lnTo>
                  <a:close/>
                  <a:moveTo>
                    <a:pt x="14" y="135"/>
                  </a:moveTo>
                  <a:lnTo>
                    <a:pt x="135" y="135"/>
                  </a:lnTo>
                  <a:lnTo>
                    <a:pt x="135" y="14"/>
                  </a:lnTo>
                  <a:lnTo>
                    <a:pt x="14" y="14"/>
                  </a:lnTo>
                  <a:lnTo>
                    <a:pt x="14" y="135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176">
              <a:extLst>
                <a:ext uri="{FF2B5EF4-FFF2-40B4-BE49-F238E27FC236}">
                  <a16:creationId xmlns="" xmlns:a16="http://schemas.microsoft.com/office/drawing/2014/main" id="{BFE75407-1229-4DF8-A740-CA2CB419AB4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4819835"/>
              <a:ext cx="346771" cy="346771"/>
            </a:xfrm>
            <a:custGeom>
              <a:avLst/>
              <a:gdLst>
                <a:gd name="T0" fmla="*/ 135 w 147"/>
                <a:gd name="T1" fmla="*/ 147 h 147"/>
                <a:gd name="T2" fmla="*/ 0 w 147"/>
                <a:gd name="T3" fmla="*/ 10 h 147"/>
                <a:gd name="T4" fmla="*/ 10 w 147"/>
                <a:gd name="T5" fmla="*/ 0 h 147"/>
                <a:gd name="T6" fmla="*/ 147 w 147"/>
                <a:gd name="T7" fmla="*/ 137 h 147"/>
                <a:gd name="T8" fmla="*/ 135 w 147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7">
                  <a:moveTo>
                    <a:pt x="135" y="147"/>
                  </a:moveTo>
                  <a:lnTo>
                    <a:pt x="0" y="10"/>
                  </a:lnTo>
                  <a:lnTo>
                    <a:pt x="10" y="0"/>
                  </a:lnTo>
                  <a:lnTo>
                    <a:pt x="147" y="137"/>
                  </a:lnTo>
                  <a:lnTo>
                    <a:pt x="135" y="14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177">
              <a:extLst>
                <a:ext uri="{FF2B5EF4-FFF2-40B4-BE49-F238E27FC236}">
                  <a16:creationId xmlns="" xmlns:a16="http://schemas.microsoft.com/office/drawing/2014/main" id="{0710C9DA-3C6C-4B47-9662-EA159F3B33A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8449" y="4819835"/>
              <a:ext cx="346771" cy="346771"/>
            </a:xfrm>
            <a:custGeom>
              <a:avLst/>
              <a:gdLst>
                <a:gd name="T0" fmla="*/ 10 w 147"/>
                <a:gd name="T1" fmla="*/ 147 h 147"/>
                <a:gd name="T2" fmla="*/ 0 w 147"/>
                <a:gd name="T3" fmla="*/ 137 h 147"/>
                <a:gd name="T4" fmla="*/ 135 w 147"/>
                <a:gd name="T5" fmla="*/ 0 h 147"/>
                <a:gd name="T6" fmla="*/ 147 w 147"/>
                <a:gd name="T7" fmla="*/ 10 h 147"/>
                <a:gd name="T8" fmla="*/ 10 w 147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7">
                  <a:moveTo>
                    <a:pt x="10" y="147"/>
                  </a:moveTo>
                  <a:lnTo>
                    <a:pt x="0" y="137"/>
                  </a:lnTo>
                  <a:lnTo>
                    <a:pt x="135" y="0"/>
                  </a:lnTo>
                  <a:lnTo>
                    <a:pt x="147" y="10"/>
                  </a:lnTo>
                  <a:lnTo>
                    <a:pt x="10" y="14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178">
              <a:extLst>
                <a:ext uri="{FF2B5EF4-FFF2-40B4-BE49-F238E27FC236}">
                  <a16:creationId xmlns="" xmlns:a16="http://schemas.microsoft.com/office/drawing/2014/main" id="{92A6A8F8-0D33-4F33-8A58-68E394A013E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750657" y="2236742"/>
              <a:ext cx="358566" cy="358566"/>
            </a:xfrm>
            <a:custGeom>
              <a:avLst/>
              <a:gdLst>
                <a:gd name="T0" fmla="*/ 152 w 152"/>
                <a:gd name="T1" fmla="*/ 152 h 152"/>
                <a:gd name="T2" fmla="*/ 0 w 152"/>
                <a:gd name="T3" fmla="*/ 152 h 152"/>
                <a:gd name="T4" fmla="*/ 0 w 152"/>
                <a:gd name="T5" fmla="*/ 0 h 152"/>
                <a:gd name="T6" fmla="*/ 152 w 152"/>
                <a:gd name="T7" fmla="*/ 0 h 152"/>
                <a:gd name="T8" fmla="*/ 152 w 152"/>
                <a:gd name="T9" fmla="*/ 152 h 152"/>
                <a:gd name="T10" fmla="*/ 17 w 152"/>
                <a:gd name="T11" fmla="*/ 135 h 152"/>
                <a:gd name="T12" fmla="*/ 137 w 152"/>
                <a:gd name="T13" fmla="*/ 135 h 152"/>
                <a:gd name="T14" fmla="*/ 137 w 152"/>
                <a:gd name="T15" fmla="*/ 15 h 152"/>
                <a:gd name="T16" fmla="*/ 17 w 152"/>
                <a:gd name="T17" fmla="*/ 15 h 152"/>
                <a:gd name="T18" fmla="*/ 17 w 152"/>
                <a:gd name="T19" fmla="*/ 135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2" h="152">
                  <a:moveTo>
                    <a:pt x="152" y="152"/>
                  </a:moveTo>
                  <a:lnTo>
                    <a:pt x="0" y="152"/>
                  </a:lnTo>
                  <a:lnTo>
                    <a:pt x="0" y="0"/>
                  </a:lnTo>
                  <a:lnTo>
                    <a:pt x="152" y="0"/>
                  </a:lnTo>
                  <a:lnTo>
                    <a:pt x="152" y="152"/>
                  </a:lnTo>
                  <a:close/>
                  <a:moveTo>
                    <a:pt x="17" y="135"/>
                  </a:moveTo>
                  <a:lnTo>
                    <a:pt x="137" y="135"/>
                  </a:lnTo>
                  <a:lnTo>
                    <a:pt x="137" y="15"/>
                  </a:lnTo>
                  <a:lnTo>
                    <a:pt x="17" y="15"/>
                  </a:lnTo>
                  <a:lnTo>
                    <a:pt x="17" y="135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179">
              <a:extLst>
                <a:ext uri="{FF2B5EF4-FFF2-40B4-BE49-F238E27FC236}">
                  <a16:creationId xmlns="" xmlns:a16="http://schemas.microsoft.com/office/drawing/2014/main" id="{F4C58807-2907-4B46-B303-9B69924B8EC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55375" y="2241460"/>
              <a:ext cx="349130" cy="349130"/>
            </a:xfrm>
            <a:custGeom>
              <a:avLst/>
              <a:gdLst>
                <a:gd name="T0" fmla="*/ 12 w 148"/>
                <a:gd name="T1" fmla="*/ 148 h 148"/>
                <a:gd name="T2" fmla="*/ 0 w 148"/>
                <a:gd name="T3" fmla="*/ 135 h 148"/>
                <a:gd name="T4" fmla="*/ 137 w 148"/>
                <a:gd name="T5" fmla="*/ 0 h 148"/>
                <a:gd name="T6" fmla="*/ 148 w 148"/>
                <a:gd name="T7" fmla="*/ 11 h 148"/>
                <a:gd name="T8" fmla="*/ 12 w 148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148">
                  <a:moveTo>
                    <a:pt x="12" y="148"/>
                  </a:moveTo>
                  <a:lnTo>
                    <a:pt x="0" y="135"/>
                  </a:lnTo>
                  <a:lnTo>
                    <a:pt x="137" y="0"/>
                  </a:lnTo>
                  <a:lnTo>
                    <a:pt x="148" y="11"/>
                  </a:lnTo>
                  <a:lnTo>
                    <a:pt x="12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180">
              <a:extLst>
                <a:ext uri="{FF2B5EF4-FFF2-40B4-BE49-F238E27FC236}">
                  <a16:creationId xmlns="" xmlns:a16="http://schemas.microsoft.com/office/drawing/2014/main" id="{7A14237C-DD0F-4FEB-8221-199F4EC6F1B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55375" y="2241460"/>
              <a:ext cx="349130" cy="349130"/>
            </a:xfrm>
            <a:custGeom>
              <a:avLst/>
              <a:gdLst>
                <a:gd name="T0" fmla="*/ 137 w 148"/>
                <a:gd name="T1" fmla="*/ 148 h 148"/>
                <a:gd name="T2" fmla="*/ 0 w 148"/>
                <a:gd name="T3" fmla="*/ 11 h 148"/>
                <a:gd name="T4" fmla="*/ 12 w 148"/>
                <a:gd name="T5" fmla="*/ 0 h 148"/>
                <a:gd name="T6" fmla="*/ 148 w 148"/>
                <a:gd name="T7" fmla="*/ 135 h 148"/>
                <a:gd name="T8" fmla="*/ 137 w 148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148">
                  <a:moveTo>
                    <a:pt x="137" y="148"/>
                  </a:moveTo>
                  <a:lnTo>
                    <a:pt x="0" y="11"/>
                  </a:lnTo>
                  <a:lnTo>
                    <a:pt x="12" y="0"/>
                  </a:lnTo>
                  <a:lnTo>
                    <a:pt x="148" y="135"/>
                  </a:lnTo>
                  <a:lnTo>
                    <a:pt x="137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181">
              <a:extLst>
                <a:ext uri="{FF2B5EF4-FFF2-40B4-BE49-F238E27FC236}">
                  <a16:creationId xmlns="" xmlns:a16="http://schemas.microsoft.com/office/drawing/2014/main" id="{386B6D9C-92CC-4F89-A5A0-FB5ABAE091B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432194" y="2236742"/>
              <a:ext cx="358566" cy="358566"/>
            </a:xfrm>
            <a:custGeom>
              <a:avLst/>
              <a:gdLst>
                <a:gd name="T0" fmla="*/ 152 w 152"/>
                <a:gd name="T1" fmla="*/ 152 h 152"/>
                <a:gd name="T2" fmla="*/ 0 w 152"/>
                <a:gd name="T3" fmla="*/ 152 h 152"/>
                <a:gd name="T4" fmla="*/ 0 w 152"/>
                <a:gd name="T5" fmla="*/ 0 h 152"/>
                <a:gd name="T6" fmla="*/ 152 w 152"/>
                <a:gd name="T7" fmla="*/ 0 h 152"/>
                <a:gd name="T8" fmla="*/ 152 w 152"/>
                <a:gd name="T9" fmla="*/ 152 h 152"/>
                <a:gd name="T10" fmla="*/ 14 w 152"/>
                <a:gd name="T11" fmla="*/ 135 h 152"/>
                <a:gd name="T12" fmla="*/ 135 w 152"/>
                <a:gd name="T13" fmla="*/ 135 h 152"/>
                <a:gd name="T14" fmla="*/ 135 w 152"/>
                <a:gd name="T15" fmla="*/ 15 h 152"/>
                <a:gd name="T16" fmla="*/ 14 w 152"/>
                <a:gd name="T17" fmla="*/ 15 h 152"/>
                <a:gd name="T18" fmla="*/ 14 w 152"/>
                <a:gd name="T19" fmla="*/ 135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2" h="152">
                  <a:moveTo>
                    <a:pt x="152" y="152"/>
                  </a:moveTo>
                  <a:lnTo>
                    <a:pt x="0" y="152"/>
                  </a:lnTo>
                  <a:lnTo>
                    <a:pt x="0" y="0"/>
                  </a:lnTo>
                  <a:lnTo>
                    <a:pt x="152" y="0"/>
                  </a:lnTo>
                  <a:lnTo>
                    <a:pt x="152" y="152"/>
                  </a:lnTo>
                  <a:close/>
                  <a:moveTo>
                    <a:pt x="14" y="135"/>
                  </a:moveTo>
                  <a:lnTo>
                    <a:pt x="135" y="135"/>
                  </a:lnTo>
                  <a:lnTo>
                    <a:pt x="135" y="15"/>
                  </a:lnTo>
                  <a:lnTo>
                    <a:pt x="14" y="15"/>
                  </a:lnTo>
                  <a:lnTo>
                    <a:pt x="14" y="135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182">
              <a:extLst>
                <a:ext uri="{FF2B5EF4-FFF2-40B4-BE49-F238E27FC236}">
                  <a16:creationId xmlns="" xmlns:a16="http://schemas.microsoft.com/office/drawing/2014/main" id="{D3872DBD-8E3E-4097-8358-06069320BED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36912" y="2241460"/>
              <a:ext cx="346771" cy="349130"/>
            </a:xfrm>
            <a:custGeom>
              <a:avLst/>
              <a:gdLst>
                <a:gd name="T0" fmla="*/ 10 w 147"/>
                <a:gd name="T1" fmla="*/ 148 h 148"/>
                <a:gd name="T2" fmla="*/ 0 w 147"/>
                <a:gd name="T3" fmla="*/ 135 h 148"/>
                <a:gd name="T4" fmla="*/ 135 w 147"/>
                <a:gd name="T5" fmla="*/ 0 h 148"/>
                <a:gd name="T6" fmla="*/ 147 w 147"/>
                <a:gd name="T7" fmla="*/ 11 h 148"/>
                <a:gd name="T8" fmla="*/ 10 w 147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8">
                  <a:moveTo>
                    <a:pt x="10" y="148"/>
                  </a:moveTo>
                  <a:lnTo>
                    <a:pt x="0" y="135"/>
                  </a:lnTo>
                  <a:lnTo>
                    <a:pt x="135" y="0"/>
                  </a:lnTo>
                  <a:lnTo>
                    <a:pt x="147" y="11"/>
                  </a:lnTo>
                  <a:lnTo>
                    <a:pt x="10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183">
              <a:extLst>
                <a:ext uri="{FF2B5EF4-FFF2-40B4-BE49-F238E27FC236}">
                  <a16:creationId xmlns="" xmlns:a16="http://schemas.microsoft.com/office/drawing/2014/main" id="{D86E6AFD-4DA0-435A-AA61-C1F67299B5D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36912" y="2241460"/>
              <a:ext cx="346771" cy="349130"/>
            </a:xfrm>
            <a:custGeom>
              <a:avLst/>
              <a:gdLst>
                <a:gd name="T0" fmla="*/ 135 w 147"/>
                <a:gd name="T1" fmla="*/ 148 h 148"/>
                <a:gd name="T2" fmla="*/ 0 w 147"/>
                <a:gd name="T3" fmla="*/ 11 h 148"/>
                <a:gd name="T4" fmla="*/ 10 w 147"/>
                <a:gd name="T5" fmla="*/ 0 h 148"/>
                <a:gd name="T6" fmla="*/ 147 w 147"/>
                <a:gd name="T7" fmla="*/ 135 h 148"/>
                <a:gd name="T8" fmla="*/ 135 w 147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8">
                  <a:moveTo>
                    <a:pt x="135" y="148"/>
                  </a:moveTo>
                  <a:lnTo>
                    <a:pt x="0" y="11"/>
                  </a:lnTo>
                  <a:lnTo>
                    <a:pt x="10" y="0"/>
                  </a:lnTo>
                  <a:lnTo>
                    <a:pt x="147" y="135"/>
                  </a:lnTo>
                  <a:lnTo>
                    <a:pt x="135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184">
              <a:extLst>
                <a:ext uri="{FF2B5EF4-FFF2-40B4-BE49-F238E27FC236}">
                  <a16:creationId xmlns="" xmlns:a16="http://schemas.microsoft.com/office/drawing/2014/main" id="{8A90FB75-DD6D-4759-9C66-4CA7C3635EB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09013" y="2236742"/>
              <a:ext cx="356207" cy="358566"/>
            </a:xfrm>
            <a:custGeom>
              <a:avLst/>
              <a:gdLst>
                <a:gd name="T0" fmla="*/ 151 w 151"/>
                <a:gd name="T1" fmla="*/ 152 h 152"/>
                <a:gd name="T2" fmla="*/ 0 w 151"/>
                <a:gd name="T3" fmla="*/ 152 h 152"/>
                <a:gd name="T4" fmla="*/ 0 w 151"/>
                <a:gd name="T5" fmla="*/ 0 h 152"/>
                <a:gd name="T6" fmla="*/ 151 w 151"/>
                <a:gd name="T7" fmla="*/ 0 h 152"/>
                <a:gd name="T8" fmla="*/ 151 w 151"/>
                <a:gd name="T9" fmla="*/ 152 h 152"/>
                <a:gd name="T10" fmla="*/ 16 w 151"/>
                <a:gd name="T11" fmla="*/ 135 h 152"/>
                <a:gd name="T12" fmla="*/ 137 w 151"/>
                <a:gd name="T13" fmla="*/ 135 h 152"/>
                <a:gd name="T14" fmla="*/ 137 w 151"/>
                <a:gd name="T15" fmla="*/ 15 h 152"/>
                <a:gd name="T16" fmla="*/ 16 w 151"/>
                <a:gd name="T17" fmla="*/ 15 h 152"/>
                <a:gd name="T18" fmla="*/ 16 w 151"/>
                <a:gd name="T19" fmla="*/ 135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152">
                  <a:moveTo>
                    <a:pt x="151" y="152"/>
                  </a:moveTo>
                  <a:lnTo>
                    <a:pt x="0" y="152"/>
                  </a:lnTo>
                  <a:lnTo>
                    <a:pt x="0" y="0"/>
                  </a:lnTo>
                  <a:lnTo>
                    <a:pt x="151" y="0"/>
                  </a:lnTo>
                  <a:lnTo>
                    <a:pt x="151" y="152"/>
                  </a:lnTo>
                  <a:close/>
                  <a:moveTo>
                    <a:pt x="16" y="135"/>
                  </a:moveTo>
                  <a:lnTo>
                    <a:pt x="137" y="135"/>
                  </a:lnTo>
                  <a:lnTo>
                    <a:pt x="137" y="15"/>
                  </a:lnTo>
                  <a:lnTo>
                    <a:pt x="16" y="15"/>
                  </a:lnTo>
                  <a:lnTo>
                    <a:pt x="16" y="135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185">
              <a:extLst>
                <a:ext uri="{FF2B5EF4-FFF2-40B4-BE49-F238E27FC236}">
                  <a16:creationId xmlns="" xmlns:a16="http://schemas.microsoft.com/office/drawing/2014/main" id="{E7643529-892C-447D-A995-A104F088FA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783472" y="2236742"/>
              <a:ext cx="363284" cy="358566"/>
            </a:xfrm>
            <a:custGeom>
              <a:avLst/>
              <a:gdLst>
                <a:gd name="T0" fmla="*/ 154 w 154"/>
                <a:gd name="T1" fmla="*/ 152 h 152"/>
                <a:gd name="T2" fmla="*/ 0 w 154"/>
                <a:gd name="T3" fmla="*/ 152 h 152"/>
                <a:gd name="T4" fmla="*/ 0 w 154"/>
                <a:gd name="T5" fmla="*/ 0 h 152"/>
                <a:gd name="T6" fmla="*/ 154 w 154"/>
                <a:gd name="T7" fmla="*/ 0 h 152"/>
                <a:gd name="T8" fmla="*/ 154 w 154"/>
                <a:gd name="T9" fmla="*/ 152 h 152"/>
                <a:gd name="T10" fmla="*/ 17 w 154"/>
                <a:gd name="T11" fmla="*/ 135 h 152"/>
                <a:gd name="T12" fmla="*/ 138 w 154"/>
                <a:gd name="T13" fmla="*/ 135 h 152"/>
                <a:gd name="T14" fmla="*/ 138 w 154"/>
                <a:gd name="T15" fmla="*/ 15 h 152"/>
                <a:gd name="T16" fmla="*/ 17 w 154"/>
                <a:gd name="T17" fmla="*/ 15 h 152"/>
                <a:gd name="T18" fmla="*/ 17 w 154"/>
                <a:gd name="T19" fmla="*/ 135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4" h="152">
                  <a:moveTo>
                    <a:pt x="154" y="152"/>
                  </a:moveTo>
                  <a:lnTo>
                    <a:pt x="0" y="152"/>
                  </a:lnTo>
                  <a:lnTo>
                    <a:pt x="0" y="0"/>
                  </a:lnTo>
                  <a:lnTo>
                    <a:pt x="154" y="0"/>
                  </a:lnTo>
                  <a:lnTo>
                    <a:pt x="154" y="152"/>
                  </a:lnTo>
                  <a:close/>
                  <a:moveTo>
                    <a:pt x="17" y="135"/>
                  </a:moveTo>
                  <a:lnTo>
                    <a:pt x="138" y="135"/>
                  </a:lnTo>
                  <a:lnTo>
                    <a:pt x="138" y="15"/>
                  </a:lnTo>
                  <a:lnTo>
                    <a:pt x="17" y="15"/>
                  </a:lnTo>
                  <a:lnTo>
                    <a:pt x="17" y="135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186">
              <a:extLst>
                <a:ext uri="{FF2B5EF4-FFF2-40B4-BE49-F238E27FC236}">
                  <a16:creationId xmlns="" xmlns:a16="http://schemas.microsoft.com/office/drawing/2014/main" id="{F3570C3F-02CF-4CED-84ED-1CB8740A6677}"/>
                </a:ext>
              </a:extLst>
            </p:cNvPr>
            <p:cNvSpPr>
              <a:spLocks/>
            </p:cNvSpPr>
            <p:nvPr/>
          </p:nvSpPr>
          <p:spPr bwMode="auto">
            <a:xfrm>
              <a:off x="9790549" y="2241460"/>
              <a:ext cx="346771" cy="349130"/>
            </a:xfrm>
            <a:custGeom>
              <a:avLst/>
              <a:gdLst>
                <a:gd name="T0" fmla="*/ 12 w 147"/>
                <a:gd name="T1" fmla="*/ 148 h 148"/>
                <a:gd name="T2" fmla="*/ 0 w 147"/>
                <a:gd name="T3" fmla="*/ 135 h 148"/>
                <a:gd name="T4" fmla="*/ 137 w 147"/>
                <a:gd name="T5" fmla="*/ 0 h 148"/>
                <a:gd name="T6" fmla="*/ 147 w 147"/>
                <a:gd name="T7" fmla="*/ 11 h 148"/>
                <a:gd name="T8" fmla="*/ 12 w 147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8">
                  <a:moveTo>
                    <a:pt x="12" y="148"/>
                  </a:moveTo>
                  <a:lnTo>
                    <a:pt x="0" y="135"/>
                  </a:lnTo>
                  <a:lnTo>
                    <a:pt x="137" y="0"/>
                  </a:lnTo>
                  <a:lnTo>
                    <a:pt x="147" y="11"/>
                  </a:lnTo>
                  <a:lnTo>
                    <a:pt x="12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187">
              <a:extLst>
                <a:ext uri="{FF2B5EF4-FFF2-40B4-BE49-F238E27FC236}">
                  <a16:creationId xmlns="" xmlns:a16="http://schemas.microsoft.com/office/drawing/2014/main" id="{08D53CB9-41BA-481C-A65D-07429FF6C1AB}"/>
                </a:ext>
              </a:extLst>
            </p:cNvPr>
            <p:cNvSpPr>
              <a:spLocks/>
            </p:cNvSpPr>
            <p:nvPr/>
          </p:nvSpPr>
          <p:spPr bwMode="auto">
            <a:xfrm>
              <a:off x="9790549" y="2241460"/>
              <a:ext cx="346771" cy="349130"/>
            </a:xfrm>
            <a:custGeom>
              <a:avLst/>
              <a:gdLst>
                <a:gd name="T0" fmla="*/ 137 w 147"/>
                <a:gd name="T1" fmla="*/ 148 h 148"/>
                <a:gd name="T2" fmla="*/ 0 w 147"/>
                <a:gd name="T3" fmla="*/ 11 h 148"/>
                <a:gd name="T4" fmla="*/ 12 w 147"/>
                <a:gd name="T5" fmla="*/ 0 h 148"/>
                <a:gd name="T6" fmla="*/ 147 w 147"/>
                <a:gd name="T7" fmla="*/ 135 h 148"/>
                <a:gd name="T8" fmla="*/ 137 w 147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8">
                  <a:moveTo>
                    <a:pt x="137" y="148"/>
                  </a:moveTo>
                  <a:lnTo>
                    <a:pt x="0" y="11"/>
                  </a:lnTo>
                  <a:lnTo>
                    <a:pt x="12" y="0"/>
                  </a:lnTo>
                  <a:lnTo>
                    <a:pt x="147" y="135"/>
                  </a:lnTo>
                  <a:lnTo>
                    <a:pt x="137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188">
              <a:extLst>
                <a:ext uri="{FF2B5EF4-FFF2-40B4-BE49-F238E27FC236}">
                  <a16:creationId xmlns="" xmlns:a16="http://schemas.microsoft.com/office/drawing/2014/main" id="{325A4F13-5A86-487D-A32F-C56C1273486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465009" y="2236742"/>
              <a:ext cx="358566" cy="358566"/>
            </a:xfrm>
            <a:custGeom>
              <a:avLst/>
              <a:gdLst>
                <a:gd name="T0" fmla="*/ 152 w 152"/>
                <a:gd name="T1" fmla="*/ 152 h 152"/>
                <a:gd name="T2" fmla="*/ 0 w 152"/>
                <a:gd name="T3" fmla="*/ 152 h 152"/>
                <a:gd name="T4" fmla="*/ 0 w 152"/>
                <a:gd name="T5" fmla="*/ 0 h 152"/>
                <a:gd name="T6" fmla="*/ 152 w 152"/>
                <a:gd name="T7" fmla="*/ 0 h 152"/>
                <a:gd name="T8" fmla="*/ 152 w 152"/>
                <a:gd name="T9" fmla="*/ 152 h 152"/>
                <a:gd name="T10" fmla="*/ 15 w 152"/>
                <a:gd name="T11" fmla="*/ 135 h 152"/>
                <a:gd name="T12" fmla="*/ 135 w 152"/>
                <a:gd name="T13" fmla="*/ 135 h 152"/>
                <a:gd name="T14" fmla="*/ 135 w 152"/>
                <a:gd name="T15" fmla="*/ 15 h 152"/>
                <a:gd name="T16" fmla="*/ 15 w 152"/>
                <a:gd name="T17" fmla="*/ 15 h 152"/>
                <a:gd name="T18" fmla="*/ 15 w 152"/>
                <a:gd name="T19" fmla="*/ 135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2" h="152">
                  <a:moveTo>
                    <a:pt x="152" y="152"/>
                  </a:moveTo>
                  <a:lnTo>
                    <a:pt x="0" y="152"/>
                  </a:lnTo>
                  <a:lnTo>
                    <a:pt x="0" y="0"/>
                  </a:lnTo>
                  <a:lnTo>
                    <a:pt x="152" y="0"/>
                  </a:lnTo>
                  <a:lnTo>
                    <a:pt x="152" y="152"/>
                  </a:lnTo>
                  <a:close/>
                  <a:moveTo>
                    <a:pt x="15" y="135"/>
                  </a:moveTo>
                  <a:lnTo>
                    <a:pt x="135" y="135"/>
                  </a:lnTo>
                  <a:lnTo>
                    <a:pt x="135" y="15"/>
                  </a:lnTo>
                  <a:lnTo>
                    <a:pt x="15" y="15"/>
                  </a:lnTo>
                  <a:lnTo>
                    <a:pt x="15" y="135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189">
              <a:extLst>
                <a:ext uri="{FF2B5EF4-FFF2-40B4-BE49-F238E27FC236}">
                  <a16:creationId xmlns="" xmlns:a16="http://schemas.microsoft.com/office/drawing/2014/main" id="{0ED271C4-6E15-45A7-A89C-BAD0F423C284}"/>
                </a:ext>
              </a:extLst>
            </p:cNvPr>
            <p:cNvSpPr>
              <a:spLocks/>
            </p:cNvSpPr>
            <p:nvPr/>
          </p:nvSpPr>
          <p:spPr bwMode="auto">
            <a:xfrm>
              <a:off x="9469727" y="2241460"/>
              <a:ext cx="349130" cy="349130"/>
            </a:xfrm>
            <a:custGeom>
              <a:avLst/>
              <a:gdLst>
                <a:gd name="T0" fmla="*/ 11 w 148"/>
                <a:gd name="T1" fmla="*/ 148 h 148"/>
                <a:gd name="T2" fmla="*/ 0 w 148"/>
                <a:gd name="T3" fmla="*/ 135 h 148"/>
                <a:gd name="T4" fmla="*/ 136 w 148"/>
                <a:gd name="T5" fmla="*/ 0 h 148"/>
                <a:gd name="T6" fmla="*/ 148 w 148"/>
                <a:gd name="T7" fmla="*/ 11 h 148"/>
                <a:gd name="T8" fmla="*/ 11 w 148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148">
                  <a:moveTo>
                    <a:pt x="11" y="148"/>
                  </a:moveTo>
                  <a:lnTo>
                    <a:pt x="0" y="135"/>
                  </a:lnTo>
                  <a:lnTo>
                    <a:pt x="136" y="0"/>
                  </a:lnTo>
                  <a:lnTo>
                    <a:pt x="148" y="11"/>
                  </a:lnTo>
                  <a:lnTo>
                    <a:pt x="11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190">
              <a:extLst>
                <a:ext uri="{FF2B5EF4-FFF2-40B4-BE49-F238E27FC236}">
                  <a16:creationId xmlns="" xmlns:a16="http://schemas.microsoft.com/office/drawing/2014/main" id="{2A3C0C22-31E9-43A5-9618-529830C57864}"/>
                </a:ext>
              </a:extLst>
            </p:cNvPr>
            <p:cNvSpPr>
              <a:spLocks/>
            </p:cNvSpPr>
            <p:nvPr/>
          </p:nvSpPr>
          <p:spPr bwMode="auto">
            <a:xfrm>
              <a:off x="9469727" y="2241460"/>
              <a:ext cx="349130" cy="349130"/>
            </a:xfrm>
            <a:custGeom>
              <a:avLst/>
              <a:gdLst>
                <a:gd name="T0" fmla="*/ 136 w 148"/>
                <a:gd name="T1" fmla="*/ 148 h 148"/>
                <a:gd name="T2" fmla="*/ 0 w 148"/>
                <a:gd name="T3" fmla="*/ 11 h 148"/>
                <a:gd name="T4" fmla="*/ 11 w 148"/>
                <a:gd name="T5" fmla="*/ 0 h 148"/>
                <a:gd name="T6" fmla="*/ 148 w 148"/>
                <a:gd name="T7" fmla="*/ 135 h 148"/>
                <a:gd name="T8" fmla="*/ 136 w 148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148">
                  <a:moveTo>
                    <a:pt x="136" y="148"/>
                  </a:moveTo>
                  <a:lnTo>
                    <a:pt x="0" y="11"/>
                  </a:lnTo>
                  <a:lnTo>
                    <a:pt x="11" y="0"/>
                  </a:lnTo>
                  <a:lnTo>
                    <a:pt x="148" y="135"/>
                  </a:lnTo>
                  <a:lnTo>
                    <a:pt x="136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191">
              <a:extLst>
                <a:ext uri="{FF2B5EF4-FFF2-40B4-BE49-F238E27FC236}">
                  <a16:creationId xmlns="" xmlns:a16="http://schemas.microsoft.com/office/drawing/2014/main" id="{56FEB312-38A8-4AC4-8650-DA7E61AA01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141828" y="2236742"/>
              <a:ext cx="358566" cy="358566"/>
            </a:xfrm>
            <a:custGeom>
              <a:avLst/>
              <a:gdLst>
                <a:gd name="T0" fmla="*/ 152 w 152"/>
                <a:gd name="T1" fmla="*/ 152 h 152"/>
                <a:gd name="T2" fmla="*/ 0 w 152"/>
                <a:gd name="T3" fmla="*/ 152 h 152"/>
                <a:gd name="T4" fmla="*/ 0 w 152"/>
                <a:gd name="T5" fmla="*/ 0 h 152"/>
                <a:gd name="T6" fmla="*/ 152 w 152"/>
                <a:gd name="T7" fmla="*/ 0 h 152"/>
                <a:gd name="T8" fmla="*/ 152 w 152"/>
                <a:gd name="T9" fmla="*/ 152 h 152"/>
                <a:gd name="T10" fmla="*/ 17 w 152"/>
                <a:gd name="T11" fmla="*/ 135 h 152"/>
                <a:gd name="T12" fmla="*/ 137 w 152"/>
                <a:gd name="T13" fmla="*/ 135 h 152"/>
                <a:gd name="T14" fmla="*/ 137 w 152"/>
                <a:gd name="T15" fmla="*/ 15 h 152"/>
                <a:gd name="T16" fmla="*/ 17 w 152"/>
                <a:gd name="T17" fmla="*/ 15 h 152"/>
                <a:gd name="T18" fmla="*/ 17 w 152"/>
                <a:gd name="T19" fmla="*/ 135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2" h="152">
                  <a:moveTo>
                    <a:pt x="152" y="152"/>
                  </a:moveTo>
                  <a:lnTo>
                    <a:pt x="0" y="152"/>
                  </a:lnTo>
                  <a:lnTo>
                    <a:pt x="0" y="0"/>
                  </a:lnTo>
                  <a:lnTo>
                    <a:pt x="152" y="0"/>
                  </a:lnTo>
                  <a:lnTo>
                    <a:pt x="152" y="152"/>
                  </a:lnTo>
                  <a:close/>
                  <a:moveTo>
                    <a:pt x="17" y="135"/>
                  </a:moveTo>
                  <a:lnTo>
                    <a:pt x="137" y="135"/>
                  </a:lnTo>
                  <a:lnTo>
                    <a:pt x="137" y="15"/>
                  </a:lnTo>
                  <a:lnTo>
                    <a:pt x="17" y="15"/>
                  </a:lnTo>
                  <a:lnTo>
                    <a:pt x="17" y="135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192">
              <a:extLst>
                <a:ext uri="{FF2B5EF4-FFF2-40B4-BE49-F238E27FC236}">
                  <a16:creationId xmlns="" xmlns:a16="http://schemas.microsoft.com/office/drawing/2014/main" id="{31B4D664-007C-456F-AD93-2627461823C0}"/>
                </a:ext>
              </a:extLst>
            </p:cNvPr>
            <p:cNvSpPr>
              <a:spLocks/>
            </p:cNvSpPr>
            <p:nvPr/>
          </p:nvSpPr>
          <p:spPr bwMode="auto">
            <a:xfrm>
              <a:off x="8818646" y="2241460"/>
              <a:ext cx="677030" cy="353848"/>
            </a:xfrm>
            <a:custGeom>
              <a:avLst/>
              <a:gdLst>
                <a:gd name="T0" fmla="*/ 70 w 138"/>
                <a:gd name="T1" fmla="*/ 72 h 72"/>
                <a:gd name="T2" fmla="*/ 4 w 138"/>
                <a:gd name="T3" fmla="*/ 72 h 72"/>
                <a:gd name="T4" fmla="*/ 1 w 138"/>
                <a:gd name="T5" fmla="*/ 69 h 72"/>
                <a:gd name="T6" fmla="*/ 1 w 138"/>
                <a:gd name="T7" fmla="*/ 65 h 72"/>
                <a:gd name="T8" fmla="*/ 67 w 138"/>
                <a:gd name="T9" fmla="*/ 0 h 72"/>
                <a:gd name="T10" fmla="*/ 72 w 138"/>
                <a:gd name="T11" fmla="*/ 5 h 72"/>
                <a:gd name="T12" fmla="*/ 13 w 138"/>
                <a:gd name="T13" fmla="*/ 64 h 72"/>
                <a:gd name="T14" fmla="*/ 68 w 138"/>
                <a:gd name="T15" fmla="*/ 64 h 72"/>
                <a:gd name="T16" fmla="*/ 133 w 138"/>
                <a:gd name="T17" fmla="*/ 0 h 72"/>
                <a:gd name="T18" fmla="*/ 138 w 138"/>
                <a:gd name="T19" fmla="*/ 5 h 72"/>
                <a:gd name="T20" fmla="*/ 72 w 138"/>
                <a:gd name="T21" fmla="*/ 71 h 72"/>
                <a:gd name="T22" fmla="*/ 70 w 138"/>
                <a:gd name="T23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8" h="72">
                  <a:moveTo>
                    <a:pt x="70" y="72"/>
                  </a:moveTo>
                  <a:cubicBezTo>
                    <a:pt x="4" y="72"/>
                    <a:pt x="4" y="72"/>
                    <a:pt x="4" y="72"/>
                  </a:cubicBezTo>
                  <a:cubicBezTo>
                    <a:pt x="3" y="72"/>
                    <a:pt x="1" y="71"/>
                    <a:pt x="1" y="69"/>
                  </a:cubicBezTo>
                  <a:cubicBezTo>
                    <a:pt x="0" y="68"/>
                    <a:pt x="0" y="66"/>
                    <a:pt x="1" y="65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13" y="64"/>
                    <a:pt x="13" y="64"/>
                    <a:pt x="13" y="64"/>
                  </a:cubicBezTo>
                  <a:cubicBezTo>
                    <a:pt x="68" y="64"/>
                    <a:pt x="68" y="64"/>
                    <a:pt x="68" y="64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38" y="5"/>
                    <a:pt x="138" y="5"/>
                    <a:pt x="138" y="5"/>
                  </a:cubicBezTo>
                  <a:cubicBezTo>
                    <a:pt x="72" y="71"/>
                    <a:pt x="72" y="71"/>
                    <a:pt x="72" y="71"/>
                  </a:cubicBezTo>
                  <a:cubicBezTo>
                    <a:pt x="72" y="71"/>
                    <a:pt x="71" y="72"/>
                    <a:pt x="70" y="72"/>
                  </a:cubicBez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193">
              <a:extLst>
                <a:ext uri="{FF2B5EF4-FFF2-40B4-BE49-F238E27FC236}">
                  <a16:creationId xmlns="" xmlns:a16="http://schemas.microsoft.com/office/drawing/2014/main" id="{8CA57A2A-9DD3-4E2D-B940-AEC8BAB45311}"/>
                </a:ext>
              </a:extLst>
            </p:cNvPr>
            <p:cNvSpPr>
              <a:spLocks/>
            </p:cNvSpPr>
            <p:nvPr/>
          </p:nvSpPr>
          <p:spPr bwMode="auto">
            <a:xfrm>
              <a:off x="9146546" y="2241460"/>
              <a:ext cx="349130" cy="349130"/>
            </a:xfrm>
            <a:custGeom>
              <a:avLst/>
              <a:gdLst>
                <a:gd name="T0" fmla="*/ 137 w 148"/>
                <a:gd name="T1" fmla="*/ 148 h 148"/>
                <a:gd name="T2" fmla="*/ 0 w 148"/>
                <a:gd name="T3" fmla="*/ 11 h 148"/>
                <a:gd name="T4" fmla="*/ 11 w 148"/>
                <a:gd name="T5" fmla="*/ 0 h 148"/>
                <a:gd name="T6" fmla="*/ 148 w 148"/>
                <a:gd name="T7" fmla="*/ 135 h 148"/>
                <a:gd name="T8" fmla="*/ 137 w 148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148">
                  <a:moveTo>
                    <a:pt x="137" y="148"/>
                  </a:moveTo>
                  <a:lnTo>
                    <a:pt x="0" y="11"/>
                  </a:lnTo>
                  <a:lnTo>
                    <a:pt x="11" y="0"/>
                  </a:lnTo>
                  <a:lnTo>
                    <a:pt x="148" y="135"/>
                  </a:lnTo>
                  <a:lnTo>
                    <a:pt x="137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194">
              <a:extLst>
                <a:ext uri="{FF2B5EF4-FFF2-40B4-BE49-F238E27FC236}">
                  <a16:creationId xmlns="" xmlns:a16="http://schemas.microsoft.com/office/drawing/2014/main" id="{ED416A19-3A62-4AF1-88E7-4D6807217BD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09013" y="5171324"/>
              <a:ext cx="368002" cy="358566"/>
            </a:xfrm>
            <a:custGeom>
              <a:avLst/>
              <a:gdLst>
                <a:gd name="T0" fmla="*/ 156 w 156"/>
                <a:gd name="T1" fmla="*/ 152 h 152"/>
                <a:gd name="T2" fmla="*/ 0 w 156"/>
                <a:gd name="T3" fmla="*/ 152 h 152"/>
                <a:gd name="T4" fmla="*/ 0 w 156"/>
                <a:gd name="T5" fmla="*/ 0 h 152"/>
                <a:gd name="T6" fmla="*/ 156 w 156"/>
                <a:gd name="T7" fmla="*/ 0 h 152"/>
                <a:gd name="T8" fmla="*/ 156 w 156"/>
                <a:gd name="T9" fmla="*/ 152 h 152"/>
                <a:gd name="T10" fmla="*/ 14 w 156"/>
                <a:gd name="T11" fmla="*/ 138 h 152"/>
                <a:gd name="T12" fmla="*/ 139 w 156"/>
                <a:gd name="T13" fmla="*/ 138 h 152"/>
                <a:gd name="T14" fmla="*/ 139 w 156"/>
                <a:gd name="T15" fmla="*/ 15 h 152"/>
                <a:gd name="T16" fmla="*/ 14 w 156"/>
                <a:gd name="T17" fmla="*/ 15 h 152"/>
                <a:gd name="T18" fmla="*/ 14 w 156"/>
                <a:gd name="T19" fmla="*/ 138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6" h="152">
                  <a:moveTo>
                    <a:pt x="156" y="152"/>
                  </a:moveTo>
                  <a:lnTo>
                    <a:pt x="0" y="152"/>
                  </a:lnTo>
                  <a:lnTo>
                    <a:pt x="0" y="0"/>
                  </a:lnTo>
                  <a:lnTo>
                    <a:pt x="156" y="0"/>
                  </a:lnTo>
                  <a:lnTo>
                    <a:pt x="156" y="152"/>
                  </a:lnTo>
                  <a:close/>
                  <a:moveTo>
                    <a:pt x="14" y="138"/>
                  </a:moveTo>
                  <a:lnTo>
                    <a:pt x="139" y="138"/>
                  </a:lnTo>
                  <a:lnTo>
                    <a:pt x="139" y="15"/>
                  </a:lnTo>
                  <a:lnTo>
                    <a:pt x="14" y="15"/>
                  </a:lnTo>
                  <a:lnTo>
                    <a:pt x="14" y="13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195">
              <a:extLst>
                <a:ext uri="{FF2B5EF4-FFF2-40B4-BE49-F238E27FC236}">
                  <a16:creationId xmlns="" xmlns:a16="http://schemas.microsoft.com/office/drawing/2014/main" id="{94FAB35C-CE7A-4BB1-81E1-252C3D61F26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731" y="5178401"/>
              <a:ext cx="356207" cy="346771"/>
            </a:xfrm>
            <a:custGeom>
              <a:avLst/>
              <a:gdLst>
                <a:gd name="T0" fmla="*/ 139 w 151"/>
                <a:gd name="T1" fmla="*/ 147 h 147"/>
                <a:gd name="T2" fmla="*/ 0 w 151"/>
                <a:gd name="T3" fmla="*/ 10 h 147"/>
                <a:gd name="T4" fmla="*/ 10 w 151"/>
                <a:gd name="T5" fmla="*/ 0 h 147"/>
                <a:gd name="T6" fmla="*/ 151 w 151"/>
                <a:gd name="T7" fmla="*/ 137 h 147"/>
                <a:gd name="T8" fmla="*/ 139 w 151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147">
                  <a:moveTo>
                    <a:pt x="139" y="147"/>
                  </a:moveTo>
                  <a:lnTo>
                    <a:pt x="0" y="10"/>
                  </a:lnTo>
                  <a:lnTo>
                    <a:pt x="10" y="0"/>
                  </a:lnTo>
                  <a:lnTo>
                    <a:pt x="151" y="137"/>
                  </a:lnTo>
                  <a:lnTo>
                    <a:pt x="139" y="14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196">
              <a:extLst>
                <a:ext uri="{FF2B5EF4-FFF2-40B4-BE49-F238E27FC236}">
                  <a16:creationId xmlns="" xmlns:a16="http://schemas.microsoft.com/office/drawing/2014/main" id="{96DC33FD-3AA5-4E21-ADEE-0883E3D1924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731" y="5178401"/>
              <a:ext cx="356207" cy="346771"/>
            </a:xfrm>
            <a:custGeom>
              <a:avLst/>
              <a:gdLst>
                <a:gd name="T0" fmla="*/ 10 w 151"/>
                <a:gd name="T1" fmla="*/ 147 h 147"/>
                <a:gd name="T2" fmla="*/ 0 w 151"/>
                <a:gd name="T3" fmla="*/ 137 h 147"/>
                <a:gd name="T4" fmla="*/ 139 w 151"/>
                <a:gd name="T5" fmla="*/ 0 h 147"/>
                <a:gd name="T6" fmla="*/ 151 w 151"/>
                <a:gd name="T7" fmla="*/ 10 h 147"/>
                <a:gd name="T8" fmla="*/ 10 w 151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147">
                  <a:moveTo>
                    <a:pt x="10" y="147"/>
                  </a:moveTo>
                  <a:lnTo>
                    <a:pt x="0" y="137"/>
                  </a:lnTo>
                  <a:lnTo>
                    <a:pt x="139" y="0"/>
                  </a:lnTo>
                  <a:lnTo>
                    <a:pt x="151" y="10"/>
                  </a:lnTo>
                  <a:lnTo>
                    <a:pt x="10" y="14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197">
              <a:extLst>
                <a:ext uri="{FF2B5EF4-FFF2-40B4-BE49-F238E27FC236}">
                  <a16:creationId xmlns="" xmlns:a16="http://schemas.microsoft.com/office/drawing/2014/main" id="{BC71E31E-CA7E-49EC-A8B6-00AB3F8652D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09013" y="6461691"/>
              <a:ext cx="368002" cy="356207"/>
            </a:xfrm>
            <a:custGeom>
              <a:avLst/>
              <a:gdLst>
                <a:gd name="T0" fmla="*/ 156 w 156"/>
                <a:gd name="T1" fmla="*/ 151 h 151"/>
                <a:gd name="T2" fmla="*/ 0 w 156"/>
                <a:gd name="T3" fmla="*/ 151 h 151"/>
                <a:gd name="T4" fmla="*/ 0 w 156"/>
                <a:gd name="T5" fmla="*/ 0 h 151"/>
                <a:gd name="T6" fmla="*/ 156 w 156"/>
                <a:gd name="T7" fmla="*/ 0 h 151"/>
                <a:gd name="T8" fmla="*/ 156 w 156"/>
                <a:gd name="T9" fmla="*/ 151 h 151"/>
                <a:gd name="T10" fmla="*/ 14 w 156"/>
                <a:gd name="T11" fmla="*/ 135 h 151"/>
                <a:gd name="T12" fmla="*/ 139 w 156"/>
                <a:gd name="T13" fmla="*/ 135 h 151"/>
                <a:gd name="T14" fmla="*/ 139 w 156"/>
                <a:gd name="T15" fmla="*/ 14 h 151"/>
                <a:gd name="T16" fmla="*/ 14 w 156"/>
                <a:gd name="T17" fmla="*/ 14 h 151"/>
                <a:gd name="T18" fmla="*/ 14 w 156"/>
                <a:gd name="T19" fmla="*/ 135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6" h="151">
                  <a:moveTo>
                    <a:pt x="156" y="151"/>
                  </a:moveTo>
                  <a:lnTo>
                    <a:pt x="0" y="151"/>
                  </a:lnTo>
                  <a:lnTo>
                    <a:pt x="0" y="0"/>
                  </a:lnTo>
                  <a:lnTo>
                    <a:pt x="156" y="0"/>
                  </a:lnTo>
                  <a:lnTo>
                    <a:pt x="156" y="151"/>
                  </a:lnTo>
                  <a:close/>
                  <a:moveTo>
                    <a:pt x="14" y="135"/>
                  </a:moveTo>
                  <a:lnTo>
                    <a:pt x="139" y="135"/>
                  </a:lnTo>
                  <a:lnTo>
                    <a:pt x="139" y="14"/>
                  </a:lnTo>
                  <a:lnTo>
                    <a:pt x="14" y="14"/>
                  </a:lnTo>
                  <a:lnTo>
                    <a:pt x="14" y="135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198">
              <a:extLst>
                <a:ext uri="{FF2B5EF4-FFF2-40B4-BE49-F238E27FC236}">
                  <a16:creationId xmlns="" xmlns:a16="http://schemas.microsoft.com/office/drawing/2014/main" id="{14D76CD7-6E06-4343-911B-58D38E656FE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731" y="6466409"/>
              <a:ext cx="356207" cy="346771"/>
            </a:xfrm>
            <a:custGeom>
              <a:avLst/>
              <a:gdLst>
                <a:gd name="T0" fmla="*/ 139 w 151"/>
                <a:gd name="T1" fmla="*/ 147 h 147"/>
                <a:gd name="T2" fmla="*/ 0 w 151"/>
                <a:gd name="T3" fmla="*/ 10 h 147"/>
                <a:gd name="T4" fmla="*/ 10 w 151"/>
                <a:gd name="T5" fmla="*/ 0 h 147"/>
                <a:gd name="T6" fmla="*/ 151 w 151"/>
                <a:gd name="T7" fmla="*/ 135 h 147"/>
                <a:gd name="T8" fmla="*/ 139 w 151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147">
                  <a:moveTo>
                    <a:pt x="139" y="147"/>
                  </a:moveTo>
                  <a:lnTo>
                    <a:pt x="0" y="10"/>
                  </a:lnTo>
                  <a:lnTo>
                    <a:pt x="10" y="0"/>
                  </a:lnTo>
                  <a:lnTo>
                    <a:pt x="151" y="135"/>
                  </a:lnTo>
                  <a:lnTo>
                    <a:pt x="139" y="14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199">
              <a:extLst>
                <a:ext uri="{FF2B5EF4-FFF2-40B4-BE49-F238E27FC236}">
                  <a16:creationId xmlns="" xmlns:a16="http://schemas.microsoft.com/office/drawing/2014/main" id="{376E9A74-0B1A-44D9-81EA-E1490D358FB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731" y="6466409"/>
              <a:ext cx="356207" cy="346771"/>
            </a:xfrm>
            <a:custGeom>
              <a:avLst/>
              <a:gdLst>
                <a:gd name="T0" fmla="*/ 10 w 151"/>
                <a:gd name="T1" fmla="*/ 147 h 147"/>
                <a:gd name="T2" fmla="*/ 0 w 151"/>
                <a:gd name="T3" fmla="*/ 135 h 147"/>
                <a:gd name="T4" fmla="*/ 139 w 151"/>
                <a:gd name="T5" fmla="*/ 0 h 147"/>
                <a:gd name="T6" fmla="*/ 151 w 151"/>
                <a:gd name="T7" fmla="*/ 10 h 147"/>
                <a:gd name="T8" fmla="*/ 10 w 151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147">
                  <a:moveTo>
                    <a:pt x="10" y="147"/>
                  </a:moveTo>
                  <a:lnTo>
                    <a:pt x="0" y="135"/>
                  </a:lnTo>
                  <a:lnTo>
                    <a:pt x="139" y="0"/>
                  </a:lnTo>
                  <a:lnTo>
                    <a:pt x="151" y="10"/>
                  </a:lnTo>
                  <a:lnTo>
                    <a:pt x="10" y="14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200">
              <a:extLst>
                <a:ext uri="{FF2B5EF4-FFF2-40B4-BE49-F238E27FC236}">
                  <a16:creationId xmlns="" xmlns:a16="http://schemas.microsoft.com/office/drawing/2014/main" id="{236B2ED8-B560-4BE1-8017-5B2CCA00AD1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09013" y="5461480"/>
              <a:ext cx="368002" cy="363284"/>
            </a:xfrm>
            <a:custGeom>
              <a:avLst/>
              <a:gdLst>
                <a:gd name="T0" fmla="*/ 156 w 156"/>
                <a:gd name="T1" fmla="*/ 154 h 154"/>
                <a:gd name="T2" fmla="*/ 0 w 156"/>
                <a:gd name="T3" fmla="*/ 154 h 154"/>
                <a:gd name="T4" fmla="*/ 0 w 156"/>
                <a:gd name="T5" fmla="*/ 0 h 154"/>
                <a:gd name="T6" fmla="*/ 156 w 156"/>
                <a:gd name="T7" fmla="*/ 0 h 154"/>
                <a:gd name="T8" fmla="*/ 156 w 156"/>
                <a:gd name="T9" fmla="*/ 154 h 154"/>
                <a:gd name="T10" fmla="*/ 14 w 156"/>
                <a:gd name="T11" fmla="*/ 137 h 154"/>
                <a:gd name="T12" fmla="*/ 139 w 156"/>
                <a:gd name="T13" fmla="*/ 137 h 154"/>
                <a:gd name="T14" fmla="*/ 139 w 156"/>
                <a:gd name="T15" fmla="*/ 17 h 154"/>
                <a:gd name="T16" fmla="*/ 14 w 156"/>
                <a:gd name="T17" fmla="*/ 17 h 154"/>
                <a:gd name="T18" fmla="*/ 14 w 156"/>
                <a:gd name="T19" fmla="*/ 137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6" h="154">
                  <a:moveTo>
                    <a:pt x="156" y="154"/>
                  </a:moveTo>
                  <a:lnTo>
                    <a:pt x="0" y="154"/>
                  </a:lnTo>
                  <a:lnTo>
                    <a:pt x="0" y="0"/>
                  </a:lnTo>
                  <a:lnTo>
                    <a:pt x="156" y="0"/>
                  </a:lnTo>
                  <a:lnTo>
                    <a:pt x="156" y="154"/>
                  </a:lnTo>
                  <a:close/>
                  <a:moveTo>
                    <a:pt x="14" y="137"/>
                  </a:moveTo>
                  <a:lnTo>
                    <a:pt x="139" y="137"/>
                  </a:lnTo>
                  <a:lnTo>
                    <a:pt x="139" y="17"/>
                  </a:lnTo>
                  <a:lnTo>
                    <a:pt x="14" y="17"/>
                  </a:lnTo>
                  <a:lnTo>
                    <a:pt x="14" y="13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201">
              <a:extLst>
                <a:ext uri="{FF2B5EF4-FFF2-40B4-BE49-F238E27FC236}">
                  <a16:creationId xmlns="" xmlns:a16="http://schemas.microsoft.com/office/drawing/2014/main" id="{31BAF021-7341-441F-AB91-A7757A489A1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731" y="5466198"/>
              <a:ext cx="356207" cy="349130"/>
            </a:xfrm>
            <a:custGeom>
              <a:avLst/>
              <a:gdLst>
                <a:gd name="T0" fmla="*/ 139 w 151"/>
                <a:gd name="T1" fmla="*/ 148 h 148"/>
                <a:gd name="T2" fmla="*/ 0 w 151"/>
                <a:gd name="T3" fmla="*/ 13 h 148"/>
                <a:gd name="T4" fmla="*/ 10 w 151"/>
                <a:gd name="T5" fmla="*/ 0 h 148"/>
                <a:gd name="T6" fmla="*/ 151 w 151"/>
                <a:gd name="T7" fmla="*/ 137 h 148"/>
                <a:gd name="T8" fmla="*/ 139 w 151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148">
                  <a:moveTo>
                    <a:pt x="139" y="148"/>
                  </a:moveTo>
                  <a:lnTo>
                    <a:pt x="0" y="13"/>
                  </a:lnTo>
                  <a:lnTo>
                    <a:pt x="10" y="0"/>
                  </a:lnTo>
                  <a:lnTo>
                    <a:pt x="151" y="137"/>
                  </a:lnTo>
                  <a:lnTo>
                    <a:pt x="139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202">
              <a:extLst>
                <a:ext uri="{FF2B5EF4-FFF2-40B4-BE49-F238E27FC236}">
                  <a16:creationId xmlns="" xmlns:a16="http://schemas.microsoft.com/office/drawing/2014/main" id="{ADC8D27A-FEB7-4995-8BB5-18CBCBABEB0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731" y="5466198"/>
              <a:ext cx="356207" cy="349130"/>
            </a:xfrm>
            <a:custGeom>
              <a:avLst/>
              <a:gdLst>
                <a:gd name="T0" fmla="*/ 10 w 151"/>
                <a:gd name="T1" fmla="*/ 148 h 148"/>
                <a:gd name="T2" fmla="*/ 0 w 151"/>
                <a:gd name="T3" fmla="*/ 137 h 148"/>
                <a:gd name="T4" fmla="*/ 139 w 151"/>
                <a:gd name="T5" fmla="*/ 0 h 148"/>
                <a:gd name="T6" fmla="*/ 151 w 151"/>
                <a:gd name="T7" fmla="*/ 13 h 148"/>
                <a:gd name="T8" fmla="*/ 10 w 151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148">
                  <a:moveTo>
                    <a:pt x="10" y="148"/>
                  </a:moveTo>
                  <a:lnTo>
                    <a:pt x="0" y="137"/>
                  </a:lnTo>
                  <a:lnTo>
                    <a:pt x="139" y="0"/>
                  </a:lnTo>
                  <a:lnTo>
                    <a:pt x="151" y="13"/>
                  </a:lnTo>
                  <a:lnTo>
                    <a:pt x="10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203">
              <a:extLst>
                <a:ext uri="{FF2B5EF4-FFF2-40B4-BE49-F238E27FC236}">
                  <a16:creationId xmlns="" xmlns:a16="http://schemas.microsoft.com/office/drawing/2014/main" id="{56960545-6050-4B02-90BD-BCF0F7AFD1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09013" y="5784661"/>
              <a:ext cx="368002" cy="358566"/>
            </a:xfrm>
            <a:custGeom>
              <a:avLst/>
              <a:gdLst>
                <a:gd name="T0" fmla="*/ 156 w 156"/>
                <a:gd name="T1" fmla="*/ 152 h 152"/>
                <a:gd name="T2" fmla="*/ 0 w 156"/>
                <a:gd name="T3" fmla="*/ 152 h 152"/>
                <a:gd name="T4" fmla="*/ 0 w 156"/>
                <a:gd name="T5" fmla="*/ 0 h 152"/>
                <a:gd name="T6" fmla="*/ 156 w 156"/>
                <a:gd name="T7" fmla="*/ 0 h 152"/>
                <a:gd name="T8" fmla="*/ 156 w 156"/>
                <a:gd name="T9" fmla="*/ 152 h 152"/>
                <a:gd name="T10" fmla="*/ 14 w 156"/>
                <a:gd name="T11" fmla="*/ 137 h 152"/>
                <a:gd name="T12" fmla="*/ 139 w 156"/>
                <a:gd name="T13" fmla="*/ 137 h 152"/>
                <a:gd name="T14" fmla="*/ 139 w 156"/>
                <a:gd name="T15" fmla="*/ 17 h 152"/>
                <a:gd name="T16" fmla="*/ 14 w 156"/>
                <a:gd name="T17" fmla="*/ 17 h 152"/>
                <a:gd name="T18" fmla="*/ 14 w 156"/>
                <a:gd name="T19" fmla="*/ 137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6" h="152">
                  <a:moveTo>
                    <a:pt x="156" y="152"/>
                  </a:moveTo>
                  <a:lnTo>
                    <a:pt x="0" y="152"/>
                  </a:lnTo>
                  <a:lnTo>
                    <a:pt x="0" y="0"/>
                  </a:lnTo>
                  <a:lnTo>
                    <a:pt x="156" y="0"/>
                  </a:lnTo>
                  <a:lnTo>
                    <a:pt x="156" y="152"/>
                  </a:lnTo>
                  <a:close/>
                  <a:moveTo>
                    <a:pt x="14" y="137"/>
                  </a:moveTo>
                  <a:lnTo>
                    <a:pt x="139" y="137"/>
                  </a:lnTo>
                  <a:lnTo>
                    <a:pt x="139" y="17"/>
                  </a:lnTo>
                  <a:lnTo>
                    <a:pt x="14" y="17"/>
                  </a:lnTo>
                  <a:lnTo>
                    <a:pt x="14" y="137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204">
              <a:extLst>
                <a:ext uri="{FF2B5EF4-FFF2-40B4-BE49-F238E27FC236}">
                  <a16:creationId xmlns="" xmlns:a16="http://schemas.microsoft.com/office/drawing/2014/main" id="{E16D3DA1-D120-41A6-A250-3F54C93EE15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731" y="5789379"/>
              <a:ext cx="356207" cy="349130"/>
            </a:xfrm>
            <a:custGeom>
              <a:avLst/>
              <a:gdLst>
                <a:gd name="T0" fmla="*/ 139 w 151"/>
                <a:gd name="T1" fmla="*/ 148 h 148"/>
                <a:gd name="T2" fmla="*/ 0 w 151"/>
                <a:gd name="T3" fmla="*/ 11 h 148"/>
                <a:gd name="T4" fmla="*/ 10 w 151"/>
                <a:gd name="T5" fmla="*/ 0 h 148"/>
                <a:gd name="T6" fmla="*/ 151 w 151"/>
                <a:gd name="T7" fmla="*/ 137 h 148"/>
                <a:gd name="T8" fmla="*/ 139 w 151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148">
                  <a:moveTo>
                    <a:pt x="139" y="148"/>
                  </a:moveTo>
                  <a:lnTo>
                    <a:pt x="0" y="11"/>
                  </a:lnTo>
                  <a:lnTo>
                    <a:pt x="10" y="0"/>
                  </a:lnTo>
                  <a:lnTo>
                    <a:pt x="151" y="137"/>
                  </a:lnTo>
                  <a:lnTo>
                    <a:pt x="139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206">
              <a:extLst>
                <a:ext uri="{FF2B5EF4-FFF2-40B4-BE49-F238E27FC236}">
                  <a16:creationId xmlns="" xmlns:a16="http://schemas.microsoft.com/office/drawing/2014/main" id="{40BCC9BF-D8AB-497F-813E-FB052982451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731" y="5789379"/>
              <a:ext cx="356208" cy="349130"/>
            </a:xfrm>
            <a:custGeom>
              <a:avLst/>
              <a:gdLst>
                <a:gd name="T0" fmla="*/ 10 w 151"/>
                <a:gd name="T1" fmla="*/ 148 h 148"/>
                <a:gd name="T2" fmla="*/ 0 w 151"/>
                <a:gd name="T3" fmla="*/ 137 h 148"/>
                <a:gd name="T4" fmla="*/ 139 w 151"/>
                <a:gd name="T5" fmla="*/ 0 h 148"/>
                <a:gd name="T6" fmla="*/ 151 w 151"/>
                <a:gd name="T7" fmla="*/ 11 h 148"/>
                <a:gd name="T8" fmla="*/ 10 w 151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148">
                  <a:moveTo>
                    <a:pt x="10" y="148"/>
                  </a:moveTo>
                  <a:lnTo>
                    <a:pt x="0" y="137"/>
                  </a:lnTo>
                  <a:lnTo>
                    <a:pt x="139" y="0"/>
                  </a:lnTo>
                  <a:lnTo>
                    <a:pt x="151" y="11"/>
                  </a:lnTo>
                  <a:lnTo>
                    <a:pt x="10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207">
              <a:extLst>
                <a:ext uri="{FF2B5EF4-FFF2-40B4-BE49-F238E27FC236}">
                  <a16:creationId xmlns="" xmlns:a16="http://schemas.microsoft.com/office/drawing/2014/main" id="{45E09DB7-1894-4A26-B336-A3CE34299CF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09014" y="6107841"/>
              <a:ext cx="368002" cy="358566"/>
            </a:xfrm>
            <a:custGeom>
              <a:avLst/>
              <a:gdLst>
                <a:gd name="T0" fmla="*/ 156 w 156"/>
                <a:gd name="T1" fmla="*/ 152 h 152"/>
                <a:gd name="T2" fmla="*/ 0 w 156"/>
                <a:gd name="T3" fmla="*/ 152 h 152"/>
                <a:gd name="T4" fmla="*/ 0 w 156"/>
                <a:gd name="T5" fmla="*/ 0 h 152"/>
                <a:gd name="T6" fmla="*/ 156 w 156"/>
                <a:gd name="T7" fmla="*/ 0 h 152"/>
                <a:gd name="T8" fmla="*/ 156 w 156"/>
                <a:gd name="T9" fmla="*/ 152 h 152"/>
                <a:gd name="T10" fmla="*/ 14 w 156"/>
                <a:gd name="T11" fmla="*/ 135 h 152"/>
                <a:gd name="T12" fmla="*/ 139 w 156"/>
                <a:gd name="T13" fmla="*/ 135 h 152"/>
                <a:gd name="T14" fmla="*/ 139 w 156"/>
                <a:gd name="T15" fmla="*/ 15 h 152"/>
                <a:gd name="T16" fmla="*/ 14 w 156"/>
                <a:gd name="T17" fmla="*/ 15 h 152"/>
                <a:gd name="T18" fmla="*/ 14 w 156"/>
                <a:gd name="T19" fmla="*/ 135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6" h="152">
                  <a:moveTo>
                    <a:pt x="156" y="152"/>
                  </a:moveTo>
                  <a:lnTo>
                    <a:pt x="0" y="152"/>
                  </a:lnTo>
                  <a:lnTo>
                    <a:pt x="0" y="0"/>
                  </a:lnTo>
                  <a:lnTo>
                    <a:pt x="156" y="0"/>
                  </a:lnTo>
                  <a:lnTo>
                    <a:pt x="156" y="152"/>
                  </a:lnTo>
                  <a:close/>
                  <a:moveTo>
                    <a:pt x="14" y="135"/>
                  </a:moveTo>
                  <a:lnTo>
                    <a:pt x="139" y="135"/>
                  </a:lnTo>
                  <a:lnTo>
                    <a:pt x="139" y="15"/>
                  </a:lnTo>
                  <a:lnTo>
                    <a:pt x="14" y="15"/>
                  </a:lnTo>
                  <a:lnTo>
                    <a:pt x="14" y="135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208">
              <a:extLst>
                <a:ext uri="{FF2B5EF4-FFF2-40B4-BE49-F238E27FC236}">
                  <a16:creationId xmlns="" xmlns:a16="http://schemas.microsoft.com/office/drawing/2014/main" id="{C735ED84-FA69-4666-BE07-8FD583FAA1B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731" y="6112559"/>
              <a:ext cx="356208" cy="349130"/>
            </a:xfrm>
            <a:custGeom>
              <a:avLst/>
              <a:gdLst>
                <a:gd name="T0" fmla="*/ 139 w 151"/>
                <a:gd name="T1" fmla="*/ 148 h 148"/>
                <a:gd name="T2" fmla="*/ 0 w 151"/>
                <a:gd name="T3" fmla="*/ 11 h 148"/>
                <a:gd name="T4" fmla="*/ 10 w 151"/>
                <a:gd name="T5" fmla="*/ 0 h 148"/>
                <a:gd name="T6" fmla="*/ 151 w 151"/>
                <a:gd name="T7" fmla="*/ 135 h 148"/>
                <a:gd name="T8" fmla="*/ 139 w 151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148">
                  <a:moveTo>
                    <a:pt x="139" y="148"/>
                  </a:moveTo>
                  <a:lnTo>
                    <a:pt x="0" y="11"/>
                  </a:lnTo>
                  <a:lnTo>
                    <a:pt x="10" y="0"/>
                  </a:lnTo>
                  <a:lnTo>
                    <a:pt x="151" y="135"/>
                  </a:lnTo>
                  <a:lnTo>
                    <a:pt x="139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209">
              <a:extLst>
                <a:ext uri="{FF2B5EF4-FFF2-40B4-BE49-F238E27FC236}">
                  <a16:creationId xmlns="" xmlns:a16="http://schemas.microsoft.com/office/drawing/2014/main" id="{B09C632C-7C46-4441-B610-D69B01C75E9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3731" y="6112559"/>
              <a:ext cx="356208" cy="349130"/>
            </a:xfrm>
            <a:custGeom>
              <a:avLst/>
              <a:gdLst>
                <a:gd name="T0" fmla="*/ 10 w 151"/>
                <a:gd name="T1" fmla="*/ 148 h 148"/>
                <a:gd name="T2" fmla="*/ 0 w 151"/>
                <a:gd name="T3" fmla="*/ 135 h 148"/>
                <a:gd name="T4" fmla="*/ 139 w 151"/>
                <a:gd name="T5" fmla="*/ 0 h 148"/>
                <a:gd name="T6" fmla="*/ 151 w 151"/>
                <a:gd name="T7" fmla="*/ 11 h 148"/>
                <a:gd name="T8" fmla="*/ 10 w 151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148">
                  <a:moveTo>
                    <a:pt x="10" y="148"/>
                  </a:moveTo>
                  <a:lnTo>
                    <a:pt x="0" y="135"/>
                  </a:lnTo>
                  <a:lnTo>
                    <a:pt x="139" y="0"/>
                  </a:lnTo>
                  <a:lnTo>
                    <a:pt x="151" y="11"/>
                  </a:lnTo>
                  <a:lnTo>
                    <a:pt x="10" y="148"/>
                  </a:lnTo>
                  <a:close/>
                </a:path>
              </a:pathLst>
            </a:custGeom>
            <a:solidFill>
              <a:srgbClr val="41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Line 210">
              <a:extLst>
                <a:ext uri="{FF2B5EF4-FFF2-40B4-BE49-F238E27FC236}">
                  <a16:creationId xmlns="" xmlns:a16="http://schemas.microsoft.com/office/drawing/2014/main" id="{63E548E1-5D7D-41D0-8940-0E7E7F2A41D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355863" y="3838494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Line 211">
              <a:extLst>
                <a:ext uri="{FF2B5EF4-FFF2-40B4-BE49-F238E27FC236}">
                  <a16:creationId xmlns="" xmlns:a16="http://schemas.microsoft.com/office/drawing/2014/main" id="{D4AA087F-F6A9-4F15-827D-3DEAF8E3169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355863" y="3838494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212">
              <a:extLst>
                <a:ext uri="{FF2B5EF4-FFF2-40B4-BE49-F238E27FC236}">
                  <a16:creationId xmlns="" xmlns:a16="http://schemas.microsoft.com/office/drawing/2014/main" id="{4763E252-E6F6-4357-9D48-539508E378A8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8119" y="3810186"/>
              <a:ext cx="77847" cy="58975"/>
            </a:xfrm>
            <a:custGeom>
              <a:avLst/>
              <a:gdLst>
                <a:gd name="T0" fmla="*/ 8 w 16"/>
                <a:gd name="T1" fmla="*/ 12 h 12"/>
                <a:gd name="T2" fmla="*/ 8 w 16"/>
                <a:gd name="T3" fmla="*/ 0 h 12"/>
                <a:gd name="T4" fmla="*/ 8 w 16"/>
                <a:gd name="T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2">
                  <a:moveTo>
                    <a:pt x="8" y="12"/>
                  </a:moveTo>
                  <a:cubicBezTo>
                    <a:pt x="16" y="12"/>
                    <a:pt x="16" y="0"/>
                    <a:pt x="8" y="0"/>
                  </a:cubicBezTo>
                  <a:cubicBezTo>
                    <a:pt x="0" y="0"/>
                    <a:pt x="0" y="12"/>
                    <a:pt x="8" y="12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Line 213">
              <a:extLst>
                <a:ext uri="{FF2B5EF4-FFF2-40B4-BE49-F238E27FC236}">
                  <a16:creationId xmlns="" xmlns:a16="http://schemas.microsoft.com/office/drawing/2014/main" id="{678B4AB7-C5C1-4204-B93C-6EC01CAD3C2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667882" y="3201567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Line 214">
              <a:extLst>
                <a:ext uri="{FF2B5EF4-FFF2-40B4-BE49-F238E27FC236}">
                  <a16:creationId xmlns="" xmlns:a16="http://schemas.microsoft.com/office/drawing/2014/main" id="{C3850BB1-404F-4787-998C-922C9FF3E64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667882" y="3201567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215">
              <a:extLst>
                <a:ext uri="{FF2B5EF4-FFF2-40B4-BE49-F238E27FC236}">
                  <a16:creationId xmlns="" xmlns:a16="http://schemas.microsoft.com/office/drawing/2014/main" id="{C0CFF94E-9DCB-4C3D-9B14-FE8B9F584549}"/>
                </a:ext>
              </a:extLst>
            </p:cNvPr>
            <p:cNvSpPr>
              <a:spLocks/>
            </p:cNvSpPr>
            <p:nvPr/>
          </p:nvSpPr>
          <p:spPr bwMode="auto">
            <a:xfrm>
              <a:off x="9627780" y="3173260"/>
              <a:ext cx="77847" cy="58975"/>
            </a:xfrm>
            <a:custGeom>
              <a:avLst/>
              <a:gdLst>
                <a:gd name="T0" fmla="*/ 8 w 16"/>
                <a:gd name="T1" fmla="*/ 12 h 12"/>
                <a:gd name="T2" fmla="*/ 8 w 16"/>
                <a:gd name="T3" fmla="*/ 0 h 12"/>
                <a:gd name="T4" fmla="*/ 8 w 16"/>
                <a:gd name="T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2">
                  <a:moveTo>
                    <a:pt x="8" y="12"/>
                  </a:moveTo>
                  <a:cubicBezTo>
                    <a:pt x="16" y="12"/>
                    <a:pt x="16" y="0"/>
                    <a:pt x="8" y="0"/>
                  </a:cubicBezTo>
                  <a:cubicBezTo>
                    <a:pt x="0" y="0"/>
                    <a:pt x="0" y="12"/>
                    <a:pt x="8" y="12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216">
              <a:extLst>
                <a:ext uri="{FF2B5EF4-FFF2-40B4-BE49-F238E27FC236}">
                  <a16:creationId xmlns="" xmlns:a16="http://schemas.microsoft.com/office/drawing/2014/main" id="{98A21700-6FD2-4109-A2CC-EDBBA901F72D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40813" y="5383632"/>
              <a:ext cx="9436" cy="0"/>
            </a:xfrm>
            <a:custGeom>
              <a:avLst/>
              <a:gdLst>
                <a:gd name="T0" fmla="*/ 0 w 2"/>
                <a:gd name="T1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217">
              <a:extLst>
                <a:ext uri="{FF2B5EF4-FFF2-40B4-BE49-F238E27FC236}">
                  <a16:creationId xmlns="" xmlns:a16="http://schemas.microsoft.com/office/drawing/2014/main" id="{122412AF-9025-47EF-B996-C0901CDCD093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05429" y="5352965"/>
              <a:ext cx="77847" cy="58975"/>
            </a:xfrm>
            <a:custGeom>
              <a:avLst/>
              <a:gdLst>
                <a:gd name="T0" fmla="*/ 7 w 16"/>
                <a:gd name="T1" fmla="*/ 12 h 12"/>
                <a:gd name="T2" fmla="*/ 9 w 16"/>
                <a:gd name="T3" fmla="*/ 12 h 12"/>
                <a:gd name="T4" fmla="*/ 16 w 16"/>
                <a:gd name="T5" fmla="*/ 6 h 12"/>
                <a:gd name="T6" fmla="*/ 9 w 16"/>
                <a:gd name="T7" fmla="*/ 0 h 12"/>
                <a:gd name="T8" fmla="*/ 7 w 16"/>
                <a:gd name="T9" fmla="*/ 0 h 12"/>
                <a:gd name="T10" fmla="*/ 0 w 16"/>
                <a:gd name="T11" fmla="*/ 6 h 12"/>
                <a:gd name="T12" fmla="*/ 7 w 16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2">
                  <a:moveTo>
                    <a:pt x="7" y="12"/>
                  </a:moveTo>
                  <a:cubicBezTo>
                    <a:pt x="7" y="12"/>
                    <a:pt x="8" y="12"/>
                    <a:pt x="9" y="12"/>
                  </a:cubicBezTo>
                  <a:cubicBezTo>
                    <a:pt x="13" y="12"/>
                    <a:pt x="16" y="10"/>
                    <a:pt x="16" y="6"/>
                  </a:cubicBezTo>
                  <a:cubicBezTo>
                    <a:pt x="15" y="3"/>
                    <a:pt x="13" y="0"/>
                    <a:pt x="9" y="0"/>
                  </a:cubicBezTo>
                  <a:cubicBezTo>
                    <a:pt x="8" y="0"/>
                    <a:pt x="7" y="0"/>
                    <a:pt x="7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0"/>
                    <a:pt x="3" y="12"/>
                    <a:pt x="7" y="12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Line 218">
              <a:extLst>
                <a:ext uri="{FF2B5EF4-FFF2-40B4-BE49-F238E27FC236}">
                  <a16:creationId xmlns="" xmlns:a16="http://schemas.microsoft.com/office/drawing/2014/main" id="{10F27A5E-876C-4616-8280-F44BF8D1292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50421" y="5829481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Line 219">
              <a:extLst>
                <a:ext uri="{FF2B5EF4-FFF2-40B4-BE49-F238E27FC236}">
                  <a16:creationId xmlns="" xmlns:a16="http://schemas.microsoft.com/office/drawing/2014/main" id="{1E66F5D1-263F-4868-87D7-DFAB3E27022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50421" y="5829481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220">
              <a:extLst>
                <a:ext uri="{FF2B5EF4-FFF2-40B4-BE49-F238E27FC236}">
                  <a16:creationId xmlns="" xmlns:a16="http://schemas.microsoft.com/office/drawing/2014/main" id="{7D92BE8C-A331-4205-8225-DE5C97134028}"/>
                </a:ext>
              </a:extLst>
            </p:cNvPr>
            <p:cNvSpPr>
              <a:spLocks/>
            </p:cNvSpPr>
            <p:nvPr/>
          </p:nvSpPr>
          <p:spPr bwMode="auto">
            <a:xfrm>
              <a:off x="5110318" y="5798814"/>
              <a:ext cx="80206" cy="63693"/>
            </a:xfrm>
            <a:custGeom>
              <a:avLst/>
              <a:gdLst>
                <a:gd name="T0" fmla="*/ 8 w 16"/>
                <a:gd name="T1" fmla="*/ 13 h 13"/>
                <a:gd name="T2" fmla="*/ 8 w 16"/>
                <a:gd name="T3" fmla="*/ 0 h 13"/>
                <a:gd name="T4" fmla="*/ 8 w 16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3">
                  <a:moveTo>
                    <a:pt x="8" y="13"/>
                  </a:moveTo>
                  <a:cubicBezTo>
                    <a:pt x="16" y="13"/>
                    <a:pt x="16" y="0"/>
                    <a:pt x="8" y="0"/>
                  </a:cubicBezTo>
                  <a:cubicBezTo>
                    <a:pt x="0" y="0"/>
                    <a:pt x="0" y="13"/>
                    <a:pt x="8" y="13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Line 221">
              <a:extLst>
                <a:ext uri="{FF2B5EF4-FFF2-40B4-BE49-F238E27FC236}">
                  <a16:creationId xmlns="" xmlns:a16="http://schemas.microsoft.com/office/drawing/2014/main" id="{A6630C49-44BE-461E-A013-D1F6C050FEF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068488" y="2904335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Line 222">
              <a:extLst>
                <a:ext uri="{FF2B5EF4-FFF2-40B4-BE49-F238E27FC236}">
                  <a16:creationId xmlns="" xmlns:a16="http://schemas.microsoft.com/office/drawing/2014/main" id="{7C5A8D65-C46E-43A6-A257-4A6B0543492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068488" y="2904335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223">
              <a:extLst>
                <a:ext uri="{FF2B5EF4-FFF2-40B4-BE49-F238E27FC236}">
                  <a16:creationId xmlns="" xmlns:a16="http://schemas.microsoft.com/office/drawing/2014/main" id="{A7BE1271-54B9-4EBB-81A2-1C94A33FEBB3}"/>
                </a:ext>
              </a:extLst>
            </p:cNvPr>
            <p:cNvSpPr>
              <a:spLocks/>
            </p:cNvSpPr>
            <p:nvPr/>
          </p:nvSpPr>
          <p:spPr bwMode="auto">
            <a:xfrm>
              <a:off x="8028386" y="2873669"/>
              <a:ext cx="80206" cy="58975"/>
            </a:xfrm>
            <a:custGeom>
              <a:avLst/>
              <a:gdLst>
                <a:gd name="T0" fmla="*/ 8 w 16"/>
                <a:gd name="T1" fmla="*/ 12 h 12"/>
                <a:gd name="T2" fmla="*/ 8 w 16"/>
                <a:gd name="T3" fmla="*/ 0 h 12"/>
                <a:gd name="T4" fmla="*/ 8 w 16"/>
                <a:gd name="T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2">
                  <a:moveTo>
                    <a:pt x="8" y="12"/>
                  </a:moveTo>
                  <a:cubicBezTo>
                    <a:pt x="16" y="12"/>
                    <a:pt x="16" y="0"/>
                    <a:pt x="8" y="0"/>
                  </a:cubicBezTo>
                  <a:cubicBezTo>
                    <a:pt x="0" y="0"/>
                    <a:pt x="0" y="12"/>
                    <a:pt x="8" y="12"/>
                  </a:cubicBezTo>
                  <a:close/>
                </a:path>
              </a:pathLst>
            </a:custGeom>
            <a:solidFill>
              <a:srgbClr val="405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675698" y="3657120"/>
            <a:ext cx="4535055" cy="656792"/>
          </a:xfrm>
        </p:spPr>
        <p:txBody>
          <a:bodyPr anchor="b">
            <a:normAutofit/>
          </a:bodyPr>
          <a:lstStyle/>
          <a:p>
            <a:r>
              <a:rPr lang="en-US" altLang="zh-CN" sz="2800" dirty="0"/>
              <a:t>Section Header Here</a:t>
            </a:r>
            <a:endParaRPr lang="zh-CN" altLang="en-US" sz="3200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669925" y="4517062"/>
            <a:ext cx="4546600" cy="1015623"/>
          </a:xfrm>
        </p:spPr>
        <p:txBody>
          <a:bodyPr>
            <a:normAutofit/>
          </a:bodyPr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Supporting text here.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When you copy &amp; paste, choose "keep text only" option.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805403" y="2310040"/>
            <a:ext cx="1186236" cy="1031388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/02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2877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637010A-74DA-46D3-8AE7-39D6CCBA9F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18DDA151-E8B4-4254-B868-E8C0D0E849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B2A391D4-7472-410D-86D4-6069015B4B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9</a:t>
            </a:fld>
            <a:endParaRPr lang="zh-CN" altLang="en-US"/>
          </a:p>
        </p:txBody>
      </p:sp>
      <p:grpSp>
        <p:nvGrpSpPr>
          <p:cNvPr id="5" name="8a15d245-f7ba-4c51-afa0-c393fb70156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58D1B6C3-E737-4B68-9732-977C7A4675A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699026"/>
            <a:ext cx="11518900" cy="3983732"/>
            <a:chOff x="673100" y="1699026"/>
            <a:chExt cx="11518900" cy="3983732"/>
          </a:xfrm>
        </p:grpSpPr>
        <p:grpSp>
          <p:nvGrpSpPr>
            <p:cNvPr id="6" name="íS1íḍé">
              <a:extLst>
                <a:ext uri="{FF2B5EF4-FFF2-40B4-BE49-F238E27FC236}">
                  <a16:creationId xmlns="" xmlns:a16="http://schemas.microsoft.com/office/drawing/2014/main" id="{A6B81E9E-AE8F-409F-8B0B-67F39E706F25}"/>
                </a:ext>
              </a:extLst>
            </p:cNvPr>
            <p:cNvGrpSpPr/>
            <p:nvPr/>
          </p:nvGrpSpPr>
          <p:grpSpPr>
            <a:xfrm>
              <a:off x="6096000" y="1764000"/>
              <a:ext cx="6096000" cy="3918758"/>
              <a:chOff x="6096000" y="1233923"/>
              <a:chExt cx="6096000" cy="3918758"/>
            </a:xfrm>
          </p:grpSpPr>
          <p:sp>
            <p:nvSpPr>
              <p:cNvPr id="11" name="iŝlíďé">
                <a:extLst>
                  <a:ext uri="{FF2B5EF4-FFF2-40B4-BE49-F238E27FC236}">
                    <a16:creationId xmlns="" xmlns:a16="http://schemas.microsoft.com/office/drawing/2014/main" id="{0E157731-569D-43A7-9063-40D078FBFD39}"/>
                  </a:ext>
                </a:extLst>
              </p:cNvPr>
              <p:cNvSpPr/>
              <p:nvPr/>
            </p:nvSpPr>
            <p:spPr>
              <a:xfrm>
                <a:off x="6806470" y="1233923"/>
                <a:ext cx="5385530" cy="3560534"/>
              </a:xfrm>
              <a:custGeom>
                <a:avLst/>
                <a:gdLst>
                  <a:gd name="connsiteX0" fmla="*/ 312516 w 5385530"/>
                  <a:gd name="connsiteY0" fmla="*/ 0 h 3708952"/>
                  <a:gd name="connsiteX1" fmla="*/ 5385530 w 5385530"/>
                  <a:gd name="connsiteY1" fmla="*/ 0 h 3708952"/>
                  <a:gd name="connsiteX2" fmla="*/ 5385530 w 5385530"/>
                  <a:gd name="connsiteY2" fmla="*/ 3708952 h 3708952"/>
                  <a:gd name="connsiteX3" fmla="*/ 0 w 5385530"/>
                  <a:gd name="connsiteY3" fmla="*/ 3708952 h 3708952"/>
                  <a:gd name="connsiteX4" fmla="*/ 0 w 5385530"/>
                  <a:gd name="connsiteY4" fmla="*/ 312516 h 3708952"/>
                  <a:gd name="connsiteX5" fmla="*/ 312516 w 5385530"/>
                  <a:gd name="connsiteY5" fmla="*/ 0 h 3708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385530" h="3708952">
                    <a:moveTo>
                      <a:pt x="312516" y="0"/>
                    </a:moveTo>
                    <a:lnTo>
                      <a:pt x="5385530" y="0"/>
                    </a:lnTo>
                    <a:lnTo>
                      <a:pt x="5385530" y="3708952"/>
                    </a:lnTo>
                    <a:lnTo>
                      <a:pt x="0" y="3708952"/>
                    </a:lnTo>
                    <a:lnTo>
                      <a:pt x="0" y="312516"/>
                    </a:lnTo>
                    <a:cubicBezTo>
                      <a:pt x="0" y="139918"/>
                      <a:pt x="139918" y="0"/>
                      <a:pt x="312516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" name="îṩlïḑê">
                <a:extLst>
                  <a:ext uri="{FF2B5EF4-FFF2-40B4-BE49-F238E27FC236}">
                    <a16:creationId xmlns="" xmlns:a16="http://schemas.microsoft.com/office/drawing/2014/main" id="{8F986417-0972-4199-908E-E62B38D5E417}"/>
                  </a:ext>
                </a:extLst>
              </p:cNvPr>
              <p:cNvSpPr/>
              <p:nvPr/>
            </p:nvSpPr>
            <p:spPr>
              <a:xfrm>
                <a:off x="7048459" y="1416289"/>
                <a:ext cx="5143539" cy="3200400"/>
              </a:xfrm>
              <a:prstGeom prst="rect">
                <a:avLst/>
              </a:prstGeom>
              <a:blipFill>
                <a:blip r:embed="rId3"/>
                <a:stretch>
                  <a:fillRect t="-3565" b="-3537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" name="išlîḓê">
                <a:extLst>
                  <a:ext uri="{FF2B5EF4-FFF2-40B4-BE49-F238E27FC236}">
                    <a16:creationId xmlns="" xmlns:a16="http://schemas.microsoft.com/office/drawing/2014/main" id="{39590F7A-B0BD-4A72-B428-C50154A9393F}"/>
                  </a:ext>
                </a:extLst>
              </p:cNvPr>
              <p:cNvSpPr/>
              <p:nvPr/>
            </p:nvSpPr>
            <p:spPr>
              <a:xfrm>
                <a:off x="6160593" y="4794461"/>
                <a:ext cx="6031406" cy="358220"/>
              </a:xfrm>
              <a:custGeom>
                <a:avLst/>
                <a:gdLst>
                  <a:gd name="connsiteX0" fmla="*/ 0 w 6031406"/>
                  <a:gd name="connsiteY0" fmla="*/ 0 h 358220"/>
                  <a:gd name="connsiteX1" fmla="*/ 6031406 w 6031406"/>
                  <a:gd name="connsiteY1" fmla="*/ 0 h 358220"/>
                  <a:gd name="connsiteX2" fmla="*/ 6031406 w 6031406"/>
                  <a:gd name="connsiteY2" fmla="*/ 358220 h 358220"/>
                  <a:gd name="connsiteX3" fmla="*/ 179110 w 6031406"/>
                  <a:gd name="connsiteY3" fmla="*/ 358220 h 358220"/>
                  <a:gd name="connsiteX4" fmla="*/ 0 w 6031406"/>
                  <a:gd name="connsiteY4" fmla="*/ 179110 h 358220"/>
                  <a:gd name="connsiteX5" fmla="*/ 0 w 6031406"/>
                  <a:gd name="connsiteY5" fmla="*/ 0 h 358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031406" h="358220">
                    <a:moveTo>
                      <a:pt x="0" y="0"/>
                    </a:moveTo>
                    <a:lnTo>
                      <a:pt x="6031406" y="0"/>
                    </a:lnTo>
                    <a:lnTo>
                      <a:pt x="6031406" y="358220"/>
                    </a:lnTo>
                    <a:lnTo>
                      <a:pt x="179110" y="358220"/>
                    </a:lnTo>
                    <a:cubicBezTo>
                      <a:pt x="80190" y="358220"/>
                      <a:pt x="0" y="278030"/>
                      <a:pt x="0" y="17911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" name="iš1iḓê">
                <a:extLst>
                  <a:ext uri="{FF2B5EF4-FFF2-40B4-BE49-F238E27FC236}">
                    <a16:creationId xmlns="" xmlns:a16="http://schemas.microsoft.com/office/drawing/2014/main" id="{E6D741AB-9717-4152-8DF0-5F061FBAD48C}"/>
                  </a:ext>
                </a:extLst>
              </p:cNvPr>
              <p:cNvSpPr/>
              <p:nvPr/>
            </p:nvSpPr>
            <p:spPr>
              <a:xfrm>
                <a:off x="9575436" y="1282949"/>
                <a:ext cx="68628" cy="68628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" name="ïṡḻidé">
                <a:extLst>
                  <a:ext uri="{FF2B5EF4-FFF2-40B4-BE49-F238E27FC236}">
                    <a16:creationId xmlns="" xmlns:a16="http://schemas.microsoft.com/office/drawing/2014/main" id="{B2E50F77-5DCF-49C0-BFB8-D3036ECE8D56}"/>
                  </a:ext>
                </a:extLst>
              </p:cNvPr>
              <p:cNvSpPr/>
              <p:nvPr/>
            </p:nvSpPr>
            <p:spPr>
              <a:xfrm>
                <a:off x="6096000" y="4794466"/>
                <a:ext cx="6096000" cy="247434"/>
              </a:xfrm>
              <a:custGeom>
                <a:avLst/>
                <a:gdLst>
                  <a:gd name="connsiteX0" fmla="*/ 0 w 6096000"/>
                  <a:gd name="connsiteY0" fmla="*/ 0 h 247434"/>
                  <a:gd name="connsiteX1" fmla="*/ 6096000 w 6096000"/>
                  <a:gd name="connsiteY1" fmla="*/ 0 h 247434"/>
                  <a:gd name="connsiteX2" fmla="*/ 6096000 w 6096000"/>
                  <a:gd name="connsiteY2" fmla="*/ 247434 h 247434"/>
                  <a:gd name="connsiteX3" fmla="*/ 123717 w 6096000"/>
                  <a:gd name="connsiteY3" fmla="*/ 247434 h 247434"/>
                  <a:gd name="connsiteX4" fmla="*/ 0 w 6096000"/>
                  <a:gd name="connsiteY4" fmla="*/ 123717 h 247434"/>
                  <a:gd name="connsiteX5" fmla="*/ 0 w 6096000"/>
                  <a:gd name="connsiteY5" fmla="*/ 0 h 247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096000" h="247434">
                    <a:moveTo>
                      <a:pt x="0" y="0"/>
                    </a:moveTo>
                    <a:lnTo>
                      <a:pt x="6096000" y="0"/>
                    </a:lnTo>
                    <a:lnTo>
                      <a:pt x="6096000" y="247434"/>
                    </a:lnTo>
                    <a:lnTo>
                      <a:pt x="123717" y="247434"/>
                    </a:lnTo>
                    <a:cubicBezTo>
                      <a:pt x="55390" y="247434"/>
                      <a:pt x="0" y="192044"/>
                      <a:pt x="0" y="123717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iṣľíḓè">
                <a:extLst>
                  <a:ext uri="{FF2B5EF4-FFF2-40B4-BE49-F238E27FC236}">
                    <a16:creationId xmlns="" xmlns:a16="http://schemas.microsoft.com/office/drawing/2014/main" id="{E3304B28-DA51-4DCB-ADEE-CEBD3BB47F89}"/>
                  </a:ext>
                </a:extLst>
              </p:cNvPr>
              <p:cNvSpPr/>
              <p:nvPr/>
            </p:nvSpPr>
            <p:spPr>
              <a:xfrm flipV="1">
                <a:off x="8996693" y="4794457"/>
                <a:ext cx="1432978" cy="148417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7" name="ïŝļíḋé">
              <a:extLst>
                <a:ext uri="{FF2B5EF4-FFF2-40B4-BE49-F238E27FC236}">
                  <a16:creationId xmlns="" xmlns:a16="http://schemas.microsoft.com/office/drawing/2014/main" id="{0F3C0478-9ECF-4974-B042-4EA5011D5583}"/>
                </a:ext>
              </a:extLst>
            </p:cNvPr>
            <p:cNvSpPr txBox="1"/>
            <p:nvPr/>
          </p:nvSpPr>
          <p:spPr>
            <a:xfrm>
              <a:off x="673103" y="1699026"/>
              <a:ext cx="4882898" cy="85216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b" anchorCtr="0">
              <a:normAutofit/>
            </a:bodyPr>
            <a:lstStyle/>
            <a:p>
              <a:pPr>
                <a:buSzPct val="25000"/>
              </a:pPr>
              <a:r>
                <a:rPr lang="en-US" sz="2000" b="1" dirty="0"/>
                <a:t>Unified fonts make</a:t>
              </a:r>
            </a:p>
            <a:p>
              <a:pPr>
                <a:buSzPct val="25000"/>
              </a:pPr>
              <a:r>
                <a:rPr lang="en-US" sz="2000" b="1" dirty="0"/>
                <a:t>reading more fluent.</a:t>
              </a:r>
            </a:p>
          </p:txBody>
        </p:sp>
        <p:sp>
          <p:nvSpPr>
            <p:cNvPr id="8" name="işļïďê">
              <a:extLst>
                <a:ext uri="{FF2B5EF4-FFF2-40B4-BE49-F238E27FC236}">
                  <a16:creationId xmlns="" xmlns:a16="http://schemas.microsoft.com/office/drawing/2014/main" id="{43C40AA1-5655-439F-AE04-71DF24A0F9D7}"/>
                </a:ext>
              </a:extLst>
            </p:cNvPr>
            <p:cNvSpPr txBox="1"/>
            <p:nvPr/>
          </p:nvSpPr>
          <p:spPr>
            <a:xfrm>
              <a:off x="673101" y="2551187"/>
              <a:ext cx="4882899" cy="104217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ctr" anchorCtr="0">
              <a:norm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Adjust the spacing to adapt to Chinese typesetting, use the reference line in PPT.</a:t>
              </a:r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="" xmlns:a16="http://schemas.microsoft.com/office/drawing/2014/main" id="{9F79D677-D048-42C8-B790-7038A329617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73102" y="3688609"/>
              <a:ext cx="524289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iṣliḋé">
              <a:extLst>
                <a:ext uri="{FF2B5EF4-FFF2-40B4-BE49-F238E27FC236}">
                  <a16:creationId xmlns="" xmlns:a16="http://schemas.microsoft.com/office/drawing/2014/main" id="{936AFA95-86C5-4997-90DC-27AF16864719}"/>
                </a:ext>
              </a:extLst>
            </p:cNvPr>
            <p:cNvSpPr txBox="1"/>
            <p:nvPr/>
          </p:nvSpPr>
          <p:spPr>
            <a:xfrm>
              <a:off x="673100" y="3924000"/>
              <a:ext cx="5242898" cy="164797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171450" lvl="0" indent="-171450" defTabSz="913765">
                <a:lnSpc>
                  <a:spcPct val="150000"/>
                </a:lnSpc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  <a:defRPr/>
              </a:pPr>
              <a:r>
                <a:rPr lang="en-US" sz="1200" dirty="0">
                  <a:solidFill>
                    <a:srgbClr val="000000"/>
                  </a:solidFill>
                </a:rPr>
                <a:t>Supporting text here. </a:t>
              </a:r>
            </a:p>
            <a:p>
              <a:pPr marL="171450" lvl="0" indent="-171450" defTabSz="913765">
                <a:lnSpc>
                  <a:spcPct val="150000"/>
                </a:lnSpc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.…</a:t>
              </a:r>
              <a:r>
                <a:rPr kumimoji="0" lang="de-DE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.</a:t>
              </a:r>
            </a:p>
            <a:p>
              <a:pPr marL="171450" lvl="0" indent="-171450" defTabSz="913765">
                <a:lnSpc>
                  <a:spcPct val="150000"/>
                </a:lnSpc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  <a:defRPr/>
              </a:pPr>
              <a:r>
                <a:rPr lang="en-US" altLang="zh-CN" sz="1200" dirty="0">
                  <a:solidFill>
                    <a:srgbClr val="000000"/>
                  </a:solidFill>
                </a:rPr>
                <a:t>Supporting text here. </a:t>
              </a:r>
            </a:p>
            <a:p>
              <a:pPr marL="171450" lvl="0" indent="-171450" defTabSz="913765">
                <a:lnSpc>
                  <a:spcPct val="150000"/>
                </a:lnSpc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  <a:defRPr/>
              </a:pPr>
              <a:r>
                <a:rPr lang="en-US" altLang="zh-CN" sz="1200" dirty="0">
                  <a:solidFill>
                    <a:srgbClr val="000000"/>
                  </a:solidFill>
                </a:rPr>
                <a:t>.…</a:t>
              </a:r>
              <a:r>
                <a:rPr lang="de-DE" altLang="zh-CN" sz="1200" dirty="0">
                  <a:solidFill>
                    <a:srgbClr val="000000"/>
                  </a:solidFill>
                </a:rPr>
                <a:t>.</a:t>
              </a:r>
            </a:p>
            <a:p>
              <a:pPr marL="171450" indent="-171450" defTabSz="913765">
                <a:lnSpc>
                  <a:spcPct val="150000"/>
                </a:lnSpc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  <a:defRPr/>
              </a:pPr>
              <a:r>
                <a:rPr lang="en-US" altLang="zh-CN" sz="1200" dirty="0">
                  <a:solidFill>
                    <a:srgbClr val="000000"/>
                  </a:solidFill>
                </a:rPr>
                <a:t>Copy paste fonts. Choose the only option to retain text.…</a:t>
              </a:r>
              <a:r>
                <a:rPr lang="de-DE" altLang="zh-CN" sz="1200" dirty="0">
                  <a:solidFill>
                    <a:srgbClr val="000000"/>
                  </a:solidFill>
                </a:rPr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90378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ISLIDE.THEME" val="225bf695-daa2-4759-97b7-6398e4bba18c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6c172dbe-d2fb-4e5a-b197-54ea251e1887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88e85d3-12a4-42bc-bd8e-8108a27b6b87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f24e75f-e597-478e-9e8c-1c342560a79a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88dc134-d3a1-4a6d-81d0-87365728f23a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958602b-15d1-4f80-b2cc-ebad61232c0b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74fbbff-c9f3-4006-88b5-dc2a88d12c0b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5614a77-0ddb-4449-a9ba-0f861133a66f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7f2cec5c-68b9-4fc5-84cb-b9660b255b64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bf0682b-8cf7-486b-94e3-0897c0c683df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ce3a2b1-4bc3-4e65-9a52-0ccb868cfb2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b751056-6b97-492c-b763-340acee7e99d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3ff8c4b-1beb-4c6b-b76c-d78bace45825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6d361513-b209-4d2b-92b4-85745c9f914c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4fbccbf-b70c-44fc-b71b-78506ba29b8c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7e3e65c2-0541-4934-98cd-1ba3aefb413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3f103d5-4688-4141-abd9-b35d52b4b363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d0fb80b-3e97-4bbd-a801-8e04a984424d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cf2c3cb9-beb2-4100-81e3-b6612e58957e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7ce716e8-99ff-47e2-9d28-3a2198457e0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4d5f7cc-512c-484a-a96f-27485b77b35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8a15d245-f7ba-4c51-afa0-c393fb70156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1fd5c3e-ae99-459d-b94d-252ca072295b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7cad217d-afb7-42f3-ab94-820105d1fe7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89d65179-79f5-4cb2-a693-913a47e1e5df"/>
</p:tagLst>
</file>

<file path=ppt/theme/theme1.xml><?xml version="1.0" encoding="utf-8"?>
<a:theme xmlns:a="http://schemas.openxmlformats.org/drawingml/2006/main" name="主题5">
  <a:themeElements>
    <a:clrScheme name="房利美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2C82D2"/>
      </a:accent1>
      <a:accent2>
        <a:srgbClr val="D99632"/>
      </a:accent2>
      <a:accent3>
        <a:srgbClr val="617BAF"/>
      </a:accent3>
      <a:accent4>
        <a:srgbClr val="3A6585"/>
      </a:accent4>
      <a:accent5>
        <a:srgbClr val="719046"/>
      </a:accent5>
      <a:accent6>
        <a:srgbClr val="5F5F5F"/>
      </a:accent6>
      <a:hlink>
        <a:srgbClr val="4472C4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2C82D2"/>
    </a:accent1>
    <a:accent2>
      <a:srgbClr val="D99632"/>
    </a:accent2>
    <a:accent3>
      <a:srgbClr val="617BAF"/>
    </a:accent3>
    <a:accent4>
      <a:srgbClr val="3A6585"/>
    </a:accent4>
    <a:accent5>
      <a:srgbClr val="719046"/>
    </a:accent5>
    <a:accent6>
      <a:srgbClr val="5F5F5F"/>
    </a:accent6>
    <a:hlink>
      <a:srgbClr val="4472C4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2C82D2"/>
    </a:accent1>
    <a:accent2>
      <a:srgbClr val="D99632"/>
    </a:accent2>
    <a:accent3>
      <a:srgbClr val="617BAF"/>
    </a:accent3>
    <a:accent4>
      <a:srgbClr val="3A6585"/>
    </a:accent4>
    <a:accent5>
      <a:srgbClr val="719046"/>
    </a:accent5>
    <a:accent6>
      <a:srgbClr val="5F5F5F"/>
    </a:accent6>
    <a:hlink>
      <a:srgbClr val="4472C4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2C82D2"/>
    </a:accent1>
    <a:accent2>
      <a:srgbClr val="D99632"/>
    </a:accent2>
    <a:accent3>
      <a:srgbClr val="617BAF"/>
    </a:accent3>
    <a:accent4>
      <a:srgbClr val="3A6585"/>
    </a:accent4>
    <a:accent5>
      <a:srgbClr val="719046"/>
    </a:accent5>
    <a:accent6>
      <a:srgbClr val="5F5F5F"/>
    </a:accent6>
    <a:hlink>
      <a:srgbClr val="4472C4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2C82D2"/>
    </a:accent1>
    <a:accent2>
      <a:srgbClr val="D99632"/>
    </a:accent2>
    <a:accent3>
      <a:srgbClr val="617BAF"/>
    </a:accent3>
    <a:accent4>
      <a:srgbClr val="3A6585"/>
    </a:accent4>
    <a:accent5>
      <a:srgbClr val="719046"/>
    </a:accent5>
    <a:accent6>
      <a:srgbClr val="5F5F5F"/>
    </a:accent6>
    <a:hlink>
      <a:srgbClr val="4472C4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2C82D2"/>
    </a:accent1>
    <a:accent2>
      <a:srgbClr val="D99632"/>
    </a:accent2>
    <a:accent3>
      <a:srgbClr val="617BAF"/>
    </a:accent3>
    <a:accent4>
      <a:srgbClr val="3A6585"/>
    </a:accent4>
    <a:accent5>
      <a:srgbClr val="719046"/>
    </a:accent5>
    <a:accent6>
      <a:srgbClr val="5F5F5F"/>
    </a:accent6>
    <a:hlink>
      <a:srgbClr val="4472C4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2C82D2"/>
    </a:accent1>
    <a:accent2>
      <a:srgbClr val="D99632"/>
    </a:accent2>
    <a:accent3>
      <a:srgbClr val="617BAF"/>
    </a:accent3>
    <a:accent4>
      <a:srgbClr val="3A6585"/>
    </a:accent4>
    <a:accent5>
      <a:srgbClr val="719046"/>
    </a:accent5>
    <a:accent6>
      <a:srgbClr val="5F5F5F"/>
    </a:accent6>
    <a:hlink>
      <a:srgbClr val="4472C4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2C82D2"/>
    </a:accent1>
    <a:accent2>
      <a:srgbClr val="D99632"/>
    </a:accent2>
    <a:accent3>
      <a:srgbClr val="617BAF"/>
    </a:accent3>
    <a:accent4>
      <a:srgbClr val="3A6585"/>
    </a:accent4>
    <a:accent5>
      <a:srgbClr val="719046"/>
    </a:accent5>
    <a:accent6>
      <a:srgbClr val="5F5F5F"/>
    </a:accent6>
    <a:hlink>
      <a:srgbClr val="4472C4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2C82D2"/>
    </a:accent1>
    <a:accent2>
      <a:srgbClr val="D99632"/>
    </a:accent2>
    <a:accent3>
      <a:srgbClr val="617BAF"/>
    </a:accent3>
    <a:accent4>
      <a:srgbClr val="3A6585"/>
    </a:accent4>
    <a:accent5>
      <a:srgbClr val="719046"/>
    </a:accent5>
    <a:accent6>
      <a:srgbClr val="5F5F5F"/>
    </a:accent6>
    <a:hlink>
      <a:srgbClr val="4472C4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533</TotalTime>
  <Words>3572</Words>
  <Application>Microsoft Office PowerPoint</Application>
  <PresentationFormat>宽屏</PresentationFormat>
  <Paragraphs>540</Paragraphs>
  <Slides>42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48" baseType="lpstr">
      <vt:lpstr>宋体</vt:lpstr>
      <vt:lpstr>微软雅黑</vt:lpstr>
      <vt:lpstr>Arial</vt:lpstr>
      <vt:lpstr>Calibri</vt:lpstr>
      <vt:lpstr>Impact</vt:lpstr>
      <vt:lpstr>主题5</vt:lpstr>
      <vt:lpstr>扁平化商务计划书主题模板</vt:lpstr>
      <vt:lpstr>PowerPoint 演示文稿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Thanks. And Your Slogan Here.</vt:lpstr>
      <vt:lpstr>PowerPoint 演示文稿</vt:lpstr>
      <vt:lpstr>PowerPoint 演示文稿</vt:lpstr>
      <vt:lpstr>快速设计页面  Quick Slides Design</vt:lpstr>
      <vt:lpstr>更改页面中的图标  Replace Icons</vt:lpstr>
      <vt:lpstr>填充图示中的图片  Picture Fill</vt:lpstr>
      <vt:lpstr>更改图示中的插图  Replace Vectors</vt:lpstr>
      <vt:lpstr>编辑智能图表 Edit Smart Diagram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Base>https://www.islide.cc</HyperlinkBase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www.51pptmoban.com</cp:keywords>
  <cp:lastModifiedBy>YANGS</cp:lastModifiedBy>
  <cp:revision>65</cp:revision>
  <cp:lastPrinted>2017-11-14T16:00:00Z</cp:lastPrinted>
  <dcterms:created xsi:type="dcterms:W3CDTF">2017-11-14T16:00:00Z</dcterms:created>
  <dcterms:modified xsi:type="dcterms:W3CDTF">2018-09-18T15:50:21Z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</Properties>
</file>