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9" r:id="rId3"/>
    <p:sldId id="257" r:id="rId4"/>
    <p:sldId id="261" r:id="rId5"/>
    <p:sldId id="262" r:id="rId6"/>
    <p:sldId id="264" r:id="rId7"/>
    <p:sldId id="266" r:id="rId8"/>
    <p:sldId id="268" r:id="rId9"/>
    <p:sldId id="267" r:id="rId10"/>
    <p:sldId id="269" r:id="rId11"/>
    <p:sldId id="271" r:id="rId12"/>
    <p:sldId id="285" r:id="rId13"/>
    <p:sldId id="289" r:id="rId14"/>
    <p:sldId id="290" r:id="rId15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A9C3"/>
    <a:srgbClr val="95CDA4"/>
    <a:srgbClr val="8AD1C9"/>
    <a:srgbClr val="92C8B1"/>
    <a:srgbClr val="85C596"/>
    <a:srgbClr val="F284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4" d="100"/>
          <a:sy n="94" d="100"/>
        </p:scale>
        <p:origin x="78" y="5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BED5C10-5EF0-4602-A91C-9C6418BE3604}" type="datetimeFigureOut">
              <a:rPr lang="zh-CN" altLang="en-US"/>
              <a:pPr>
                <a:defRPr/>
              </a:pPr>
              <a:t>2018/9/18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C417FCFA-B7FF-473A-9E63-C9C6CD2466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7167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文本占位符 2"/>
          <p:cNvSpPr>
            <a:spLocks noGrp="1" noChangeArrowheads="1"/>
          </p:cNvSpPr>
          <p:nvPr>
            <p:ph type="body" idx="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更多模板请关注：https://haosc.taobao.com</a:t>
            </a:r>
          </a:p>
        </p:txBody>
      </p:sp>
    </p:spTree>
    <p:extLst>
      <p:ext uri="{BB962C8B-B14F-4D97-AF65-F5344CB8AC3E}">
        <p14:creationId xmlns:p14="http://schemas.microsoft.com/office/powerpoint/2010/main" val="28402782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文本占位符 2"/>
          <p:cNvSpPr>
            <a:spLocks noGrp="1" noChangeArrowheads="1"/>
          </p:cNvSpPr>
          <p:nvPr>
            <p:ph type="body" idx="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更多模板请关注：https://haosc.taobao.com</a:t>
            </a:r>
          </a:p>
        </p:txBody>
      </p:sp>
    </p:spTree>
    <p:extLst>
      <p:ext uri="{BB962C8B-B14F-4D97-AF65-F5344CB8AC3E}">
        <p14:creationId xmlns:p14="http://schemas.microsoft.com/office/powerpoint/2010/main" val="3543770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6CB4B-2CC7-4C51-8E7F-6EDD3547FD1A}" type="datetimeFigureOut">
              <a:rPr lang="zh-CN" altLang="en-US"/>
              <a:pPr>
                <a:defRPr/>
              </a:pPr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A5440-94F8-498F-81E5-4F9D95C6DC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760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0EE282-2737-454C-ACFA-E952EEAA86A7}" type="datetimeFigureOut">
              <a:rPr lang="zh-CN" altLang="en-US"/>
              <a:pPr>
                <a:defRPr/>
              </a:pPr>
              <a:t>2018/9/18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5CA53-4173-4B48-AEDB-9DBB60C9CB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929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480DF-3E7A-4B30-9F91-D06A503464CE}" type="datetimeFigureOut">
              <a:rPr lang="zh-CN" altLang="en-US"/>
              <a:pPr>
                <a:defRPr/>
              </a:pPr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189BC1-2280-4325-A54A-2544CFCC96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548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EB864-C405-4AFC-BE18-3F6F5512B2FB}" type="datetimeFigureOut">
              <a:rPr lang="zh-CN" altLang="en-US"/>
              <a:pPr>
                <a:defRPr/>
              </a:pPr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5D3F9-0B6F-4FAB-979C-951CC457CB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044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FE8661-F56A-4BCF-8EF5-7E5C7DFCE58C}" type="datetimeFigureOut">
              <a:rPr lang="zh-CN" altLang="en-US"/>
              <a:pPr>
                <a:defRPr/>
              </a:pPr>
              <a:t>2018/9/18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C2FC8-0D3C-43AF-BDED-B87A9E85B8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932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28239-833A-4022-BA49-5B1B866FF186}" type="datetimeFigureOut">
              <a:rPr lang="zh-CN" altLang="en-US"/>
              <a:pPr>
                <a:defRPr/>
              </a:pPr>
              <a:t>2018/9/18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A989BB-B74E-4FBF-90A4-C64EAEF91C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946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77FB8-D32D-4CD8-8BB7-91DF49FBEA62}" type="datetimeFigureOut">
              <a:rPr lang="zh-CN" altLang="en-US"/>
              <a:pPr>
                <a:defRPr/>
              </a:pPr>
              <a:t>2018/9/18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C1B185-9E62-4164-90C7-A0068C28B1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589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19A73-66DC-4BBC-9AB3-D587B8A4FE70}" type="datetimeFigureOut">
              <a:rPr lang="zh-CN" altLang="en-US"/>
              <a:pPr>
                <a:defRPr/>
              </a:pPr>
              <a:t>2018/9/18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3B302-D9F4-4D2C-A044-4B16455B86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899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DD057F-53EC-4069-A82C-577CD8F7E975}" type="datetimeFigureOut">
              <a:rPr lang="zh-CN" altLang="en-US"/>
              <a:pPr>
                <a:defRPr/>
              </a:pPr>
              <a:t>2018/9/18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09247C-256C-41E2-BB43-DA89E90871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8990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699BE3-53A0-420A-B603-675EEF2F685B}" type="datetimeFigureOut">
              <a:rPr lang="zh-CN" altLang="en-US"/>
              <a:pPr>
                <a:defRPr/>
              </a:pPr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5AC720-46CC-4220-810F-3CB1DDC91A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78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D97391B-DE8B-4B3B-8F00-56A0DEC1A176}" type="datetimeFigureOut">
              <a:rPr lang="zh-CN" altLang="en-US"/>
              <a:pPr>
                <a:defRPr/>
              </a:pPr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1B7BE15-ACAF-478F-897D-A539BFBDA0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0.png"/><Relationship Id="rId18" Type="http://schemas.openxmlformats.org/officeDocument/2006/relationships/image" Target="../media/image35.png"/><Relationship Id="rId26" Type="http://schemas.openxmlformats.org/officeDocument/2006/relationships/image" Target="../media/image42.png"/><Relationship Id="rId3" Type="http://schemas.openxmlformats.org/officeDocument/2006/relationships/image" Target="../media/image25.png"/><Relationship Id="rId21" Type="http://schemas.openxmlformats.org/officeDocument/2006/relationships/image" Target="../media/image38.png"/><Relationship Id="rId7" Type="http://schemas.openxmlformats.org/officeDocument/2006/relationships/image" Target="../media/image26.png"/><Relationship Id="rId12" Type="http://schemas.openxmlformats.org/officeDocument/2006/relationships/image" Target="../media/image4.png"/><Relationship Id="rId17" Type="http://schemas.openxmlformats.org/officeDocument/2006/relationships/image" Target="../media/image34.png"/><Relationship Id="rId25" Type="http://schemas.openxmlformats.org/officeDocument/2006/relationships/image" Target="../media/image41.png"/><Relationship Id="rId2" Type="http://schemas.openxmlformats.org/officeDocument/2006/relationships/image" Target="../media/image16.png"/><Relationship Id="rId16" Type="http://schemas.openxmlformats.org/officeDocument/2006/relationships/image" Target="../media/image33.png"/><Relationship Id="rId20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29.png"/><Relationship Id="rId24" Type="http://schemas.openxmlformats.org/officeDocument/2006/relationships/image" Target="../media/image40.png"/><Relationship Id="rId5" Type="http://schemas.openxmlformats.org/officeDocument/2006/relationships/image" Target="../media/image8.png"/><Relationship Id="rId15" Type="http://schemas.openxmlformats.org/officeDocument/2006/relationships/image" Target="../media/image32.png"/><Relationship Id="rId23" Type="http://schemas.openxmlformats.org/officeDocument/2006/relationships/image" Target="../media/image21.png"/><Relationship Id="rId28" Type="http://schemas.openxmlformats.org/officeDocument/2006/relationships/image" Target="../media/image44.png"/><Relationship Id="rId10" Type="http://schemas.openxmlformats.org/officeDocument/2006/relationships/image" Target="../media/image28.png"/><Relationship Id="rId19" Type="http://schemas.openxmlformats.org/officeDocument/2006/relationships/image" Target="../media/image36.png"/><Relationship Id="rId4" Type="http://schemas.openxmlformats.org/officeDocument/2006/relationships/image" Target="../media/image5.png"/><Relationship Id="rId9" Type="http://schemas.openxmlformats.org/officeDocument/2006/relationships/image" Target="../media/image13.png"/><Relationship Id="rId14" Type="http://schemas.openxmlformats.org/officeDocument/2006/relationships/image" Target="../media/image31.png"/><Relationship Id="rId22" Type="http://schemas.openxmlformats.org/officeDocument/2006/relationships/image" Target="../media/image39.png"/><Relationship Id="rId27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45.png"/><Relationship Id="rId3" Type="http://schemas.openxmlformats.org/officeDocument/2006/relationships/image" Target="../media/image5.png"/><Relationship Id="rId7" Type="http://schemas.openxmlformats.org/officeDocument/2006/relationships/image" Target="../media/image27.png"/><Relationship Id="rId12" Type="http://schemas.openxmlformats.org/officeDocument/2006/relationships/image" Target="../media/image3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11" Type="http://schemas.openxmlformats.org/officeDocument/2006/relationships/image" Target="../media/image4.png"/><Relationship Id="rId5" Type="http://schemas.openxmlformats.org/officeDocument/2006/relationships/image" Target="../media/image9.png"/><Relationship Id="rId15" Type="http://schemas.openxmlformats.org/officeDocument/2006/relationships/image" Target="../media/image25.png"/><Relationship Id="rId10" Type="http://schemas.openxmlformats.org/officeDocument/2006/relationships/image" Target="../media/image29.png"/><Relationship Id="rId4" Type="http://schemas.openxmlformats.org/officeDocument/2006/relationships/image" Target="../media/image8.png"/><Relationship Id="rId9" Type="http://schemas.openxmlformats.org/officeDocument/2006/relationships/image" Target="../media/image28.png"/><Relationship Id="rId1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49.jpeg"/><Relationship Id="rId5" Type="http://schemas.openxmlformats.org/officeDocument/2006/relationships/tags" Target="../tags/tag5.xml"/><Relationship Id="rId10" Type="http://schemas.openxmlformats.org/officeDocument/2006/relationships/image" Target="../media/image46.png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4" descr="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620000">
            <a:off x="6282531" y="-237331"/>
            <a:ext cx="741363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5" descr="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0" y="5984875"/>
            <a:ext cx="793750" cy="113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图片 6" descr="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60000">
            <a:off x="-137319" y="2275681"/>
            <a:ext cx="895350" cy="158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图片 7" descr="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00000">
            <a:off x="4062412" y="-615950"/>
            <a:ext cx="1720851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图片 8" descr="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0000">
            <a:off x="711200" y="5740400"/>
            <a:ext cx="1355725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图片 9" descr="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4150" y="2338388"/>
            <a:ext cx="615950" cy="170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图片 10" descr="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80000">
            <a:off x="-828675" y="4124325"/>
            <a:ext cx="1846263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图片 11" descr="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825" y="5921375"/>
            <a:ext cx="1225550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图片 12" descr="1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5275" y="6124575"/>
            <a:ext cx="922338" cy="101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图片 13" descr="1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9075" y="5799138"/>
            <a:ext cx="911225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4" name="图片 14" descr="1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20000">
            <a:off x="6338094" y="5572919"/>
            <a:ext cx="1593850" cy="180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5" name="图片 15" descr="14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9413" y="5659438"/>
            <a:ext cx="1052513" cy="139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6" name="图片 16" descr="6777777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040000">
            <a:off x="3198813" y="6327775"/>
            <a:ext cx="927100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7" name="图片 17" descr="9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560000">
            <a:off x="7610475" y="6159500"/>
            <a:ext cx="1128713" cy="95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8" name="图片 18" descr="11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60000">
            <a:off x="8689181" y="6134895"/>
            <a:ext cx="733425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9" name="图片 19" descr="12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60000">
            <a:off x="9913144" y="5744369"/>
            <a:ext cx="912812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0" name="图片 20" descr="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080000">
            <a:off x="-281781" y="1405731"/>
            <a:ext cx="1225550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1" name="图片 21" descr="9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8" y="-263525"/>
            <a:ext cx="1233488" cy="145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2" name="图片 22" descr="12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840000" flipV="1">
            <a:off x="1383506" y="-810419"/>
            <a:ext cx="1036638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3" name="图片 23" descr="11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6725" y="-271463"/>
            <a:ext cx="920750" cy="101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4" name="图片 1" descr="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20000" flipV="1">
            <a:off x="7599362" y="-614362"/>
            <a:ext cx="1355725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5" name="图片 2" descr="14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3688" y="-361950"/>
            <a:ext cx="1054100" cy="139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6" name="图片 24" descr="6777777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0000" flipV="1">
            <a:off x="9985375" y="60325"/>
            <a:ext cx="731838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7" name="图片 25" descr="9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">
            <a:off x="10944225" y="-223838"/>
            <a:ext cx="1128713" cy="95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8" name="图片 26" descr="13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580000">
            <a:off x="11271250" y="455613"/>
            <a:ext cx="1309688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9" name="图片 27" descr="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220000">
            <a:off x="11455400" y="1311275"/>
            <a:ext cx="741363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00" name="图片 28" descr="9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020000" flipH="1">
            <a:off x="11447463" y="4992688"/>
            <a:ext cx="1398587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01" name="图片 30" descr="11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860000">
            <a:off x="11409363" y="4059238"/>
            <a:ext cx="733425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02" name="图片 31" descr="4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1538" y="5924550"/>
            <a:ext cx="1362075" cy="172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矩形 32"/>
          <p:cNvSpPr/>
          <p:nvPr/>
        </p:nvSpPr>
        <p:spPr>
          <a:xfrm>
            <a:off x="2060575" y="1944688"/>
            <a:ext cx="8159750" cy="2625725"/>
          </a:xfrm>
          <a:prstGeom prst="rect">
            <a:avLst/>
          </a:prstGeom>
          <a:solidFill>
            <a:schemeClr val="bg1">
              <a:alpha val="6000"/>
            </a:schemeClr>
          </a:solidFill>
          <a:ln w="38100">
            <a:solidFill>
              <a:srgbClr val="F6A9C3">
                <a:alpha val="43000"/>
              </a:srgb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2363788" y="2422525"/>
            <a:ext cx="7377112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spc="3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唯美小清新水彩花卉模板</a:t>
            </a:r>
            <a:r>
              <a:rPr lang="zh-CN" altLang="en-US" sz="1600" spc="3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 </a:t>
            </a:r>
          </a:p>
        </p:txBody>
      </p:sp>
      <p:sp>
        <p:nvSpPr>
          <p:cNvPr id="2" name="文本框 3074"/>
          <p:cNvSpPr txBox="1"/>
          <p:nvPr/>
        </p:nvSpPr>
        <p:spPr>
          <a:xfrm>
            <a:off x="3673475" y="3933825"/>
            <a:ext cx="1971675" cy="339725"/>
          </a:xfrm>
          <a:prstGeom prst="rect">
            <a:avLst/>
          </a:prstGeom>
          <a:noFill/>
          <a:ln w="9525">
            <a:noFill/>
            <a:miter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汇报</a:t>
            </a: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人：小白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3075"/>
          <p:cNvSpPr txBox="1"/>
          <p:nvPr/>
        </p:nvSpPr>
        <p:spPr>
          <a:xfrm>
            <a:off x="6099175" y="3933825"/>
            <a:ext cx="2501900" cy="339725"/>
          </a:xfrm>
          <a:prstGeom prst="rect">
            <a:avLst/>
          </a:prstGeom>
          <a:noFill/>
          <a:ln w="9525">
            <a:noFill/>
            <a:miter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时间</a:t>
            </a: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2018.09.13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362200" y="3295650"/>
            <a:ext cx="7165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Verdana" panose="020B0604030504040204" charset="0"/>
                <a:ea typeface="+mn-ea"/>
              </a:rPr>
              <a:t> 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</a:rPr>
              <a:t>ＡＤＤ　ＹＯＵＲ　ＴＥＸＴ　ＨＥＲＥ      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+mn-ea"/>
              </a:rPr>
              <a:t>ＡＤＤ　ＹＯＵＲ　ＴＥＸＴ　ＨＥＲＥ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Arial Unicode MS" panose="020B0604020202020204" charset="-122"/>
              <a:ea typeface="Arial Unicode MS" panose="020B0604020202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32" descr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79375"/>
            <a:ext cx="530225" cy="78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文本框 48"/>
          <p:cNvSpPr txBox="1"/>
          <p:nvPr/>
        </p:nvSpPr>
        <p:spPr>
          <a:xfrm>
            <a:off x="631825" y="60325"/>
            <a:ext cx="2152650" cy="741363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t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请关注公众号</a:t>
            </a:r>
            <a:endParaRPr lang="zh-CN" altLang="en-US" sz="2000" b="1" kern="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8" name="空心弧 37"/>
          <p:cNvSpPr/>
          <p:nvPr/>
        </p:nvSpPr>
        <p:spPr>
          <a:xfrm flipV="1">
            <a:off x="1338263" y="1862138"/>
            <a:ext cx="1757362" cy="1757362"/>
          </a:xfrm>
          <a:prstGeom prst="blockArc">
            <a:avLst>
              <a:gd name="adj1" fmla="val 6741711"/>
              <a:gd name="adj2" fmla="val 0"/>
              <a:gd name="adj3" fmla="val 19570"/>
            </a:avLst>
          </a:prstGeom>
          <a:solidFill>
            <a:srgbClr val="F6A9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空心弧 38"/>
          <p:cNvSpPr/>
          <p:nvPr/>
        </p:nvSpPr>
        <p:spPr>
          <a:xfrm flipV="1">
            <a:off x="3806825" y="1862138"/>
            <a:ext cx="1758950" cy="1757362"/>
          </a:xfrm>
          <a:prstGeom prst="blockArc">
            <a:avLst>
              <a:gd name="adj1" fmla="val 5607005"/>
              <a:gd name="adj2" fmla="val 0"/>
              <a:gd name="adj3" fmla="val 19570"/>
            </a:avLst>
          </a:prstGeom>
          <a:solidFill>
            <a:srgbClr val="95CD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空心弧 39"/>
          <p:cNvSpPr/>
          <p:nvPr/>
        </p:nvSpPr>
        <p:spPr>
          <a:xfrm flipV="1">
            <a:off x="6259513" y="1862138"/>
            <a:ext cx="1757362" cy="1757362"/>
          </a:xfrm>
          <a:prstGeom prst="blockArc">
            <a:avLst>
              <a:gd name="adj1" fmla="val 4958870"/>
              <a:gd name="adj2" fmla="val 0"/>
              <a:gd name="adj3" fmla="val 19570"/>
            </a:avLst>
          </a:prstGeom>
          <a:solidFill>
            <a:srgbClr val="F6A9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空心弧 40"/>
          <p:cNvSpPr/>
          <p:nvPr/>
        </p:nvSpPr>
        <p:spPr>
          <a:xfrm flipV="1">
            <a:off x="8729663" y="1862138"/>
            <a:ext cx="1757362" cy="1757362"/>
          </a:xfrm>
          <a:prstGeom prst="blockArc">
            <a:avLst>
              <a:gd name="adj1" fmla="val 3332729"/>
              <a:gd name="adj2" fmla="val 0"/>
              <a:gd name="adj3" fmla="val 19570"/>
            </a:avLst>
          </a:prstGeom>
          <a:solidFill>
            <a:srgbClr val="95CD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320" name="矩形 41"/>
          <p:cNvSpPr>
            <a:spLocks noChangeArrowheads="1"/>
          </p:cNvSpPr>
          <p:nvPr/>
        </p:nvSpPr>
        <p:spPr bwMode="auto">
          <a:xfrm>
            <a:off x="1987550" y="2540000"/>
            <a:ext cx="714375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F6A9C3"/>
                </a:solidFill>
                <a:latin typeface="Impact" panose="020B0806030902050204" pitchFamily="34" charset="0"/>
                <a:ea typeface="Malgun Gothic" panose="020B0503020000020004" pitchFamily="34" charset="-127"/>
              </a:rPr>
              <a:t>01%</a:t>
            </a:r>
          </a:p>
        </p:txBody>
      </p:sp>
      <p:sp>
        <p:nvSpPr>
          <p:cNvPr id="13321" name="矩形 42"/>
          <p:cNvSpPr>
            <a:spLocks noChangeArrowheads="1"/>
          </p:cNvSpPr>
          <p:nvPr/>
        </p:nvSpPr>
        <p:spPr bwMode="auto">
          <a:xfrm>
            <a:off x="4343400" y="2549525"/>
            <a:ext cx="80645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95CDA4"/>
                </a:solidFill>
                <a:latin typeface="Impact" panose="020B0806030902050204" pitchFamily="34" charset="0"/>
                <a:ea typeface="Malgun Gothic" panose="020B0503020000020004" pitchFamily="34" charset="-127"/>
              </a:rPr>
              <a:t>02%</a:t>
            </a:r>
          </a:p>
        </p:txBody>
      </p:sp>
      <p:sp>
        <p:nvSpPr>
          <p:cNvPr id="13322" name="矩形 43"/>
          <p:cNvSpPr>
            <a:spLocks noChangeArrowheads="1"/>
          </p:cNvSpPr>
          <p:nvPr/>
        </p:nvSpPr>
        <p:spPr bwMode="auto">
          <a:xfrm>
            <a:off x="6784975" y="2540000"/>
            <a:ext cx="631825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F6A9C3"/>
                </a:solidFill>
                <a:latin typeface="Impact" panose="020B0806030902050204" pitchFamily="34" charset="0"/>
                <a:ea typeface="Malgun Gothic" panose="020B0503020000020004" pitchFamily="34" charset="-127"/>
              </a:rPr>
              <a:t>03%</a:t>
            </a:r>
          </a:p>
        </p:txBody>
      </p:sp>
      <p:sp>
        <p:nvSpPr>
          <p:cNvPr id="13323" name="矩形 44"/>
          <p:cNvSpPr>
            <a:spLocks noChangeArrowheads="1"/>
          </p:cNvSpPr>
          <p:nvPr/>
        </p:nvSpPr>
        <p:spPr bwMode="auto">
          <a:xfrm>
            <a:off x="9277350" y="2549525"/>
            <a:ext cx="669925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95CDA4"/>
                </a:solidFill>
                <a:latin typeface="Impact" panose="020B0806030902050204" pitchFamily="34" charset="0"/>
                <a:ea typeface="Malgun Gothic" panose="020B0503020000020004" pitchFamily="34" charset="-127"/>
              </a:rPr>
              <a:t>04%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174750" y="4271963"/>
            <a:ext cx="2030413" cy="757237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小白，一个资深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设计师，专注研究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多年，帮你解决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烦恼，喜欢大家多多支持，谢谢！</a:t>
            </a:r>
          </a:p>
        </p:txBody>
      </p:sp>
      <p:sp>
        <p:nvSpPr>
          <p:cNvPr id="13325" name="TextBox 1210"/>
          <p:cNvSpPr>
            <a:spLocks noChangeArrowheads="1"/>
          </p:cNvSpPr>
          <p:nvPr/>
        </p:nvSpPr>
        <p:spPr bwMode="auto">
          <a:xfrm>
            <a:off x="1238250" y="3919538"/>
            <a:ext cx="18478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706E6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请关注公众号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683000" y="4271963"/>
            <a:ext cx="2030413" cy="9874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小白，一个资深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设计师，专注研究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多年，帮你解决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烦恼，喜欢大家多多支持，谢谢！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 dirty="0">
              <a:solidFill>
                <a:srgbClr val="706E6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3327" name="TextBox 1210"/>
          <p:cNvSpPr>
            <a:spLocks noChangeArrowheads="1"/>
          </p:cNvSpPr>
          <p:nvPr/>
        </p:nvSpPr>
        <p:spPr bwMode="auto">
          <a:xfrm>
            <a:off x="3746500" y="3919538"/>
            <a:ext cx="18478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706E6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请关注公众号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176963" y="4271963"/>
            <a:ext cx="2030412" cy="757237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小白，一个资深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设计师，专注研究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多年，帮你解决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烦恼，喜欢大家多多支持，谢谢！</a:t>
            </a:r>
          </a:p>
        </p:txBody>
      </p:sp>
      <p:sp>
        <p:nvSpPr>
          <p:cNvPr id="13329" name="TextBox 1210"/>
          <p:cNvSpPr>
            <a:spLocks noChangeArrowheads="1"/>
          </p:cNvSpPr>
          <p:nvPr/>
        </p:nvSpPr>
        <p:spPr bwMode="auto">
          <a:xfrm>
            <a:off x="6254750" y="3919538"/>
            <a:ext cx="18478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706E6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请关注公众号</a:t>
            </a:r>
          </a:p>
          <a:p>
            <a:pPr algn="ctr" eaLnBrk="1" hangingPunct="1"/>
            <a:endParaRPr lang="zh-CN" altLang="en-US" sz="1600" b="1">
              <a:solidFill>
                <a:srgbClr val="706E6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26475" y="4271963"/>
            <a:ext cx="2028825" cy="757237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小白，一个资深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设计师，专注研究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多年，帮你解决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烦恼，喜欢大家多多支持，谢谢！</a:t>
            </a:r>
          </a:p>
        </p:txBody>
      </p:sp>
      <p:sp>
        <p:nvSpPr>
          <p:cNvPr id="13331" name="TextBox 1210"/>
          <p:cNvSpPr>
            <a:spLocks noChangeArrowheads="1"/>
          </p:cNvSpPr>
          <p:nvPr/>
        </p:nvSpPr>
        <p:spPr bwMode="auto">
          <a:xfrm>
            <a:off x="8702675" y="3919538"/>
            <a:ext cx="18478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706E6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请关注公众号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32" descr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79375"/>
            <a:ext cx="530225" cy="78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文本框 48"/>
          <p:cNvSpPr txBox="1"/>
          <p:nvPr/>
        </p:nvSpPr>
        <p:spPr>
          <a:xfrm>
            <a:off x="631825" y="60325"/>
            <a:ext cx="2152650" cy="741363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t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请关注公众号</a:t>
            </a:r>
            <a:endParaRPr lang="zh-CN" altLang="en-US" sz="2000" b="1" kern="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340" name="Freeform 7"/>
          <p:cNvSpPr>
            <a:spLocks/>
          </p:cNvSpPr>
          <p:nvPr/>
        </p:nvSpPr>
        <p:spPr bwMode="auto">
          <a:xfrm rot="-2700000">
            <a:off x="5351463" y="1827213"/>
            <a:ext cx="1674812" cy="1674812"/>
          </a:xfrm>
          <a:custGeom>
            <a:avLst/>
            <a:gdLst>
              <a:gd name="T0" fmla="*/ 1675277 w 720"/>
              <a:gd name="T1" fmla="*/ 639863 h 720"/>
              <a:gd name="T2" fmla="*/ 1496115 w 720"/>
              <a:gd name="T3" fmla="*/ 819024 h 720"/>
              <a:gd name="T4" fmla="*/ 1496115 w 720"/>
              <a:gd name="T5" fmla="*/ 819024 h 720"/>
              <a:gd name="T6" fmla="*/ 1403044 w 720"/>
              <a:gd name="T7" fmla="*/ 781796 h 720"/>
              <a:gd name="T8" fmla="*/ 1323934 w 720"/>
              <a:gd name="T9" fmla="*/ 728280 h 720"/>
              <a:gd name="T10" fmla="*/ 1263438 w 720"/>
              <a:gd name="T11" fmla="*/ 828331 h 720"/>
              <a:gd name="T12" fmla="*/ 1261111 w 720"/>
              <a:gd name="T13" fmla="*/ 849272 h 720"/>
              <a:gd name="T14" fmla="*/ 1261111 w 720"/>
              <a:gd name="T15" fmla="*/ 1261111 h 720"/>
              <a:gd name="T16" fmla="*/ 1261111 w 720"/>
              <a:gd name="T17" fmla="*/ 1261111 h 720"/>
              <a:gd name="T18" fmla="*/ 828331 w 720"/>
              <a:gd name="T19" fmla="*/ 1261111 h 720"/>
              <a:gd name="T20" fmla="*/ 802737 w 720"/>
              <a:gd name="T21" fmla="*/ 1263438 h 720"/>
              <a:gd name="T22" fmla="*/ 688725 w 720"/>
              <a:gd name="T23" fmla="*/ 1330915 h 720"/>
              <a:gd name="T24" fmla="*/ 730607 w 720"/>
              <a:gd name="T25" fmla="*/ 1419332 h 720"/>
              <a:gd name="T26" fmla="*/ 744568 w 720"/>
              <a:gd name="T27" fmla="*/ 1435619 h 720"/>
              <a:gd name="T28" fmla="*/ 779469 w 720"/>
              <a:gd name="T29" fmla="*/ 1517056 h 720"/>
              <a:gd name="T30" fmla="*/ 618922 w 720"/>
              <a:gd name="T31" fmla="*/ 1675277 h 720"/>
              <a:gd name="T32" fmla="*/ 460701 w 720"/>
              <a:gd name="T33" fmla="*/ 1517056 h 720"/>
              <a:gd name="T34" fmla="*/ 460701 w 720"/>
              <a:gd name="T35" fmla="*/ 1517056 h 720"/>
              <a:gd name="T36" fmla="*/ 493276 w 720"/>
              <a:gd name="T37" fmla="*/ 1435619 h 720"/>
              <a:gd name="T38" fmla="*/ 509563 w 720"/>
              <a:gd name="T39" fmla="*/ 1419332 h 720"/>
              <a:gd name="T40" fmla="*/ 551445 w 720"/>
              <a:gd name="T41" fmla="*/ 1330915 h 720"/>
              <a:gd name="T42" fmla="*/ 435107 w 720"/>
              <a:gd name="T43" fmla="*/ 1263438 h 720"/>
              <a:gd name="T44" fmla="*/ 411839 w 720"/>
              <a:gd name="T45" fmla="*/ 1261111 h 720"/>
              <a:gd name="T46" fmla="*/ 0 w 720"/>
              <a:gd name="T47" fmla="*/ 1261111 h 720"/>
              <a:gd name="T48" fmla="*/ 0 w 720"/>
              <a:gd name="T49" fmla="*/ 849272 h 720"/>
              <a:gd name="T50" fmla="*/ 2327 w 720"/>
              <a:gd name="T51" fmla="*/ 832985 h 720"/>
              <a:gd name="T52" fmla="*/ 44209 w 720"/>
              <a:gd name="T53" fmla="*/ 746894 h 720"/>
              <a:gd name="T54" fmla="*/ 93071 w 720"/>
              <a:gd name="T55" fmla="*/ 779469 h 720"/>
              <a:gd name="T56" fmla="*/ 109358 w 720"/>
              <a:gd name="T57" fmla="*/ 795757 h 720"/>
              <a:gd name="T58" fmla="*/ 214063 w 720"/>
              <a:gd name="T59" fmla="*/ 837639 h 720"/>
              <a:gd name="T60" fmla="*/ 216390 w 720"/>
              <a:gd name="T61" fmla="*/ 837639 h 720"/>
              <a:gd name="T62" fmla="*/ 414166 w 720"/>
              <a:gd name="T63" fmla="*/ 639863 h 720"/>
              <a:gd name="T64" fmla="*/ 216390 w 720"/>
              <a:gd name="T65" fmla="*/ 442087 h 720"/>
              <a:gd name="T66" fmla="*/ 214063 w 720"/>
              <a:gd name="T67" fmla="*/ 442087 h 720"/>
              <a:gd name="T68" fmla="*/ 109358 w 720"/>
              <a:gd name="T69" fmla="*/ 486296 h 720"/>
              <a:gd name="T70" fmla="*/ 93071 w 720"/>
              <a:gd name="T71" fmla="*/ 500256 h 720"/>
              <a:gd name="T72" fmla="*/ 44209 w 720"/>
              <a:gd name="T73" fmla="*/ 535158 h 720"/>
              <a:gd name="T74" fmla="*/ 2327 w 720"/>
              <a:gd name="T75" fmla="*/ 449067 h 720"/>
              <a:gd name="T76" fmla="*/ 0 w 720"/>
              <a:gd name="T77" fmla="*/ 432780 h 720"/>
              <a:gd name="T78" fmla="*/ 0 w 720"/>
              <a:gd name="T79" fmla="*/ 0 h 720"/>
              <a:gd name="T80" fmla="*/ 411839 w 720"/>
              <a:gd name="T81" fmla="*/ 0 h 720"/>
              <a:gd name="T82" fmla="*/ 432780 w 720"/>
              <a:gd name="T83" fmla="*/ 2327 h 720"/>
              <a:gd name="T84" fmla="*/ 479315 w 720"/>
              <a:gd name="T85" fmla="*/ 141933 h 720"/>
              <a:gd name="T86" fmla="*/ 442087 w 720"/>
              <a:gd name="T87" fmla="*/ 237331 h 720"/>
              <a:gd name="T88" fmla="*/ 618922 w 720"/>
              <a:gd name="T89" fmla="*/ 416492 h 720"/>
              <a:gd name="T90" fmla="*/ 798083 w 720"/>
              <a:gd name="T91" fmla="*/ 237331 h 720"/>
              <a:gd name="T92" fmla="*/ 760855 w 720"/>
              <a:gd name="T93" fmla="*/ 141933 h 720"/>
              <a:gd name="T94" fmla="*/ 807390 w 720"/>
              <a:gd name="T95" fmla="*/ 2327 h 720"/>
              <a:gd name="T96" fmla="*/ 828331 w 720"/>
              <a:gd name="T97" fmla="*/ 0 h 720"/>
              <a:gd name="T98" fmla="*/ 1261111 w 720"/>
              <a:gd name="T99" fmla="*/ 0 h 720"/>
              <a:gd name="T100" fmla="*/ 1261111 w 720"/>
              <a:gd name="T101" fmla="*/ 432780 h 720"/>
              <a:gd name="T102" fmla="*/ 1263438 w 720"/>
              <a:gd name="T103" fmla="*/ 451394 h 720"/>
              <a:gd name="T104" fmla="*/ 1323934 w 720"/>
              <a:gd name="T105" fmla="*/ 553772 h 720"/>
              <a:gd name="T106" fmla="*/ 1403044 w 720"/>
              <a:gd name="T107" fmla="*/ 500256 h 720"/>
              <a:gd name="T108" fmla="*/ 1493789 w 720"/>
              <a:gd name="T109" fmla="*/ 463028 h 720"/>
              <a:gd name="T110" fmla="*/ 1496115 w 720"/>
              <a:gd name="T111" fmla="*/ 463028 h 720"/>
              <a:gd name="T112" fmla="*/ 1675277 w 720"/>
              <a:gd name="T113" fmla="*/ 639863 h 72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" h="720">
                <a:moveTo>
                  <a:pt x="720" y="275"/>
                </a:moveTo>
                <a:cubicBezTo>
                  <a:pt x="720" y="318"/>
                  <a:pt x="686" y="352"/>
                  <a:pt x="643" y="352"/>
                </a:cubicBezTo>
                <a:cubicBezTo>
                  <a:pt x="643" y="352"/>
                  <a:pt x="643" y="352"/>
                  <a:pt x="643" y="352"/>
                </a:cubicBezTo>
                <a:cubicBezTo>
                  <a:pt x="639" y="352"/>
                  <a:pt x="621" y="351"/>
                  <a:pt x="603" y="336"/>
                </a:cubicBezTo>
                <a:cubicBezTo>
                  <a:pt x="592" y="327"/>
                  <a:pt x="580" y="313"/>
                  <a:pt x="569" y="313"/>
                </a:cubicBezTo>
                <a:cubicBezTo>
                  <a:pt x="559" y="313"/>
                  <a:pt x="550" y="323"/>
                  <a:pt x="543" y="356"/>
                </a:cubicBezTo>
                <a:cubicBezTo>
                  <a:pt x="542" y="359"/>
                  <a:pt x="542" y="362"/>
                  <a:pt x="542" y="365"/>
                </a:cubicBezTo>
                <a:cubicBezTo>
                  <a:pt x="542" y="542"/>
                  <a:pt x="542" y="542"/>
                  <a:pt x="542" y="542"/>
                </a:cubicBezTo>
                <a:cubicBezTo>
                  <a:pt x="542" y="542"/>
                  <a:pt x="542" y="542"/>
                  <a:pt x="542" y="542"/>
                </a:cubicBezTo>
                <a:cubicBezTo>
                  <a:pt x="356" y="542"/>
                  <a:pt x="356" y="542"/>
                  <a:pt x="356" y="542"/>
                </a:cubicBezTo>
                <a:cubicBezTo>
                  <a:pt x="352" y="542"/>
                  <a:pt x="349" y="543"/>
                  <a:pt x="345" y="543"/>
                </a:cubicBezTo>
                <a:cubicBezTo>
                  <a:pt x="315" y="550"/>
                  <a:pt x="300" y="559"/>
                  <a:pt x="296" y="572"/>
                </a:cubicBezTo>
                <a:cubicBezTo>
                  <a:pt x="292" y="586"/>
                  <a:pt x="304" y="599"/>
                  <a:pt x="314" y="610"/>
                </a:cubicBezTo>
                <a:cubicBezTo>
                  <a:pt x="316" y="613"/>
                  <a:pt x="318" y="615"/>
                  <a:pt x="320" y="617"/>
                </a:cubicBezTo>
                <a:cubicBezTo>
                  <a:pt x="335" y="634"/>
                  <a:pt x="335" y="651"/>
                  <a:pt x="335" y="652"/>
                </a:cubicBezTo>
                <a:cubicBezTo>
                  <a:pt x="335" y="690"/>
                  <a:pt x="304" y="720"/>
                  <a:pt x="266" y="720"/>
                </a:cubicBezTo>
                <a:cubicBezTo>
                  <a:pt x="229" y="720"/>
                  <a:pt x="198" y="690"/>
                  <a:pt x="198" y="652"/>
                </a:cubicBezTo>
                <a:cubicBezTo>
                  <a:pt x="198" y="652"/>
                  <a:pt x="198" y="652"/>
                  <a:pt x="198" y="652"/>
                </a:cubicBezTo>
                <a:cubicBezTo>
                  <a:pt x="198" y="651"/>
                  <a:pt x="197" y="634"/>
                  <a:pt x="212" y="617"/>
                </a:cubicBezTo>
                <a:cubicBezTo>
                  <a:pt x="214" y="615"/>
                  <a:pt x="216" y="613"/>
                  <a:pt x="219" y="610"/>
                </a:cubicBezTo>
                <a:cubicBezTo>
                  <a:pt x="229" y="599"/>
                  <a:pt x="241" y="586"/>
                  <a:pt x="237" y="572"/>
                </a:cubicBezTo>
                <a:cubicBezTo>
                  <a:pt x="233" y="559"/>
                  <a:pt x="217" y="550"/>
                  <a:pt x="187" y="543"/>
                </a:cubicBezTo>
                <a:cubicBezTo>
                  <a:pt x="184" y="543"/>
                  <a:pt x="180" y="542"/>
                  <a:pt x="177" y="542"/>
                </a:cubicBezTo>
                <a:cubicBezTo>
                  <a:pt x="0" y="542"/>
                  <a:pt x="0" y="542"/>
                  <a:pt x="0" y="542"/>
                </a:cubicBezTo>
                <a:cubicBezTo>
                  <a:pt x="0" y="365"/>
                  <a:pt x="0" y="365"/>
                  <a:pt x="0" y="365"/>
                </a:cubicBezTo>
                <a:cubicBezTo>
                  <a:pt x="0" y="363"/>
                  <a:pt x="0" y="360"/>
                  <a:pt x="1" y="358"/>
                </a:cubicBezTo>
                <a:cubicBezTo>
                  <a:pt x="8" y="324"/>
                  <a:pt x="17" y="321"/>
                  <a:pt x="19" y="321"/>
                </a:cubicBezTo>
                <a:cubicBezTo>
                  <a:pt x="24" y="321"/>
                  <a:pt x="33" y="329"/>
                  <a:pt x="40" y="335"/>
                </a:cubicBezTo>
                <a:cubicBezTo>
                  <a:pt x="42" y="338"/>
                  <a:pt x="45" y="340"/>
                  <a:pt x="47" y="342"/>
                </a:cubicBezTo>
                <a:cubicBezTo>
                  <a:pt x="67" y="359"/>
                  <a:pt x="87" y="360"/>
                  <a:pt x="92" y="360"/>
                </a:cubicBezTo>
                <a:cubicBezTo>
                  <a:pt x="93" y="360"/>
                  <a:pt x="93" y="360"/>
                  <a:pt x="93" y="360"/>
                </a:cubicBezTo>
                <a:cubicBezTo>
                  <a:pt x="140" y="360"/>
                  <a:pt x="178" y="322"/>
                  <a:pt x="178" y="275"/>
                </a:cubicBezTo>
                <a:cubicBezTo>
                  <a:pt x="178" y="229"/>
                  <a:pt x="140" y="190"/>
                  <a:pt x="93" y="190"/>
                </a:cubicBezTo>
                <a:cubicBezTo>
                  <a:pt x="92" y="190"/>
                  <a:pt x="92" y="190"/>
                  <a:pt x="92" y="190"/>
                </a:cubicBezTo>
                <a:cubicBezTo>
                  <a:pt x="87" y="190"/>
                  <a:pt x="67" y="192"/>
                  <a:pt x="47" y="209"/>
                </a:cubicBezTo>
                <a:cubicBezTo>
                  <a:pt x="45" y="211"/>
                  <a:pt x="42" y="213"/>
                  <a:pt x="40" y="215"/>
                </a:cubicBezTo>
                <a:cubicBezTo>
                  <a:pt x="33" y="222"/>
                  <a:pt x="24" y="230"/>
                  <a:pt x="19" y="230"/>
                </a:cubicBezTo>
                <a:cubicBezTo>
                  <a:pt x="17" y="230"/>
                  <a:pt x="8" y="227"/>
                  <a:pt x="1" y="193"/>
                </a:cubicBezTo>
                <a:cubicBezTo>
                  <a:pt x="0" y="190"/>
                  <a:pt x="0" y="188"/>
                  <a:pt x="0" y="186"/>
                </a:cubicBezTo>
                <a:cubicBezTo>
                  <a:pt x="0" y="0"/>
                  <a:pt x="0" y="0"/>
                  <a:pt x="0" y="0"/>
                </a:cubicBezTo>
                <a:cubicBezTo>
                  <a:pt x="177" y="0"/>
                  <a:pt x="177" y="0"/>
                  <a:pt x="177" y="0"/>
                </a:cubicBezTo>
                <a:cubicBezTo>
                  <a:pt x="180" y="0"/>
                  <a:pt x="183" y="1"/>
                  <a:pt x="186" y="1"/>
                </a:cubicBezTo>
                <a:cubicBezTo>
                  <a:pt x="257" y="18"/>
                  <a:pt x="223" y="42"/>
                  <a:pt x="206" y="61"/>
                </a:cubicBezTo>
                <a:cubicBezTo>
                  <a:pt x="189" y="82"/>
                  <a:pt x="190" y="102"/>
                  <a:pt x="190" y="102"/>
                </a:cubicBezTo>
                <a:cubicBezTo>
                  <a:pt x="190" y="144"/>
                  <a:pt x="224" y="179"/>
                  <a:pt x="266" y="179"/>
                </a:cubicBezTo>
                <a:cubicBezTo>
                  <a:pt x="309" y="179"/>
                  <a:pt x="343" y="144"/>
                  <a:pt x="343" y="102"/>
                </a:cubicBezTo>
                <a:cubicBezTo>
                  <a:pt x="343" y="102"/>
                  <a:pt x="344" y="82"/>
                  <a:pt x="327" y="61"/>
                </a:cubicBezTo>
                <a:cubicBezTo>
                  <a:pt x="310" y="42"/>
                  <a:pt x="276" y="18"/>
                  <a:pt x="347" y="1"/>
                </a:cubicBezTo>
                <a:cubicBezTo>
                  <a:pt x="350" y="1"/>
                  <a:pt x="353" y="0"/>
                  <a:pt x="356" y="0"/>
                </a:cubicBezTo>
                <a:cubicBezTo>
                  <a:pt x="542" y="0"/>
                  <a:pt x="542" y="0"/>
                  <a:pt x="542" y="0"/>
                </a:cubicBezTo>
                <a:cubicBezTo>
                  <a:pt x="542" y="186"/>
                  <a:pt x="542" y="186"/>
                  <a:pt x="542" y="186"/>
                </a:cubicBezTo>
                <a:cubicBezTo>
                  <a:pt x="542" y="189"/>
                  <a:pt x="542" y="192"/>
                  <a:pt x="543" y="194"/>
                </a:cubicBezTo>
                <a:cubicBezTo>
                  <a:pt x="550" y="228"/>
                  <a:pt x="559" y="238"/>
                  <a:pt x="569" y="238"/>
                </a:cubicBezTo>
                <a:cubicBezTo>
                  <a:pt x="580" y="238"/>
                  <a:pt x="592" y="224"/>
                  <a:pt x="603" y="215"/>
                </a:cubicBezTo>
                <a:cubicBezTo>
                  <a:pt x="620" y="200"/>
                  <a:pt x="638" y="199"/>
                  <a:pt x="642" y="199"/>
                </a:cubicBezTo>
                <a:cubicBezTo>
                  <a:pt x="643" y="199"/>
                  <a:pt x="643" y="199"/>
                  <a:pt x="643" y="199"/>
                </a:cubicBezTo>
                <a:cubicBezTo>
                  <a:pt x="686" y="199"/>
                  <a:pt x="720" y="233"/>
                  <a:pt x="720" y="275"/>
                </a:cubicBezTo>
                <a:close/>
              </a:path>
            </a:pathLst>
          </a:custGeom>
          <a:solidFill>
            <a:srgbClr val="85C5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" name="Group 506"/>
          <p:cNvGrpSpPr/>
          <p:nvPr/>
        </p:nvGrpSpPr>
        <p:grpSpPr bwMode="auto">
          <a:xfrm>
            <a:off x="6015562" y="2566950"/>
            <a:ext cx="296723" cy="345749"/>
            <a:chOff x="0" y="0"/>
            <a:chExt cx="495" cy="574"/>
          </a:xfrm>
          <a:solidFill>
            <a:schemeClr val="bg1"/>
          </a:solidFill>
        </p:grpSpPr>
        <p:sp>
          <p:nvSpPr>
            <p:cNvPr id="19" name="AutoShape 504"/>
            <p:cNvSpPr/>
            <p:nvPr/>
          </p:nvSpPr>
          <p:spPr bwMode="auto">
            <a:xfrm>
              <a:off x="0" y="0"/>
              <a:ext cx="495" cy="5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w 21600"/>
                <a:gd name="T57" fmla="*/ 0 h 21600"/>
                <a:gd name="T58" fmla="*/ 0 w 21600"/>
                <a:gd name="T59" fmla="*/ 0 h 21600"/>
                <a:gd name="T60" fmla="*/ 0 w 21600"/>
                <a:gd name="T61" fmla="*/ 0 h 21600"/>
                <a:gd name="T62" fmla="*/ 0 w 21600"/>
                <a:gd name="T63" fmla="*/ 0 h 21600"/>
                <a:gd name="T64" fmla="*/ 0 w 21600"/>
                <a:gd name="T65" fmla="*/ 0 h 21600"/>
                <a:gd name="T66" fmla="*/ 0 w 21600"/>
                <a:gd name="T67" fmla="*/ 0 h 21600"/>
                <a:gd name="T68" fmla="*/ 0 w 21600"/>
                <a:gd name="T69" fmla="*/ 0 h 21600"/>
                <a:gd name="T70" fmla="*/ 0 w 21600"/>
                <a:gd name="T71" fmla="*/ 0 h 21600"/>
                <a:gd name="T72" fmla="*/ 0 w 21600"/>
                <a:gd name="T73" fmla="*/ 0 h 21600"/>
                <a:gd name="T74" fmla="*/ 0 w 21600"/>
                <a:gd name="T75" fmla="*/ 0 h 21600"/>
                <a:gd name="T76" fmla="*/ 0 w 21600"/>
                <a:gd name="T77" fmla="*/ 0 h 21600"/>
                <a:gd name="T78" fmla="*/ 0 w 21600"/>
                <a:gd name="T79" fmla="*/ 0 h 21600"/>
                <a:gd name="T80" fmla="*/ 0 w 21600"/>
                <a:gd name="T81" fmla="*/ 0 h 21600"/>
                <a:gd name="T82" fmla="*/ 0 w 21600"/>
                <a:gd name="T83" fmla="*/ 0 h 21600"/>
                <a:gd name="T84" fmla="*/ 0 w 21600"/>
                <a:gd name="T85" fmla="*/ 0 h 21600"/>
                <a:gd name="T86" fmla="*/ 0 w 21600"/>
                <a:gd name="T87" fmla="*/ 0 h 21600"/>
                <a:gd name="T88" fmla="*/ 0 w 21600"/>
                <a:gd name="T89" fmla="*/ 0 h 21600"/>
                <a:gd name="T90" fmla="*/ 0 w 21600"/>
                <a:gd name="T91" fmla="*/ 0 h 21600"/>
                <a:gd name="T92" fmla="*/ 0 w 21600"/>
                <a:gd name="T93" fmla="*/ 0 h 2160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21600" h="21600">
                  <a:moveTo>
                    <a:pt x="19055" y="2989"/>
                  </a:moveTo>
                  <a:lnTo>
                    <a:pt x="19055" y="1827"/>
                  </a:lnTo>
                  <a:cubicBezTo>
                    <a:pt x="19055" y="683"/>
                    <a:pt x="18218" y="0"/>
                    <a:pt x="16814" y="0"/>
                  </a:cubicBezTo>
                  <a:cubicBezTo>
                    <a:pt x="15411" y="0"/>
                    <a:pt x="14573" y="683"/>
                    <a:pt x="14573" y="1827"/>
                  </a:cubicBezTo>
                  <a:lnTo>
                    <a:pt x="14573" y="2989"/>
                  </a:lnTo>
                  <a:lnTo>
                    <a:pt x="13055" y="2989"/>
                  </a:lnTo>
                  <a:lnTo>
                    <a:pt x="13055" y="1827"/>
                  </a:lnTo>
                  <a:cubicBezTo>
                    <a:pt x="13055" y="683"/>
                    <a:pt x="12217" y="0"/>
                    <a:pt x="10814" y="0"/>
                  </a:cubicBezTo>
                  <a:cubicBezTo>
                    <a:pt x="9411" y="0"/>
                    <a:pt x="8573" y="683"/>
                    <a:pt x="8573" y="1827"/>
                  </a:cubicBezTo>
                  <a:lnTo>
                    <a:pt x="8573" y="2989"/>
                  </a:lnTo>
                  <a:lnTo>
                    <a:pt x="7055" y="2989"/>
                  </a:lnTo>
                  <a:lnTo>
                    <a:pt x="7055" y="1827"/>
                  </a:lnTo>
                  <a:cubicBezTo>
                    <a:pt x="7055" y="683"/>
                    <a:pt x="6217" y="0"/>
                    <a:pt x="4814" y="0"/>
                  </a:cubicBezTo>
                  <a:cubicBezTo>
                    <a:pt x="3410" y="0"/>
                    <a:pt x="2573" y="683"/>
                    <a:pt x="2573" y="1827"/>
                  </a:cubicBezTo>
                  <a:lnTo>
                    <a:pt x="2573" y="2989"/>
                  </a:lnTo>
                  <a:lnTo>
                    <a:pt x="0" y="2989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2989"/>
                  </a:lnTo>
                  <a:lnTo>
                    <a:pt x="19055" y="2989"/>
                  </a:lnTo>
                  <a:close/>
                  <a:moveTo>
                    <a:pt x="15773" y="1827"/>
                  </a:moveTo>
                  <a:cubicBezTo>
                    <a:pt x="15773" y="1263"/>
                    <a:pt x="16074" y="1034"/>
                    <a:pt x="16814" y="1034"/>
                  </a:cubicBezTo>
                  <a:cubicBezTo>
                    <a:pt x="17555" y="1034"/>
                    <a:pt x="17855" y="1263"/>
                    <a:pt x="17855" y="1827"/>
                  </a:cubicBezTo>
                  <a:lnTo>
                    <a:pt x="17855" y="4935"/>
                  </a:lnTo>
                  <a:cubicBezTo>
                    <a:pt x="17855" y="5499"/>
                    <a:pt x="17555" y="5728"/>
                    <a:pt x="16814" y="5728"/>
                  </a:cubicBezTo>
                  <a:cubicBezTo>
                    <a:pt x="16074" y="5728"/>
                    <a:pt x="15773" y="5499"/>
                    <a:pt x="15773" y="4935"/>
                  </a:cubicBezTo>
                  <a:lnTo>
                    <a:pt x="15773" y="1827"/>
                  </a:lnTo>
                  <a:close/>
                  <a:moveTo>
                    <a:pt x="9774" y="1827"/>
                  </a:moveTo>
                  <a:cubicBezTo>
                    <a:pt x="9774" y="1263"/>
                    <a:pt x="10074" y="1034"/>
                    <a:pt x="10814" y="1034"/>
                  </a:cubicBezTo>
                  <a:cubicBezTo>
                    <a:pt x="11555" y="1034"/>
                    <a:pt x="11855" y="1263"/>
                    <a:pt x="11855" y="1827"/>
                  </a:cubicBezTo>
                  <a:lnTo>
                    <a:pt x="11855" y="4935"/>
                  </a:lnTo>
                  <a:cubicBezTo>
                    <a:pt x="11855" y="5499"/>
                    <a:pt x="11555" y="5728"/>
                    <a:pt x="10814" y="5728"/>
                  </a:cubicBezTo>
                  <a:cubicBezTo>
                    <a:pt x="10074" y="5728"/>
                    <a:pt x="9774" y="5499"/>
                    <a:pt x="9774" y="4935"/>
                  </a:cubicBezTo>
                  <a:lnTo>
                    <a:pt x="9774" y="1827"/>
                  </a:lnTo>
                  <a:close/>
                  <a:moveTo>
                    <a:pt x="3774" y="1827"/>
                  </a:moveTo>
                  <a:cubicBezTo>
                    <a:pt x="3774" y="1263"/>
                    <a:pt x="4074" y="1034"/>
                    <a:pt x="4814" y="1034"/>
                  </a:cubicBezTo>
                  <a:cubicBezTo>
                    <a:pt x="5555" y="1034"/>
                    <a:pt x="5855" y="1263"/>
                    <a:pt x="5855" y="1827"/>
                  </a:cubicBezTo>
                  <a:lnTo>
                    <a:pt x="5855" y="4935"/>
                  </a:lnTo>
                  <a:cubicBezTo>
                    <a:pt x="5855" y="5499"/>
                    <a:pt x="5555" y="5728"/>
                    <a:pt x="4814" y="5728"/>
                  </a:cubicBezTo>
                  <a:cubicBezTo>
                    <a:pt x="4074" y="5728"/>
                    <a:pt x="3774" y="5499"/>
                    <a:pt x="3774" y="4935"/>
                  </a:cubicBezTo>
                  <a:lnTo>
                    <a:pt x="3774" y="1827"/>
                  </a:lnTo>
                  <a:close/>
                  <a:moveTo>
                    <a:pt x="19801" y="20049"/>
                  </a:moveTo>
                  <a:lnTo>
                    <a:pt x="1801" y="20049"/>
                  </a:lnTo>
                  <a:lnTo>
                    <a:pt x="1801" y="7125"/>
                  </a:lnTo>
                  <a:lnTo>
                    <a:pt x="19801" y="7125"/>
                  </a:lnTo>
                  <a:lnTo>
                    <a:pt x="19801" y="20049"/>
                  </a:lnTo>
                  <a:close/>
                  <a:moveTo>
                    <a:pt x="19801" y="20049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20" name="AutoShape 505"/>
            <p:cNvSpPr/>
            <p:nvPr/>
          </p:nvSpPr>
          <p:spPr bwMode="auto">
            <a:xfrm>
              <a:off x="96" y="248"/>
              <a:ext cx="308" cy="226"/>
            </a:xfrm>
            <a:custGeom>
              <a:avLst/>
              <a:gdLst>
                <a:gd name="T0" fmla="*/ 0 w 21432"/>
                <a:gd name="T1" fmla="*/ 0 h 21485"/>
                <a:gd name="T2" fmla="*/ 0 w 21432"/>
                <a:gd name="T3" fmla="*/ 0 h 21485"/>
                <a:gd name="T4" fmla="*/ 0 w 21432"/>
                <a:gd name="T5" fmla="*/ 0 h 21485"/>
                <a:gd name="T6" fmla="*/ 0 w 21432"/>
                <a:gd name="T7" fmla="*/ 0 h 21485"/>
                <a:gd name="T8" fmla="*/ 0 w 21432"/>
                <a:gd name="T9" fmla="*/ 0 h 21485"/>
                <a:gd name="T10" fmla="*/ 0 w 21432"/>
                <a:gd name="T11" fmla="*/ 0 h 21485"/>
                <a:gd name="T12" fmla="*/ 0 w 21432"/>
                <a:gd name="T13" fmla="*/ 0 h 21485"/>
                <a:gd name="T14" fmla="*/ 0 w 21432"/>
                <a:gd name="T15" fmla="*/ 0 h 21485"/>
                <a:gd name="T16" fmla="*/ 0 w 21432"/>
                <a:gd name="T17" fmla="*/ 0 h 21485"/>
                <a:gd name="T18" fmla="*/ 0 w 21432"/>
                <a:gd name="T19" fmla="*/ 0 h 21485"/>
                <a:gd name="T20" fmla="*/ 0 w 21432"/>
                <a:gd name="T21" fmla="*/ 0 h 21485"/>
                <a:gd name="T22" fmla="*/ 0 w 21432"/>
                <a:gd name="T23" fmla="*/ 0 h 21485"/>
                <a:gd name="T24" fmla="*/ 0 w 21432"/>
                <a:gd name="T25" fmla="*/ 0 h 21485"/>
                <a:gd name="T26" fmla="*/ 0 w 21432"/>
                <a:gd name="T27" fmla="*/ 0 h 21485"/>
                <a:gd name="T28" fmla="*/ 0 w 21432"/>
                <a:gd name="T29" fmla="*/ 0 h 21485"/>
                <a:gd name="T30" fmla="*/ 0 w 21432"/>
                <a:gd name="T31" fmla="*/ 0 h 2148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1432" h="21485">
                  <a:moveTo>
                    <a:pt x="5697" y="20658"/>
                  </a:moveTo>
                  <a:cubicBezTo>
                    <a:pt x="6029" y="21113"/>
                    <a:pt x="6687" y="21485"/>
                    <a:pt x="7159" y="21485"/>
                  </a:cubicBezTo>
                  <a:lnTo>
                    <a:pt x="8158" y="21485"/>
                  </a:lnTo>
                  <a:cubicBezTo>
                    <a:pt x="8628" y="21485"/>
                    <a:pt x="9287" y="21114"/>
                    <a:pt x="9620" y="20658"/>
                  </a:cubicBezTo>
                  <a:lnTo>
                    <a:pt x="21184" y="4870"/>
                  </a:lnTo>
                  <a:cubicBezTo>
                    <a:pt x="21517" y="4416"/>
                    <a:pt x="21516" y="3674"/>
                    <a:pt x="21181" y="3221"/>
                  </a:cubicBezTo>
                  <a:lnTo>
                    <a:pt x="19049" y="338"/>
                  </a:lnTo>
                  <a:cubicBezTo>
                    <a:pt x="18714" y="-115"/>
                    <a:pt x="18168" y="-113"/>
                    <a:pt x="17836" y="342"/>
                  </a:cubicBezTo>
                  <a:lnTo>
                    <a:pt x="8299" y="13362"/>
                  </a:lnTo>
                  <a:cubicBezTo>
                    <a:pt x="7966" y="13816"/>
                    <a:pt x="7421" y="13817"/>
                    <a:pt x="7087" y="13362"/>
                  </a:cubicBezTo>
                  <a:lnTo>
                    <a:pt x="3607" y="8633"/>
                  </a:lnTo>
                  <a:cubicBezTo>
                    <a:pt x="3273" y="8179"/>
                    <a:pt x="2728" y="8179"/>
                    <a:pt x="2394" y="8635"/>
                  </a:cubicBezTo>
                  <a:lnTo>
                    <a:pt x="251" y="11554"/>
                  </a:lnTo>
                  <a:cubicBezTo>
                    <a:pt x="-82" y="12008"/>
                    <a:pt x="-83" y="12751"/>
                    <a:pt x="249" y="13206"/>
                  </a:cubicBezTo>
                  <a:lnTo>
                    <a:pt x="5697" y="20658"/>
                  </a:lnTo>
                  <a:close/>
                  <a:moveTo>
                    <a:pt x="5697" y="20658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sp>
        <p:nvSpPr>
          <p:cNvPr id="14342" name="Freeform 6"/>
          <p:cNvSpPr>
            <a:spLocks/>
          </p:cNvSpPr>
          <p:nvPr/>
        </p:nvSpPr>
        <p:spPr bwMode="auto">
          <a:xfrm rot="-2700000">
            <a:off x="5975350" y="3040063"/>
            <a:ext cx="1677988" cy="1674812"/>
          </a:xfrm>
          <a:custGeom>
            <a:avLst/>
            <a:gdLst>
              <a:gd name="T0" fmla="*/ 1675935 w 721"/>
              <a:gd name="T1" fmla="*/ 828331 h 720"/>
              <a:gd name="T2" fmla="*/ 1678263 w 721"/>
              <a:gd name="T3" fmla="*/ 1261111 h 720"/>
              <a:gd name="T4" fmla="*/ 1245313 w 721"/>
              <a:gd name="T5" fmla="*/ 1261111 h 720"/>
              <a:gd name="T6" fmla="*/ 1224364 w 721"/>
              <a:gd name="T7" fmla="*/ 1263438 h 720"/>
              <a:gd name="T8" fmla="*/ 1177810 w 721"/>
              <a:gd name="T9" fmla="*/ 1403044 h 720"/>
              <a:gd name="T10" fmla="*/ 1215053 w 721"/>
              <a:gd name="T11" fmla="*/ 1496115 h 720"/>
              <a:gd name="T12" fmla="*/ 1035821 w 721"/>
              <a:gd name="T13" fmla="*/ 1675277 h 720"/>
              <a:gd name="T14" fmla="*/ 858917 w 721"/>
              <a:gd name="T15" fmla="*/ 1496115 h 720"/>
              <a:gd name="T16" fmla="*/ 896160 w 721"/>
              <a:gd name="T17" fmla="*/ 1403044 h 720"/>
              <a:gd name="T18" fmla="*/ 849606 w 721"/>
              <a:gd name="T19" fmla="*/ 1263438 h 720"/>
              <a:gd name="T20" fmla="*/ 828657 w 721"/>
              <a:gd name="T21" fmla="*/ 1261111 h 720"/>
              <a:gd name="T22" fmla="*/ 416656 w 721"/>
              <a:gd name="T23" fmla="*/ 1261111 h 720"/>
              <a:gd name="T24" fmla="*/ 416656 w 721"/>
              <a:gd name="T25" fmla="*/ 828331 h 720"/>
              <a:gd name="T26" fmla="*/ 412001 w 721"/>
              <a:gd name="T27" fmla="*/ 805064 h 720"/>
              <a:gd name="T28" fmla="*/ 332859 w 721"/>
              <a:gd name="T29" fmla="*/ 688725 h 720"/>
              <a:gd name="T30" fmla="*/ 256046 w 721"/>
              <a:gd name="T31" fmla="*/ 730607 h 720"/>
              <a:gd name="T32" fmla="*/ 242080 w 721"/>
              <a:gd name="T33" fmla="*/ 746894 h 720"/>
              <a:gd name="T34" fmla="*/ 160610 w 721"/>
              <a:gd name="T35" fmla="*/ 779469 h 720"/>
              <a:gd name="T36" fmla="*/ 158283 w 721"/>
              <a:gd name="T37" fmla="*/ 779469 h 720"/>
              <a:gd name="T38" fmla="*/ 0 w 721"/>
              <a:gd name="T39" fmla="*/ 621249 h 720"/>
              <a:gd name="T40" fmla="*/ 158283 w 721"/>
              <a:gd name="T41" fmla="*/ 460701 h 720"/>
              <a:gd name="T42" fmla="*/ 160610 w 721"/>
              <a:gd name="T43" fmla="*/ 460701 h 720"/>
              <a:gd name="T44" fmla="*/ 190870 w 721"/>
              <a:gd name="T45" fmla="*/ 465355 h 720"/>
              <a:gd name="T46" fmla="*/ 242080 w 721"/>
              <a:gd name="T47" fmla="*/ 495603 h 720"/>
              <a:gd name="T48" fmla="*/ 256046 w 721"/>
              <a:gd name="T49" fmla="*/ 509563 h 720"/>
              <a:gd name="T50" fmla="*/ 332859 w 721"/>
              <a:gd name="T51" fmla="*/ 553772 h 720"/>
              <a:gd name="T52" fmla="*/ 412001 w 721"/>
              <a:gd name="T53" fmla="*/ 437433 h 720"/>
              <a:gd name="T54" fmla="*/ 416656 w 721"/>
              <a:gd name="T55" fmla="*/ 411839 h 720"/>
              <a:gd name="T56" fmla="*/ 416656 w 721"/>
              <a:gd name="T57" fmla="*/ 0 h 720"/>
              <a:gd name="T58" fmla="*/ 416656 w 721"/>
              <a:gd name="T59" fmla="*/ 0 h 720"/>
              <a:gd name="T60" fmla="*/ 416656 w 721"/>
              <a:gd name="T61" fmla="*/ 0 h 720"/>
              <a:gd name="T62" fmla="*/ 828657 w 721"/>
              <a:gd name="T63" fmla="*/ 0 h 720"/>
              <a:gd name="T64" fmla="*/ 844951 w 721"/>
              <a:gd name="T65" fmla="*/ 2327 h 720"/>
              <a:gd name="T66" fmla="*/ 931075 w 721"/>
              <a:gd name="T67" fmla="*/ 41882 h 720"/>
              <a:gd name="T68" fmla="*/ 898488 w 721"/>
              <a:gd name="T69" fmla="*/ 93071 h 720"/>
              <a:gd name="T70" fmla="*/ 882194 w 721"/>
              <a:gd name="T71" fmla="*/ 109358 h 720"/>
              <a:gd name="T72" fmla="*/ 837968 w 721"/>
              <a:gd name="T73" fmla="*/ 216390 h 720"/>
              <a:gd name="T74" fmla="*/ 1035821 w 721"/>
              <a:gd name="T75" fmla="*/ 414166 h 720"/>
              <a:gd name="T76" fmla="*/ 1233675 w 721"/>
              <a:gd name="T77" fmla="*/ 216390 h 720"/>
              <a:gd name="T78" fmla="*/ 1191776 w 721"/>
              <a:gd name="T79" fmla="*/ 109358 h 720"/>
              <a:gd name="T80" fmla="*/ 1175482 w 721"/>
              <a:gd name="T81" fmla="*/ 93071 h 720"/>
              <a:gd name="T82" fmla="*/ 1142895 w 721"/>
              <a:gd name="T83" fmla="*/ 41882 h 720"/>
              <a:gd name="T84" fmla="*/ 1229019 w 721"/>
              <a:gd name="T85" fmla="*/ 2327 h 720"/>
              <a:gd name="T86" fmla="*/ 1245313 w 721"/>
              <a:gd name="T87" fmla="*/ 0 h 720"/>
              <a:gd name="T88" fmla="*/ 1678263 w 721"/>
              <a:gd name="T89" fmla="*/ 0 h 720"/>
              <a:gd name="T90" fmla="*/ 1675935 w 721"/>
              <a:gd name="T91" fmla="*/ 411839 h 720"/>
              <a:gd name="T92" fmla="*/ 1673608 w 721"/>
              <a:gd name="T93" fmla="*/ 432780 h 720"/>
              <a:gd name="T94" fmla="*/ 1613088 w 721"/>
              <a:gd name="T95" fmla="*/ 532831 h 720"/>
              <a:gd name="T96" fmla="*/ 1533946 w 721"/>
              <a:gd name="T97" fmla="*/ 479315 h 720"/>
              <a:gd name="T98" fmla="*/ 1443167 w 721"/>
              <a:gd name="T99" fmla="*/ 442087 h 720"/>
              <a:gd name="T100" fmla="*/ 1440839 w 721"/>
              <a:gd name="T101" fmla="*/ 442087 h 720"/>
              <a:gd name="T102" fmla="*/ 1261607 w 721"/>
              <a:gd name="T103" fmla="*/ 621249 h 720"/>
              <a:gd name="T104" fmla="*/ 1440839 w 721"/>
              <a:gd name="T105" fmla="*/ 798083 h 720"/>
              <a:gd name="T106" fmla="*/ 1443167 w 721"/>
              <a:gd name="T107" fmla="*/ 798083 h 720"/>
              <a:gd name="T108" fmla="*/ 1533946 w 721"/>
              <a:gd name="T109" fmla="*/ 760855 h 720"/>
              <a:gd name="T110" fmla="*/ 1613088 w 721"/>
              <a:gd name="T111" fmla="*/ 707339 h 720"/>
              <a:gd name="T112" fmla="*/ 1673608 w 721"/>
              <a:gd name="T113" fmla="*/ 809717 h 720"/>
              <a:gd name="T114" fmla="*/ 1675935 w 721"/>
              <a:gd name="T115" fmla="*/ 828331 h 72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721" h="720">
                <a:moveTo>
                  <a:pt x="720" y="356"/>
                </a:moveTo>
                <a:cubicBezTo>
                  <a:pt x="721" y="542"/>
                  <a:pt x="721" y="542"/>
                  <a:pt x="721" y="542"/>
                </a:cubicBezTo>
                <a:cubicBezTo>
                  <a:pt x="535" y="542"/>
                  <a:pt x="535" y="542"/>
                  <a:pt x="535" y="542"/>
                </a:cubicBezTo>
                <a:cubicBezTo>
                  <a:pt x="532" y="542"/>
                  <a:pt x="529" y="542"/>
                  <a:pt x="526" y="543"/>
                </a:cubicBezTo>
                <a:cubicBezTo>
                  <a:pt x="455" y="559"/>
                  <a:pt x="489" y="583"/>
                  <a:pt x="506" y="603"/>
                </a:cubicBezTo>
                <a:cubicBezTo>
                  <a:pt x="523" y="623"/>
                  <a:pt x="522" y="643"/>
                  <a:pt x="522" y="643"/>
                </a:cubicBezTo>
                <a:cubicBezTo>
                  <a:pt x="522" y="686"/>
                  <a:pt x="488" y="720"/>
                  <a:pt x="445" y="720"/>
                </a:cubicBezTo>
                <a:cubicBezTo>
                  <a:pt x="403" y="720"/>
                  <a:pt x="369" y="686"/>
                  <a:pt x="369" y="643"/>
                </a:cubicBezTo>
                <a:cubicBezTo>
                  <a:pt x="369" y="643"/>
                  <a:pt x="368" y="623"/>
                  <a:pt x="385" y="603"/>
                </a:cubicBezTo>
                <a:cubicBezTo>
                  <a:pt x="402" y="583"/>
                  <a:pt x="436" y="559"/>
                  <a:pt x="365" y="543"/>
                </a:cubicBezTo>
                <a:cubicBezTo>
                  <a:pt x="362" y="542"/>
                  <a:pt x="359" y="542"/>
                  <a:pt x="356" y="542"/>
                </a:cubicBezTo>
                <a:cubicBezTo>
                  <a:pt x="179" y="542"/>
                  <a:pt x="179" y="542"/>
                  <a:pt x="179" y="542"/>
                </a:cubicBezTo>
                <a:cubicBezTo>
                  <a:pt x="179" y="356"/>
                  <a:pt x="179" y="356"/>
                  <a:pt x="179" y="356"/>
                </a:cubicBezTo>
                <a:cubicBezTo>
                  <a:pt x="179" y="353"/>
                  <a:pt x="178" y="349"/>
                  <a:pt x="177" y="346"/>
                </a:cubicBezTo>
                <a:cubicBezTo>
                  <a:pt x="172" y="322"/>
                  <a:pt x="163" y="296"/>
                  <a:pt x="143" y="296"/>
                </a:cubicBezTo>
                <a:cubicBezTo>
                  <a:pt x="131" y="296"/>
                  <a:pt x="120" y="305"/>
                  <a:pt x="110" y="314"/>
                </a:cubicBezTo>
                <a:cubicBezTo>
                  <a:pt x="108" y="317"/>
                  <a:pt x="106" y="319"/>
                  <a:pt x="104" y="321"/>
                </a:cubicBezTo>
                <a:cubicBezTo>
                  <a:pt x="88" y="334"/>
                  <a:pt x="72" y="335"/>
                  <a:pt x="69" y="335"/>
                </a:cubicBezTo>
                <a:cubicBezTo>
                  <a:pt x="68" y="335"/>
                  <a:pt x="68" y="335"/>
                  <a:pt x="68" y="335"/>
                </a:cubicBezTo>
                <a:cubicBezTo>
                  <a:pt x="31" y="335"/>
                  <a:pt x="0" y="304"/>
                  <a:pt x="0" y="267"/>
                </a:cubicBezTo>
                <a:cubicBezTo>
                  <a:pt x="0" y="229"/>
                  <a:pt x="31" y="198"/>
                  <a:pt x="68" y="198"/>
                </a:cubicBezTo>
                <a:cubicBezTo>
                  <a:pt x="69" y="198"/>
                  <a:pt x="69" y="198"/>
                  <a:pt x="69" y="198"/>
                </a:cubicBezTo>
                <a:cubicBezTo>
                  <a:pt x="71" y="198"/>
                  <a:pt x="75" y="199"/>
                  <a:pt x="82" y="200"/>
                </a:cubicBezTo>
                <a:cubicBezTo>
                  <a:pt x="88" y="202"/>
                  <a:pt x="96" y="206"/>
                  <a:pt x="104" y="213"/>
                </a:cubicBezTo>
                <a:cubicBezTo>
                  <a:pt x="106" y="215"/>
                  <a:pt x="108" y="217"/>
                  <a:pt x="110" y="219"/>
                </a:cubicBezTo>
                <a:cubicBezTo>
                  <a:pt x="120" y="228"/>
                  <a:pt x="131" y="238"/>
                  <a:pt x="143" y="238"/>
                </a:cubicBezTo>
                <a:cubicBezTo>
                  <a:pt x="163" y="238"/>
                  <a:pt x="172" y="211"/>
                  <a:pt x="177" y="188"/>
                </a:cubicBezTo>
                <a:cubicBezTo>
                  <a:pt x="178" y="184"/>
                  <a:pt x="179" y="181"/>
                  <a:pt x="179" y="177"/>
                </a:cubicBezTo>
                <a:cubicBezTo>
                  <a:pt x="179" y="0"/>
                  <a:pt x="179" y="0"/>
                  <a:pt x="179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356" y="0"/>
                  <a:pt x="356" y="0"/>
                  <a:pt x="356" y="0"/>
                </a:cubicBezTo>
                <a:cubicBezTo>
                  <a:pt x="358" y="0"/>
                  <a:pt x="360" y="0"/>
                  <a:pt x="363" y="1"/>
                </a:cubicBezTo>
                <a:cubicBezTo>
                  <a:pt x="394" y="8"/>
                  <a:pt x="399" y="16"/>
                  <a:pt x="400" y="18"/>
                </a:cubicBezTo>
                <a:cubicBezTo>
                  <a:pt x="401" y="23"/>
                  <a:pt x="392" y="33"/>
                  <a:pt x="386" y="40"/>
                </a:cubicBezTo>
                <a:cubicBezTo>
                  <a:pt x="383" y="42"/>
                  <a:pt x="381" y="45"/>
                  <a:pt x="379" y="47"/>
                </a:cubicBezTo>
                <a:cubicBezTo>
                  <a:pt x="360" y="69"/>
                  <a:pt x="360" y="90"/>
                  <a:pt x="360" y="93"/>
                </a:cubicBezTo>
                <a:cubicBezTo>
                  <a:pt x="360" y="140"/>
                  <a:pt x="399" y="178"/>
                  <a:pt x="445" y="178"/>
                </a:cubicBezTo>
                <a:cubicBezTo>
                  <a:pt x="492" y="178"/>
                  <a:pt x="530" y="140"/>
                  <a:pt x="530" y="93"/>
                </a:cubicBezTo>
                <a:cubicBezTo>
                  <a:pt x="530" y="90"/>
                  <a:pt x="531" y="68"/>
                  <a:pt x="512" y="47"/>
                </a:cubicBezTo>
                <a:cubicBezTo>
                  <a:pt x="510" y="45"/>
                  <a:pt x="508" y="42"/>
                  <a:pt x="505" y="40"/>
                </a:cubicBezTo>
                <a:cubicBezTo>
                  <a:pt x="499" y="33"/>
                  <a:pt x="490" y="23"/>
                  <a:pt x="491" y="18"/>
                </a:cubicBezTo>
                <a:cubicBezTo>
                  <a:pt x="492" y="16"/>
                  <a:pt x="497" y="8"/>
                  <a:pt x="528" y="1"/>
                </a:cubicBezTo>
                <a:cubicBezTo>
                  <a:pt x="530" y="0"/>
                  <a:pt x="533" y="0"/>
                  <a:pt x="535" y="0"/>
                </a:cubicBezTo>
                <a:cubicBezTo>
                  <a:pt x="721" y="0"/>
                  <a:pt x="721" y="0"/>
                  <a:pt x="721" y="0"/>
                </a:cubicBezTo>
                <a:cubicBezTo>
                  <a:pt x="720" y="177"/>
                  <a:pt x="720" y="177"/>
                  <a:pt x="720" y="177"/>
                </a:cubicBezTo>
                <a:cubicBezTo>
                  <a:pt x="720" y="180"/>
                  <a:pt x="720" y="183"/>
                  <a:pt x="719" y="186"/>
                </a:cubicBezTo>
                <a:cubicBezTo>
                  <a:pt x="712" y="219"/>
                  <a:pt x="703" y="229"/>
                  <a:pt x="693" y="229"/>
                </a:cubicBezTo>
                <a:cubicBezTo>
                  <a:pt x="682" y="229"/>
                  <a:pt x="670" y="215"/>
                  <a:pt x="659" y="206"/>
                </a:cubicBezTo>
                <a:cubicBezTo>
                  <a:pt x="642" y="191"/>
                  <a:pt x="624" y="190"/>
                  <a:pt x="620" y="190"/>
                </a:cubicBezTo>
                <a:cubicBezTo>
                  <a:pt x="619" y="190"/>
                  <a:pt x="619" y="190"/>
                  <a:pt x="619" y="190"/>
                </a:cubicBezTo>
                <a:cubicBezTo>
                  <a:pt x="576" y="190"/>
                  <a:pt x="542" y="224"/>
                  <a:pt x="542" y="267"/>
                </a:cubicBezTo>
                <a:cubicBezTo>
                  <a:pt x="542" y="309"/>
                  <a:pt x="576" y="343"/>
                  <a:pt x="619" y="343"/>
                </a:cubicBezTo>
                <a:cubicBezTo>
                  <a:pt x="619" y="343"/>
                  <a:pt x="619" y="343"/>
                  <a:pt x="620" y="343"/>
                </a:cubicBezTo>
                <a:cubicBezTo>
                  <a:pt x="623" y="343"/>
                  <a:pt x="641" y="342"/>
                  <a:pt x="659" y="327"/>
                </a:cubicBezTo>
                <a:cubicBezTo>
                  <a:pt x="670" y="318"/>
                  <a:pt x="682" y="304"/>
                  <a:pt x="693" y="304"/>
                </a:cubicBezTo>
                <a:cubicBezTo>
                  <a:pt x="703" y="304"/>
                  <a:pt x="712" y="314"/>
                  <a:pt x="719" y="348"/>
                </a:cubicBezTo>
                <a:cubicBezTo>
                  <a:pt x="720" y="350"/>
                  <a:pt x="720" y="353"/>
                  <a:pt x="720" y="356"/>
                </a:cubicBezTo>
                <a:close/>
              </a:path>
            </a:pathLst>
          </a:custGeom>
          <a:solidFill>
            <a:srgbClr val="F6A9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3" name="Group 675"/>
          <p:cNvGrpSpPr/>
          <p:nvPr/>
        </p:nvGrpSpPr>
        <p:grpSpPr bwMode="auto">
          <a:xfrm>
            <a:off x="6676586" y="3678967"/>
            <a:ext cx="221383" cy="383161"/>
            <a:chOff x="0" y="0"/>
            <a:chExt cx="332" cy="579"/>
          </a:xfrm>
          <a:solidFill>
            <a:schemeClr val="bg1"/>
          </a:solidFill>
        </p:grpSpPr>
        <p:sp>
          <p:nvSpPr>
            <p:cNvPr id="24" name="AutoShape 673"/>
            <p:cNvSpPr/>
            <p:nvPr/>
          </p:nvSpPr>
          <p:spPr bwMode="auto">
            <a:xfrm>
              <a:off x="72" y="440"/>
              <a:ext cx="146" cy="139"/>
            </a:xfrm>
            <a:custGeom>
              <a:avLst/>
              <a:gdLst>
                <a:gd name="T0" fmla="*/ 0 w 21558"/>
                <a:gd name="T1" fmla="*/ 0 h 21579"/>
                <a:gd name="T2" fmla="*/ 0 w 21558"/>
                <a:gd name="T3" fmla="*/ 0 h 21579"/>
                <a:gd name="T4" fmla="*/ 0 w 21558"/>
                <a:gd name="T5" fmla="*/ 0 h 21579"/>
                <a:gd name="T6" fmla="*/ 0 w 21558"/>
                <a:gd name="T7" fmla="*/ 0 h 21579"/>
                <a:gd name="T8" fmla="*/ 0 w 21558"/>
                <a:gd name="T9" fmla="*/ 0 h 21579"/>
                <a:gd name="T10" fmla="*/ 0 w 21558"/>
                <a:gd name="T11" fmla="*/ 0 h 21579"/>
                <a:gd name="T12" fmla="*/ 0 w 21558"/>
                <a:gd name="T13" fmla="*/ 0 h 21579"/>
                <a:gd name="T14" fmla="*/ 0 w 21558"/>
                <a:gd name="T15" fmla="*/ 0 h 21579"/>
                <a:gd name="T16" fmla="*/ 0 w 21558"/>
                <a:gd name="T17" fmla="*/ 0 h 21579"/>
                <a:gd name="T18" fmla="*/ 0 w 21558"/>
                <a:gd name="T19" fmla="*/ 0 h 21579"/>
                <a:gd name="T20" fmla="*/ 0 w 21558"/>
                <a:gd name="T21" fmla="*/ 0 h 2157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558" h="21579">
                  <a:moveTo>
                    <a:pt x="10672" y="0"/>
                  </a:moveTo>
                  <a:cubicBezTo>
                    <a:pt x="7687" y="-11"/>
                    <a:pt x="5001" y="939"/>
                    <a:pt x="3015" y="2897"/>
                  </a:cubicBezTo>
                  <a:cubicBezTo>
                    <a:pt x="988" y="4854"/>
                    <a:pt x="-20" y="7648"/>
                    <a:pt x="0" y="10734"/>
                  </a:cubicBezTo>
                  <a:cubicBezTo>
                    <a:pt x="-21" y="13826"/>
                    <a:pt x="988" y="16619"/>
                    <a:pt x="3001" y="18615"/>
                  </a:cubicBezTo>
                  <a:cubicBezTo>
                    <a:pt x="4966" y="20603"/>
                    <a:pt x="7635" y="21579"/>
                    <a:pt x="10598" y="21579"/>
                  </a:cubicBezTo>
                  <a:cubicBezTo>
                    <a:pt x="10623" y="21579"/>
                    <a:pt x="10645" y="21579"/>
                    <a:pt x="10671" y="21577"/>
                  </a:cubicBezTo>
                  <a:cubicBezTo>
                    <a:pt x="13785" y="21589"/>
                    <a:pt x="16552" y="20640"/>
                    <a:pt x="18558" y="18609"/>
                  </a:cubicBezTo>
                  <a:cubicBezTo>
                    <a:pt x="20570" y="16619"/>
                    <a:pt x="21579" y="13826"/>
                    <a:pt x="21558" y="10734"/>
                  </a:cubicBezTo>
                  <a:cubicBezTo>
                    <a:pt x="21579" y="7647"/>
                    <a:pt x="20570" y="4854"/>
                    <a:pt x="18543" y="2897"/>
                  </a:cubicBezTo>
                  <a:cubicBezTo>
                    <a:pt x="16529" y="918"/>
                    <a:pt x="13778" y="-11"/>
                    <a:pt x="10672" y="0"/>
                  </a:cubicBezTo>
                  <a:close/>
                  <a:moveTo>
                    <a:pt x="10672" y="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25" name="AutoShape 674"/>
            <p:cNvSpPr/>
            <p:nvPr/>
          </p:nvSpPr>
          <p:spPr bwMode="auto">
            <a:xfrm>
              <a:off x="0" y="0"/>
              <a:ext cx="332" cy="403"/>
            </a:xfrm>
            <a:custGeom>
              <a:avLst/>
              <a:gdLst>
                <a:gd name="T0" fmla="*/ 0 w 21588"/>
                <a:gd name="T1" fmla="*/ 0 h 21598"/>
                <a:gd name="T2" fmla="*/ 0 w 21588"/>
                <a:gd name="T3" fmla="*/ 0 h 21598"/>
                <a:gd name="T4" fmla="*/ 0 w 21588"/>
                <a:gd name="T5" fmla="*/ 0 h 21598"/>
                <a:gd name="T6" fmla="*/ 0 w 21588"/>
                <a:gd name="T7" fmla="*/ 0 h 21598"/>
                <a:gd name="T8" fmla="*/ 0 w 21588"/>
                <a:gd name="T9" fmla="*/ 0 h 21598"/>
                <a:gd name="T10" fmla="*/ 0 w 21588"/>
                <a:gd name="T11" fmla="*/ 0 h 21598"/>
                <a:gd name="T12" fmla="*/ 0 w 21588"/>
                <a:gd name="T13" fmla="*/ 0 h 21598"/>
                <a:gd name="T14" fmla="*/ 0 w 21588"/>
                <a:gd name="T15" fmla="*/ 0 h 21598"/>
                <a:gd name="T16" fmla="*/ 0 w 21588"/>
                <a:gd name="T17" fmla="*/ 0 h 21598"/>
                <a:gd name="T18" fmla="*/ 0 w 21588"/>
                <a:gd name="T19" fmla="*/ 0 h 21598"/>
                <a:gd name="T20" fmla="*/ 0 w 21588"/>
                <a:gd name="T21" fmla="*/ 0 h 21598"/>
                <a:gd name="T22" fmla="*/ 0 w 21588"/>
                <a:gd name="T23" fmla="*/ 0 h 21598"/>
                <a:gd name="T24" fmla="*/ 0 w 21588"/>
                <a:gd name="T25" fmla="*/ 0 h 21598"/>
                <a:gd name="T26" fmla="*/ 0 w 21588"/>
                <a:gd name="T27" fmla="*/ 0 h 21598"/>
                <a:gd name="T28" fmla="*/ 0 w 21588"/>
                <a:gd name="T29" fmla="*/ 0 h 21598"/>
                <a:gd name="T30" fmla="*/ 0 w 21588"/>
                <a:gd name="T31" fmla="*/ 0 h 21598"/>
                <a:gd name="T32" fmla="*/ 0 w 21588"/>
                <a:gd name="T33" fmla="*/ 0 h 21598"/>
                <a:gd name="T34" fmla="*/ 0 w 21588"/>
                <a:gd name="T35" fmla="*/ 0 h 21598"/>
                <a:gd name="T36" fmla="*/ 0 w 21588"/>
                <a:gd name="T37" fmla="*/ 0 h 21598"/>
                <a:gd name="T38" fmla="*/ 0 w 21588"/>
                <a:gd name="T39" fmla="*/ 0 h 21598"/>
                <a:gd name="T40" fmla="*/ 0 w 21588"/>
                <a:gd name="T41" fmla="*/ 0 h 21598"/>
                <a:gd name="T42" fmla="*/ 0 w 21588"/>
                <a:gd name="T43" fmla="*/ 0 h 21598"/>
                <a:gd name="T44" fmla="*/ 0 w 21588"/>
                <a:gd name="T45" fmla="*/ 0 h 21598"/>
                <a:gd name="T46" fmla="*/ 0 w 21588"/>
                <a:gd name="T47" fmla="*/ 0 h 21598"/>
                <a:gd name="T48" fmla="*/ 0 w 21588"/>
                <a:gd name="T49" fmla="*/ 0 h 21598"/>
                <a:gd name="T50" fmla="*/ 0 w 21588"/>
                <a:gd name="T51" fmla="*/ 0 h 21598"/>
                <a:gd name="T52" fmla="*/ 0 w 21588"/>
                <a:gd name="T53" fmla="*/ 0 h 21598"/>
                <a:gd name="T54" fmla="*/ 0 w 21588"/>
                <a:gd name="T55" fmla="*/ 0 h 21598"/>
                <a:gd name="T56" fmla="*/ 0 w 21588"/>
                <a:gd name="T57" fmla="*/ 0 h 21598"/>
                <a:gd name="T58" fmla="*/ 0 w 21588"/>
                <a:gd name="T59" fmla="*/ 0 h 21598"/>
                <a:gd name="T60" fmla="*/ 0 w 21588"/>
                <a:gd name="T61" fmla="*/ 0 h 21598"/>
                <a:gd name="T62" fmla="*/ 0 w 21588"/>
                <a:gd name="T63" fmla="*/ 0 h 2159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1588" h="21598">
                  <a:moveTo>
                    <a:pt x="18735" y="1984"/>
                  </a:moveTo>
                  <a:cubicBezTo>
                    <a:pt x="16837" y="637"/>
                    <a:pt x="14244" y="-2"/>
                    <a:pt x="11088" y="0"/>
                  </a:cubicBezTo>
                  <a:cubicBezTo>
                    <a:pt x="8763" y="0"/>
                    <a:pt x="6747" y="232"/>
                    <a:pt x="5037" y="716"/>
                  </a:cubicBezTo>
                  <a:cubicBezTo>
                    <a:pt x="3380" y="1186"/>
                    <a:pt x="1899" y="1786"/>
                    <a:pt x="606" y="2518"/>
                  </a:cubicBezTo>
                  <a:lnTo>
                    <a:pt x="0" y="2860"/>
                  </a:lnTo>
                  <a:lnTo>
                    <a:pt x="3190" y="7921"/>
                  </a:lnTo>
                  <a:lnTo>
                    <a:pt x="3960" y="7481"/>
                  </a:lnTo>
                  <a:cubicBezTo>
                    <a:pt x="4344" y="7262"/>
                    <a:pt x="4790" y="7044"/>
                    <a:pt x="5297" y="6828"/>
                  </a:cubicBezTo>
                  <a:cubicBezTo>
                    <a:pt x="5796" y="6615"/>
                    <a:pt x="6319" y="6428"/>
                    <a:pt x="6868" y="6263"/>
                  </a:cubicBezTo>
                  <a:cubicBezTo>
                    <a:pt x="7410" y="6104"/>
                    <a:pt x="7951" y="5978"/>
                    <a:pt x="8490" y="5890"/>
                  </a:cubicBezTo>
                  <a:cubicBezTo>
                    <a:pt x="9020" y="5805"/>
                    <a:pt x="9518" y="5766"/>
                    <a:pt x="9973" y="5766"/>
                  </a:cubicBezTo>
                  <a:cubicBezTo>
                    <a:pt x="11485" y="5760"/>
                    <a:pt x="12366" y="6045"/>
                    <a:pt x="12729" y="6385"/>
                  </a:cubicBezTo>
                  <a:cubicBezTo>
                    <a:pt x="13194" y="6804"/>
                    <a:pt x="13449" y="7349"/>
                    <a:pt x="13455" y="8160"/>
                  </a:cubicBezTo>
                  <a:cubicBezTo>
                    <a:pt x="13451" y="8771"/>
                    <a:pt x="13281" y="9244"/>
                    <a:pt x="12963" y="9641"/>
                  </a:cubicBezTo>
                  <a:cubicBezTo>
                    <a:pt x="12584" y="10110"/>
                    <a:pt x="12107" y="10570"/>
                    <a:pt x="11516" y="11017"/>
                  </a:cubicBezTo>
                  <a:cubicBezTo>
                    <a:pt x="10896" y="11491"/>
                    <a:pt x="10225" y="11985"/>
                    <a:pt x="9504" y="12502"/>
                  </a:cubicBezTo>
                  <a:cubicBezTo>
                    <a:pt x="8719" y="13064"/>
                    <a:pt x="8024" y="13727"/>
                    <a:pt x="7421" y="14481"/>
                  </a:cubicBezTo>
                  <a:cubicBezTo>
                    <a:pt x="6799" y="15259"/>
                    <a:pt x="6323" y="16166"/>
                    <a:pt x="5983" y="17198"/>
                  </a:cubicBezTo>
                  <a:cubicBezTo>
                    <a:pt x="5743" y="17916"/>
                    <a:pt x="5631" y="18717"/>
                    <a:pt x="5631" y="19598"/>
                  </a:cubicBezTo>
                  <a:cubicBezTo>
                    <a:pt x="5631" y="20038"/>
                    <a:pt x="5661" y="20498"/>
                    <a:pt x="5715" y="20980"/>
                  </a:cubicBezTo>
                  <a:lnTo>
                    <a:pt x="5787" y="21598"/>
                  </a:lnTo>
                  <a:lnTo>
                    <a:pt x="6539" y="21598"/>
                  </a:lnTo>
                  <a:lnTo>
                    <a:pt x="12734" y="21598"/>
                  </a:lnTo>
                  <a:lnTo>
                    <a:pt x="12734" y="20915"/>
                  </a:lnTo>
                  <a:cubicBezTo>
                    <a:pt x="12734" y="19869"/>
                    <a:pt x="12947" y="19058"/>
                    <a:pt x="13319" y="18472"/>
                  </a:cubicBezTo>
                  <a:cubicBezTo>
                    <a:pt x="13735" y="17807"/>
                    <a:pt x="14237" y="17231"/>
                    <a:pt x="14824" y="16730"/>
                  </a:cubicBezTo>
                  <a:cubicBezTo>
                    <a:pt x="15436" y="16213"/>
                    <a:pt x="16115" y="15723"/>
                    <a:pt x="16856" y="15263"/>
                  </a:cubicBezTo>
                  <a:cubicBezTo>
                    <a:pt x="17679" y="14754"/>
                    <a:pt x="18434" y="14165"/>
                    <a:pt x="19117" y="13500"/>
                  </a:cubicBezTo>
                  <a:cubicBezTo>
                    <a:pt x="19827" y="12811"/>
                    <a:pt x="20413" y="11985"/>
                    <a:pt x="20876" y="11034"/>
                  </a:cubicBezTo>
                  <a:cubicBezTo>
                    <a:pt x="21363" y="10029"/>
                    <a:pt x="21588" y="8820"/>
                    <a:pt x="21588" y="7401"/>
                  </a:cubicBezTo>
                  <a:cubicBezTo>
                    <a:pt x="21600" y="5195"/>
                    <a:pt x="20632" y="3318"/>
                    <a:pt x="18735" y="1984"/>
                  </a:cubicBezTo>
                  <a:close/>
                  <a:moveTo>
                    <a:pt x="18735" y="1984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sp>
        <p:nvSpPr>
          <p:cNvPr id="14344" name="Freeform 5"/>
          <p:cNvSpPr>
            <a:spLocks/>
          </p:cNvSpPr>
          <p:nvPr/>
        </p:nvSpPr>
        <p:spPr bwMode="auto">
          <a:xfrm rot="-2700000">
            <a:off x="4765675" y="3667125"/>
            <a:ext cx="1674813" cy="1674813"/>
          </a:xfrm>
          <a:custGeom>
            <a:avLst/>
            <a:gdLst>
              <a:gd name="T0" fmla="*/ 1675277 w 720"/>
              <a:gd name="T1" fmla="*/ 1242497 h 720"/>
              <a:gd name="T2" fmla="*/ 1675277 w 720"/>
              <a:gd name="T3" fmla="*/ 1675277 h 720"/>
              <a:gd name="T4" fmla="*/ 1675277 w 720"/>
              <a:gd name="T5" fmla="*/ 1675277 h 720"/>
              <a:gd name="T6" fmla="*/ 1263438 w 720"/>
              <a:gd name="T7" fmla="*/ 1675277 h 720"/>
              <a:gd name="T8" fmla="*/ 1242497 w 720"/>
              <a:gd name="T9" fmla="*/ 1672950 h 720"/>
              <a:gd name="T10" fmla="*/ 1193635 w 720"/>
              <a:gd name="T11" fmla="*/ 1533344 h 720"/>
              <a:gd name="T12" fmla="*/ 1233190 w 720"/>
              <a:gd name="T13" fmla="*/ 1437946 h 720"/>
              <a:gd name="T14" fmla="*/ 1054028 w 720"/>
              <a:gd name="T15" fmla="*/ 1258785 h 720"/>
              <a:gd name="T16" fmla="*/ 874867 w 720"/>
              <a:gd name="T17" fmla="*/ 1437946 h 720"/>
              <a:gd name="T18" fmla="*/ 914422 w 720"/>
              <a:gd name="T19" fmla="*/ 1533344 h 720"/>
              <a:gd name="T20" fmla="*/ 865560 w 720"/>
              <a:gd name="T21" fmla="*/ 1672950 h 720"/>
              <a:gd name="T22" fmla="*/ 844619 w 720"/>
              <a:gd name="T23" fmla="*/ 1675277 h 720"/>
              <a:gd name="T24" fmla="*/ 414166 w 720"/>
              <a:gd name="T25" fmla="*/ 1675277 h 720"/>
              <a:gd name="T26" fmla="*/ 414166 w 720"/>
              <a:gd name="T27" fmla="*/ 1242497 h 720"/>
              <a:gd name="T28" fmla="*/ 411839 w 720"/>
              <a:gd name="T29" fmla="*/ 1223883 h 720"/>
              <a:gd name="T30" fmla="*/ 349016 w 720"/>
              <a:gd name="T31" fmla="*/ 1121505 h 720"/>
              <a:gd name="T32" fmla="*/ 272233 w 720"/>
              <a:gd name="T33" fmla="*/ 1175021 h 720"/>
              <a:gd name="T34" fmla="*/ 179162 w 720"/>
              <a:gd name="T35" fmla="*/ 1212249 h 720"/>
              <a:gd name="T36" fmla="*/ 176835 w 720"/>
              <a:gd name="T37" fmla="*/ 1212249 h 720"/>
              <a:gd name="T38" fmla="*/ 0 w 720"/>
              <a:gd name="T39" fmla="*/ 1035414 h 720"/>
              <a:gd name="T40" fmla="*/ 176835 w 720"/>
              <a:gd name="T41" fmla="*/ 856253 h 720"/>
              <a:gd name="T42" fmla="*/ 179162 w 720"/>
              <a:gd name="T43" fmla="*/ 856253 h 720"/>
              <a:gd name="T44" fmla="*/ 272233 w 720"/>
              <a:gd name="T45" fmla="*/ 893481 h 720"/>
              <a:gd name="T46" fmla="*/ 349016 w 720"/>
              <a:gd name="T47" fmla="*/ 946997 h 720"/>
              <a:gd name="T48" fmla="*/ 411839 w 720"/>
              <a:gd name="T49" fmla="*/ 846946 h 720"/>
              <a:gd name="T50" fmla="*/ 414166 w 720"/>
              <a:gd name="T51" fmla="*/ 826005 h 720"/>
              <a:gd name="T52" fmla="*/ 414166 w 720"/>
              <a:gd name="T53" fmla="*/ 414166 h 720"/>
              <a:gd name="T54" fmla="*/ 844619 w 720"/>
              <a:gd name="T55" fmla="*/ 414166 h 720"/>
              <a:gd name="T56" fmla="*/ 870213 w 720"/>
              <a:gd name="T57" fmla="*/ 411839 h 720"/>
              <a:gd name="T58" fmla="*/ 984225 w 720"/>
              <a:gd name="T59" fmla="*/ 344362 h 720"/>
              <a:gd name="T60" fmla="*/ 942343 w 720"/>
              <a:gd name="T61" fmla="*/ 255945 h 720"/>
              <a:gd name="T62" fmla="*/ 928383 w 720"/>
              <a:gd name="T63" fmla="*/ 239658 h 720"/>
              <a:gd name="T64" fmla="*/ 895808 w 720"/>
              <a:gd name="T65" fmla="*/ 158221 h 720"/>
              <a:gd name="T66" fmla="*/ 1054028 w 720"/>
              <a:gd name="T67" fmla="*/ 0 h 720"/>
              <a:gd name="T68" fmla="*/ 1212249 w 720"/>
              <a:gd name="T69" fmla="*/ 158221 h 720"/>
              <a:gd name="T70" fmla="*/ 1212249 w 720"/>
              <a:gd name="T71" fmla="*/ 158221 h 720"/>
              <a:gd name="T72" fmla="*/ 1179674 w 720"/>
              <a:gd name="T73" fmla="*/ 239658 h 720"/>
              <a:gd name="T74" fmla="*/ 1165714 w 720"/>
              <a:gd name="T75" fmla="*/ 255945 h 720"/>
              <a:gd name="T76" fmla="*/ 1123832 w 720"/>
              <a:gd name="T77" fmla="*/ 344362 h 720"/>
              <a:gd name="T78" fmla="*/ 1237844 w 720"/>
              <a:gd name="T79" fmla="*/ 411839 h 720"/>
              <a:gd name="T80" fmla="*/ 1263438 w 720"/>
              <a:gd name="T81" fmla="*/ 414166 h 720"/>
              <a:gd name="T82" fmla="*/ 1675277 w 720"/>
              <a:gd name="T83" fmla="*/ 414166 h 720"/>
              <a:gd name="T84" fmla="*/ 1675277 w 720"/>
              <a:gd name="T85" fmla="*/ 826005 h 720"/>
              <a:gd name="T86" fmla="*/ 1672950 w 720"/>
              <a:gd name="T87" fmla="*/ 842292 h 720"/>
              <a:gd name="T88" fmla="*/ 1631068 w 720"/>
              <a:gd name="T89" fmla="*/ 928383 h 720"/>
              <a:gd name="T90" fmla="*/ 1582206 w 720"/>
              <a:gd name="T91" fmla="*/ 895808 h 720"/>
              <a:gd name="T92" fmla="*/ 1563592 w 720"/>
              <a:gd name="T93" fmla="*/ 879520 h 720"/>
              <a:gd name="T94" fmla="*/ 1458887 w 720"/>
              <a:gd name="T95" fmla="*/ 837639 h 720"/>
              <a:gd name="T96" fmla="*/ 1456560 w 720"/>
              <a:gd name="T97" fmla="*/ 837639 h 720"/>
              <a:gd name="T98" fmla="*/ 1258785 w 720"/>
              <a:gd name="T99" fmla="*/ 1035414 h 720"/>
              <a:gd name="T100" fmla="*/ 1456560 w 720"/>
              <a:gd name="T101" fmla="*/ 1233190 h 720"/>
              <a:gd name="T102" fmla="*/ 1458887 w 720"/>
              <a:gd name="T103" fmla="*/ 1233190 h 720"/>
              <a:gd name="T104" fmla="*/ 1565919 w 720"/>
              <a:gd name="T105" fmla="*/ 1188981 h 720"/>
              <a:gd name="T106" fmla="*/ 1582206 w 720"/>
              <a:gd name="T107" fmla="*/ 1175021 h 720"/>
              <a:gd name="T108" fmla="*/ 1631068 w 720"/>
              <a:gd name="T109" fmla="*/ 1140119 h 720"/>
              <a:gd name="T110" fmla="*/ 1672950 w 720"/>
              <a:gd name="T111" fmla="*/ 1226210 h 720"/>
              <a:gd name="T112" fmla="*/ 1675277 w 720"/>
              <a:gd name="T113" fmla="*/ 1242497 h 72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" h="720">
                <a:moveTo>
                  <a:pt x="720" y="534"/>
                </a:moveTo>
                <a:cubicBezTo>
                  <a:pt x="720" y="720"/>
                  <a:pt x="720" y="720"/>
                  <a:pt x="720" y="720"/>
                </a:cubicBezTo>
                <a:cubicBezTo>
                  <a:pt x="720" y="720"/>
                  <a:pt x="720" y="720"/>
                  <a:pt x="720" y="720"/>
                </a:cubicBezTo>
                <a:cubicBezTo>
                  <a:pt x="543" y="720"/>
                  <a:pt x="543" y="720"/>
                  <a:pt x="543" y="720"/>
                </a:cubicBezTo>
                <a:cubicBezTo>
                  <a:pt x="540" y="720"/>
                  <a:pt x="537" y="719"/>
                  <a:pt x="534" y="719"/>
                </a:cubicBezTo>
                <a:cubicBezTo>
                  <a:pt x="463" y="702"/>
                  <a:pt x="496" y="678"/>
                  <a:pt x="513" y="659"/>
                </a:cubicBezTo>
                <a:cubicBezTo>
                  <a:pt x="531" y="639"/>
                  <a:pt x="530" y="618"/>
                  <a:pt x="530" y="618"/>
                </a:cubicBezTo>
                <a:cubicBezTo>
                  <a:pt x="530" y="576"/>
                  <a:pt x="495" y="541"/>
                  <a:pt x="453" y="541"/>
                </a:cubicBezTo>
                <a:cubicBezTo>
                  <a:pt x="411" y="541"/>
                  <a:pt x="376" y="576"/>
                  <a:pt x="376" y="618"/>
                </a:cubicBezTo>
                <a:cubicBezTo>
                  <a:pt x="376" y="618"/>
                  <a:pt x="375" y="639"/>
                  <a:pt x="393" y="659"/>
                </a:cubicBezTo>
                <a:cubicBezTo>
                  <a:pt x="410" y="678"/>
                  <a:pt x="444" y="702"/>
                  <a:pt x="372" y="719"/>
                </a:cubicBezTo>
                <a:cubicBezTo>
                  <a:pt x="369" y="719"/>
                  <a:pt x="366" y="720"/>
                  <a:pt x="363" y="720"/>
                </a:cubicBezTo>
                <a:cubicBezTo>
                  <a:pt x="178" y="720"/>
                  <a:pt x="178" y="720"/>
                  <a:pt x="178" y="720"/>
                </a:cubicBezTo>
                <a:cubicBezTo>
                  <a:pt x="178" y="534"/>
                  <a:pt x="178" y="534"/>
                  <a:pt x="178" y="534"/>
                </a:cubicBezTo>
                <a:cubicBezTo>
                  <a:pt x="178" y="531"/>
                  <a:pt x="178" y="528"/>
                  <a:pt x="177" y="526"/>
                </a:cubicBezTo>
                <a:cubicBezTo>
                  <a:pt x="169" y="492"/>
                  <a:pt x="160" y="482"/>
                  <a:pt x="150" y="482"/>
                </a:cubicBezTo>
                <a:cubicBezTo>
                  <a:pt x="139" y="482"/>
                  <a:pt x="127" y="496"/>
                  <a:pt x="117" y="505"/>
                </a:cubicBezTo>
                <a:cubicBezTo>
                  <a:pt x="99" y="520"/>
                  <a:pt x="81" y="521"/>
                  <a:pt x="77" y="521"/>
                </a:cubicBezTo>
                <a:cubicBezTo>
                  <a:pt x="77" y="521"/>
                  <a:pt x="76" y="521"/>
                  <a:pt x="76" y="521"/>
                </a:cubicBezTo>
                <a:cubicBezTo>
                  <a:pt x="34" y="521"/>
                  <a:pt x="0" y="487"/>
                  <a:pt x="0" y="445"/>
                </a:cubicBezTo>
                <a:cubicBezTo>
                  <a:pt x="0" y="402"/>
                  <a:pt x="34" y="368"/>
                  <a:pt x="76" y="368"/>
                </a:cubicBezTo>
                <a:cubicBezTo>
                  <a:pt x="76" y="368"/>
                  <a:pt x="76" y="368"/>
                  <a:pt x="77" y="368"/>
                </a:cubicBezTo>
                <a:cubicBezTo>
                  <a:pt x="81" y="368"/>
                  <a:pt x="99" y="369"/>
                  <a:pt x="117" y="384"/>
                </a:cubicBezTo>
                <a:cubicBezTo>
                  <a:pt x="127" y="393"/>
                  <a:pt x="139" y="407"/>
                  <a:pt x="150" y="407"/>
                </a:cubicBezTo>
                <a:cubicBezTo>
                  <a:pt x="160" y="407"/>
                  <a:pt x="169" y="397"/>
                  <a:pt x="177" y="364"/>
                </a:cubicBezTo>
                <a:cubicBezTo>
                  <a:pt x="178" y="361"/>
                  <a:pt x="178" y="358"/>
                  <a:pt x="178" y="355"/>
                </a:cubicBezTo>
                <a:cubicBezTo>
                  <a:pt x="178" y="178"/>
                  <a:pt x="178" y="178"/>
                  <a:pt x="178" y="178"/>
                </a:cubicBezTo>
                <a:cubicBezTo>
                  <a:pt x="363" y="178"/>
                  <a:pt x="363" y="178"/>
                  <a:pt x="363" y="178"/>
                </a:cubicBezTo>
                <a:cubicBezTo>
                  <a:pt x="367" y="178"/>
                  <a:pt x="371" y="177"/>
                  <a:pt x="374" y="177"/>
                </a:cubicBezTo>
                <a:cubicBezTo>
                  <a:pt x="404" y="170"/>
                  <a:pt x="419" y="161"/>
                  <a:pt x="423" y="148"/>
                </a:cubicBezTo>
                <a:cubicBezTo>
                  <a:pt x="428" y="134"/>
                  <a:pt x="416" y="121"/>
                  <a:pt x="405" y="110"/>
                </a:cubicBezTo>
                <a:cubicBezTo>
                  <a:pt x="403" y="107"/>
                  <a:pt x="401" y="105"/>
                  <a:pt x="399" y="103"/>
                </a:cubicBezTo>
                <a:cubicBezTo>
                  <a:pt x="384" y="86"/>
                  <a:pt x="385" y="69"/>
                  <a:pt x="385" y="68"/>
                </a:cubicBezTo>
                <a:cubicBezTo>
                  <a:pt x="385" y="30"/>
                  <a:pt x="415" y="0"/>
                  <a:pt x="453" y="0"/>
                </a:cubicBezTo>
                <a:cubicBezTo>
                  <a:pt x="491" y="0"/>
                  <a:pt x="521" y="30"/>
                  <a:pt x="521" y="68"/>
                </a:cubicBezTo>
                <a:cubicBezTo>
                  <a:pt x="521" y="68"/>
                  <a:pt x="521" y="68"/>
                  <a:pt x="521" y="68"/>
                </a:cubicBezTo>
                <a:cubicBezTo>
                  <a:pt x="521" y="69"/>
                  <a:pt x="522" y="86"/>
                  <a:pt x="507" y="103"/>
                </a:cubicBezTo>
                <a:cubicBezTo>
                  <a:pt x="505" y="105"/>
                  <a:pt x="503" y="107"/>
                  <a:pt x="501" y="110"/>
                </a:cubicBezTo>
                <a:cubicBezTo>
                  <a:pt x="490" y="121"/>
                  <a:pt x="479" y="134"/>
                  <a:pt x="483" y="148"/>
                </a:cubicBezTo>
                <a:cubicBezTo>
                  <a:pt x="487" y="161"/>
                  <a:pt x="502" y="170"/>
                  <a:pt x="532" y="177"/>
                </a:cubicBezTo>
                <a:cubicBezTo>
                  <a:pt x="536" y="177"/>
                  <a:pt x="539" y="178"/>
                  <a:pt x="543" y="178"/>
                </a:cubicBezTo>
                <a:cubicBezTo>
                  <a:pt x="720" y="178"/>
                  <a:pt x="720" y="178"/>
                  <a:pt x="720" y="178"/>
                </a:cubicBezTo>
                <a:cubicBezTo>
                  <a:pt x="720" y="355"/>
                  <a:pt x="720" y="355"/>
                  <a:pt x="720" y="355"/>
                </a:cubicBezTo>
                <a:cubicBezTo>
                  <a:pt x="720" y="357"/>
                  <a:pt x="720" y="360"/>
                  <a:pt x="719" y="362"/>
                </a:cubicBezTo>
                <a:cubicBezTo>
                  <a:pt x="711" y="396"/>
                  <a:pt x="703" y="399"/>
                  <a:pt x="701" y="399"/>
                </a:cubicBezTo>
                <a:cubicBezTo>
                  <a:pt x="695" y="399"/>
                  <a:pt x="687" y="391"/>
                  <a:pt x="680" y="385"/>
                </a:cubicBezTo>
                <a:cubicBezTo>
                  <a:pt x="677" y="382"/>
                  <a:pt x="675" y="380"/>
                  <a:pt x="672" y="378"/>
                </a:cubicBezTo>
                <a:cubicBezTo>
                  <a:pt x="653" y="361"/>
                  <a:pt x="633" y="360"/>
                  <a:pt x="627" y="360"/>
                </a:cubicBezTo>
                <a:cubicBezTo>
                  <a:pt x="626" y="360"/>
                  <a:pt x="626" y="360"/>
                  <a:pt x="626" y="360"/>
                </a:cubicBezTo>
                <a:cubicBezTo>
                  <a:pt x="580" y="360"/>
                  <a:pt x="541" y="398"/>
                  <a:pt x="541" y="445"/>
                </a:cubicBezTo>
                <a:cubicBezTo>
                  <a:pt x="541" y="491"/>
                  <a:pt x="580" y="530"/>
                  <a:pt x="626" y="530"/>
                </a:cubicBezTo>
                <a:cubicBezTo>
                  <a:pt x="627" y="530"/>
                  <a:pt x="627" y="530"/>
                  <a:pt x="627" y="530"/>
                </a:cubicBezTo>
                <a:cubicBezTo>
                  <a:pt x="633" y="530"/>
                  <a:pt x="653" y="528"/>
                  <a:pt x="673" y="511"/>
                </a:cubicBezTo>
                <a:cubicBezTo>
                  <a:pt x="675" y="509"/>
                  <a:pt x="677" y="507"/>
                  <a:pt x="680" y="505"/>
                </a:cubicBezTo>
                <a:cubicBezTo>
                  <a:pt x="687" y="498"/>
                  <a:pt x="695" y="490"/>
                  <a:pt x="701" y="490"/>
                </a:cubicBezTo>
                <a:cubicBezTo>
                  <a:pt x="703" y="490"/>
                  <a:pt x="711" y="493"/>
                  <a:pt x="719" y="527"/>
                </a:cubicBezTo>
                <a:cubicBezTo>
                  <a:pt x="720" y="530"/>
                  <a:pt x="720" y="532"/>
                  <a:pt x="720" y="534"/>
                </a:cubicBezTo>
                <a:close/>
              </a:path>
            </a:pathLst>
          </a:custGeom>
          <a:solidFill>
            <a:srgbClr val="85C5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1" name="Group 336"/>
          <p:cNvGrpSpPr/>
          <p:nvPr/>
        </p:nvGrpSpPr>
        <p:grpSpPr bwMode="auto">
          <a:xfrm>
            <a:off x="5398716" y="4301213"/>
            <a:ext cx="380324" cy="380324"/>
            <a:chOff x="0" y="0"/>
            <a:chExt cx="573" cy="574"/>
          </a:xfrm>
          <a:solidFill>
            <a:schemeClr val="bg1"/>
          </a:solidFill>
        </p:grpSpPr>
        <p:sp>
          <p:nvSpPr>
            <p:cNvPr id="26" name="AutoShape 334"/>
            <p:cNvSpPr/>
            <p:nvPr/>
          </p:nvSpPr>
          <p:spPr bwMode="auto">
            <a:xfrm>
              <a:off x="0" y="104"/>
              <a:ext cx="470" cy="47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1600" h="21600">
                  <a:moveTo>
                    <a:pt x="16781" y="0"/>
                  </a:moveTo>
                  <a:lnTo>
                    <a:pt x="2322" y="14460"/>
                  </a:lnTo>
                  <a:lnTo>
                    <a:pt x="2320" y="14460"/>
                  </a:lnTo>
                  <a:lnTo>
                    <a:pt x="2320" y="14462"/>
                  </a:lnTo>
                  <a:lnTo>
                    <a:pt x="2319" y="14462"/>
                  </a:lnTo>
                  <a:lnTo>
                    <a:pt x="2320" y="14462"/>
                  </a:lnTo>
                  <a:lnTo>
                    <a:pt x="0" y="21600"/>
                  </a:lnTo>
                  <a:lnTo>
                    <a:pt x="7138" y="19281"/>
                  </a:lnTo>
                  <a:lnTo>
                    <a:pt x="7138" y="19282"/>
                  </a:lnTo>
                  <a:lnTo>
                    <a:pt x="7139" y="19281"/>
                  </a:lnTo>
                  <a:lnTo>
                    <a:pt x="7140" y="19281"/>
                  </a:lnTo>
                  <a:lnTo>
                    <a:pt x="7140" y="19280"/>
                  </a:lnTo>
                  <a:lnTo>
                    <a:pt x="21600" y="4819"/>
                  </a:lnTo>
                  <a:lnTo>
                    <a:pt x="16781" y="0"/>
                  </a:lnTo>
                  <a:close/>
                  <a:moveTo>
                    <a:pt x="5635" y="15236"/>
                  </a:moveTo>
                  <a:lnTo>
                    <a:pt x="4841" y="14442"/>
                  </a:lnTo>
                  <a:lnTo>
                    <a:pt x="16794" y="2489"/>
                  </a:lnTo>
                  <a:lnTo>
                    <a:pt x="17588" y="3282"/>
                  </a:lnTo>
                  <a:lnTo>
                    <a:pt x="5635" y="15236"/>
                  </a:lnTo>
                  <a:close/>
                  <a:moveTo>
                    <a:pt x="5635" y="15236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51" name="AutoShape 335"/>
            <p:cNvSpPr/>
            <p:nvPr/>
          </p:nvSpPr>
          <p:spPr bwMode="auto">
            <a:xfrm>
              <a:off x="400" y="0"/>
              <a:ext cx="173" cy="17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8577"/>
                  </a:moveTo>
                  <a:lnTo>
                    <a:pt x="8574" y="0"/>
                  </a:lnTo>
                  <a:lnTo>
                    <a:pt x="21600" y="13023"/>
                  </a:lnTo>
                  <a:lnTo>
                    <a:pt x="13026" y="21600"/>
                  </a:lnTo>
                  <a:lnTo>
                    <a:pt x="0" y="8577"/>
                  </a:lnTo>
                  <a:close/>
                  <a:moveTo>
                    <a:pt x="0" y="8577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sp>
        <p:nvSpPr>
          <p:cNvPr id="14346" name="Freeform 8"/>
          <p:cNvSpPr>
            <a:spLocks/>
          </p:cNvSpPr>
          <p:nvPr/>
        </p:nvSpPr>
        <p:spPr bwMode="auto">
          <a:xfrm rot="-2700000">
            <a:off x="4138613" y="2454275"/>
            <a:ext cx="1676400" cy="1674813"/>
          </a:xfrm>
          <a:custGeom>
            <a:avLst/>
            <a:gdLst>
              <a:gd name="T0" fmla="*/ 1675277 w 720"/>
              <a:gd name="T1" fmla="*/ 1054028 h 720"/>
              <a:gd name="T2" fmla="*/ 1517056 w 720"/>
              <a:gd name="T3" fmla="*/ 1214576 h 720"/>
              <a:gd name="T4" fmla="*/ 1517056 w 720"/>
              <a:gd name="T5" fmla="*/ 1214576 h 720"/>
              <a:gd name="T6" fmla="*/ 1486808 w 720"/>
              <a:gd name="T7" fmla="*/ 1209922 h 720"/>
              <a:gd name="T8" fmla="*/ 1435619 w 720"/>
              <a:gd name="T9" fmla="*/ 1179674 h 720"/>
              <a:gd name="T10" fmla="*/ 1419332 w 720"/>
              <a:gd name="T11" fmla="*/ 1165714 h 720"/>
              <a:gd name="T12" fmla="*/ 1344875 w 720"/>
              <a:gd name="T13" fmla="*/ 1121505 h 720"/>
              <a:gd name="T14" fmla="*/ 1263438 w 720"/>
              <a:gd name="T15" fmla="*/ 1237844 h 720"/>
              <a:gd name="T16" fmla="*/ 1261111 w 720"/>
              <a:gd name="T17" fmla="*/ 1263438 h 720"/>
              <a:gd name="T18" fmla="*/ 1261111 w 720"/>
              <a:gd name="T19" fmla="*/ 1675277 h 720"/>
              <a:gd name="T20" fmla="*/ 1261111 w 720"/>
              <a:gd name="T21" fmla="*/ 1675277 h 720"/>
              <a:gd name="T22" fmla="*/ 1261111 w 720"/>
              <a:gd name="T23" fmla="*/ 1675277 h 720"/>
              <a:gd name="T24" fmla="*/ 849272 w 720"/>
              <a:gd name="T25" fmla="*/ 1675277 h 720"/>
              <a:gd name="T26" fmla="*/ 832985 w 720"/>
              <a:gd name="T27" fmla="*/ 1672950 h 720"/>
              <a:gd name="T28" fmla="*/ 746894 w 720"/>
              <a:gd name="T29" fmla="*/ 1633395 h 720"/>
              <a:gd name="T30" fmla="*/ 779469 w 720"/>
              <a:gd name="T31" fmla="*/ 1582206 h 720"/>
              <a:gd name="T32" fmla="*/ 795757 w 720"/>
              <a:gd name="T33" fmla="*/ 1565919 h 720"/>
              <a:gd name="T34" fmla="*/ 837639 w 720"/>
              <a:gd name="T35" fmla="*/ 1458887 h 720"/>
              <a:gd name="T36" fmla="*/ 639863 w 720"/>
              <a:gd name="T37" fmla="*/ 1261111 h 720"/>
              <a:gd name="T38" fmla="*/ 442087 w 720"/>
              <a:gd name="T39" fmla="*/ 1458887 h 720"/>
              <a:gd name="T40" fmla="*/ 483969 w 720"/>
              <a:gd name="T41" fmla="*/ 1565919 h 720"/>
              <a:gd name="T42" fmla="*/ 500256 w 720"/>
              <a:gd name="T43" fmla="*/ 1582206 h 720"/>
              <a:gd name="T44" fmla="*/ 532831 w 720"/>
              <a:gd name="T45" fmla="*/ 1633395 h 720"/>
              <a:gd name="T46" fmla="*/ 446741 w 720"/>
              <a:gd name="T47" fmla="*/ 1672950 h 720"/>
              <a:gd name="T48" fmla="*/ 430453 w 720"/>
              <a:gd name="T49" fmla="*/ 1675277 h 720"/>
              <a:gd name="T50" fmla="*/ 0 w 720"/>
              <a:gd name="T51" fmla="*/ 1675277 h 720"/>
              <a:gd name="T52" fmla="*/ 0 w 720"/>
              <a:gd name="T53" fmla="*/ 1263438 h 720"/>
              <a:gd name="T54" fmla="*/ 2327 w 720"/>
              <a:gd name="T55" fmla="*/ 1242497 h 720"/>
              <a:gd name="T56" fmla="*/ 65150 w 720"/>
              <a:gd name="T57" fmla="*/ 1142446 h 720"/>
              <a:gd name="T58" fmla="*/ 141933 w 720"/>
              <a:gd name="T59" fmla="*/ 1195962 h 720"/>
              <a:gd name="T60" fmla="*/ 235004 w 720"/>
              <a:gd name="T61" fmla="*/ 1233190 h 720"/>
              <a:gd name="T62" fmla="*/ 237331 w 720"/>
              <a:gd name="T63" fmla="*/ 1233190 h 720"/>
              <a:gd name="T64" fmla="*/ 414166 w 720"/>
              <a:gd name="T65" fmla="*/ 1054028 h 720"/>
              <a:gd name="T66" fmla="*/ 237331 w 720"/>
              <a:gd name="T67" fmla="*/ 877194 h 720"/>
              <a:gd name="T68" fmla="*/ 235004 w 720"/>
              <a:gd name="T69" fmla="*/ 877194 h 720"/>
              <a:gd name="T70" fmla="*/ 141933 w 720"/>
              <a:gd name="T71" fmla="*/ 914422 h 720"/>
              <a:gd name="T72" fmla="*/ 65150 w 720"/>
              <a:gd name="T73" fmla="*/ 967938 h 720"/>
              <a:gd name="T74" fmla="*/ 2327 w 720"/>
              <a:gd name="T75" fmla="*/ 867887 h 720"/>
              <a:gd name="T76" fmla="*/ 0 w 720"/>
              <a:gd name="T77" fmla="*/ 846946 h 720"/>
              <a:gd name="T78" fmla="*/ 0 w 720"/>
              <a:gd name="T79" fmla="*/ 414166 h 720"/>
              <a:gd name="T80" fmla="*/ 430453 w 720"/>
              <a:gd name="T81" fmla="*/ 414166 h 720"/>
              <a:gd name="T82" fmla="*/ 451394 w 720"/>
              <a:gd name="T83" fmla="*/ 411839 h 720"/>
              <a:gd name="T84" fmla="*/ 500256 w 720"/>
              <a:gd name="T85" fmla="*/ 272233 h 720"/>
              <a:gd name="T86" fmla="*/ 460701 w 720"/>
              <a:gd name="T87" fmla="*/ 179162 h 720"/>
              <a:gd name="T88" fmla="*/ 639863 w 720"/>
              <a:gd name="T89" fmla="*/ 0 h 720"/>
              <a:gd name="T90" fmla="*/ 819024 w 720"/>
              <a:gd name="T91" fmla="*/ 179162 h 720"/>
              <a:gd name="T92" fmla="*/ 779469 w 720"/>
              <a:gd name="T93" fmla="*/ 272233 h 720"/>
              <a:gd name="T94" fmla="*/ 828331 w 720"/>
              <a:gd name="T95" fmla="*/ 411839 h 720"/>
              <a:gd name="T96" fmla="*/ 849272 w 720"/>
              <a:gd name="T97" fmla="*/ 414166 h 720"/>
              <a:gd name="T98" fmla="*/ 1261111 w 720"/>
              <a:gd name="T99" fmla="*/ 414166 h 720"/>
              <a:gd name="T100" fmla="*/ 1261111 w 720"/>
              <a:gd name="T101" fmla="*/ 846946 h 720"/>
              <a:gd name="T102" fmla="*/ 1263438 w 720"/>
              <a:gd name="T103" fmla="*/ 870213 h 720"/>
              <a:gd name="T104" fmla="*/ 1344875 w 720"/>
              <a:gd name="T105" fmla="*/ 986552 h 720"/>
              <a:gd name="T106" fmla="*/ 1419332 w 720"/>
              <a:gd name="T107" fmla="*/ 944670 h 720"/>
              <a:gd name="T108" fmla="*/ 1435619 w 720"/>
              <a:gd name="T109" fmla="*/ 928383 h 720"/>
              <a:gd name="T110" fmla="*/ 1514730 w 720"/>
              <a:gd name="T111" fmla="*/ 895808 h 720"/>
              <a:gd name="T112" fmla="*/ 1517056 w 720"/>
              <a:gd name="T113" fmla="*/ 895808 h 720"/>
              <a:gd name="T114" fmla="*/ 1675277 w 720"/>
              <a:gd name="T115" fmla="*/ 1054028 h 72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720" h="720">
                <a:moveTo>
                  <a:pt x="720" y="453"/>
                </a:moveTo>
                <a:cubicBezTo>
                  <a:pt x="720" y="491"/>
                  <a:pt x="690" y="522"/>
                  <a:pt x="652" y="522"/>
                </a:cubicBezTo>
                <a:cubicBezTo>
                  <a:pt x="652" y="522"/>
                  <a:pt x="652" y="522"/>
                  <a:pt x="652" y="522"/>
                </a:cubicBezTo>
                <a:cubicBezTo>
                  <a:pt x="650" y="522"/>
                  <a:pt x="645" y="522"/>
                  <a:pt x="639" y="520"/>
                </a:cubicBezTo>
                <a:cubicBezTo>
                  <a:pt x="633" y="518"/>
                  <a:pt x="625" y="514"/>
                  <a:pt x="617" y="507"/>
                </a:cubicBezTo>
                <a:cubicBezTo>
                  <a:pt x="615" y="505"/>
                  <a:pt x="612" y="503"/>
                  <a:pt x="610" y="501"/>
                </a:cubicBezTo>
                <a:cubicBezTo>
                  <a:pt x="600" y="492"/>
                  <a:pt x="590" y="482"/>
                  <a:pt x="578" y="482"/>
                </a:cubicBezTo>
                <a:cubicBezTo>
                  <a:pt x="557" y="482"/>
                  <a:pt x="549" y="509"/>
                  <a:pt x="543" y="532"/>
                </a:cubicBezTo>
                <a:cubicBezTo>
                  <a:pt x="542" y="536"/>
                  <a:pt x="542" y="539"/>
                  <a:pt x="542" y="543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365" y="720"/>
                  <a:pt x="365" y="720"/>
                  <a:pt x="365" y="720"/>
                </a:cubicBezTo>
                <a:cubicBezTo>
                  <a:pt x="362" y="720"/>
                  <a:pt x="360" y="720"/>
                  <a:pt x="358" y="719"/>
                </a:cubicBezTo>
                <a:cubicBezTo>
                  <a:pt x="326" y="712"/>
                  <a:pt x="322" y="704"/>
                  <a:pt x="321" y="702"/>
                </a:cubicBezTo>
                <a:cubicBezTo>
                  <a:pt x="319" y="697"/>
                  <a:pt x="328" y="687"/>
                  <a:pt x="335" y="680"/>
                </a:cubicBezTo>
                <a:cubicBezTo>
                  <a:pt x="337" y="678"/>
                  <a:pt x="340" y="675"/>
                  <a:pt x="342" y="673"/>
                </a:cubicBezTo>
                <a:cubicBezTo>
                  <a:pt x="360" y="652"/>
                  <a:pt x="360" y="630"/>
                  <a:pt x="360" y="627"/>
                </a:cubicBezTo>
                <a:cubicBezTo>
                  <a:pt x="360" y="580"/>
                  <a:pt x="322" y="542"/>
                  <a:pt x="275" y="542"/>
                </a:cubicBezTo>
                <a:cubicBezTo>
                  <a:pt x="228" y="542"/>
                  <a:pt x="190" y="580"/>
                  <a:pt x="190" y="627"/>
                </a:cubicBezTo>
                <a:cubicBezTo>
                  <a:pt x="190" y="630"/>
                  <a:pt x="190" y="652"/>
                  <a:pt x="208" y="673"/>
                </a:cubicBezTo>
                <a:cubicBezTo>
                  <a:pt x="210" y="675"/>
                  <a:pt x="213" y="678"/>
                  <a:pt x="215" y="680"/>
                </a:cubicBezTo>
                <a:cubicBezTo>
                  <a:pt x="222" y="687"/>
                  <a:pt x="231" y="697"/>
                  <a:pt x="229" y="702"/>
                </a:cubicBezTo>
                <a:cubicBezTo>
                  <a:pt x="229" y="704"/>
                  <a:pt x="224" y="712"/>
                  <a:pt x="192" y="719"/>
                </a:cubicBezTo>
                <a:cubicBezTo>
                  <a:pt x="190" y="720"/>
                  <a:pt x="188" y="720"/>
                  <a:pt x="185" y="720"/>
                </a:cubicBezTo>
                <a:cubicBezTo>
                  <a:pt x="0" y="720"/>
                  <a:pt x="0" y="720"/>
                  <a:pt x="0" y="720"/>
                </a:cubicBezTo>
                <a:cubicBezTo>
                  <a:pt x="0" y="543"/>
                  <a:pt x="0" y="543"/>
                  <a:pt x="0" y="543"/>
                </a:cubicBezTo>
                <a:cubicBezTo>
                  <a:pt x="0" y="540"/>
                  <a:pt x="0" y="537"/>
                  <a:pt x="1" y="534"/>
                </a:cubicBezTo>
                <a:cubicBezTo>
                  <a:pt x="9" y="501"/>
                  <a:pt x="18" y="491"/>
                  <a:pt x="28" y="491"/>
                </a:cubicBezTo>
                <a:cubicBezTo>
                  <a:pt x="39" y="491"/>
                  <a:pt x="51" y="505"/>
                  <a:pt x="61" y="514"/>
                </a:cubicBezTo>
                <a:cubicBezTo>
                  <a:pt x="79" y="529"/>
                  <a:pt x="97" y="530"/>
                  <a:pt x="101" y="530"/>
                </a:cubicBezTo>
                <a:cubicBezTo>
                  <a:pt x="101" y="530"/>
                  <a:pt x="102" y="530"/>
                  <a:pt x="102" y="530"/>
                </a:cubicBezTo>
                <a:cubicBezTo>
                  <a:pt x="144" y="530"/>
                  <a:pt x="178" y="496"/>
                  <a:pt x="178" y="453"/>
                </a:cubicBezTo>
                <a:cubicBezTo>
                  <a:pt x="178" y="411"/>
                  <a:pt x="144" y="377"/>
                  <a:pt x="102" y="377"/>
                </a:cubicBezTo>
                <a:cubicBezTo>
                  <a:pt x="102" y="377"/>
                  <a:pt x="101" y="377"/>
                  <a:pt x="101" y="377"/>
                </a:cubicBezTo>
                <a:cubicBezTo>
                  <a:pt x="97" y="377"/>
                  <a:pt x="79" y="378"/>
                  <a:pt x="61" y="393"/>
                </a:cubicBezTo>
                <a:cubicBezTo>
                  <a:pt x="51" y="402"/>
                  <a:pt x="39" y="416"/>
                  <a:pt x="28" y="416"/>
                </a:cubicBezTo>
                <a:cubicBezTo>
                  <a:pt x="18" y="416"/>
                  <a:pt x="9" y="406"/>
                  <a:pt x="1" y="373"/>
                </a:cubicBezTo>
                <a:cubicBezTo>
                  <a:pt x="0" y="370"/>
                  <a:pt x="0" y="367"/>
                  <a:pt x="0" y="364"/>
                </a:cubicBezTo>
                <a:cubicBezTo>
                  <a:pt x="0" y="178"/>
                  <a:pt x="0" y="178"/>
                  <a:pt x="0" y="178"/>
                </a:cubicBezTo>
                <a:cubicBezTo>
                  <a:pt x="185" y="178"/>
                  <a:pt x="185" y="178"/>
                  <a:pt x="185" y="178"/>
                </a:cubicBezTo>
                <a:cubicBezTo>
                  <a:pt x="188" y="178"/>
                  <a:pt x="191" y="178"/>
                  <a:pt x="194" y="177"/>
                </a:cubicBezTo>
                <a:cubicBezTo>
                  <a:pt x="266" y="161"/>
                  <a:pt x="232" y="137"/>
                  <a:pt x="215" y="117"/>
                </a:cubicBezTo>
                <a:cubicBezTo>
                  <a:pt x="197" y="97"/>
                  <a:pt x="198" y="77"/>
                  <a:pt x="198" y="77"/>
                </a:cubicBezTo>
                <a:cubicBezTo>
                  <a:pt x="198" y="34"/>
                  <a:pt x="233" y="0"/>
                  <a:pt x="275" y="0"/>
                </a:cubicBezTo>
                <a:cubicBezTo>
                  <a:pt x="317" y="0"/>
                  <a:pt x="352" y="34"/>
                  <a:pt x="352" y="77"/>
                </a:cubicBezTo>
                <a:cubicBezTo>
                  <a:pt x="352" y="77"/>
                  <a:pt x="353" y="97"/>
                  <a:pt x="335" y="117"/>
                </a:cubicBezTo>
                <a:cubicBezTo>
                  <a:pt x="318" y="137"/>
                  <a:pt x="285" y="161"/>
                  <a:pt x="356" y="177"/>
                </a:cubicBezTo>
                <a:cubicBezTo>
                  <a:pt x="359" y="178"/>
                  <a:pt x="362" y="178"/>
                  <a:pt x="365" y="178"/>
                </a:cubicBezTo>
                <a:cubicBezTo>
                  <a:pt x="542" y="178"/>
                  <a:pt x="542" y="178"/>
                  <a:pt x="542" y="178"/>
                </a:cubicBezTo>
                <a:cubicBezTo>
                  <a:pt x="542" y="364"/>
                  <a:pt x="542" y="364"/>
                  <a:pt x="542" y="364"/>
                </a:cubicBezTo>
                <a:cubicBezTo>
                  <a:pt x="542" y="367"/>
                  <a:pt x="542" y="371"/>
                  <a:pt x="543" y="374"/>
                </a:cubicBezTo>
                <a:cubicBezTo>
                  <a:pt x="549" y="398"/>
                  <a:pt x="557" y="424"/>
                  <a:pt x="578" y="424"/>
                </a:cubicBezTo>
                <a:cubicBezTo>
                  <a:pt x="590" y="424"/>
                  <a:pt x="600" y="415"/>
                  <a:pt x="610" y="406"/>
                </a:cubicBezTo>
                <a:cubicBezTo>
                  <a:pt x="612" y="403"/>
                  <a:pt x="615" y="401"/>
                  <a:pt x="617" y="399"/>
                </a:cubicBezTo>
                <a:cubicBezTo>
                  <a:pt x="633" y="386"/>
                  <a:pt x="648" y="385"/>
                  <a:pt x="651" y="385"/>
                </a:cubicBezTo>
                <a:cubicBezTo>
                  <a:pt x="652" y="385"/>
                  <a:pt x="652" y="385"/>
                  <a:pt x="652" y="385"/>
                </a:cubicBezTo>
                <a:cubicBezTo>
                  <a:pt x="690" y="385"/>
                  <a:pt x="720" y="416"/>
                  <a:pt x="720" y="453"/>
                </a:cubicBezTo>
                <a:close/>
              </a:path>
            </a:pathLst>
          </a:custGeom>
          <a:solidFill>
            <a:srgbClr val="F6A9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7" name="AutoShape 116"/>
          <p:cNvSpPr>
            <a:spLocks/>
          </p:cNvSpPr>
          <p:nvPr/>
        </p:nvSpPr>
        <p:spPr bwMode="auto">
          <a:xfrm>
            <a:off x="4810125" y="3187700"/>
            <a:ext cx="342900" cy="379413"/>
          </a:xfrm>
          <a:custGeom>
            <a:avLst/>
            <a:gdLst>
              <a:gd name="T0" fmla="*/ 2147483646 w 21600"/>
              <a:gd name="T1" fmla="*/ 1964786693 h 21600"/>
              <a:gd name="T2" fmla="*/ 1073969075 w 21600"/>
              <a:gd name="T3" fmla="*/ 2147483646 h 21600"/>
              <a:gd name="T4" fmla="*/ 0 w 21600"/>
              <a:gd name="T5" fmla="*/ 1964786693 h 21600"/>
              <a:gd name="T6" fmla="*/ 1073969075 w 21600"/>
              <a:gd name="T7" fmla="*/ 351814420 h 21600"/>
              <a:gd name="T8" fmla="*/ 1257634274 w 21600"/>
              <a:gd name="T9" fmla="*/ 375663499 h 21600"/>
              <a:gd name="T10" fmla="*/ 1257634274 w 21600"/>
              <a:gd name="T11" fmla="*/ 0 h 21600"/>
              <a:gd name="T12" fmla="*/ 1658879539 w 21600"/>
              <a:gd name="T13" fmla="*/ 603912078 h 21600"/>
              <a:gd name="T14" fmla="*/ 1257634274 w 21600"/>
              <a:gd name="T15" fmla="*/ 1208983739 h 21600"/>
              <a:gd name="T16" fmla="*/ 1257634274 w 21600"/>
              <a:gd name="T17" fmla="*/ 833151347 h 21600"/>
              <a:gd name="T18" fmla="*/ 1073969075 w 21600"/>
              <a:gd name="T19" fmla="*/ 799866870 h 21600"/>
              <a:gd name="T20" fmla="*/ 298325458 w 21600"/>
              <a:gd name="T21" fmla="*/ 1964786693 h 21600"/>
              <a:gd name="T22" fmla="*/ 1073969075 w 21600"/>
              <a:gd name="T23" fmla="*/ 2147483646 h 21600"/>
              <a:gd name="T24" fmla="*/ 1849611436 w 21600"/>
              <a:gd name="T25" fmla="*/ 1964786693 h 21600"/>
              <a:gd name="T26" fmla="*/ 2147483646 w 21600"/>
              <a:gd name="T27" fmla="*/ 1964786693 h 21600"/>
              <a:gd name="T28" fmla="*/ 2147483646 w 21600"/>
              <a:gd name="T29" fmla="*/ 1964786693 h 2160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21600" h="21600">
                <a:moveTo>
                  <a:pt x="21600" y="11862"/>
                </a:moveTo>
                <a:cubicBezTo>
                  <a:pt x="21600" y="17240"/>
                  <a:pt x="16764" y="21600"/>
                  <a:pt x="10800" y="21600"/>
                </a:cubicBezTo>
                <a:cubicBezTo>
                  <a:pt x="4836" y="21600"/>
                  <a:pt x="0" y="17240"/>
                  <a:pt x="0" y="11862"/>
                </a:cubicBezTo>
                <a:cubicBezTo>
                  <a:pt x="0" y="6483"/>
                  <a:pt x="4836" y="2124"/>
                  <a:pt x="10800" y="2124"/>
                </a:cubicBezTo>
                <a:cubicBezTo>
                  <a:pt x="11430" y="2124"/>
                  <a:pt x="12046" y="2175"/>
                  <a:pt x="12647" y="2268"/>
                </a:cubicBezTo>
                <a:lnTo>
                  <a:pt x="12647" y="0"/>
                </a:lnTo>
                <a:lnTo>
                  <a:pt x="16682" y="3646"/>
                </a:lnTo>
                <a:lnTo>
                  <a:pt x="12647" y="7299"/>
                </a:lnTo>
                <a:lnTo>
                  <a:pt x="12647" y="5030"/>
                </a:lnTo>
                <a:cubicBezTo>
                  <a:pt x="12054" y="4900"/>
                  <a:pt x="11436" y="4829"/>
                  <a:pt x="10800" y="4829"/>
                </a:cubicBezTo>
                <a:cubicBezTo>
                  <a:pt x="6499" y="4829"/>
                  <a:pt x="3000" y="7984"/>
                  <a:pt x="3000" y="11862"/>
                </a:cubicBezTo>
                <a:cubicBezTo>
                  <a:pt x="3000" y="15740"/>
                  <a:pt x="6499" y="18895"/>
                  <a:pt x="10800" y="18895"/>
                </a:cubicBezTo>
                <a:cubicBezTo>
                  <a:pt x="15101" y="18895"/>
                  <a:pt x="18600" y="15740"/>
                  <a:pt x="18600" y="11862"/>
                </a:cubicBezTo>
                <a:lnTo>
                  <a:pt x="21600" y="11862"/>
                </a:lnTo>
                <a:close/>
                <a:moveTo>
                  <a:pt x="21600" y="11862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cxnSp>
        <p:nvCxnSpPr>
          <p:cNvPr id="54" name="직선 연결선 250"/>
          <p:cNvCxnSpPr/>
          <p:nvPr/>
        </p:nvCxnSpPr>
        <p:spPr>
          <a:xfrm>
            <a:off x="3792538" y="2971800"/>
            <a:ext cx="625475" cy="0"/>
          </a:xfrm>
          <a:prstGeom prst="line">
            <a:avLst/>
          </a:prstGeom>
          <a:solidFill>
            <a:srgbClr val="85C596"/>
          </a:solidFill>
          <a:ln w="6350">
            <a:solidFill>
              <a:srgbClr val="F6A9C3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직선 연결선 250"/>
          <p:cNvCxnSpPr/>
          <p:nvPr/>
        </p:nvCxnSpPr>
        <p:spPr>
          <a:xfrm>
            <a:off x="3860800" y="5146675"/>
            <a:ext cx="1143000" cy="0"/>
          </a:xfrm>
          <a:prstGeom prst="line">
            <a:avLst/>
          </a:prstGeom>
          <a:solidFill>
            <a:srgbClr val="85C596"/>
          </a:solidFill>
          <a:ln w="6350">
            <a:solidFill>
              <a:srgbClr val="85C596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직선 연결선 250"/>
          <p:cNvCxnSpPr/>
          <p:nvPr/>
        </p:nvCxnSpPr>
        <p:spPr>
          <a:xfrm flipH="1">
            <a:off x="6740525" y="2043113"/>
            <a:ext cx="1368425" cy="0"/>
          </a:xfrm>
          <a:prstGeom prst="line">
            <a:avLst/>
          </a:prstGeom>
          <a:solidFill>
            <a:srgbClr val="85C596"/>
          </a:solidFill>
          <a:ln w="6350">
            <a:solidFill>
              <a:srgbClr val="85C596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직선 연결선 250"/>
          <p:cNvCxnSpPr/>
          <p:nvPr/>
        </p:nvCxnSpPr>
        <p:spPr>
          <a:xfrm flipH="1">
            <a:off x="7673975" y="4221163"/>
            <a:ext cx="434975" cy="0"/>
          </a:xfrm>
          <a:prstGeom prst="line">
            <a:avLst/>
          </a:prstGeom>
          <a:solidFill>
            <a:srgbClr val="85C596"/>
          </a:solidFill>
          <a:ln w="6350">
            <a:solidFill>
              <a:srgbClr val="F6A9C3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300" name="TextBox 1957"/>
          <p:cNvSpPr/>
          <p:nvPr/>
        </p:nvSpPr>
        <p:spPr>
          <a:xfrm>
            <a:off x="8415338" y="1746250"/>
            <a:ext cx="1211262" cy="33813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关注公众号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8415338" y="2009775"/>
            <a:ext cx="2687637" cy="8905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小白，一个资深</a:t>
            </a:r>
            <a:r>
              <a:rPr lang="en-US" altLang="zh-CN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设计师，专注研究</a:t>
            </a:r>
            <a:r>
              <a:rPr lang="en-US" altLang="zh-CN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多年，帮你解决</a:t>
            </a:r>
            <a:r>
              <a:rPr lang="en-US" altLang="zh-CN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烦恼，喜欢大家多多支持，谢谢！</a:t>
            </a:r>
          </a:p>
        </p:txBody>
      </p:sp>
      <p:sp>
        <p:nvSpPr>
          <p:cNvPr id="59" name="TextBox 1957"/>
          <p:cNvSpPr/>
          <p:nvPr/>
        </p:nvSpPr>
        <p:spPr>
          <a:xfrm>
            <a:off x="8334375" y="3956050"/>
            <a:ext cx="1211263" cy="33813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关注公众号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8334375" y="4219575"/>
            <a:ext cx="2687638" cy="8905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小白，一个资深</a:t>
            </a:r>
            <a:r>
              <a:rPr lang="en-US" altLang="zh-CN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设计师，专注研究</a:t>
            </a:r>
            <a:r>
              <a:rPr lang="en-US" altLang="zh-CN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多年，帮你解决</a:t>
            </a:r>
            <a:r>
              <a:rPr lang="en-US" altLang="zh-CN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烦恼，喜欢大家多多支持，谢谢！</a:t>
            </a:r>
          </a:p>
        </p:txBody>
      </p:sp>
      <p:sp>
        <p:nvSpPr>
          <p:cNvPr id="61" name="TextBox 1957"/>
          <p:cNvSpPr/>
          <p:nvPr/>
        </p:nvSpPr>
        <p:spPr>
          <a:xfrm>
            <a:off x="2260600" y="2622550"/>
            <a:ext cx="1314450" cy="33813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关注公众号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85825" y="2886075"/>
            <a:ext cx="2689225" cy="8905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小白，一个资深</a:t>
            </a:r>
            <a:r>
              <a:rPr lang="en-US" altLang="zh-CN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设计师，专注研究</a:t>
            </a:r>
            <a:r>
              <a:rPr lang="en-US" altLang="zh-CN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多年，帮你解决</a:t>
            </a:r>
            <a:r>
              <a:rPr lang="en-US" altLang="zh-CN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烦恼，喜欢大家多多支持，谢谢！</a:t>
            </a:r>
          </a:p>
        </p:txBody>
      </p:sp>
      <p:sp>
        <p:nvSpPr>
          <p:cNvPr id="66" name="TextBox 1957"/>
          <p:cNvSpPr/>
          <p:nvPr/>
        </p:nvSpPr>
        <p:spPr>
          <a:xfrm>
            <a:off x="2260600" y="4848225"/>
            <a:ext cx="1306513" cy="33813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关注公众号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879475" y="5111750"/>
            <a:ext cx="2687638" cy="8905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小白，一个资深</a:t>
            </a:r>
            <a:r>
              <a:rPr lang="en-US" altLang="zh-CN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设计师，专注研究</a:t>
            </a:r>
            <a:r>
              <a:rPr lang="en-US" altLang="zh-CN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多年，帮你解决</a:t>
            </a:r>
            <a:r>
              <a:rPr lang="en-US" altLang="zh-CN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烦恼，喜欢大家多多支持，谢谢！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4" descr="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620000">
            <a:off x="6282531" y="-237331"/>
            <a:ext cx="741363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图片 5" descr="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0" y="5984875"/>
            <a:ext cx="793750" cy="113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图片 6" descr="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60000">
            <a:off x="-137319" y="2275681"/>
            <a:ext cx="895350" cy="158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图片 7" descr="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00000">
            <a:off x="4062412" y="-615950"/>
            <a:ext cx="1720851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图片 8" descr="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0000">
            <a:off x="711200" y="5740400"/>
            <a:ext cx="1355725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图片 9" descr="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4150" y="2338388"/>
            <a:ext cx="615950" cy="170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图片 10" descr="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80000">
            <a:off x="-828675" y="4124325"/>
            <a:ext cx="1846263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图片 11" descr="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825" y="5921375"/>
            <a:ext cx="1225550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0" name="图片 12" descr="1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5275" y="6124575"/>
            <a:ext cx="922338" cy="101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1" name="图片 13" descr="1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9075" y="5799138"/>
            <a:ext cx="911225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2" name="图片 14" descr="1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20000">
            <a:off x="6338094" y="5572919"/>
            <a:ext cx="1593850" cy="180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3" name="图片 15" descr="14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9413" y="5659438"/>
            <a:ext cx="1052513" cy="139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4" name="图片 16" descr="6777777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040000">
            <a:off x="3198813" y="6327775"/>
            <a:ext cx="927100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5" name="图片 17" descr="9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560000">
            <a:off x="7610475" y="6159500"/>
            <a:ext cx="1128713" cy="95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6" name="图片 18" descr="11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60000">
            <a:off x="8689181" y="6134895"/>
            <a:ext cx="733425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7" name="图片 19" descr="12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60000">
            <a:off x="9913144" y="5744369"/>
            <a:ext cx="912812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8" name="图片 20" descr="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080000">
            <a:off x="-281781" y="1405731"/>
            <a:ext cx="1225550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9" name="图片 21" descr="9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8" y="-263525"/>
            <a:ext cx="1233488" cy="145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0" name="图片 22" descr="12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840000" flipV="1">
            <a:off x="1383506" y="-810419"/>
            <a:ext cx="1036638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1" name="图片 23" descr="11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6725" y="-271463"/>
            <a:ext cx="920750" cy="101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2" name="图片 1" descr="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20000" flipV="1">
            <a:off x="7599362" y="-614362"/>
            <a:ext cx="1355725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3" name="图片 2" descr="14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3688" y="-361950"/>
            <a:ext cx="1054100" cy="139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4" name="图片 24" descr="6777777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0000" flipV="1">
            <a:off x="9985375" y="60325"/>
            <a:ext cx="731838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5" name="图片 25" descr="9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">
            <a:off x="10944225" y="-223838"/>
            <a:ext cx="1128713" cy="95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6" name="图片 26" descr="13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580000">
            <a:off x="11271250" y="455613"/>
            <a:ext cx="1309688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7" name="图片 27" descr="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220000">
            <a:off x="11455400" y="1311275"/>
            <a:ext cx="741363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8" name="图片 28" descr="9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020000" flipH="1">
            <a:off x="11447463" y="4992688"/>
            <a:ext cx="1398587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9" name="图片 30" descr="11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860000">
            <a:off x="11409363" y="4059238"/>
            <a:ext cx="733425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90" name="图片 31" descr="4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1538" y="5924550"/>
            <a:ext cx="1362075" cy="172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矩形 32"/>
          <p:cNvSpPr/>
          <p:nvPr/>
        </p:nvSpPr>
        <p:spPr>
          <a:xfrm>
            <a:off x="2060575" y="1944688"/>
            <a:ext cx="8159750" cy="2625725"/>
          </a:xfrm>
          <a:prstGeom prst="rect">
            <a:avLst/>
          </a:prstGeom>
          <a:solidFill>
            <a:schemeClr val="bg1">
              <a:alpha val="6000"/>
            </a:schemeClr>
          </a:solidFill>
          <a:ln>
            <a:solidFill>
              <a:schemeClr val="tx1">
                <a:lumMod val="50000"/>
                <a:lumOff val="50000"/>
                <a:alpha val="43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2363788" y="2422525"/>
            <a:ext cx="7377112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spc="6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感谢大家的关注</a:t>
            </a:r>
          </a:p>
        </p:txBody>
      </p:sp>
      <p:sp>
        <p:nvSpPr>
          <p:cNvPr id="3075" name="文本框 3074"/>
          <p:cNvSpPr txBox="1"/>
          <p:nvPr/>
        </p:nvSpPr>
        <p:spPr>
          <a:xfrm>
            <a:off x="3673475" y="3933825"/>
            <a:ext cx="1971675" cy="339725"/>
          </a:xfrm>
          <a:prstGeom prst="rect">
            <a:avLst/>
          </a:prstGeom>
          <a:noFill/>
          <a:ln w="9525">
            <a:noFill/>
            <a:miter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汇报</a:t>
            </a: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人：小白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76" name="文本框 3075"/>
          <p:cNvSpPr txBox="1"/>
          <p:nvPr/>
        </p:nvSpPr>
        <p:spPr>
          <a:xfrm>
            <a:off x="6099175" y="3933825"/>
            <a:ext cx="2501900" cy="339725"/>
          </a:xfrm>
          <a:prstGeom prst="rect">
            <a:avLst/>
          </a:prstGeom>
          <a:noFill/>
          <a:ln w="9525">
            <a:noFill/>
            <a:miter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时间</a:t>
            </a: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2018.09.13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362200" y="3295650"/>
            <a:ext cx="7165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Verdana" panose="020B0604030504040204" charset="0"/>
                <a:ea typeface="+mn-ea"/>
              </a:rPr>
              <a:t> 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</a:rPr>
              <a:t>ＡＤＤ　ＹＯＵＲ　ＴＥＸＴ　ＨＥＲＥ      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+mn-ea"/>
              </a:rPr>
              <a:t>ＡＤＤ　ＹＯＵＲ　ＴＥＸＴ　ＨＥＲＥ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Arial Unicode MS" panose="020B0604020202020204" charset="-122"/>
              <a:ea typeface="Arial Unicode MS" panose="020B0604020202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7411" name="内容占位符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7412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4288"/>
            <a:ext cx="12172950" cy="682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小白 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3605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3" descr="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6363" y="5548313"/>
            <a:ext cx="912812" cy="180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5" descr="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0888" y="5856288"/>
            <a:ext cx="1030287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图片 8" descr="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20000">
            <a:off x="906463" y="5600700"/>
            <a:ext cx="1355725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图片 11" descr="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825" y="5921375"/>
            <a:ext cx="1225550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图片 12" descr="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125" y="5902325"/>
            <a:ext cx="922338" cy="101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图片 14" descr="1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20000">
            <a:off x="6276181" y="5742782"/>
            <a:ext cx="1774825" cy="200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图片 15" descr="1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8588" y="5449888"/>
            <a:ext cx="1054101" cy="139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图片 16" descr="677777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040000">
            <a:off x="3352800" y="6188075"/>
            <a:ext cx="927100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图片 17" descr="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560000">
            <a:off x="7610475" y="6145213"/>
            <a:ext cx="1144588" cy="97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图片 18" descr="1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60000">
            <a:off x="8501856" y="5733257"/>
            <a:ext cx="1106487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图片 19" descr="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">
            <a:off x="9453563" y="5703888"/>
            <a:ext cx="912812" cy="180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3" name="图片 31" descr="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280000">
            <a:off x="10293350" y="5754688"/>
            <a:ext cx="1720850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4" name="图片 29" descr="6777777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40000">
            <a:off x="6689725" y="6486525"/>
            <a:ext cx="6477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5" name="图片 32" descr="1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220000">
            <a:off x="10394950" y="5935663"/>
            <a:ext cx="668338" cy="99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6" name="图片 33" descr="9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900000">
            <a:off x="11411744" y="5872957"/>
            <a:ext cx="1136650" cy="96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7" name="图片 34" descr="1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620000">
            <a:off x="6269832" y="-183356"/>
            <a:ext cx="750887" cy="112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8" name="图片 35" descr="4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-684213"/>
            <a:ext cx="1379538" cy="1743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9" name="图片 36" descr="9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160000">
            <a:off x="-284163" y="-263525"/>
            <a:ext cx="1471613" cy="124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0" name="图片 37" descr="12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920000" flipV="1">
            <a:off x="1108869" y="-659606"/>
            <a:ext cx="1050925" cy="208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1" name="图片 38" descr="11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 flipV="1">
            <a:off x="2921794" y="-42068"/>
            <a:ext cx="1036637" cy="113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2" name="图片 39" descr="5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20000" flipV="1">
            <a:off x="7470775" y="-612775"/>
            <a:ext cx="1371600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3" name="图片 40" descr="14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6700" y="-333375"/>
            <a:ext cx="1066800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4" name="图片 41" descr="6777777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0000" flipV="1">
            <a:off x="9985375" y="60325"/>
            <a:ext cx="731838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5" name="图片 42" descr="9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560000">
            <a:off x="10580688" y="-392113"/>
            <a:ext cx="1425575" cy="121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6" name="图片 43" descr="13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980000" flipV="1">
            <a:off x="1960563" y="-128588"/>
            <a:ext cx="1047750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7" name="图片 44" descr="12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775" y="-277813"/>
            <a:ext cx="685800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8" name="图片 45" descr="6777777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80000">
            <a:off x="4789488" y="58737"/>
            <a:ext cx="638176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9" name="图片 46" descr="10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725" y="277813"/>
            <a:ext cx="982663" cy="85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文本框 47"/>
          <p:cNvSpPr txBox="1"/>
          <p:nvPr/>
        </p:nvSpPr>
        <p:spPr>
          <a:xfrm>
            <a:off x="4873625" y="1828800"/>
            <a:ext cx="1798638" cy="874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目 录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2755900" y="3335338"/>
            <a:ext cx="33686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请大家关注公众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2782888" y="4306888"/>
            <a:ext cx="331946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请大家关注公众</a:t>
            </a:r>
          </a:p>
        </p:txBody>
      </p:sp>
      <p:sp>
        <p:nvSpPr>
          <p:cNvPr id="5153" name="文本框 50"/>
          <p:cNvSpPr txBox="1">
            <a:spLocks noChangeArrowheads="1"/>
          </p:cNvSpPr>
          <p:nvPr/>
        </p:nvSpPr>
        <p:spPr bwMode="auto">
          <a:xfrm>
            <a:off x="1968500" y="3303588"/>
            <a:ext cx="682625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>
                <a:solidFill>
                  <a:srgbClr val="F6A9C3"/>
                </a:solidFill>
                <a:latin typeface="Vladimir Script" panose="03050402040407070305" pitchFamily="66" charset="0"/>
                <a:ea typeface="方正舒体" panose="02010601030101010101" pitchFamily="2" charset="-122"/>
                <a:sym typeface="+mn-ea"/>
              </a:rPr>
              <a:t>01.</a:t>
            </a:r>
          </a:p>
        </p:txBody>
      </p:sp>
      <p:sp>
        <p:nvSpPr>
          <p:cNvPr id="5154" name="文本框 51"/>
          <p:cNvSpPr txBox="1">
            <a:spLocks noChangeArrowheads="1"/>
          </p:cNvSpPr>
          <p:nvPr/>
        </p:nvSpPr>
        <p:spPr bwMode="auto">
          <a:xfrm>
            <a:off x="1985963" y="4251325"/>
            <a:ext cx="630237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>
                <a:solidFill>
                  <a:srgbClr val="F6A9C3"/>
                </a:solidFill>
                <a:latin typeface="Vladimir Script" panose="03050402040407070305" pitchFamily="66" charset="0"/>
                <a:ea typeface="方正舒体" panose="02010601030101010101" pitchFamily="2" charset="-122"/>
                <a:sym typeface="+mn-ea"/>
              </a:rPr>
              <a:t>02.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7400925" y="3325813"/>
            <a:ext cx="3370263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请大家关注公众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7400925" y="4284663"/>
            <a:ext cx="33210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请大家关注公众</a:t>
            </a:r>
          </a:p>
        </p:txBody>
      </p:sp>
      <p:sp>
        <p:nvSpPr>
          <p:cNvPr id="5157" name="文本框 54"/>
          <p:cNvSpPr txBox="1">
            <a:spLocks noChangeArrowheads="1"/>
          </p:cNvSpPr>
          <p:nvPr/>
        </p:nvSpPr>
        <p:spPr bwMode="auto">
          <a:xfrm>
            <a:off x="6673850" y="3267075"/>
            <a:ext cx="6000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>
                <a:solidFill>
                  <a:srgbClr val="F6A9C3"/>
                </a:solidFill>
                <a:latin typeface="Vladimir Script" panose="03050402040407070305" pitchFamily="66" charset="0"/>
                <a:ea typeface="方正舒体" panose="02010601030101010101" pitchFamily="2" charset="-122"/>
                <a:sym typeface="+mn-ea"/>
              </a:rPr>
              <a:t>03.</a:t>
            </a:r>
          </a:p>
        </p:txBody>
      </p:sp>
      <p:sp>
        <p:nvSpPr>
          <p:cNvPr id="5158" name="文本框 55"/>
          <p:cNvSpPr txBox="1">
            <a:spLocks noChangeArrowheads="1"/>
          </p:cNvSpPr>
          <p:nvPr/>
        </p:nvSpPr>
        <p:spPr bwMode="auto">
          <a:xfrm>
            <a:off x="6673850" y="4243388"/>
            <a:ext cx="628650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>
                <a:solidFill>
                  <a:srgbClr val="F6A9C3"/>
                </a:solidFill>
                <a:latin typeface="Vladimir Script" panose="03050402040407070305" pitchFamily="66" charset="0"/>
                <a:ea typeface="方正舒体" panose="02010601030101010101" pitchFamily="2" charset="-122"/>
                <a:sym typeface="+mn-ea"/>
              </a:rPr>
              <a:t>04.</a:t>
            </a:r>
          </a:p>
        </p:txBody>
      </p:sp>
      <p:sp>
        <p:nvSpPr>
          <p:cNvPr id="58" name="矩形 57"/>
          <p:cNvSpPr/>
          <p:nvPr/>
        </p:nvSpPr>
        <p:spPr>
          <a:xfrm>
            <a:off x="4918075" y="1727200"/>
            <a:ext cx="1808163" cy="1052513"/>
          </a:xfrm>
          <a:prstGeom prst="rect">
            <a:avLst/>
          </a:prstGeom>
          <a:solidFill>
            <a:schemeClr val="bg1">
              <a:alpha val="6000"/>
            </a:schemeClr>
          </a:solidFill>
          <a:ln>
            <a:solidFill>
              <a:schemeClr val="bg1">
                <a:lumMod val="75000"/>
                <a:alpha val="43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4835525" y="1676400"/>
            <a:ext cx="1947863" cy="1133475"/>
          </a:xfrm>
          <a:prstGeom prst="rect">
            <a:avLst/>
          </a:prstGeom>
          <a:solidFill>
            <a:schemeClr val="bg1">
              <a:alpha val="6000"/>
            </a:schemeClr>
          </a:solidFill>
          <a:ln>
            <a:solidFill>
              <a:schemeClr val="bg1">
                <a:lumMod val="75000"/>
                <a:alpha val="43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1797050" y="1693863"/>
            <a:ext cx="8275638" cy="2609850"/>
          </a:xfrm>
          <a:prstGeom prst="rect">
            <a:avLst/>
          </a:prstGeom>
          <a:solidFill>
            <a:schemeClr val="bg1">
              <a:alpha val="6000"/>
            </a:schemeClr>
          </a:solidFill>
          <a:ln>
            <a:solidFill>
              <a:schemeClr val="bg1">
                <a:lumMod val="50000"/>
                <a:alpha val="43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47" name="文本框 1"/>
          <p:cNvSpPr txBox="1">
            <a:spLocks noChangeArrowheads="1"/>
          </p:cNvSpPr>
          <p:nvPr/>
        </p:nvSpPr>
        <p:spPr bwMode="auto">
          <a:xfrm>
            <a:off x="2205038" y="1889125"/>
            <a:ext cx="3468687" cy="219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3800">
                <a:solidFill>
                  <a:srgbClr val="92C8B1"/>
                </a:solidFill>
                <a:latin typeface="Script MT Bold" pitchFamily="66" charset="0"/>
                <a:ea typeface="方正舒体" panose="02010601030101010101" pitchFamily="2" charset="-122"/>
                <a:sym typeface="+mn-ea"/>
              </a:rPr>
              <a:t>01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016375" y="2368550"/>
            <a:ext cx="6924675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spc="6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请大家关注公众号</a:t>
            </a:r>
          </a:p>
        </p:txBody>
      </p:sp>
      <p:sp>
        <p:nvSpPr>
          <p:cNvPr id="3" name="文本框 36"/>
          <p:cNvSpPr txBox="1"/>
          <p:nvPr/>
        </p:nvSpPr>
        <p:spPr>
          <a:xfrm>
            <a:off x="4016375" y="3203575"/>
            <a:ext cx="5907088" cy="46990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单击此处输入您的文本，单击此处输入您的文，本单击此处输入您的文本，本单击此处输入您的文本</a:t>
            </a:r>
          </a:p>
        </p:txBody>
      </p:sp>
      <p:pic>
        <p:nvPicPr>
          <p:cNvPr id="6150" name="图片 13" descr="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75" y="5505450"/>
            <a:ext cx="912813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图片 8" descr="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20000">
            <a:off x="752475" y="5559425"/>
            <a:ext cx="1355725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图片 11" descr="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1838" y="5880100"/>
            <a:ext cx="1225550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图片 12" descr="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1138" y="5861050"/>
            <a:ext cx="922337" cy="101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图片 14" descr="1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20000">
            <a:off x="6121401" y="5700712"/>
            <a:ext cx="1776412" cy="200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图片 15" descr="1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2575" y="5407025"/>
            <a:ext cx="1054100" cy="139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6" name="图片 16" descr="677777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040000">
            <a:off x="3198813" y="6146800"/>
            <a:ext cx="92710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7" name="图片 17" descr="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560000">
            <a:off x="7458075" y="6103938"/>
            <a:ext cx="1143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8" name="图片 18" descr="1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60000">
            <a:off x="8348663" y="5691188"/>
            <a:ext cx="1106487" cy="121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9" name="图片 19" descr="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">
            <a:off x="9299575" y="5661025"/>
            <a:ext cx="912813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0" name="图片 31" descr="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280000">
            <a:off x="10139363" y="5713413"/>
            <a:ext cx="1720850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1" name="图片 29" descr="677777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40000">
            <a:off x="6535738" y="6445250"/>
            <a:ext cx="6477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2" name="图片 32" descr="1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220000">
            <a:off x="10240963" y="5892800"/>
            <a:ext cx="668337" cy="99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3" name="图片 33" descr="9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900000">
            <a:off x="11258551" y="5830887"/>
            <a:ext cx="1135062" cy="96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4" name="图片 5" descr="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0888" y="5856288"/>
            <a:ext cx="1030287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32" descr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79375"/>
            <a:ext cx="530225" cy="78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1" name="组合 3"/>
          <p:cNvGrpSpPr>
            <a:grpSpLocks/>
          </p:cNvGrpSpPr>
          <p:nvPr/>
        </p:nvGrpSpPr>
        <p:grpSpPr bwMode="auto">
          <a:xfrm>
            <a:off x="2190750" y="1331913"/>
            <a:ext cx="671513" cy="673100"/>
            <a:chOff x="5202" y="5131"/>
            <a:chExt cx="1058" cy="1060"/>
          </a:xfrm>
        </p:grpSpPr>
        <p:sp>
          <p:nvSpPr>
            <p:cNvPr id="7200" name="Freeform 12"/>
            <p:cNvSpPr>
              <a:spLocks/>
            </p:cNvSpPr>
            <p:nvPr/>
          </p:nvSpPr>
          <p:spPr bwMode="auto">
            <a:xfrm>
              <a:off x="5202" y="5131"/>
              <a:ext cx="1058" cy="1061"/>
            </a:xfrm>
            <a:custGeom>
              <a:avLst/>
              <a:gdLst>
                <a:gd name="T0" fmla="*/ 104722 w 271"/>
                <a:gd name="T1" fmla="*/ 74794 h 271"/>
                <a:gd name="T2" fmla="*/ 406465 w 271"/>
                <a:gd name="T3" fmla="*/ 103287 h 271"/>
                <a:gd name="T4" fmla="*/ 378066 w 271"/>
                <a:gd name="T5" fmla="*/ 406025 h 271"/>
                <a:gd name="T6" fmla="*/ 76323 w 271"/>
                <a:gd name="T7" fmla="*/ 377532 h 271"/>
                <a:gd name="T8" fmla="*/ 104722 w 271"/>
                <a:gd name="T9" fmla="*/ 74794 h 2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1"/>
                <a:gd name="T16" fmla="*/ 0 h 271"/>
                <a:gd name="T17" fmla="*/ 271 w 271"/>
                <a:gd name="T18" fmla="*/ 271 h 2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1" h="271">
                  <a:moveTo>
                    <a:pt x="59" y="42"/>
                  </a:moveTo>
                  <a:cubicBezTo>
                    <a:pt x="110" y="0"/>
                    <a:pt x="186" y="7"/>
                    <a:pt x="229" y="58"/>
                  </a:cubicBezTo>
                  <a:cubicBezTo>
                    <a:pt x="271" y="110"/>
                    <a:pt x="264" y="186"/>
                    <a:pt x="213" y="228"/>
                  </a:cubicBezTo>
                  <a:cubicBezTo>
                    <a:pt x="161" y="271"/>
                    <a:pt x="85" y="264"/>
                    <a:pt x="43" y="212"/>
                  </a:cubicBezTo>
                  <a:cubicBezTo>
                    <a:pt x="0" y="161"/>
                    <a:pt x="7" y="85"/>
                    <a:pt x="59" y="42"/>
                  </a:cubicBezTo>
                  <a:close/>
                </a:path>
              </a:pathLst>
            </a:custGeom>
            <a:solidFill>
              <a:srgbClr val="95C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1" name="Freeform 43"/>
            <p:cNvSpPr>
              <a:spLocks/>
            </p:cNvSpPr>
            <p:nvPr/>
          </p:nvSpPr>
          <p:spPr bwMode="auto">
            <a:xfrm>
              <a:off x="5394" y="5396"/>
              <a:ext cx="628" cy="562"/>
            </a:xfrm>
            <a:custGeom>
              <a:avLst/>
              <a:gdLst>
                <a:gd name="T0" fmla="*/ 141988 w 161"/>
                <a:gd name="T1" fmla="*/ 55022 h 144"/>
                <a:gd name="T2" fmla="*/ 70994 w 161"/>
                <a:gd name="T3" fmla="*/ 1775 h 144"/>
                <a:gd name="T4" fmla="*/ 5325 w 161"/>
                <a:gd name="T5" fmla="*/ 88746 h 144"/>
                <a:gd name="T6" fmla="*/ 140213 w 161"/>
                <a:gd name="T7" fmla="*/ 255588 h 144"/>
                <a:gd name="T8" fmla="*/ 280425 w 161"/>
                <a:gd name="T9" fmla="*/ 90521 h 144"/>
                <a:gd name="T10" fmla="*/ 214756 w 161"/>
                <a:gd name="T11" fmla="*/ 3550 h 144"/>
                <a:gd name="T12" fmla="*/ 141988 w 161"/>
                <a:gd name="T13" fmla="*/ 55022 h 1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1"/>
                <a:gd name="T22" fmla="*/ 0 h 144"/>
                <a:gd name="T23" fmla="*/ 161 w 161"/>
                <a:gd name="T24" fmla="*/ 144 h 1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1" h="144">
                  <a:moveTo>
                    <a:pt x="80" y="31"/>
                  </a:moveTo>
                  <a:cubicBezTo>
                    <a:pt x="73" y="11"/>
                    <a:pt x="60" y="0"/>
                    <a:pt x="40" y="1"/>
                  </a:cubicBezTo>
                  <a:cubicBezTo>
                    <a:pt x="11" y="3"/>
                    <a:pt x="0" y="23"/>
                    <a:pt x="3" y="50"/>
                  </a:cubicBezTo>
                  <a:cubicBezTo>
                    <a:pt x="6" y="83"/>
                    <a:pt x="49" y="103"/>
                    <a:pt x="79" y="144"/>
                  </a:cubicBezTo>
                  <a:cubicBezTo>
                    <a:pt x="110" y="103"/>
                    <a:pt x="154" y="84"/>
                    <a:pt x="158" y="51"/>
                  </a:cubicBezTo>
                  <a:cubicBezTo>
                    <a:pt x="161" y="24"/>
                    <a:pt x="150" y="4"/>
                    <a:pt x="121" y="2"/>
                  </a:cubicBezTo>
                  <a:cubicBezTo>
                    <a:pt x="101" y="0"/>
                    <a:pt x="89" y="11"/>
                    <a:pt x="80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2" name="组合 15"/>
          <p:cNvGrpSpPr>
            <a:grpSpLocks/>
          </p:cNvGrpSpPr>
          <p:nvPr/>
        </p:nvGrpSpPr>
        <p:grpSpPr bwMode="auto">
          <a:xfrm>
            <a:off x="9234488" y="1292225"/>
            <a:ext cx="673100" cy="669925"/>
            <a:chOff x="8470" y="2554"/>
            <a:chExt cx="1060" cy="1054"/>
          </a:xfrm>
        </p:grpSpPr>
        <p:sp>
          <p:nvSpPr>
            <p:cNvPr id="7198" name="Freeform 8"/>
            <p:cNvSpPr>
              <a:spLocks/>
            </p:cNvSpPr>
            <p:nvPr/>
          </p:nvSpPr>
          <p:spPr bwMode="auto">
            <a:xfrm>
              <a:off x="8470" y="2554"/>
              <a:ext cx="1061" cy="1054"/>
            </a:xfrm>
            <a:custGeom>
              <a:avLst/>
              <a:gdLst>
                <a:gd name="T0" fmla="*/ 381094 w 271"/>
                <a:gd name="T1" fmla="*/ 77840 h 271"/>
                <a:gd name="T2" fmla="*/ 406025 w 271"/>
                <a:gd name="T3" fmla="*/ 378587 h 271"/>
                <a:gd name="T4" fmla="*/ 101506 w 271"/>
                <a:gd name="T5" fmla="*/ 403354 h 271"/>
                <a:gd name="T6" fmla="*/ 78356 w 271"/>
                <a:gd name="T7" fmla="*/ 100838 h 271"/>
                <a:gd name="T8" fmla="*/ 381094 w 271"/>
                <a:gd name="T9" fmla="*/ 77840 h 2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1"/>
                <a:gd name="T16" fmla="*/ 0 h 271"/>
                <a:gd name="T17" fmla="*/ 271 w 271"/>
                <a:gd name="T18" fmla="*/ 271 h 2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1" h="271">
                  <a:moveTo>
                    <a:pt x="214" y="44"/>
                  </a:moveTo>
                  <a:cubicBezTo>
                    <a:pt x="265" y="87"/>
                    <a:pt x="271" y="163"/>
                    <a:pt x="228" y="214"/>
                  </a:cubicBezTo>
                  <a:cubicBezTo>
                    <a:pt x="184" y="265"/>
                    <a:pt x="108" y="271"/>
                    <a:pt x="57" y="228"/>
                  </a:cubicBezTo>
                  <a:cubicBezTo>
                    <a:pt x="7" y="184"/>
                    <a:pt x="0" y="108"/>
                    <a:pt x="44" y="57"/>
                  </a:cubicBezTo>
                  <a:cubicBezTo>
                    <a:pt x="87" y="7"/>
                    <a:pt x="163" y="0"/>
                    <a:pt x="214" y="44"/>
                  </a:cubicBezTo>
                  <a:close/>
                </a:path>
              </a:pathLst>
            </a:custGeom>
            <a:solidFill>
              <a:srgbClr val="95C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9" name="Freeform 87"/>
            <p:cNvSpPr>
              <a:spLocks noEditPoints="1"/>
            </p:cNvSpPr>
            <p:nvPr/>
          </p:nvSpPr>
          <p:spPr bwMode="auto">
            <a:xfrm>
              <a:off x="8669" y="2847"/>
              <a:ext cx="712" cy="468"/>
            </a:xfrm>
            <a:custGeom>
              <a:avLst/>
              <a:gdLst>
                <a:gd name="T0" fmla="*/ 323850 w 162"/>
                <a:gd name="T1" fmla="*/ 24082 h 106"/>
                <a:gd name="T2" fmla="*/ 173919 w 162"/>
                <a:gd name="T3" fmla="*/ 0 h 106"/>
                <a:gd name="T4" fmla="*/ 9995 w 162"/>
                <a:gd name="T5" fmla="*/ 24082 h 106"/>
                <a:gd name="T6" fmla="*/ 9995 w 162"/>
                <a:gd name="T7" fmla="*/ 110376 h 106"/>
                <a:gd name="T8" fmla="*/ 5997 w 162"/>
                <a:gd name="T9" fmla="*/ 120410 h 106"/>
                <a:gd name="T10" fmla="*/ 15993 w 162"/>
                <a:gd name="T11" fmla="*/ 132451 h 106"/>
                <a:gd name="T12" fmla="*/ 27987 w 162"/>
                <a:gd name="T13" fmla="*/ 120410 h 106"/>
                <a:gd name="T14" fmla="*/ 21990 w 162"/>
                <a:gd name="T15" fmla="*/ 110376 h 106"/>
                <a:gd name="T16" fmla="*/ 21990 w 162"/>
                <a:gd name="T17" fmla="*/ 56192 h 106"/>
                <a:gd name="T18" fmla="*/ 173919 w 162"/>
                <a:gd name="T19" fmla="*/ 78267 h 106"/>
                <a:gd name="T20" fmla="*/ 323850 w 162"/>
                <a:gd name="T21" fmla="*/ 54185 h 106"/>
                <a:gd name="T22" fmla="*/ 323850 w 162"/>
                <a:gd name="T23" fmla="*/ 24082 h 106"/>
                <a:gd name="T24" fmla="*/ 25988 w 162"/>
                <a:gd name="T25" fmla="*/ 136465 h 106"/>
                <a:gd name="T26" fmla="*/ 7996 w 162"/>
                <a:gd name="T27" fmla="*/ 136465 h 106"/>
                <a:gd name="T28" fmla="*/ 0 w 162"/>
                <a:gd name="T29" fmla="*/ 188643 h 106"/>
                <a:gd name="T30" fmla="*/ 5997 w 162"/>
                <a:gd name="T31" fmla="*/ 190650 h 106"/>
                <a:gd name="T32" fmla="*/ 7996 w 162"/>
                <a:gd name="T33" fmla="*/ 184629 h 106"/>
                <a:gd name="T34" fmla="*/ 7996 w 162"/>
                <a:gd name="T35" fmla="*/ 190650 h 106"/>
                <a:gd name="T36" fmla="*/ 17992 w 162"/>
                <a:gd name="T37" fmla="*/ 192657 h 106"/>
                <a:gd name="T38" fmla="*/ 19991 w 162"/>
                <a:gd name="T39" fmla="*/ 186636 h 106"/>
                <a:gd name="T40" fmla="*/ 21990 w 162"/>
                <a:gd name="T41" fmla="*/ 190650 h 106"/>
                <a:gd name="T42" fmla="*/ 23989 w 162"/>
                <a:gd name="T43" fmla="*/ 190650 h 106"/>
                <a:gd name="T44" fmla="*/ 25988 w 162"/>
                <a:gd name="T45" fmla="*/ 166568 h 106"/>
                <a:gd name="T46" fmla="*/ 27987 w 162"/>
                <a:gd name="T47" fmla="*/ 190650 h 106"/>
                <a:gd name="T48" fmla="*/ 33984 w 162"/>
                <a:gd name="T49" fmla="*/ 188643 h 106"/>
                <a:gd name="T50" fmla="*/ 25988 w 162"/>
                <a:gd name="T51" fmla="*/ 136465 h 106"/>
                <a:gd name="T52" fmla="*/ 59972 w 162"/>
                <a:gd name="T53" fmla="*/ 188643 h 106"/>
                <a:gd name="T54" fmla="*/ 59972 w 162"/>
                <a:gd name="T55" fmla="*/ 74253 h 106"/>
                <a:gd name="T56" fmla="*/ 173919 w 162"/>
                <a:gd name="T57" fmla="*/ 90308 h 106"/>
                <a:gd name="T58" fmla="*/ 281869 w 162"/>
                <a:gd name="T59" fmla="*/ 74253 h 106"/>
                <a:gd name="T60" fmla="*/ 281869 w 162"/>
                <a:gd name="T61" fmla="*/ 186636 h 106"/>
                <a:gd name="T62" fmla="*/ 171920 w 162"/>
                <a:gd name="T63" fmla="*/ 212725 h 106"/>
                <a:gd name="T64" fmla="*/ 59972 w 162"/>
                <a:gd name="T65" fmla="*/ 188643 h 10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62"/>
                <a:gd name="T100" fmla="*/ 0 h 106"/>
                <a:gd name="T101" fmla="*/ 162 w 162"/>
                <a:gd name="T102" fmla="*/ 106 h 10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62" h="106">
                  <a:moveTo>
                    <a:pt x="162" y="12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27"/>
                    <a:pt x="5" y="41"/>
                    <a:pt x="5" y="55"/>
                  </a:cubicBezTo>
                  <a:cubicBezTo>
                    <a:pt x="4" y="56"/>
                    <a:pt x="3" y="58"/>
                    <a:pt x="3" y="60"/>
                  </a:cubicBezTo>
                  <a:cubicBezTo>
                    <a:pt x="3" y="63"/>
                    <a:pt x="5" y="66"/>
                    <a:pt x="8" y="66"/>
                  </a:cubicBezTo>
                  <a:cubicBezTo>
                    <a:pt x="12" y="66"/>
                    <a:pt x="14" y="63"/>
                    <a:pt x="14" y="60"/>
                  </a:cubicBezTo>
                  <a:cubicBezTo>
                    <a:pt x="14" y="58"/>
                    <a:pt x="13" y="56"/>
                    <a:pt x="11" y="55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162" y="27"/>
                    <a:pt x="162" y="27"/>
                    <a:pt x="162" y="27"/>
                  </a:cubicBezTo>
                  <a:cubicBezTo>
                    <a:pt x="162" y="12"/>
                    <a:pt x="162" y="12"/>
                    <a:pt x="162" y="12"/>
                  </a:cubicBezTo>
                  <a:close/>
                  <a:moveTo>
                    <a:pt x="13" y="68"/>
                  </a:moveTo>
                  <a:cubicBezTo>
                    <a:pt x="10" y="69"/>
                    <a:pt x="7" y="69"/>
                    <a:pt x="4" y="68"/>
                  </a:cubicBezTo>
                  <a:cubicBezTo>
                    <a:pt x="3" y="77"/>
                    <a:pt x="1" y="85"/>
                    <a:pt x="0" y="94"/>
                  </a:cubicBezTo>
                  <a:cubicBezTo>
                    <a:pt x="1" y="94"/>
                    <a:pt x="2" y="94"/>
                    <a:pt x="3" y="95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6" y="95"/>
                    <a:pt x="8" y="96"/>
                    <a:pt x="9" y="96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5" y="94"/>
                    <a:pt x="16" y="94"/>
                    <a:pt x="17" y="94"/>
                  </a:cubicBezTo>
                  <a:cubicBezTo>
                    <a:pt x="16" y="85"/>
                    <a:pt x="14" y="77"/>
                    <a:pt x="13" y="68"/>
                  </a:cubicBezTo>
                  <a:close/>
                  <a:moveTo>
                    <a:pt x="30" y="94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141" y="37"/>
                    <a:pt x="141" y="37"/>
                    <a:pt x="141" y="37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22" y="93"/>
                    <a:pt x="104" y="98"/>
                    <a:pt x="86" y="106"/>
                  </a:cubicBezTo>
                  <a:cubicBezTo>
                    <a:pt x="68" y="97"/>
                    <a:pt x="49" y="94"/>
                    <a:pt x="30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3" name="组合 16"/>
          <p:cNvGrpSpPr>
            <a:grpSpLocks/>
          </p:cNvGrpSpPr>
          <p:nvPr/>
        </p:nvGrpSpPr>
        <p:grpSpPr bwMode="auto">
          <a:xfrm>
            <a:off x="5778500" y="1387475"/>
            <a:ext cx="600075" cy="603250"/>
            <a:chOff x="4704" y="4364"/>
            <a:chExt cx="946" cy="950"/>
          </a:xfrm>
        </p:grpSpPr>
        <p:sp>
          <p:nvSpPr>
            <p:cNvPr id="7196" name="Freeform 10"/>
            <p:cNvSpPr>
              <a:spLocks/>
            </p:cNvSpPr>
            <p:nvPr/>
          </p:nvSpPr>
          <p:spPr bwMode="auto">
            <a:xfrm>
              <a:off x="4704" y="4364"/>
              <a:ext cx="946" cy="950"/>
            </a:xfrm>
            <a:custGeom>
              <a:avLst/>
              <a:gdLst>
                <a:gd name="T0" fmla="*/ 216884 w 242"/>
                <a:gd name="T1" fmla="*/ 1777 h 243"/>
                <a:gd name="T2" fmla="*/ 430213 w 242"/>
                <a:gd name="T3" fmla="*/ 216788 h 243"/>
                <a:gd name="T4" fmla="*/ 213329 w 242"/>
                <a:gd name="T5" fmla="*/ 430023 h 243"/>
                <a:gd name="T6" fmla="*/ 0 w 242"/>
                <a:gd name="T7" fmla="*/ 215012 h 243"/>
                <a:gd name="T8" fmla="*/ 216884 w 242"/>
                <a:gd name="T9" fmla="*/ 1777 h 2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2"/>
                <a:gd name="T16" fmla="*/ 0 h 243"/>
                <a:gd name="T17" fmla="*/ 242 w 242"/>
                <a:gd name="T18" fmla="*/ 243 h 2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2" h="243">
                  <a:moveTo>
                    <a:pt x="122" y="1"/>
                  </a:moveTo>
                  <a:cubicBezTo>
                    <a:pt x="188" y="1"/>
                    <a:pt x="242" y="56"/>
                    <a:pt x="242" y="122"/>
                  </a:cubicBezTo>
                  <a:cubicBezTo>
                    <a:pt x="241" y="189"/>
                    <a:pt x="187" y="243"/>
                    <a:pt x="120" y="242"/>
                  </a:cubicBezTo>
                  <a:cubicBezTo>
                    <a:pt x="53" y="242"/>
                    <a:pt x="0" y="188"/>
                    <a:pt x="0" y="121"/>
                  </a:cubicBezTo>
                  <a:cubicBezTo>
                    <a:pt x="1" y="54"/>
                    <a:pt x="55" y="0"/>
                    <a:pt x="122" y="1"/>
                  </a:cubicBezTo>
                  <a:close/>
                </a:path>
              </a:pathLst>
            </a:custGeom>
            <a:solidFill>
              <a:srgbClr val="F6A9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7" name="Freeform 46"/>
            <p:cNvSpPr>
              <a:spLocks noEditPoints="1"/>
            </p:cNvSpPr>
            <p:nvPr/>
          </p:nvSpPr>
          <p:spPr bwMode="auto">
            <a:xfrm>
              <a:off x="4994" y="4517"/>
              <a:ext cx="367" cy="642"/>
            </a:xfrm>
            <a:custGeom>
              <a:avLst/>
              <a:gdLst>
                <a:gd name="T0" fmla="*/ 147181 w 94"/>
                <a:gd name="T1" fmla="*/ 0 h 165"/>
                <a:gd name="T2" fmla="*/ 17733 w 94"/>
                <a:gd name="T3" fmla="*/ 0 h 165"/>
                <a:gd name="T4" fmla="*/ 0 w 94"/>
                <a:gd name="T5" fmla="*/ 19473 h 165"/>
                <a:gd name="T6" fmla="*/ 0 w 94"/>
                <a:gd name="T7" fmla="*/ 272627 h 165"/>
                <a:gd name="T8" fmla="*/ 17733 w 94"/>
                <a:gd name="T9" fmla="*/ 292100 h 165"/>
                <a:gd name="T10" fmla="*/ 147181 w 94"/>
                <a:gd name="T11" fmla="*/ 292100 h 165"/>
                <a:gd name="T12" fmla="*/ 166687 w 94"/>
                <a:gd name="T13" fmla="*/ 272627 h 165"/>
                <a:gd name="T14" fmla="*/ 166687 w 94"/>
                <a:gd name="T15" fmla="*/ 19473 h 165"/>
                <a:gd name="T16" fmla="*/ 147181 w 94"/>
                <a:gd name="T17" fmla="*/ 0 h 165"/>
                <a:gd name="T18" fmla="*/ 56745 w 94"/>
                <a:gd name="T19" fmla="*/ 21244 h 165"/>
                <a:gd name="T20" fmla="*/ 109942 w 94"/>
                <a:gd name="T21" fmla="*/ 21244 h 165"/>
                <a:gd name="T22" fmla="*/ 109942 w 94"/>
                <a:gd name="T23" fmla="*/ 28325 h 165"/>
                <a:gd name="T24" fmla="*/ 56745 w 94"/>
                <a:gd name="T25" fmla="*/ 28325 h 165"/>
                <a:gd name="T26" fmla="*/ 56745 w 94"/>
                <a:gd name="T27" fmla="*/ 21244 h 165"/>
                <a:gd name="T28" fmla="*/ 83344 w 94"/>
                <a:gd name="T29" fmla="*/ 279708 h 165"/>
                <a:gd name="T30" fmla="*/ 72704 w 94"/>
                <a:gd name="T31" fmla="*/ 269086 h 165"/>
                <a:gd name="T32" fmla="*/ 83344 w 94"/>
                <a:gd name="T33" fmla="*/ 260235 h 165"/>
                <a:gd name="T34" fmla="*/ 93983 w 94"/>
                <a:gd name="T35" fmla="*/ 269086 h 165"/>
                <a:gd name="T36" fmla="*/ 83344 w 94"/>
                <a:gd name="T37" fmla="*/ 279708 h 165"/>
                <a:gd name="T38" fmla="*/ 154274 w 94"/>
                <a:gd name="T39" fmla="*/ 244302 h 165"/>
                <a:gd name="T40" fmla="*/ 12413 w 94"/>
                <a:gd name="T41" fmla="*/ 244302 h 165"/>
                <a:gd name="T42" fmla="*/ 12413 w 94"/>
                <a:gd name="T43" fmla="*/ 46028 h 165"/>
                <a:gd name="T44" fmla="*/ 154274 w 94"/>
                <a:gd name="T45" fmla="*/ 46028 h 165"/>
                <a:gd name="T46" fmla="*/ 154274 w 94"/>
                <a:gd name="T47" fmla="*/ 244302 h 16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4"/>
                <a:gd name="T73" fmla="*/ 0 h 165"/>
                <a:gd name="T74" fmla="*/ 94 w 94"/>
                <a:gd name="T75" fmla="*/ 165 h 16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4" h="165">
                  <a:moveTo>
                    <a:pt x="83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0"/>
                    <a:pt x="5" y="165"/>
                    <a:pt x="10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9" y="165"/>
                    <a:pt x="94" y="160"/>
                    <a:pt x="94" y="154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5"/>
                    <a:pt x="89" y="0"/>
                    <a:pt x="83" y="0"/>
                  </a:cubicBezTo>
                  <a:close/>
                  <a:moveTo>
                    <a:pt x="32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12"/>
                  </a:lnTo>
                  <a:close/>
                  <a:moveTo>
                    <a:pt x="47" y="158"/>
                  </a:moveTo>
                  <a:cubicBezTo>
                    <a:pt x="44" y="158"/>
                    <a:pt x="41" y="156"/>
                    <a:pt x="41" y="152"/>
                  </a:cubicBezTo>
                  <a:cubicBezTo>
                    <a:pt x="41" y="149"/>
                    <a:pt x="44" y="147"/>
                    <a:pt x="47" y="147"/>
                  </a:cubicBezTo>
                  <a:cubicBezTo>
                    <a:pt x="50" y="147"/>
                    <a:pt x="53" y="149"/>
                    <a:pt x="53" y="152"/>
                  </a:cubicBezTo>
                  <a:cubicBezTo>
                    <a:pt x="53" y="156"/>
                    <a:pt x="50" y="158"/>
                    <a:pt x="47" y="158"/>
                  </a:cubicBezTo>
                  <a:close/>
                  <a:moveTo>
                    <a:pt x="87" y="138"/>
                  </a:moveTo>
                  <a:cubicBezTo>
                    <a:pt x="7" y="138"/>
                    <a:pt x="7" y="138"/>
                    <a:pt x="7" y="138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7" y="26"/>
                    <a:pt x="87" y="26"/>
                    <a:pt x="87" y="26"/>
                  </a:cubicBezTo>
                  <a:lnTo>
                    <a:pt x="87" y="1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4" name="组合 17"/>
          <p:cNvGrpSpPr>
            <a:grpSpLocks/>
          </p:cNvGrpSpPr>
          <p:nvPr/>
        </p:nvGrpSpPr>
        <p:grpSpPr bwMode="auto">
          <a:xfrm>
            <a:off x="2190750" y="3667125"/>
            <a:ext cx="671513" cy="676275"/>
            <a:chOff x="4030" y="4930"/>
            <a:chExt cx="840" cy="843"/>
          </a:xfrm>
        </p:grpSpPr>
        <p:sp>
          <p:nvSpPr>
            <p:cNvPr id="7194" name="Freeform 1819"/>
            <p:cNvSpPr>
              <a:spLocks/>
            </p:cNvSpPr>
            <p:nvPr/>
          </p:nvSpPr>
          <p:spPr bwMode="auto">
            <a:xfrm>
              <a:off x="4030" y="4930"/>
              <a:ext cx="840" cy="843"/>
            </a:xfrm>
            <a:custGeom>
              <a:avLst/>
              <a:gdLst>
                <a:gd name="T0" fmla="*/ 382657 w 92"/>
                <a:gd name="T1" fmla="*/ 63966 h 92"/>
                <a:gd name="T2" fmla="*/ 469624 w 92"/>
                <a:gd name="T3" fmla="*/ 383796 h 92"/>
                <a:gd name="T4" fmla="*/ 150743 w 92"/>
                <a:gd name="T5" fmla="*/ 471022 h 92"/>
                <a:gd name="T6" fmla="*/ 69574 w 92"/>
                <a:gd name="T7" fmla="*/ 151192 h 92"/>
                <a:gd name="T8" fmla="*/ 382657 w 92"/>
                <a:gd name="T9" fmla="*/ 63966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2"/>
                <a:gd name="T16" fmla="*/ 0 h 92"/>
                <a:gd name="T17" fmla="*/ 92 w 92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2" h="92">
                  <a:moveTo>
                    <a:pt x="66" y="11"/>
                  </a:moveTo>
                  <a:cubicBezTo>
                    <a:pt x="85" y="23"/>
                    <a:pt x="92" y="47"/>
                    <a:pt x="81" y="66"/>
                  </a:cubicBezTo>
                  <a:cubicBezTo>
                    <a:pt x="70" y="85"/>
                    <a:pt x="45" y="92"/>
                    <a:pt x="26" y="81"/>
                  </a:cubicBezTo>
                  <a:cubicBezTo>
                    <a:pt x="7" y="70"/>
                    <a:pt x="0" y="45"/>
                    <a:pt x="12" y="26"/>
                  </a:cubicBezTo>
                  <a:cubicBezTo>
                    <a:pt x="23" y="7"/>
                    <a:pt x="47" y="0"/>
                    <a:pt x="66" y="11"/>
                  </a:cubicBezTo>
                </a:path>
              </a:pathLst>
            </a:custGeom>
            <a:solidFill>
              <a:srgbClr val="F6A9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5" name="稻壳儿小白白(http://dwz.cn/Wu2UP)"/>
            <p:cNvSpPr>
              <a:spLocks noEditPoints="1"/>
            </p:cNvSpPr>
            <p:nvPr/>
          </p:nvSpPr>
          <p:spPr bwMode="auto">
            <a:xfrm>
              <a:off x="4214" y="5125"/>
              <a:ext cx="425" cy="425"/>
            </a:xfrm>
            <a:custGeom>
              <a:avLst/>
              <a:gdLst>
                <a:gd name="T0" fmla="*/ 1479576135 w 123"/>
                <a:gd name="T1" fmla="*/ 12226576 h 123"/>
                <a:gd name="T2" fmla="*/ 1455122931 w 123"/>
                <a:gd name="T3" fmla="*/ 0 h 123"/>
                <a:gd name="T4" fmla="*/ 1430665982 w 123"/>
                <a:gd name="T5" fmla="*/ 12226576 h 123"/>
                <a:gd name="T6" fmla="*/ 24456949 w 123"/>
                <a:gd name="T7" fmla="*/ 941543682 h 123"/>
                <a:gd name="T8" fmla="*/ 0 w 123"/>
                <a:gd name="T9" fmla="*/ 990457474 h 123"/>
                <a:gd name="T10" fmla="*/ 24456949 w 123"/>
                <a:gd name="T11" fmla="*/ 1027140945 h 123"/>
                <a:gd name="T12" fmla="*/ 391292460 w 123"/>
                <a:gd name="T13" fmla="*/ 1173874831 h 123"/>
                <a:gd name="T14" fmla="*/ 562483613 w 123"/>
                <a:gd name="T15" fmla="*/ 1479569178 h 123"/>
                <a:gd name="T16" fmla="*/ 611393766 w 123"/>
                <a:gd name="T17" fmla="*/ 1504026074 h 123"/>
                <a:gd name="T18" fmla="*/ 611393766 w 123"/>
                <a:gd name="T19" fmla="*/ 1504026074 h 123"/>
                <a:gd name="T20" fmla="*/ 648081062 w 123"/>
                <a:gd name="T21" fmla="*/ 1479569178 h 123"/>
                <a:gd name="T22" fmla="*/ 745901369 w 123"/>
                <a:gd name="T23" fmla="*/ 1308382141 h 123"/>
                <a:gd name="T24" fmla="*/ 1198334329 w 123"/>
                <a:gd name="T25" fmla="*/ 1491799499 h 123"/>
                <a:gd name="T26" fmla="*/ 1222791278 w 123"/>
                <a:gd name="T27" fmla="*/ 1504026074 h 123"/>
                <a:gd name="T28" fmla="*/ 1235017880 w 123"/>
                <a:gd name="T29" fmla="*/ 1491799499 h 123"/>
                <a:gd name="T30" fmla="*/ 1259474829 w 123"/>
                <a:gd name="T31" fmla="*/ 1455116027 h 123"/>
                <a:gd name="T32" fmla="*/ 1504033084 w 123"/>
                <a:gd name="T33" fmla="*/ 48910047 h 123"/>
                <a:gd name="T34" fmla="*/ 1479576135 w 123"/>
                <a:gd name="T35" fmla="*/ 12226576 h 123"/>
                <a:gd name="T36" fmla="*/ 146734204 w 123"/>
                <a:gd name="T37" fmla="*/ 978227154 h 123"/>
                <a:gd name="T38" fmla="*/ 1235017880 w 123"/>
                <a:gd name="T39" fmla="*/ 244557725 h 123"/>
                <a:gd name="T40" fmla="*/ 440206358 w 123"/>
                <a:gd name="T41" fmla="*/ 1088277568 h 123"/>
                <a:gd name="T42" fmla="*/ 427976011 w 123"/>
                <a:gd name="T43" fmla="*/ 1088277568 h 123"/>
                <a:gd name="T44" fmla="*/ 146734204 w 123"/>
                <a:gd name="T45" fmla="*/ 978227154 h 123"/>
                <a:gd name="T46" fmla="*/ 476889909 w 123"/>
                <a:gd name="T47" fmla="*/ 1124961039 h 123"/>
                <a:gd name="T48" fmla="*/ 476889909 w 123"/>
                <a:gd name="T49" fmla="*/ 1124961039 h 123"/>
                <a:gd name="T50" fmla="*/ 1369525482 w 123"/>
                <a:gd name="T51" fmla="*/ 171190782 h 123"/>
                <a:gd name="T52" fmla="*/ 611393766 w 123"/>
                <a:gd name="T53" fmla="*/ 1357292188 h 123"/>
                <a:gd name="T54" fmla="*/ 476889909 w 123"/>
                <a:gd name="T55" fmla="*/ 1124961039 h 123"/>
                <a:gd name="T56" fmla="*/ 1186107726 w 123"/>
                <a:gd name="T57" fmla="*/ 1381749084 h 123"/>
                <a:gd name="T58" fmla="*/ 782584920 w 123"/>
                <a:gd name="T59" fmla="*/ 1222784878 h 123"/>
                <a:gd name="T60" fmla="*/ 745901369 w 123"/>
                <a:gd name="T61" fmla="*/ 1222784878 h 123"/>
                <a:gd name="T62" fmla="*/ 1369525482 w 123"/>
                <a:gd name="T63" fmla="*/ 269014620 h 123"/>
                <a:gd name="T64" fmla="*/ 1186107726 w 123"/>
                <a:gd name="T65" fmla="*/ 1381749084 h 123"/>
                <a:gd name="T66" fmla="*/ 1186107726 w 123"/>
                <a:gd name="T67" fmla="*/ 1381749084 h 123"/>
                <a:gd name="T68" fmla="*/ 1186107726 w 123"/>
                <a:gd name="T69" fmla="*/ 1381749084 h 12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23"/>
                <a:gd name="T106" fmla="*/ 0 h 123"/>
                <a:gd name="T107" fmla="*/ 123 w 123"/>
                <a:gd name="T108" fmla="*/ 123 h 12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23" h="123">
                  <a:moveTo>
                    <a:pt x="121" y="1"/>
                  </a:moveTo>
                  <a:cubicBezTo>
                    <a:pt x="120" y="0"/>
                    <a:pt x="119" y="0"/>
                    <a:pt x="119" y="0"/>
                  </a:cubicBezTo>
                  <a:cubicBezTo>
                    <a:pt x="118" y="0"/>
                    <a:pt x="117" y="0"/>
                    <a:pt x="117" y="1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78"/>
                    <a:pt x="0" y="79"/>
                    <a:pt x="0" y="81"/>
                  </a:cubicBezTo>
                  <a:cubicBezTo>
                    <a:pt x="0" y="82"/>
                    <a:pt x="1" y="83"/>
                    <a:pt x="2" y="84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46" y="121"/>
                    <a:pt x="46" y="121"/>
                    <a:pt x="46" y="121"/>
                  </a:cubicBezTo>
                  <a:cubicBezTo>
                    <a:pt x="47" y="122"/>
                    <a:pt x="48" y="123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1" y="123"/>
                    <a:pt x="52" y="122"/>
                    <a:pt x="53" y="12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9" y="123"/>
                    <a:pt x="99" y="123"/>
                    <a:pt x="100" y="123"/>
                  </a:cubicBezTo>
                  <a:cubicBezTo>
                    <a:pt x="100" y="123"/>
                    <a:pt x="101" y="122"/>
                    <a:pt x="101" y="122"/>
                  </a:cubicBezTo>
                  <a:cubicBezTo>
                    <a:pt x="102" y="122"/>
                    <a:pt x="103" y="121"/>
                    <a:pt x="103" y="119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3"/>
                    <a:pt x="122" y="1"/>
                    <a:pt x="121" y="1"/>
                  </a:cubicBezTo>
                  <a:close/>
                  <a:moveTo>
                    <a:pt x="12" y="80"/>
                  </a:moveTo>
                  <a:cubicBezTo>
                    <a:pt x="101" y="20"/>
                    <a:pt x="101" y="20"/>
                    <a:pt x="101" y="2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5" y="89"/>
                    <a:pt x="35" y="89"/>
                  </a:cubicBezTo>
                  <a:lnTo>
                    <a:pt x="12" y="80"/>
                  </a:lnTo>
                  <a:close/>
                  <a:moveTo>
                    <a:pt x="39" y="92"/>
                  </a:moveTo>
                  <a:cubicBezTo>
                    <a:pt x="39" y="92"/>
                    <a:pt x="39" y="92"/>
                    <a:pt x="39" y="92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50" y="111"/>
                    <a:pt x="50" y="111"/>
                    <a:pt x="50" y="111"/>
                  </a:cubicBezTo>
                  <a:lnTo>
                    <a:pt x="39" y="92"/>
                  </a:lnTo>
                  <a:close/>
                  <a:moveTo>
                    <a:pt x="97" y="113"/>
                  </a:moveTo>
                  <a:cubicBezTo>
                    <a:pt x="64" y="100"/>
                    <a:pt x="64" y="100"/>
                    <a:pt x="64" y="100"/>
                  </a:cubicBezTo>
                  <a:cubicBezTo>
                    <a:pt x="63" y="100"/>
                    <a:pt x="62" y="100"/>
                    <a:pt x="61" y="100"/>
                  </a:cubicBezTo>
                  <a:cubicBezTo>
                    <a:pt x="112" y="22"/>
                    <a:pt x="112" y="22"/>
                    <a:pt x="112" y="22"/>
                  </a:cubicBezTo>
                  <a:lnTo>
                    <a:pt x="97" y="113"/>
                  </a:lnTo>
                  <a:close/>
                  <a:moveTo>
                    <a:pt x="97" y="113"/>
                  </a:moveTo>
                  <a:cubicBezTo>
                    <a:pt x="97" y="113"/>
                    <a:pt x="97" y="113"/>
                    <a:pt x="97" y="11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282700" y="2411413"/>
            <a:ext cx="2562225" cy="7588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小白，一个资深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设计师，专注研究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多年，帮你解决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烦恼，喜欢大家多多支持，谢谢！</a:t>
            </a:r>
          </a:p>
        </p:txBody>
      </p:sp>
      <p:sp>
        <p:nvSpPr>
          <p:cNvPr id="20" name="TextBox 1210"/>
          <p:cNvSpPr/>
          <p:nvPr/>
        </p:nvSpPr>
        <p:spPr>
          <a:xfrm>
            <a:off x="1284288" y="2101850"/>
            <a:ext cx="2576512" cy="33972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请关注公众号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756150" y="2411413"/>
            <a:ext cx="2651125" cy="7588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小白，一个资深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设计师，专注研究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多年，帮你解决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烦恼，喜欢大家多多支持，谢谢！</a:t>
            </a:r>
          </a:p>
        </p:txBody>
      </p:sp>
      <p:sp>
        <p:nvSpPr>
          <p:cNvPr id="22" name="TextBox 1210"/>
          <p:cNvSpPr/>
          <p:nvPr/>
        </p:nvSpPr>
        <p:spPr>
          <a:xfrm>
            <a:off x="4722813" y="2101850"/>
            <a:ext cx="2576512" cy="33972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请关注公众号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286750" y="2411413"/>
            <a:ext cx="2665413" cy="7588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小白，一个资深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设计师，专注研究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多年，帮你解决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烦恼，喜欢大家多多支持，谢谢！</a:t>
            </a:r>
          </a:p>
        </p:txBody>
      </p:sp>
      <p:sp>
        <p:nvSpPr>
          <p:cNvPr id="24" name="TextBox 1210"/>
          <p:cNvSpPr/>
          <p:nvPr/>
        </p:nvSpPr>
        <p:spPr>
          <a:xfrm>
            <a:off x="8251825" y="2101850"/>
            <a:ext cx="2576513" cy="33972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请关注公众号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282700" y="4792663"/>
            <a:ext cx="2593975" cy="7588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小白，一个资深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设计师，专注研究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多年，帮你解决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烦恼，喜欢大家多多支持，谢谢！</a:t>
            </a:r>
          </a:p>
        </p:txBody>
      </p:sp>
      <p:sp>
        <p:nvSpPr>
          <p:cNvPr id="26" name="TextBox 1210"/>
          <p:cNvSpPr/>
          <p:nvPr/>
        </p:nvSpPr>
        <p:spPr>
          <a:xfrm>
            <a:off x="1228725" y="4456113"/>
            <a:ext cx="2574925" cy="33972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请关注公众号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756150" y="4792663"/>
            <a:ext cx="2651125" cy="7588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小白，一个资深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设计师，专注研究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多年，帮你解决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烦恼，喜欢大家多多支持，谢谢！</a:t>
            </a:r>
          </a:p>
        </p:txBody>
      </p:sp>
      <p:sp>
        <p:nvSpPr>
          <p:cNvPr id="32" name="TextBox 1210"/>
          <p:cNvSpPr/>
          <p:nvPr/>
        </p:nvSpPr>
        <p:spPr>
          <a:xfrm>
            <a:off x="4808538" y="4456113"/>
            <a:ext cx="2576512" cy="33972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请关注公众号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7185" name="组合 35"/>
          <p:cNvGrpSpPr>
            <a:grpSpLocks/>
          </p:cNvGrpSpPr>
          <p:nvPr/>
        </p:nvGrpSpPr>
        <p:grpSpPr bwMode="auto">
          <a:xfrm>
            <a:off x="5778500" y="3740150"/>
            <a:ext cx="600075" cy="603250"/>
            <a:chOff x="7609" y="5766"/>
            <a:chExt cx="946" cy="950"/>
          </a:xfrm>
        </p:grpSpPr>
        <p:sp>
          <p:nvSpPr>
            <p:cNvPr id="7192" name="Freeform 10"/>
            <p:cNvSpPr>
              <a:spLocks/>
            </p:cNvSpPr>
            <p:nvPr/>
          </p:nvSpPr>
          <p:spPr bwMode="auto">
            <a:xfrm>
              <a:off x="7609" y="5766"/>
              <a:ext cx="946" cy="950"/>
            </a:xfrm>
            <a:custGeom>
              <a:avLst/>
              <a:gdLst>
                <a:gd name="T0" fmla="*/ 216884 w 242"/>
                <a:gd name="T1" fmla="*/ 1777 h 243"/>
                <a:gd name="T2" fmla="*/ 430213 w 242"/>
                <a:gd name="T3" fmla="*/ 216788 h 243"/>
                <a:gd name="T4" fmla="*/ 213329 w 242"/>
                <a:gd name="T5" fmla="*/ 430023 h 243"/>
                <a:gd name="T6" fmla="*/ 0 w 242"/>
                <a:gd name="T7" fmla="*/ 215012 h 243"/>
                <a:gd name="T8" fmla="*/ 216884 w 242"/>
                <a:gd name="T9" fmla="*/ 1777 h 2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2"/>
                <a:gd name="T16" fmla="*/ 0 h 243"/>
                <a:gd name="T17" fmla="*/ 242 w 242"/>
                <a:gd name="T18" fmla="*/ 243 h 2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2" h="243">
                  <a:moveTo>
                    <a:pt x="122" y="1"/>
                  </a:moveTo>
                  <a:cubicBezTo>
                    <a:pt x="188" y="1"/>
                    <a:pt x="242" y="56"/>
                    <a:pt x="242" y="122"/>
                  </a:cubicBezTo>
                  <a:cubicBezTo>
                    <a:pt x="241" y="189"/>
                    <a:pt x="187" y="243"/>
                    <a:pt x="120" y="242"/>
                  </a:cubicBezTo>
                  <a:cubicBezTo>
                    <a:pt x="53" y="242"/>
                    <a:pt x="0" y="188"/>
                    <a:pt x="0" y="121"/>
                  </a:cubicBezTo>
                  <a:cubicBezTo>
                    <a:pt x="1" y="54"/>
                    <a:pt x="55" y="0"/>
                    <a:pt x="122" y="1"/>
                  </a:cubicBezTo>
                  <a:close/>
                </a:path>
              </a:pathLst>
            </a:custGeom>
            <a:solidFill>
              <a:srgbClr val="95C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稻壳儿小白白(http://dwz.cn/Wu2UP)"/>
            <p:cNvSpPr>
              <a:spLocks noEditPoints="1"/>
            </p:cNvSpPr>
            <p:nvPr/>
          </p:nvSpPr>
          <p:spPr bwMode="auto">
            <a:xfrm>
              <a:off x="7784" y="6049"/>
              <a:ext cx="593" cy="365"/>
            </a:xfrm>
            <a:custGeom>
              <a:avLst/>
              <a:gdLst>
                <a:gd name="T0" fmla="*/ 2 w 44"/>
                <a:gd name="T1" fmla="*/ 2 h 27"/>
                <a:gd name="T2" fmla="*/ 20 w 44"/>
                <a:gd name="T3" fmla="*/ 12 h 27"/>
                <a:gd name="T4" fmla="*/ 22 w 44"/>
                <a:gd name="T5" fmla="*/ 12 h 27"/>
                <a:gd name="T6" fmla="*/ 24 w 44"/>
                <a:gd name="T7" fmla="*/ 12 h 27"/>
                <a:gd name="T8" fmla="*/ 42 w 44"/>
                <a:gd name="T9" fmla="*/ 2 h 27"/>
                <a:gd name="T10" fmla="*/ 42 w 44"/>
                <a:gd name="T11" fmla="*/ 0 h 27"/>
                <a:gd name="T12" fmla="*/ 2 w 44"/>
                <a:gd name="T13" fmla="*/ 0 h 27"/>
                <a:gd name="T14" fmla="*/ 2 w 44"/>
                <a:gd name="T15" fmla="*/ 2 h 27"/>
                <a:gd name="T16" fmla="*/ 42 w 44"/>
                <a:gd name="T17" fmla="*/ 7 h 27"/>
                <a:gd name="T18" fmla="*/ 24 w 44"/>
                <a:gd name="T19" fmla="*/ 16 h 27"/>
                <a:gd name="T20" fmla="*/ 22 w 44"/>
                <a:gd name="T21" fmla="*/ 17 h 27"/>
                <a:gd name="T22" fmla="*/ 20 w 44"/>
                <a:gd name="T23" fmla="*/ 16 h 27"/>
                <a:gd name="T24" fmla="*/ 2 w 44"/>
                <a:gd name="T25" fmla="*/ 7 h 27"/>
                <a:gd name="T26" fmla="*/ 1 w 44"/>
                <a:gd name="T27" fmla="*/ 7 h 27"/>
                <a:gd name="T28" fmla="*/ 1 w 44"/>
                <a:gd name="T29" fmla="*/ 25 h 27"/>
                <a:gd name="T30" fmla="*/ 3 w 44"/>
                <a:gd name="T31" fmla="*/ 27 h 27"/>
                <a:gd name="T32" fmla="*/ 41 w 44"/>
                <a:gd name="T33" fmla="*/ 27 h 27"/>
                <a:gd name="T34" fmla="*/ 43 w 44"/>
                <a:gd name="T35" fmla="*/ 25 h 27"/>
                <a:gd name="T36" fmla="*/ 43 w 44"/>
                <a:gd name="T37" fmla="*/ 7 h 27"/>
                <a:gd name="T38" fmla="*/ 42 w 44"/>
                <a:gd name="T39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27">
                  <a:moveTo>
                    <a:pt x="2" y="2"/>
                  </a:moveTo>
                  <a:cubicBezTo>
                    <a:pt x="3" y="3"/>
                    <a:pt x="19" y="11"/>
                    <a:pt x="20" y="12"/>
                  </a:cubicBezTo>
                  <a:cubicBezTo>
                    <a:pt x="20" y="12"/>
                    <a:pt x="21" y="12"/>
                    <a:pt x="22" y="12"/>
                  </a:cubicBezTo>
                  <a:cubicBezTo>
                    <a:pt x="23" y="12"/>
                    <a:pt x="23" y="12"/>
                    <a:pt x="24" y="12"/>
                  </a:cubicBezTo>
                  <a:cubicBezTo>
                    <a:pt x="25" y="11"/>
                    <a:pt x="40" y="3"/>
                    <a:pt x="42" y="2"/>
                  </a:cubicBezTo>
                  <a:cubicBezTo>
                    <a:pt x="43" y="1"/>
                    <a:pt x="44" y="0"/>
                    <a:pt x="4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1" y="1"/>
                    <a:pt x="2" y="2"/>
                  </a:cubicBezTo>
                  <a:close/>
                  <a:moveTo>
                    <a:pt x="42" y="7"/>
                  </a:moveTo>
                  <a:cubicBezTo>
                    <a:pt x="41" y="7"/>
                    <a:pt x="25" y="16"/>
                    <a:pt x="24" y="16"/>
                  </a:cubicBezTo>
                  <a:cubicBezTo>
                    <a:pt x="23" y="17"/>
                    <a:pt x="23" y="17"/>
                    <a:pt x="22" y="17"/>
                  </a:cubicBezTo>
                  <a:cubicBezTo>
                    <a:pt x="21" y="17"/>
                    <a:pt x="20" y="17"/>
                    <a:pt x="20" y="16"/>
                  </a:cubicBezTo>
                  <a:cubicBezTo>
                    <a:pt x="19" y="16"/>
                    <a:pt x="3" y="7"/>
                    <a:pt x="2" y="7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8"/>
                    <a:pt x="1" y="25"/>
                    <a:pt x="1" y="25"/>
                  </a:cubicBezTo>
                  <a:cubicBezTo>
                    <a:pt x="1" y="26"/>
                    <a:pt x="2" y="27"/>
                    <a:pt x="3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3" y="26"/>
                    <a:pt x="43" y="25"/>
                  </a:cubicBezTo>
                  <a:cubicBezTo>
                    <a:pt x="43" y="25"/>
                    <a:pt x="43" y="8"/>
                    <a:pt x="43" y="7"/>
                  </a:cubicBezTo>
                  <a:cubicBezTo>
                    <a:pt x="43" y="7"/>
                    <a:pt x="43" y="6"/>
                    <a:pt x="42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3200">
                <a:solidFill>
                  <a:srgbClr val="706E65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</p:grpSp>
      <p:grpSp>
        <p:nvGrpSpPr>
          <p:cNvPr id="7186" name="组合 34"/>
          <p:cNvGrpSpPr>
            <a:grpSpLocks/>
          </p:cNvGrpSpPr>
          <p:nvPr/>
        </p:nvGrpSpPr>
        <p:grpSpPr bwMode="auto">
          <a:xfrm>
            <a:off x="9261475" y="3740150"/>
            <a:ext cx="600075" cy="603250"/>
            <a:chOff x="12694" y="5813"/>
            <a:chExt cx="946" cy="950"/>
          </a:xfrm>
        </p:grpSpPr>
        <p:sp>
          <p:nvSpPr>
            <p:cNvPr id="7190" name="Freeform 10"/>
            <p:cNvSpPr>
              <a:spLocks/>
            </p:cNvSpPr>
            <p:nvPr/>
          </p:nvSpPr>
          <p:spPr bwMode="auto">
            <a:xfrm>
              <a:off x="12694" y="5813"/>
              <a:ext cx="946" cy="950"/>
            </a:xfrm>
            <a:custGeom>
              <a:avLst/>
              <a:gdLst>
                <a:gd name="T0" fmla="*/ 216884 w 242"/>
                <a:gd name="T1" fmla="*/ 1777 h 243"/>
                <a:gd name="T2" fmla="*/ 430213 w 242"/>
                <a:gd name="T3" fmla="*/ 216788 h 243"/>
                <a:gd name="T4" fmla="*/ 213329 w 242"/>
                <a:gd name="T5" fmla="*/ 430023 h 243"/>
                <a:gd name="T6" fmla="*/ 0 w 242"/>
                <a:gd name="T7" fmla="*/ 215012 h 243"/>
                <a:gd name="T8" fmla="*/ 216884 w 242"/>
                <a:gd name="T9" fmla="*/ 1777 h 2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2"/>
                <a:gd name="T16" fmla="*/ 0 h 243"/>
                <a:gd name="T17" fmla="*/ 242 w 242"/>
                <a:gd name="T18" fmla="*/ 243 h 2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2" h="243">
                  <a:moveTo>
                    <a:pt x="122" y="1"/>
                  </a:moveTo>
                  <a:cubicBezTo>
                    <a:pt x="188" y="1"/>
                    <a:pt x="242" y="56"/>
                    <a:pt x="242" y="122"/>
                  </a:cubicBezTo>
                  <a:cubicBezTo>
                    <a:pt x="241" y="189"/>
                    <a:pt x="187" y="243"/>
                    <a:pt x="120" y="242"/>
                  </a:cubicBezTo>
                  <a:cubicBezTo>
                    <a:pt x="53" y="242"/>
                    <a:pt x="0" y="188"/>
                    <a:pt x="0" y="121"/>
                  </a:cubicBezTo>
                  <a:cubicBezTo>
                    <a:pt x="1" y="54"/>
                    <a:pt x="55" y="0"/>
                    <a:pt x="122" y="1"/>
                  </a:cubicBezTo>
                  <a:close/>
                </a:path>
              </a:pathLst>
            </a:custGeom>
            <a:solidFill>
              <a:srgbClr val="F6A9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Freeform 5"/>
            <p:cNvSpPr>
              <a:spLocks noEditPoints="1"/>
            </p:cNvSpPr>
            <p:nvPr/>
          </p:nvSpPr>
          <p:spPr bwMode="auto">
            <a:xfrm>
              <a:off x="12837" y="5978"/>
              <a:ext cx="634" cy="644"/>
            </a:xfrm>
            <a:custGeom>
              <a:avLst/>
              <a:gdLst>
                <a:gd name="T0" fmla="*/ 565 w 901"/>
                <a:gd name="T1" fmla="*/ 363 h 913"/>
                <a:gd name="T2" fmla="*/ 605 w 901"/>
                <a:gd name="T3" fmla="*/ 304 h 913"/>
                <a:gd name="T4" fmla="*/ 341 w 901"/>
                <a:gd name="T5" fmla="*/ 346 h 913"/>
                <a:gd name="T6" fmla="*/ 313 w 901"/>
                <a:gd name="T7" fmla="*/ 311 h 913"/>
                <a:gd name="T8" fmla="*/ 352 w 901"/>
                <a:gd name="T9" fmla="*/ 281 h 913"/>
                <a:gd name="T10" fmla="*/ 335 w 901"/>
                <a:gd name="T11" fmla="*/ 272 h 913"/>
                <a:gd name="T12" fmla="*/ 279 w 901"/>
                <a:gd name="T13" fmla="*/ 326 h 913"/>
                <a:gd name="T14" fmla="*/ 341 w 901"/>
                <a:gd name="T15" fmla="*/ 368 h 913"/>
                <a:gd name="T16" fmla="*/ 412 w 901"/>
                <a:gd name="T17" fmla="*/ 337 h 913"/>
                <a:gd name="T18" fmla="*/ 434 w 901"/>
                <a:gd name="T19" fmla="*/ 265 h 913"/>
                <a:gd name="T20" fmla="*/ 360 w 901"/>
                <a:gd name="T21" fmla="*/ 197 h 913"/>
                <a:gd name="T22" fmla="*/ 260 w 901"/>
                <a:gd name="T23" fmla="*/ 217 h 913"/>
                <a:gd name="T24" fmla="*/ 195 w 901"/>
                <a:gd name="T25" fmla="*/ 332 h 913"/>
                <a:gd name="T26" fmla="*/ 241 w 901"/>
                <a:gd name="T27" fmla="*/ 415 h 913"/>
                <a:gd name="T28" fmla="*/ 346 w 901"/>
                <a:gd name="T29" fmla="*/ 444 h 913"/>
                <a:gd name="T30" fmla="*/ 372 w 901"/>
                <a:gd name="T31" fmla="*/ 484 h 913"/>
                <a:gd name="T32" fmla="*/ 291 w 901"/>
                <a:gd name="T33" fmla="*/ 492 h 913"/>
                <a:gd name="T34" fmla="*/ 149 w 901"/>
                <a:gd name="T35" fmla="*/ 372 h 913"/>
                <a:gd name="T36" fmla="*/ 152 w 901"/>
                <a:gd name="T37" fmla="*/ 266 h 913"/>
                <a:gd name="T38" fmla="*/ 305 w 901"/>
                <a:gd name="T39" fmla="*/ 146 h 913"/>
                <a:gd name="T40" fmla="*/ 399 w 901"/>
                <a:gd name="T41" fmla="*/ 154 h 913"/>
                <a:gd name="T42" fmla="*/ 488 w 901"/>
                <a:gd name="T43" fmla="*/ 269 h 913"/>
                <a:gd name="T44" fmla="*/ 467 w 901"/>
                <a:gd name="T45" fmla="*/ 351 h 913"/>
                <a:gd name="T46" fmla="*/ 345 w 901"/>
                <a:gd name="T47" fmla="*/ 421 h 913"/>
                <a:gd name="T48" fmla="*/ 273 w 901"/>
                <a:gd name="T49" fmla="*/ 404 h 913"/>
                <a:gd name="T50" fmla="*/ 227 w 901"/>
                <a:gd name="T51" fmla="*/ 330 h 913"/>
                <a:gd name="T52" fmla="*/ 255 w 901"/>
                <a:gd name="T53" fmla="*/ 254 h 913"/>
                <a:gd name="T54" fmla="*/ 330 w 901"/>
                <a:gd name="T55" fmla="*/ 219 h 913"/>
                <a:gd name="T56" fmla="*/ 403 w 901"/>
                <a:gd name="T57" fmla="*/ 277 h 913"/>
                <a:gd name="T58" fmla="*/ 376 w 901"/>
                <a:gd name="T59" fmla="*/ 333 h 913"/>
                <a:gd name="T60" fmla="*/ 527 w 901"/>
                <a:gd name="T61" fmla="*/ 250 h 913"/>
                <a:gd name="T62" fmla="*/ 611 w 901"/>
                <a:gd name="T63" fmla="*/ 181 h 913"/>
                <a:gd name="T64" fmla="*/ 501 w 901"/>
                <a:gd name="T65" fmla="*/ 180 h 913"/>
                <a:gd name="T66" fmla="*/ 470 w 901"/>
                <a:gd name="T67" fmla="*/ 147 h 913"/>
                <a:gd name="T68" fmla="*/ 501 w 901"/>
                <a:gd name="T69" fmla="*/ 54 h 913"/>
                <a:gd name="T70" fmla="*/ 403 w 901"/>
                <a:gd name="T71" fmla="*/ 120 h 913"/>
                <a:gd name="T72" fmla="*/ 363 w 901"/>
                <a:gd name="T73" fmla="*/ 86 h 913"/>
                <a:gd name="T74" fmla="*/ 327 w 901"/>
                <a:gd name="T75" fmla="*/ 8 h 913"/>
                <a:gd name="T76" fmla="*/ 295 w 901"/>
                <a:gd name="T77" fmla="*/ 119 h 913"/>
                <a:gd name="T78" fmla="*/ 235 w 901"/>
                <a:gd name="T79" fmla="*/ 89 h 913"/>
                <a:gd name="T80" fmla="*/ 164 w 901"/>
                <a:gd name="T81" fmla="*/ 63 h 913"/>
                <a:gd name="T82" fmla="*/ 196 w 901"/>
                <a:gd name="T83" fmla="*/ 159 h 913"/>
                <a:gd name="T84" fmla="*/ 122 w 901"/>
                <a:gd name="T85" fmla="*/ 160 h 913"/>
                <a:gd name="T86" fmla="*/ 58 w 901"/>
                <a:gd name="T87" fmla="*/ 191 h 913"/>
                <a:gd name="T88" fmla="*/ 117 w 901"/>
                <a:gd name="T89" fmla="*/ 348 h 913"/>
                <a:gd name="T90" fmla="*/ 61 w 901"/>
                <a:gd name="T91" fmla="*/ 284 h 913"/>
                <a:gd name="T92" fmla="*/ 34 w 901"/>
                <a:gd name="T93" fmla="*/ 346 h 913"/>
                <a:gd name="T94" fmla="*/ 158 w 901"/>
                <a:gd name="T95" fmla="*/ 447 h 913"/>
                <a:gd name="T96" fmla="*/ 68 w 901"/>
                <a:gd name="T97" fmla="*/ 430 h 913"/>
                <a:gd name="T98" fmla="*/ 92 w 901"/>
                <a:gd name="T99" fmla="*/ 485 h 913"/>
                <a:gd name="T100" fmla="*/ 228 w 901"/>
                <a:gd name="T101" fmla="*/ 506 h 913"/>
                <a:gd name="T102" fmla="*/ 155 w 901"/>
                <a:gd name="T103" fmla="*/ 554 h 913"/>
                <a:gd name="T104" fmla="*/ 210 w 901"/>
                <a:gd name="T105" fmla="*/ 574 h 913"/>
                <a:gd name="T106" fmla="*/ 315 w 901"/>
                <a:gd name="T107" fmla="*/ 528 h 913"/>
                <a:gd name="T108" fmla="*/ 298 w 901"/>
                <a:gd name="T109" fmla="*/ 617 h 913"/>
                <a:gd name="T110" fmla="*/ 353 w 901"/>
                <a:gd name="T111" fmla="*/ 587 h 913"/>
                <a:gd name="T112" fmla="*/ 403 w 901"/>
                <a:gd name="T113" fmla="*/ 500 h 913"/>
                <a:gd name="T114" fmla="*/ 452 w 901"/>
                <a:gd name="T115" fmla="*/ 583 h 913"/>
                <a:gd name="T116" fmla="*/ 477 w 901"/>
                <a:gd name="T117" fmla="*/ 517 h 913"/>
                <a:gd name="T118" fmla="*/ 471 w 901"/>
                <a:gd name="T119" fmla="*/ 444 h 913"/>
                <a:gd name="T120" fmla="*/ 570 w 901"/>
                <a:gd name="T121" fmla="*/ 482 h 913"/>
                <a:gd name="T122" fmla="*/ 547 w 901"/>
                <a:gd name="T123" fmla="*/ 404 h 9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901" h="913">
                  <a:moveTo>
                    <a:pt x="735" y="419"/>
                  </a:moveTo>
                  <a:lnTo>
                    <a:pt x="735" y="419"/>
                  </a:lnTo>
                  <a:lnTo>
                    <a:pt x="737" y="441"/>
                  </a:lnTo>
                  <a:lnTo>
                    <a:pt x="737" y="464"/>
                  </a:lnTo>
                  <a:lnTo>
                    <a:pt x="735" y="488"/>
                  </a:lnTo>
                  <a:lnTo>
                    <a:pt x="733" y="510"/>
                  </a:lnTo>
                  <a:lnTo>
                    <a:pt x="751" y="514"/>
                  </a:lnTo>
                  <a:lnTo>
                    <a:pt x="765" y="516"/>
                  </a:lnTo>
                  <a:lnTo>
                    <a:pt x="779" y="518"/>
                  </a:lnTo>
                  <a:lnTo>
                    <a:pt x="791" y="516"/>
                  </a:lnTo>
                  <a:lnTo>
                    <a:pt x="803" y="514"/>
                  </a:lnTo>
                  <a:lnTo>
                    <a:pt x="814" y="512"/>
                  </a:lnTo>
                  <a:lnTo>
                    <a:pt x="830" y="504"/>
                  </a:lnTo>
                  <a:lnTo>
                    <a:pt x="846" y="496"/>
                  </a:lnTo>
                  <a:lnTo>
                    <a:pt x="862" y="490"/>
                  </a:lnTo>
                  <a:lnTo>
                    <a:pt x="870" y="488"/>
                  </a:lnTo>
                  <a:lnTo>
                    <a:pt x="878" y="486"/>
                  </a:lnTo>
                  <a:lnTo>
                    <a:pt x="889" y="488"/>
                  </a:lnTo>
                  <a:lnTo>
                    <a:pt x="901" y="490"/>
                  </a:lnTo>
                  <a:lnTo>
                    <a:pt x="889" y="468"/>
                  </a:lnTo>
                  <a:lnTo>
                    <a:pt x="876" y="447"/>
                  </a:lnTo>
                  <a:lnTo>
                    <a:pt x="860" y="431"/>
                  </a:lnTo>
                  <a:lnTo>
                    <a:pt x="850" y="423"/>
                  </a:lnTo>
                  <a:lnTo>
                    <a:pt x="842" y="419"/>
                  </a:lnTo>
                  <a:lnTo>
                    <a:pt x="832" y="413"/>
                  </a:lnTo>
                  <a:lnTo>
                    <a:pt x="820" y="411"/>
                  </a:lnTo>
                  <a:lnTo>
                    <a:pt x="808" y="409"/>
                  </a:lnTo>
                  <a:lnTo>
                    <a:pt x="795" y="407"/>
                  </a:lnTo>
                  <a:lnTo>
                    <a:pt x="781" y="409"/>
                  </a:lnTo>
                  <a:lnTo>
                    <a:pt x="767" y="411"/>
                  </a:lnTo>
                  <a:lnTo>
                    <a:pt x="751" y="415"/>
                  </a:lnTo>
                  <a:lnTo>
                    <a:pt x="735" y="419"/>
                  </a:lnTo>
                  <a:close/>
                  <a:moveTo>
                    <a:pt x="484" y="490"/>
                  </a:moveTo>
                  <a:lnTo>
                    <a:pt x="484" y="490"/>
                  </a:lnTo>
                  <a:lnTo>
                    <a:pt x="476" y="490"/>
                  </a:lnTo>
                  <a:lnTo>
                    <a:pt x="467" y="490"/>
                  </a:lnTo>
                  <a:lnTo>
                    <a:pt x="461" y="486"/>
                  </a:lnTo>
                  <a:lnTo>
                    <a:pt x="455" y="482"/>
                  </a:lnTo>
                  <a:lnTo>
                    <a:pt x="451" y="478"/>
                  </a:lnTo>
                  <a:lnTo>
                    <a:pt x="447" y="472"/>
                  </a:lnTo>
                  <a:lnTo>
                    <a:pt x="443" y="464"/>
                  </a:lnTo>
                  <a:lnTo>
                    <a:pt x="443" y="458"/>
                  </a:lnTo>
                  <a:lnTo>
                    <a:pt x="443" y="449"/>
                  </a:lnTo>
                  <a:lnTo>
                    <a:pt x="445" y="441"/>
                  </a:lnTo>
                  <a:lnTo>
                    <a:pt x="447" y="435"/>
                  </a:lnTo>
                  <a:lnTo>
                    <a:pt x="451" y="429"/>
                  </a:lnTo>
                  <a:lnTo>
                    <a:pt x="457" y="425"/>
                  </a:lnTo>
                  <a:lnTo>
                    <a:pt x="461" y="421"/>
                  </a:lnTo>
                  <a:lnTo>
                    <a:pt x="469" y="417"/>
                  </a:lnTo>
                  <a:lnTo>
                    <a:pt x="478" y="417"/>
                  </a:lnTo>
                  <a:lnTo>
                    <a:pt x="486" y="413"/>
                  </a:lnTo>
                  <a:lnTo>
                    <a:pt x="494" y="409"/>
                  </a:lnTo>
                  <a:lnTo>
                    <a:pt x="498" y="403"/>
                  </a:lnTo>
                  <a:lnTo>
                    <a:pt x="500" y="399"/>
                  </a:lnTo>
                  <a:lnTo>
                    <a:pt x="498" y="399"/>
                  </a:lnTo>
                  <a:lnTo>
                    <a:pt x="498" y="393"/>
                  </a:lnTo>
                  <a:lnTo>
                    <a:pt x="494" y="389"/>
                  </a:lnTo>
                  <a:lnTo>
                    <a:pt x="486" y="385"/>
                  </a:lnTo>
                  <a:lnTo>
                    <a:pt x="476" y="385"/>
                  </a:lnTo>
                  <a:lnTo>
                    <a:pt x="457" y="387"/>
                  </a:lnTo>
                  <a:lnTo>
                    <a:pt x="441" y="393"/>
                  </a:lnTo>
                  <a:lnTo>
                    <a:pt x="427" y="401"/>
                  </a:lnTo>
                  <a:lnTo>
                    <a:pt x="417" y="411"/>
                  </a:lnTo>
                  <a:lnTo>
                    <a:pt x="407" y="421"/>
                  </a:lnTo>
                  <a:lnTo>
                    <a:pt x="401" y="433"/>
                  </a:lnTo>
                  <a:lnTo>
                    <a:pt x="397" y="447"/>
                  </a:lnTo>
                  <a:lnTo>
                    <a:pt x="397" y="462"/>
                  </a:lnTo>
                  <a:lnTo>
                    <a:pt x="399" y="474"/>
                  </a:lnTo>
                  <a:lnTo>
                    <a:pt x="405" y="486"/>
                  </a:lnTo>
                  <a:lnTo>
                    <a:pt x="413" y="498"/>
                  </a:lnTo>
                  <a:lnTo>
                    <a:pt x="423" y="506"/>
                  </a:lnTo>
                  <a:lnTo>
                    <a:pt x="435" y="514"/>
                  </a:lnTo>
                  <a:lnTo>
                    <a:pt x="449" y="520"/>
                  </a:lnTo>
                  <a:lnTo>
                    <a:pt x="465" y="522"/>
                  </a:lnTo>
                  <a:lnTo>
                    <a:pt x="484" y="522"/>
                  </a:lnTo>
                  <a:lnTo>
                    <a:pt x="500" y="520"/>
                  </a:lnTo>
                  <a:lnTo>
                    <a:pt x="514" y="518"/>
                  </a:lnTo>
                  <a:lnTo>
                    <a:pt x="528" y="514"/>
                  </a:lnTo>
                  <a:lnTo>
                    <a:pt x="540" y="508"/>
                  </a:lnTo>
                  <a:lnTo>
                    <a:pt x="552" y="502"/>
                  </a:lnTo>
                  <a:lnTo>
                    <a:pt x="565" y="494"/>
                  </a:lnTo>
                  <a:lnTo>
                    <a:pt x="575" y="486"/>
                  </a:lnTo>
                  <a:lnTo>
                    <a:pt x="585" y="478"/>
                  </a:lnTo>
                  <a:lnTo>
                    <a:pt x="601" y="458"/>
                  </a:lnTo>
                  <a:lnTo>
                    <a:pt x="607" y="447"/>
                  </a:lnTo>
                  <a:lnTo>
                    <a:pt x="611" y="435"/>
                  </a:lnTo>
                  <a:lnTo>
                    <a:pt x="615" y="425"/>
                  </a:lnTo>
                  <a:lnTo>
                    <a:pt x="617" y="413"/>
                  </a:lnTo>
                  <a:lnTo>
                    <a:pt x="619" y="401"/>
                  </a:lnTo>
                  <a:lnTo>
                    <a:pt x="619" y="389"/>
                  </a:lnTo>
                  <a:lnTo>
                    <a:pt x="619" y="387"/>
                  </a:lnTo>
                  <a:lnTo>
                    <a:pt x="617" y="375"/>
                  </a:lnTo>
                  <a:lnTo>
                    <a:pt x="615" y="362"/>
                  </a:lnTo>
                  <a:lnTo>
                    <a:pt x="611" y="352"/>
                  </a:lnTo>
                  <a:lnTo>
                    <a:pt x="605" y="342"/>
                  </a:lnTo>
                  <a:lnTo>
                    <a:pt x="599" y="332"/>
                  </a:lnTo>
                  <a:lnTo>
                    <a:pt x="591" y="322"/>
                  </a:lnTo>
                  <a:lnTo>
                    <a:pt x="573" y="306"/>
                  </a:lnTo>
                  <a:lnTo>
                    <a:pt x="563" y="300"/>
                  </a:lnTo>
                  <a:lnTo>
                    <a:pt x="550" y="294"/>
                  </a:lnTo>
                  <a:lnTo>
                    <a:pt x="538" y="288"/>
                  </a:lnTo>
                  <a:lnTo>
                    <a:pt x="526" y="283"/>
                  </a:lnTo>
                  <a:lnTo>
                    <a:pt x="512" y="279"/>
                  </a:lnTo>
                  <a:lnTo>
                    <a:pt x="498" y="277"/>
                  </a:lnTo>
                  <a:lnTo>
                    <a:pt x="484" y="277"/>
                  </a:lnTo>
                  <a:lnTo>
                    <a:pt x="469" y="277"/>
                  </a:lnTo>
                  <a:lnTo>
                    <a:pt x="467" y="277"/>
                  </a:lnTo>
                  <a:lnTo>
                    <a:pt x="447" y="279"/>
                  </a:lnTo>
                  <a:lnTo>
                    <a:pt x="427" y="285"/>
                  </a:lnTo>
                  <a:lnTo>
                    <a:pt x="407" y="292"/>
                  </a:lnTo>
                  <a:lnTo>
                    <a:pt x="388" y="298"/>
                  </a:lnTo>
                  <a:lnTo>
                    <a:pt x="370" y="308"/>
                  </a:lnTo>
                  <a:lnTo>
                    <a:pt x="354" y="318"/>
                  </a:lnTo>
                  <a:lnTo>
                    <a:pt x="340" y="330"/>
                  </a:lnTo>
                  <a:lnTo>
                    <a:pt x="326" y="342"/>
                  </a:lnTo>
                  <a:lnTo>
                    <a:pt x="314" y="356"/>
                  </a:lnTo>
                  <a:lnTo>
                    <a:pt x="303" y="371"/>
                  </a:lnTo>
                  <a:lnTo>
                    <a:pt x="293" y="387"/>
                  </a:lnTo>
                  <a:lnTo>
                    <a:pt x="287" y="401"/>
                  </a:lnTo>
                  <a:lnTo>
                    <a:pt x="281" y="419"/>
                  </a:lnTo>
                  <a:lnTo>
                    <a:pt x="277" y="435"/>
                  </a:lnTo>
                  <a:lnTo>
                    <a:pt x="275" y="454"/>
                  </a:lnTo>
                  <a:lnTo>
                    <a:pt x="277" y="470"/>
                  </a:lnTo>
                  <a:lnTo>
                    <a:pt x="277" y="472"/>
                  </a:lnTo>
                  <a:lnTo>
                    <a:pt x="279" y="490"/>
                  </a:lnTo>
                  <a:lnTo>
                    <a:pt x="283" y="506"/>
                  </a:lnTo>
                  <a:lnTo>
                    <a:pt x="289" y="522"/>
                  </a:lnTo>
                  <a:lnTo>
                    <a:pt x="297" y="537"/>
                  </a:lnTo>
                  <a:lnTo>
                    <a:pt x="305" y="553"/>
                  </a:lnTo>
                  <a:lnTo>
                    <a:pt x="318" y="565"/>
                  </a:lnTo>
                  <a:lnTo>
                    <a:pt x="330" y="577"/>
                  </a:lnTo>
                  <a:lnTo>
                    <a:pt x="342" y="589"/>
                  </a:lnTo>
                  <a:lnTo>
                    <a:pt x="358" y="599"/>
                  </a:lnTo>
                  <a:lnTo>
                    <a:pt x="374" y="607"/>
                  </a:lnTo>
                  <a:lnTo>
                    <a:pt x="391" y="615"/>
                  </a:lnTo>
                  <a:lnTo>
                    <a:pt x="409" y="622"/>
                  </a:lnTo>
                  <a:lnTo>
                    <a:pt x="429" y="626"/>
                  </a:lnTo>
                  <a:lnTo>
                    <a:pt x="447" y="630"/>
                  </a:lnTo>
                  <a:lnTo>
                    <a:pt x="467" y="630"/>
                  </a:lnTo>
                  <a:lnTo>
                    <a:pt x="490" y="630"/>
                  </a:lnTo>
                  <a:lnTo>
                    <a:pt x="492" y="630"/>
                  </a:lnTo>
                  <a:lnTo>
                    <a:pt x="500" y="630"/>
                  </a:lnTo>
                  <a:lnTo>
                    <a:pt x="506" y="632"/>
                  </a:lnTo>
                  <a:lnTo>
                    <a:pt x="514" y="634"/>
                  </a:lnTo>
                  <a:lnTo>
                    <a:pt x="520" y="638"/>
                  </a:lnTo>
                  <a:lnTo>
                    <a:pt x="524" y="644"/>
                  </a:lnTo>
                  <a:lnTo>
                    <a:pt x="528" y="650"/>
                  </a:lnTo>
                  <a:lnTo>
                    <a:pt x="530" y="656"/>
                  </a:lnTo>
                  <a:lnTo>
                    <a:pt x="532" y="664"/>
                  </a:lnTo>
                  <a:lnTo>
                    <a:pt x="532" y="672"/>
                  </a:lnTo>
                  <a:lnTo>
                    <a:pt x="530" y="678"/>
                  </a:lnTo>
                  <a:lnTo>
                    <a:pt x="528" y="686"/>
                  </a:lnTo>
                  <a:lnTo>
                    <a:pt x="522" y="690"/>
                  </a:lnTo>
                  <a:lnTo>
                    <a:pt x="518" y="696"/>
                  </a:lnTo>
                  <a:lnTo>
                    <a:pt x="512" y="700"/>
                  </a:lnTo>
                  <a:lnTo>
                    <a:pt x="506" y="702"/>
                  </a:lnTo>
                  <a:lnTo>
                    <a:pt x="498" y="705"/>
                  </a:lnTo>
                  <a:lnTo>
                    <a:pt x="494" y="705"/>
                  </a:lnTo>
                  <a:lnTo>
                    <a:pt x="467" y="705"/>
                  </a:lnTo>
                  <a:lnTo>
                    <a:pt x="439" y="702"/>
                  </a:lnTo>
                  <a:lnTo>
                    <a:pt x="413" y="698"/>
                  </a:lnTo>
                  <a:lnTo>
                    <a:pt x="388" y="692"/>
                  </a:lnTo>
                  <a:lnTo>
                    <a:pt x="364" y="684"/>
                  </a:lnTo>
                  <a:lnTo>
                    <a:pt x="340" y="674"/>
                  </a:lnTo>
                  <a:lnTo>
                    <a:pt x="318" y="662"/>
                  </a:lnTo>
                  <a:lnTo>
                    <a:pt x="297" y="648"/>
                  </a:lnTo>
                  <a:lnTo>
                    <a:pt x="279" y="632"/>
                  </a:lnTo>
                  <a:lnTo>
                    <a:pt x="261" y="613"/>
                  </a:lnTo>
                  <a:lnTo>
                    <a:pt x="245" y="595"/>
                  </a:lnTo>
                  <a:lnTo>
                    <a:pt x="233" y="573"/>
                  </a:lnTo>
                  <a:lnTo>
                    <a:pt x="220" y="553"/>
                  </a:lnTo>
                  <a:lnTo>
                    <a:pt x="212" y="528"/>
                  </a:lnTo>
                  <a:lnTo>
                    <a:pt x="206" y="504"/>
                  </a:lnTo>
                  <a:lnTo>
                    <a:pt x="202" y="478"/>
                  </a:lnTo>
                  <a:lnTo>
                    <a:pt x="202" y="476"/>
                  </a:lnTo>
                  <a:lnTo>
                    <a:pt x="202" y="449"/>
                  </a:lnTo>
                  <a:lnTo>
                    <a:pt x="204" y="425"/>
                  </a:lnTo>
                  <a:lnTo>
                    <a:pt x="208" y="401"/>
                  </a:lnTo>
                  <a:lnTo>
                    <a:pt x="216" y="377"/>
                  </a:lnTo>
                  <a:lnTo>
                    <a:pt x="227" y="352"/>
                  </a:lnTo>
                  <a:lnTo>
                    <a:pt x="241" y="332"/>
                  </a:lnTo>
                  <a:lnTo>
                    <a:pt x="255" y="310"/>
                  </a:lnTo>
                  <a:lnTo>
                    <a:pt x="271" y="292"/>
                  </a:lnTo>
                  <a:lnTo>
                    <a:pt x="291" y="273"/>
                  </a:lnTo>
                  <a:lnTo>
                    <a:pt x="312" y="257"/>
                  </a:lnTo>
                  <a:lnTo>
                    <a:pt x="332" y="243"/>
                  </a:lnTo>
                  <a:lnTo>
                    <a:pt x="356" y="231"/>
                  </a:lnTo>
                  <a:lnTo>
                    <a:pt x="380" y="221"/>
                  </a:lnTo>
                  <a:lnTo>
                    <a:pt x="407" y="213"/>
                  </a:lnTo>
                  <a:lnTo>
                    <a:pt x="433" y="207"/>
                  </a:lnTo>
                  <a:lnTo>
                    <a:pt x="461" y="203"/>
                  </a:lnTo>
                  <a:lnTo>
                    <a:pt x="463" y="203"/>
                  </a:lnTo>
                  <a:lnTo>
                    <a:pt x="486" y="203"/>
                  </a:lnTo>
                  <a:lnTo>
                    <a:pt x="506" y="205"/>
                  </a:lnTo>
                  <a:lnTo>
                    <a:pt x="528" y="207"/>
                  </a:lnTo>
                  <a:lnTo>
                    <a:pt x="548" y="213"/>
                  </a:lnTo>
                  <a:lnTo>
                    <a:pt x="567" y="219"/>
                  </a:lnTo>
                  <a:lnTo>
                    <a:pt x="585" y="227"/>
                  </a:lnTo>
                  <a:lnTo>
                    <a:pt x="601" y="237"/>
                  </a:lnTo>
                  <a:lnTo>
                    <a:pt x="617" y="247"/>
                  </a:lnTo>
                  <a:lnTo>
                    <a:pt x="633" y="259"/>
                  </a:lnTo>
                  <a:lnTo>
                    <a:pt x="648" y="273"/>
                  </a:lnTo>
                  <a:lnTo>
                    <a:pt x="660" y="290"/>
                  </a:lnTo>
                  <a:lnTo>
                    <a:pt x="670" y="306"/>
                  </a:lnTo>
                  <a:lnTo>
                    <a:pt x="678" y="324"/>
                  </a:lnTo>
                  <a:lnTo>
                    <a:pt x="686" y="342"/>
                  </a:lnTo>
                  <a:lnTo>
                    <a:pt x="690" y="360"/>
                  </a:lnTo>
                  <a:lnTo>
                    <a:pt x="694" y="381"/>
                  </a:lnTo>
                  <a:lnTo>
                    <a:pt x="694" y="383"/>
                  </a:lnTo>
                  <a:lnTo>
                    <a:pt x="694" y="403"/>
                  </a:lnTo>
                  <a:lnTo>
                    <a:pt x="692" y="423"/>
                  </a:lnTo>
                  <a:lnTo>
                    <a:pt x="688" y="443"/>
                  </a:lnTo>
                  <a:lnTo>
                    <a:pt x="682" y="462"/>
                  </a:lnTo>
                  <a:lnTo>
                    <a:pt x="674" y="480"/>
                  </a:lnTo>
                  <a:lnTo>
                    <a:pt x="664" y="498"/>
                  </a:lnTo>
                  <a:lnTo>
                    <a:pt x="652" y="514"/>
                  </a:lnTo>
                  <a:lnTo>
                    <a:pt x="637" y="528"/>
                  </a:lnTo>
                  <a:lnTo>
                    <a:pt x="623" y="543"/>
                  </a:lnTo>
                  <a:lnTo>
                    <a:pt x="607" y="555"/>
                  </a:lnTo>
                  <a:lnTo>
                    <a:pt x="591" y="565"/>
                  </a:lnTo>
                  <a:lnTo>
                    <a:pt x="573" y="575"/>
                  </a:lnTo>
                  <a:lnTo>
                    <a:pt x="552" y="583"/>
                  </a:lnTo>
                  <a:lnTo>
                    <a:pt x="532" y="589"/>
                  </a:lnTo>
                  <a:lnTo>
                    <a:pt x="512" y="595"/>
                  </a:lnTo>
                  <a:lnTo>
                    <a:pt x="490" y="597"/>
                  </a:lnTo>
                  <a:lnTo>
                    <a:pt x="488" y="597"/>
                  </a:lnTo>
                  <a:lnTo>
                    <a:pt x="474" y="597"/>
                  </a:lnTo>
                  <a:lnTo>
                    <a:pt x="457" y="597"/>
                  </a:lnTo>
                  <a:lnTo>
                    <a:pt x="443" y="595"/>
                  </a:lnTo>
                  <a:lnTo>
                    <a:pt x="429" y="591"/>
                  </a:lnTo>
                  <a:lnTo>
                    <a:pt x="415" y="587"/>
                  </a:lnTo>
                  <a:lnTo>
                    <a:pt x="401" y="581"/>
                  </a:lnTo>
                  <a:lnTo>
                    <a:pt x="388" y="573"/>
                  </a:lnTo>
                  <a:lnTo>
                    <a:pt x="378" y="565"/>
                  </a:lnTo>
                  <a:lnTo>
                    <a:pt x="366" y="557"/>
                  </a:lnTo>
                  <a:lnTo>
                    <a:pt x="356" y="547"/>
                  </a:lnTo>
                  <a:lnTo>
                    <a:pt x="348" y="534"/>
                  </a:lnTo>
                  <a:lnTo>
                    <a:pt x="340" y="522"/>
                  </a:lnTo>
                  <a:lnTo>
                    <a:pt x="334" y="510"/>
                  </a:lnTo>
                  <a:lnTo>
                    <a:pt x="328" y="496"/>
                  </a:lnTo>
                  <a:lnTo>
                    <a:pt x="324" y="482"/>
                  </a:lnTo>
                  <a:lnTo>
                    <a:pt x="322" y="468"/>
                  </a:lnTo>
                  <a:lnTo>
                    <a:pt x="322" y="466"/>
                  </a:lnTo>
                  <a:lnTo>
                    <a:pt x="322" y="451"/>
                  </a:lnTo>
                  <a:lnTo>
                    <a:pt x="324" y="437"/>
                  </a:lnTo>
                  <a:lnTo>
                    <a:pt x="326" y="421"/>
                  </a:lnTo>
                  <a:lnTo>
                    <a:pt x="332" y="409"/>
                  </a:lnTo>
                  <a:lnTo>
                    <a:pt x="336" y="395"/>
                  </a:lnTo>
                  <a:lnTo>
                    <a:pt x="344" y="383"/>
                  </a:lnTo>
                  <a:lnTo>
                    <a:pt x="352" y="371"/>
                  </a:lnTo>
                  <a:lnTo>
                    <a:pt x="362" y="360"/>
                  </a:lnTo>
                  <a:lnTo>
                    <a:pt x="372" y="350"/>
                  </a:lnTo>
                  <a:lnTo>
                    <a:pt x="384" y="340"/>
                  </a:lnTo>
                  <a:lnTo>
                    <a:pt x="397" y="332"/>
                  </a:lnTo>
                  <a:lnTo>
                    <a:pt x="409" y="326"/>
                  </a:lnTo>
                  <a:lnTo>
                    <a:pt x="423" y="320"/>
                  </a:lnTo>
                  <a:lnTo>
                    <a:pt x="439" y="316"/>
                  </a:lnTo>
                  <a:lnTo>
                    <a:pt x="453" y="312"/>
                  </a:lnTo>
                  <a:lnTo>
                    <a:pt x="469" y="310"/>
                  </a:lnTo>
                  <a:lnTo>
                    <a:pt x="490" y="310"/>
                  </a:lnTo>
                  <a:lnTo>
                    <a:pt x="506" y="314"/>
                  </a:lnTo>
                  <a:lnTo>
                    <a:pt x="524" y="320"/>
                  </a:lnTo>
                  <a:lnTo>
                    <a:pt x="538" y="330"/>
                  </a:lnTo>
                  <a:lnTo>
                    <a:pt x="552" y="342"/>
                  </a:lnTo>
                  <a:lnTo>
                    <a:pt x="563" y="356"/>
                  </a:lnTo>
                  <a:lnTo>
                    <a:pt x="569" y="373"/>
                  </a:lnTo>
                  <a:lnTo>
                    <a:pt x="573" y="393"/>
                  </a:lnTo>
                  <a:lnTo>
                    <a:pt x="573" y="411"/>
                  </a:lnTo>
                  <a:lnTo>
                    <a:pt x="567" y="429"/>
                  </a:lnTo>
                  <a:lnTo>
                    <a:pt x="559" y="445"/>
                  </a:lnTo>
                  <a:lnTo>
                    <a:pt x="548" y="460"/>
                  </a:lnTo>
                  <a:lnTo>
                    <a:pt x="534" y="472"/>
                  </a:lnTo>
                  <a:lnTo>
                    <a:pt x="518" y="482"/>
                  </a:lnTo>
                  <a:lnTo>
                    <a:pt x="502" y="488"/>
                  </a:lnTo>
                  <a:lnTo>
                    <a:pt x="484" y="490"/>
                  </a:lnTo>
                  <a:close/>
                  <a:moveTo>
                    <a:pt x="688" y="279"/>
                  </a:moveTo>
                  <a:lnTo>
                    <a:pt x="688" y="279"/>
                  </a:lnTo>
                  <a:lnTo>
                    <a:pt x="700" y="298"/>
                  </a:lnTo>
                  <a:lnTo>
                    <a:pt x="712" y="318"/>
                  </a:lnTo>
                  <a:lnTo>
                    <a:pt x="723" y="338"/>
                  </a:lnTo>
                  <a:lnTo>
                    <a:pt x="731" y="358"/>
                  </a:lnTo>
                  <a:lnTo>
                    <a:pt x="749" y="354"/>
                  </a:lnTo>
                  <a:lnTo>
                    <a:pt x="765" y="348"/>
                  </a:lnTo>
                  <a:lnTo>
                    <a:pt x="777" y="342"/>
                  </a:lnTo>
                  <a:lnTo>
                    <a:pt x="787" y="334"/>
                  </a:lnTo>
                  <a:lnTo>
                    <a:pt x="795" y="328"/>
                  </a:lnTo>
                  <a:lnTo>
                    <a:pt x="803" y="320"/>
                  </a:lnTo>
                  <a:lnTo>
                    <a:pt x="814" y="304"/>
                  </a:lnTo>
                  <a:lnTo>
                    <a:pt x="824" y="290"/>
                  </a:lnTo>
                  <a:lnTo>
                    <a:pt x="834" y="277"/>
                  </a:lnTo>
                  <a:lnTo>
                    <a:pt x="840" y="271"/>
                  </a:lnTo>
                  <a:lnTo>
                    <a:pt x="846" y="265"/>
                  </a:lnTo>
                  <a:lnTo>
                    <a:pt x="856" y="261"/>
                  </a:lnTo>
                  <a:lnTo>
                    <a:pt x="868" y="257"/>
                  </a:lnTo>
                  <a:lnTo>
                    <a:pt x="846" y="243"/>
                  </a:lnTo>
                  <a:lnTo>
                    <a:pt x="824" y="233"/>
                  </a:lnTo>
                  <a:lnTo>
                    <a:pt x="801" y="227"/>
                  </a:lnTo>
                  <a:lnTo>
                    <a:pt x="791" y="225"/>
                  </a:lnTo>
                  <a:lnTo>
                    <a:pt x="781" y="225"/>
                  </a:lnTo>
                  <a:lnTo>
                    <a:pt x="769" y="227"/>
                  </a:lnTo>
                  <a:lnTo>
                    <a:pt x="757" y="229"/>
                  </a:lnTo>
                  <a:lnTo>
                    <a:pt x="747" y="233"/>
                  </a:lnTo>
                  <a:lnTo>
                    <a:pt x="735" y="239"/>
                  </a:lnTo>
                  <a:lnTo>
                    <a:pt x="723" y="247"/>
                  </a:lnTo>
                  <a:lnTo>
                    <a:pt x="712" y="255"/>
                  </a:lnTo>
                  <a:lnTo>
                    <a:pt x="700" y="267"/>
                  </a:lnTo>
                  <a:lnTo>
                    <a:pt x="688" y="279"/>
                  </a:lnTo>
                  <a:close/>
                  <a:moveTo>
                    <a:pt x="569" y="188"/>
                  </a:moveTo>
                  <a:lnTo>
                    <a:pt x="569" y="188"/>
                  </a:lnTo>
                  <a:lnTo>
                    <a:pt x="589" y="196"/>
                  </a:lnTo>
                  <a:lnTo>
                    <a:pt x="607" y="209"/>
                  </a:lnTo>
                  <a:lnTo>
                    <a:pt x="627" y="221"/>
                  </a:lnTo>
                  <a:lnTo>
                    <a:pt x="646" y="235"/>
                  </a:lnTo>
                  <a:lnTo>
                    <a:pt x="658" y="221"/>
                  </a:lnTo>
                  <a:lnTo>
                    <a:pt x="668" y="209"/>
                  </a:lnTo>
                  <a:lnTo>
                    <a:pt x="676" y="196"/>
                  </a:lnTo>
                  <a:lnTo>
                    <a:pt x="682" y="186"/>
                  </a:lnTo>
                  <a:lnTo>
                    <a:pt x="686" y="174"/>
                  </a:lnTo>
                  <a:lnTo>
                    <a:pt x="688" y="164"/>
                  </a:lnTo>
                  <a:lnTo>
                    <a:pt x="690" y="146"/>
                  </a:lnTo>
                  <a:lnTo>
                    <a:pt x="690" y="130"/>
                  </a:lnTo>
                  <a:lnTo>
                    <a:pt x="692" y="111"/>
                  </a:lnTo>
                  <a:lnTo>
                    <a:pt x="694" y="103"/>
                  </a:lnTo>
                  <a:lnTo>
                    <a:pt x="698" y="95"/>
                  </a:lnTo>
                  <a:lnTo>
                    <a:pt x="704" y="87"/>
                  </a:lnTo>
                  <a:lnTo>
                    <a:pt x="712" y="77"/>
                  </a:lnTo>
                  <a:lnTo>
                    <a:pt x="686" y="77"/>
                  </a:lnTo>
                  <a:lnTo>
                    <a:pt x="664" y="79"/>
                  </a:lnTo>
                  <a:lnTo>
                    <a:pt x="642" y="85"/>
                  </a:lnTo>
                  <a:lnTo>
                    <a:pt x="631" y="89"/>
                  </a:lnTo>
                  <a:lnTo>
                    <a:pt x="621" y="93"/>
                  </a:lnTo>
                  <a:lnTo>
                    <a:pt x="611" y="101"/>
                  </a:lnTo>
                  <a:lnTo>
                    <a:pt x="603" y="107"/>
                  </a:lnTo>
                  <a:lnTo>
                    <a:pt x="595" y="117"/>
                  </a:lnTo>
                  <a:lnTo>
                    <a:pt x="589" y="128"/>
                  </a:lnTo>
                  <a:lnTo>
                    <a:pt x="583" y="140"/>
                  </a:lnTo>
                  <a:lnTo>
                    <a:pt x="577" y="154"/>
                  </a:lnTo>
                  <a:lnTo>
                    <a:pt x="573" y="170"/>
                  </a:lnTo>
                  <a:lnTo>
                    <a:pt x="569" y="188"/>
                  </a:lnTo>
                  <a:close/>
                  <a:moveTo>
                    <a:pt x="419" y="168"/>
                  </a:moveTo>
                  <a:lnTo>
                    <a:pt x="419" y="168"/>
                  </a:lnTo>
                  <a:lnTo>
                    <a:pt x="441" y="166"/>
                  </a:lnTo>
                  <a:lnTo>
                    <a:pt x="463" y="166"/>
                  </a:lnTo>
                  <a:lnTo>
                    <a:pt x="486" y="166"/>
                  </a:lnTo>
                  <a:lnTo>
                    <a:pt x="508" y="170"/>
                  </a:lnTo>
                  <a:lnTo>
                    <a:pt x="512" y="152"/>
                  </a:lnTo>
                  <a:lnTo>
                    <a:pt x="516" y="136"/>
                  </a:lnTo>
                  <a:lnTo>
                    <a:pt x="516" y="122"/>
                  </a:lnTo>
                  <a:lnTo>
                    <a:pt x="516" y="109"/>
                  </a:lnTo>
                  <a:lnTo>
                    <a:pt x="514" y="97"/>
                  </a:lnTo>
                  <a:lnTo>
                    <a:pt x="510" y="87"/>
                  </a:lnTo>
                  <a:lnTo>
                    <a:pt x="502" y="71"/>
                  </a:lnTo>
                  <a:lnTo>
                    <a:pt x="494" y="55"/>
                  </a:lnTo>
                  <a:lnTo>
                    <a:pt x="488" y="41"/>
                  </a:lnTo>
                  <a:lnTo>
                    <a:pt x="486" y="30"/>
                  </a:lnTo>
                  <a:lnTo>
                    <a:pt x="486" y="22"/>
                  </a:lnTo>
                  <a:lnTo>
                    <a:pt x="486" y="12"/>
                  </a:lnTo>
                  <a:lnTo>
                    <a:pt x="488" y="0"/>
                  </a:lnTo>
                  <a:lnTo>
                    <a:pt x="465" y="12"/>
                  </a:lnTo>
                  <a:lnTo>
                    <a:pt x="445" y="26"/>
                  </a:lnTo>
                  <a:lnTo>
                    <a:pt x="429" y="41"/>
                  </a:lnTo>
                  <a:lnTo>
                    <a:pt x="423" y="51"/>
                  </a:lnTo>
                  <a:lnTo>
                    <a:pt x="417" y="61"/>
                  </a:lnTo>
                  <a:lnTo>
                    <a:pt x="413" y="71"/>
                  </a:lnTo>
                  <a:lnTo>
                    <a:pt x="409" y="81"/>
                  </a:lnTo>
                  <a:lnTo>
                    <a:pt x="407" y="93"/>
                  </a:lnTo>
                  <a:lnTo>
                    <a:pt x="407" y="105"/>
                  </a:lnTo>
                  <a:lnTo>
                    <a:pt x="407" y="120"/>
                  </a:lnTo>
                  <a:lnTo>
                    <a:pt x="409" y="134"/>
                  </a:lnTo>
                  <a:lnTo>
                    <a:pt x="413" y="150"/>
                  </a:lnTo>
                  <a:lnTo>
                    <a:pt x="419" y="168"/>
                  </a:lnTo>
                  <a:close/>
                  <a:moveTo>
                    <a:pt x="279" y="225"/>
                  </a:moveTo>
                  <a:lnTo>
                    <a:pt x="279" y="225"/>
                  </a:lnTo>
                  <a:lnTo>
                    <a:pt x="297" y="213"/>
                  </a:lnTo>
                  <a:lnTo>
                    <a:pt x="316" y="200"/>
                  </a:lnTo>
                  <a:lnTo>
                    <a:pt x="336" y="190"/>
                  </a:lnTo>
                  <a:lnTo>
                    <a:pt x="358" y="182"/>
                  </a:lnTo>
                  <a:lnTo>
                    <a:pt x="352" y="164"/>
                  </a:lnTo>
                  <a:lnTo>
                    <a:pt x="346" y="148"/>
                  </a:lnTo>
                  <a:lnTo>
                    <a:pt x="340" y="136"/>
                  </a:lnTo>
                  <a:lnTo>
                    <a:pt x="334" y="126"/>
                  </a:lnTo>
                  <a:lnTo>
                    <a:pt x="326" y="117"/>
                  </a:lnTo>
                  <a:lnTo>
                    <a:pt x="318" y="109"/>
                  </a:lnTo>
                  <a:lnTo>
                    <a:pt x="303" y="99"/>
                  </a:lnTo>
                  <a:lnTo>
                    <a:pt x="289" y="89"/>
                  </a:lnTo>
                  <a:lnTo>
                    <a:pt x="275" y="79"/>
                  </a:lnTo>
                  <a:lnTo>
                    <a:pt x="269" y="73"/>
                  </a:lnTo>
                  <a:lnTo>
                    <a:pt x="263" y="65"/>
                  </a:lnTo>
                  <a:lnTo>
                    <a:pt x="259" y="57"/>
                  </a:lnTo>
                  <a:lnTo>
                    <a:pt x="255" y="45"/>
                  </a:lnTo>
                  <a:lnTo>
                    <a:pt x="243" y="67"/>
                  </a:lnTo>
                  <a:lnTo>
                    <a:pt x="233" y="89"/>
                  </a:lnTo>
                  <a:lnTo>
                    <a:pt x="225" y="109"/>
                  </a:lnTo>
                  <a:lnTo>
                    <a:pt x="225" y="122"/>
                  </a:lnTo>
                  <a:lnTo>
                    <a:pt x="225" y="132"/>
                  </a:lnTo>
                  <a:lnTo>
                    <a:pt x="225" y="144"/>
                  </a:lnTo>
                  <a:lnTo>
                    <a:pt x="227" y="154"/>
                  </a:lnTo>
                  <a:lnTo>
                    <a:pt x="231" y="166"/>
                  </a:lnTo>
                  <a:lnTo>
                    <a:pt x="237" y="178"/>
                  </a:lnTo>
                  <a:lnTo>
                    <a:pt x="245" y="190"/>
                  </a:lnTo>
                  <a:lnTo>
                    <a:pt x="255" y="200"/>
                  </a:lnTo>
                  <a:lnTo>
                    <a:pt x="265" y="213"/>
                  </a:lnTo>
                  <a:lnTo>
                    <a:pt x="279" y="225"/>
                  </a:lnTo>
                  <a:close/>
                  <a:moveTo>
                    <a:pt x="186" y="344"/>
                  </a:moveTo>
                  <a:lnTo>
                    <a:pt x="186" y="344"/>
                  </a:lnTo>
                  <a:lnTo>
                    <a:pt x="196" y="324"/>
                  </a:lnTo>
                  <a:lnTo>
                    <a:pt x="206" y="304"/>
                  </a:lnTo>
                  <a:lnTo>
                    <a:pt x="218" y="285"/>
                  </a:lnTo>
                  <a:lnTo>
                    <a:pt x="233" y="267"/>
                  </a:lnTo>
                  <a:lnTo>
                    <a:pt x="218" y="255"/>
                  </a:lnTo>
                  <a:lnTo>
                    <a:pt x="206" y="245"/>
                  </a:lnTo>
                  <a:lnTo>
                    <a:pt x="194" y="237"/>
                  </a:lnTo>
                  <a:lnTo>
                    <a:pt x="184" y="231"/>
                  </a:lnTo>
                  <a:lnTo>
                    <a:pt x="174" y="227"/>
                  </a:lnTo>
                  <a:lnTo>
                    <a:pt x="164" y="225"/>
                  </a:lnTo>
                  <a:lnTo>
                    <a:pt x="146" y="223"/>
                  </a:lnTo>
                  <a:lnTo>
                    <a:pt x="127" y="223"/>
                  </a:lnTo>
                  <a:lnTo>
                    <a:pt x="111" y="221"/>
                  </a:lnTo>
                  <a:lnTo>
                    <a:pt x="103" y="219"/>
                  </a:lnTo>
                  <a:lnTo>
                    <a:pt x="93" y="215"/>
                  </a:lnTo>
                  <a:lnTo>
                    <a:pt x="85" y="209"/>
                  </a:lnTo>
                  <a:lnTo>
                    <a:pt x="77" y="200"/>
                  </a:lnTo>
                  <a:lnTo>
                    <a:pt x="75" y="227"/>
                  </a:lnTo>
                  <a:lnTo>
                    <a:pt x="77" y="249"/>
                  </a:lnTo>
                  <a:lnTo>
                    <a:pt x="83" y="271"/>
                  </a:lnTo>
                  <a:lnTo>
                    <a:pt x="87" y="281"/>
                  </a:lnTo>
                  <a:lnTo>
                    <a:pt x="93" y="292"/>
                  </a:lnTo>
                  <a:lnTo>
                    <a:pt x="99" y="302"/>
                  </a:lnTo>
                  <a:lnTo>
                    <a:pt x="107" y="310"/>
                  </a:lnTo>
                  <a:lnTo>
                    <a:pt x="115" y="318"/>
                  </a:lnTo>
                  <a:lnTo>
                    <a:pt x="127" y="324"/>
                  </a:lnTo>
                  <a:lnTo>
                    <a:pt x="140" y="330"/>
                  </a:lnTo>
                  <a:lnTo>
                    <a:pt x="154" y="336"/>
                  </a:lnTo>
                  <a:lnTo>
                    <a:pt x="168" y="340"/>
                  </a:lnTo>
                  <a:lnTo>
                    <a:pt x="186" y="344"/>
                  </a:lnTo>
                  <a:close/>
                  <a:moveTo>
                    <a:pt x="166" y="494"/>
                  </a:moveTo>
                  <a:lnTo>
                    <a:pt x="166" y="494"/>
                  </a:lnTo>
                  <a:lnTo>
                    <a:pt x="164" y="472"/>
                  </a:lnTo>
                  <a:lnTo>
                    <a:pt x="164" y="449"/>
                  </a:lnTo>
                  <a:lnTo>
                    <a:pt x="166" y="427"/>
                  </a:lnTo>
                  <a:lnTo>
                    <a:pt x="168" y="405"/>
                  </a:lnTo>
                  <a:lnTo>
                    <a:pt x="150" y="399"/>
                  </a:lnTo>
                  <a:lnTo>
                    <a:pt x="133" y="397"/>
                  </a:lnTo>
                  <a:lnTo>
                    <a:pt x="119" y="397"/>
                  </a:lnTo>
                  <a:lnTo>
                    <a:pt x="107" y="397"/>
                  </a:lnTo>
                  <a:lnTo>
                    <a:pt x="97" y="399"/>
                  </a:lnTo>
                  <a:lnTo>
                    <a:pt x="87" y="403"/>
                  </a:lnTo>
                  <a:lnTo>
                    <a:pt x="69" y="409"/>
                  </a:lnTo>
                  <a:lnTo>
                    <a:pt x="54" y="419"/>
                  </a:lnTo>
                  <a:lnTo>
                    <a:pt x="38" y="425"/>
                  </a:lnTo>
                  <a:lnTo>
                    <a:pt x="30" y="427"/>
                  </a:lnTo>
                  <a:lnTo>
                    <a:pt x="20" y="427"/>
                  </a:lnTo>
                  <a:lnTo>
                    <a:pt x="10" y="427"/>
                  </a:lnTo>
                  <a:lnTo>
                    <a:pt x="0" y="425"/>
                  </a:lnTo>
                  <a:lnTo>
                    <a:pt x="10" y="447"/>
                  </a:lnTo>
                  <a:lnTo>
                    <a:pt x="24" y="466"/>
                  </a:lnTo>
                  <a:lnTo>
                    <a:pt x="40" y="484"/>
                  </a:lnTo>
                  <a:lnTo>
                    <a:pt x="48" y="490"/>
                  </a:lnTo>
                  <a:lnTo>
                    <a:pt x="59" y="496"/>
                  </a:lnTo>
                  <a:lnTo>
                    <a:pt x="69" y="500"/>
                  </a:lnTo>
                  <a:lnTo>
                    <a:pt x="79" y="504"/>
                  </a:lnTo>
                  <a:lnTo>
                    <a:pt x="91" y="506"/>
                  </a:lnTo>
                  <a:lnTo>
                    <a:pt x="105" y="506"/>
                  </a:lnTo>
                  <a:lnTo>
                    <a:pt x="119" y="506"/>
                  </a:lnTo>
                  <a:lnTo>
                    <a:pt x="133" y="504"/>
                  </a:lnTo>
                  <a:lnTo>
                    <a:pt x="150" y="500"/>
                  </a:lnTo>
                  <a:lnTo>
                    <a:pt x="166" y="494"/>
                  </a:lnTo>
                  <a:close/>
                  <a:moveTo>
                    <a:pt x="225" y="634"/>
                  </a:moveTo>
                  <a:lnTo>
                    <a:pt x="225" y="634"/>
                  </a:lnTo>
                  <a:lnTo>
                    <a:pt x="210" y="615"/>
                  </a:lnTo>
                  <a:lnTo>
                    <a:pt x="198" y="597"/>
                  </a:lnTo>
                  <a:lnTo>
                    <a:pt x="188" y="577"/>
                  </a:lnTo>
                  <a:lnTo>
                    <a:pt x="180" y="555"/>
                  </a:lnTo>
                  <a:lnTo>
                    <a:pt x="162" y="561"/>
                  </a:lnTo>
                  <a:lnTo>
                    <a:pt x="148" y="567"/>
                  </a:lnTo>
                  <a:lnTo>
                    <a:pt x="135" y="573"/>
                  </a:lnTo>
                  <a:lnTo>
                    <a:pt x="125" y="579"/>
                  </a:lnTo>
                  <a:lnTo>
                    <a:pt x="115" y="587"/>
                  </a:lnTo>
                  <a:lnTo>
                    <a:pt x="109" y="593"/>
                  </a:lnTo>
                  <a:lnTo>
                    <a:pt x="97" y="609"/>
                  </a:lnTo>
                  <a:lnTo>
                    <a:pt x="89" y="624"/>
                  </a:lnTo>
                  <a:lnTo>
                    <a:pt x="79" y="638"/>
                  </a:lnTo>
                  <a:lnTo>
                    <a:pt x="73" y="644"/>
                  </a:lnTo>
                  <a:lnTo>
                    <a:pt x="65" y="650"/>
                  </a:lnTo>
                  <a:lnTo>
                    <a:pt x="54" y="654"/>
                  </a:lnTo>
                  <a:lnTo>
                    <a:pt x="44" y="658"/>
                  </a:lnTo>
                  <a:lnTo>
                    <a:pt x="65" y="670"/>
                  </a:lnTo>
                  <a:lnTo>
                    <a:pt x="87" y="680"/>
                  </a:lnTo>
                  <a:lnTo>
                    <a:pt x="109" y="688"/>
                  </a:lnTo>
                  <a:lnTo>
                    <a:pt x="119" y="688"/>
                  </a:lnTo>
                  <a:lnTo>
                    <a:pt x="131" y="688"/>
                  </a:lnTo>
                  <a:lnTo>
                    <a:pt x="142" y="688"/>
                  </a:lnTo>
                  <a:lnTo>
                    <a:pt x="154" y="686"/>
                  </a:lnTo>
                  <a:lnTo>
                    <a:pt x="166" y="682"/>
                  </a:lnTo>
                  <a:lnTo>
                    <a:pt x="176" y="676"/>
                  </a:lnTo>
                  <a:lnTo>
                    <a:pt x="188" y="668"/>
                  </a:lnTo>
                  <a:lnTo>
                    <a:pt x="200" y="658"/>
                  </a:lnTo>
                  <a:lnTo>
                    <a:pt x="212" y="648"/>
                  </a:lnTo>
                  <a:lnTo>
                    <a:pt x="225" y="634"/>
                  </a:lnTo>
                  <a:close/>
                  <a:moveTo>
                    <a:pt x="344" y="727"/>
                  </a:moveTo>
                  <a:lnTo>
                    <a:pt x="344" y="727"/>
                  </a:lnTo>
                  <a:lnTo>
                    <a:pt x="324" y="717"/>
                  </a:lnTo>
                  <a:lnTo>
                    <a:pt x="303" y="707"/>
                  </a:lnTo>
                  <a:lnTo>
                    <a:pt x="285" y="694"/>
                  </a:lnTo>
                  <a:lnTo>
                    <a:pt x="267" y="680"/>
                  </a:lnTo>
                  <a:lnTo>
                    <a:pt x="253" y="692"/>
                  </a:lnTo>
                  <a:lnTo>
                    <a:pt x="243" y="707"/>
                  </a:lnTo>
                  <a:lnTo>
                    <a:pt x="235" y="717"/>
                  </a:lnTo>
                  <a:lnTo>
                    <a:pt x="231" y="729"/>
                  </a:lnTo>
                  <a:lnTo>
                    <a:pt x="227" y="739"/>
                  </a:lnTo>
                  <a:lnTo>
                    <a:pt x="225" y="749"/>
                  </a:lnTo>
                  <a:lnTo>
                    <a:pt x="223" y="767"/>
                  </a:lnTo>
                  <a:lnTo>
                    <a:pt x="220" y="785"/>
                  </a:lnTo>
                  <a:lnTo>
                    <a:pt x="218" y="802"/>
                  </a:lnTo>
                  <a:lnTo>
                    <a:pt x="216" y="810"/>
                  </a:lnTo>
                  <a:lnTo>
                    <a:pt x="212" y="818"/>
                  </a:lnTo>
                  <a:lnTo>
                    <a:pt x="206" y="828"/>
                  </a:lnTo>
                  <a:lnTo>
                    <a:pt x="198" y="836"/>
                  </a:lnTo>
                  <a:lnTo>
                    <a:pt x="225" y="836"/>
                  </a:lnTo>
                  <a:lnTo>
                    <a:pt x="249" y="836"/>
                  </a:lnTo>
                  <a:lnTo>
                    <a:pt x="271" y="830"/>
                  </a:lnTo>
                  <a:lnTo>
                    <a:pt x="281" y="826"/>
                  </a:lnTo>
                  <a:lnTo>
                    <a:pt x="291" y="820"/>
                  </a:lnTo>
                  <a:lnTo>
                    <a:pt x="299" y="814"/>
                  </a:lnTo>
                  <a:lnTo>
                    <a:pt x="308" y="806"/>
                  </a:lnTo>
                  <a:lnTo>
                    <a:pt x="316" y="796"/>
                  </a:lnTo>
                  <a:lnTo>
                    <a:pt x="324" y="785"/>
                  </a:lnTo>
                  <a:lnTo>
                    <a:pt x="330" y="773"/>
                  </a:lnTo>
                  <a:lnTo>
                    <a:pt x="334" y="759"/>
                  </a:lnTo>
                  <a:lnTo>
                    <a:pt x="340" y="745"/>
                  </a:lnTo>
                  <a:lnTo>
                    <a:pt x="344" y="727"/>
                  </a:lnTo>
                  <a:close/>
                  <a:moveTo>
                    <a:pt x="494" y="747"/>
                  </a:moveTo>
                  <a:lnTo>
                    <a:pt x="494" y="747"/>
                  </a:lnTo>
                  <a:lnTo>
                    <a:pt x="471" y="749"/>
                  </a:lnTo>
                  <a:lnTo>
                    <a:pt x="447" y="749"/>
                  </a:lnTo>
                  <a:lnTo>
                    <a:pt x="425" y="747"/>
                  </a:lnTo>
                  <a:lnTo>
                    <a:pt x="403" y="745"/>
                  </a:lnTo>
                  <a:lnTo>
                    <a:pt x="399" y="763"/>
                  </a:lnTo>
                  <a:lnTo>
                    <a:pt x="397" y="779"/>
                  </a:lnTo>
                  <a:lnTo>
                    <a:pt x="395" y="794"/>
                  </a:lnTo>
                  <a:lnTo>
                    <a:pt x="397" y="806"/>
                  </a:lnTo>
                  <a:lnTo>
                    <a:pt x="399" y="816"/>
                  </a:lnTo>
                  <a:lnTo>
                    <a:pt x="401" y="826"/>
                  </a:lnTo>
                  <a:lnTo>
                    <a:pt x="409" y="842"/>
                  </a:lnTo>
                  <a:lnTo>
                    <a:pt x="417" y="858"/>
                  </a:lnTo>
                  <a:lnTo>
                    <a:pt x="423" y="875"/>
                  </a:lnTo>
                  <a:lnTo>
                    <a:pt x="425" y="883"/>
                  </a:lnTo>
                  <a:lnTo>
                    <a:pt x="427" y="893"/>
                  </a:lnTo>
                  <a:lnTo>
                    <a:pt x="425" y="903"/>
                  </a:lnTo>
                  <a:lnTo>
                    <a:pt x="423" y="913"/>
                  </a:lnTo>
                  <a:lnTo>
                    <a:pt x="445" y="901"/>
                  </a:lnTo>
                  <a:lnTo>
                    <a:pt x="465" y="889"/>
                  </a:lnTo>
                  <a:lnTo>
                    <a:pt x="482" y="873"/>
                  </a:lnTo>
                  <a:lnTo>
                    <a:pt x="488" y="864"/>
                  </a:lnTo>
                  <a:lnTo>
                    <a:pt x="494" y="854"/>
                  </a:lnTo>
                  <a:lnTo>
                    <a:pt x="500" y="844"/>
                  </a:lnTo>
                  <a:lnTo>
                    <a:pt x="502" y="832"/>
                  </a:lnTo>
                  <a:lnTo>
                    <a:pt x="504" y="822"/>
                  </a:lnTo>
                  <a:lnTo>
                    <a:pt x="506" y="808"/>
                  </a:lnTo>
                  <a:lnTo>
                    <a:pt x="504" y="794"/>
                  </a:lnTo>
                  <a:lnTo>
                    <a:pt x="502" y="779"/>
                  </a:lnTo>
                  <a:lnTo>
                    <a:pt x="498" y="763"/>
                  </a:lnTo>
                  <a:lnTo>
                    <a:pt x="494" y="747"/>
                  </a:lnTo>
                  <a:close/>
                  <a:moveTo>
                    <a:pt x="631" y="674"/>
                  </a:moveTo>
                  <a:lnTo>
                    <a:pt x="631" y="674"/>
                  </a:lnTo>
                  <a:lnTo>
                    <a:pt x="613" y="686"/>
                  </a:lnTo>
                  <a:lnTo>
                    <a:pt x="593" y="698"/>
                  </a:lnTo>
                  <a:lnTo>
                    <a:pt x="573" y="709"/>
                  </a:lnTo>
                  <a:lnTo>
                    <a:pt x="552" y="719"/>
                  </a:lnTo>
                  <a:lnTo>
                    <a:pt x="557" y="735"/>
                  </a:lnTo>
                  <a:lnTo>
                    <a:pt x="563" y="751"/>
                  </a:lnTo>
                  <a:lnTo>
                    <a:pt x="569" y="763"/>
                  </a:lnTo>
                  <a:lnTo>
                    <a:pt x="577" y="773"/>
                  </a:lnTo>
                  <a:lnTo>
                    <a:pt x="583" y="781"/>
                  </a:lnTo>
                  <a:lnTo>
                    <a:pt x="591" y="790"/>
                  </a:lnTo>
                  <a:lnTo>
                    <a:pt x="607" y="800"/>
                  </a:lnTo>
                  <a:lnTo>
                    <a:pt x="621" y="810"/>
                  </a:lnTo>
                  <a:lnTo>
                    <a:pt x="635" y="820"/>
                  </a:lnTo>
                  <a:lnTo>
                    <a:pt x="642" y="826"/>
                  </a:lnTo>
                  <a:lnTo>
                    <a:pt x="646" y="834"/>
                  </a:lnTo>
                  <a:lnTo>
                    <a:pt x="650" y="842"/>
                  </a:lnTo>
                  <a:lnTo>
                    <a:pt x="654" y="854"/>
                  </a:lnTo>
                  <a:lnTo>
                    <a:pt x="668" y="832"/>
                  </a:lnTo>
                  <a:lnTo>
                    <a:pt x="678" y="812"/>
                  </a:lnTo>
                  <a:lnTo>
                    <a:pt x="684" y="790"/>
                  </a:lnTo>
                  <a:lnTo>
                    <a:pt x="686" y="777"/>
                  </a:lnTo>
                  <a:lnTo>
                    <a:pt x="686" y="767"/>
                  </a:lnTo>
                  <a:lnTo>
                    <a:pt x="684" y="755"/>
                  </a:lnTo>
                  <a:lnTo>
                    <a:pt x="682" y="745"/>
                  </a:lnTo>
                  <a:lnTo>
                    <a:pt x="678" y="733"/>
                  </a:lnTo>
                  <a:lnTo>
                    <a:pt x="672" y="721"/>
                  </a:lnTo>
                  <a:lnTo>
                    <a:pt x="666" y="711"/>
                  </a:lnTo>
                  <a:lnTo>
                    <a:pt x="656" y="698"/>
                  </a:lnTo>
                  <a:lnTo>
                    <a:pt x="644" y="686"/>
                  </a:lnTo>
                  <a:lnTo>
                    <a:pt x="631" y="674"/>
                  </a:lnTo>
                  <a:close/>
                  <a:moveTo>
                    <a:pt x="716" y="553"/>
                  </a:moveTo>
                  <a:lnTo>
                    <a:pt x="716" y="553"/>
                  </a:lnTo>
                  <a:lnTo>
                    <a:pt x="708" y="573"/>
                  </a:lnTo>
                  <a:lnTo>
                    <a:pt x="696" y="593"/>
                  </a:lnTo>
                  <a:lnTo>
                    <a:pt x="684" y="611"/>
                  </a:lnTo>
                  <a:lnTo>
                    <a:pt x="670" y="630"/>
                  </a:lnTo>
                  <a:lnTo>
                    <a:pt x="684" y="644"/>
                  </a:lnTo>
                  <a:lnTo>
                    <a:pt x="696" y="654"/>
                  </a:lnTo>
                  <a:lnTo>
                    <a:pt x="708" y="660"/>
                  </a:lnTo>
                  <a:lnTo>
                    <a:pt x="718" y="666"/>
                  </a:lnTo>
                  <a:lnTo>
                    <a:pt x="729" y="670"/>
                  </a:lnTo>
                  <a:lnTo>
                    <a:pt x="739" y="672"/>
                  </a:lnTo>
                  <a:lnTo>
                    <a:pt x="759" y="674"/>
                  </a:lnTo>
                  <a:lnTo>
                    <a:pt x="775" y="674"/>
                  </a:lnTo>
                  <a:lnTo>
                    <a:pt x="793" y="676"/>
                  </a:lnTo>
                  <a:lnTo>
                    <a:pt x="801" y="680"/>
                  </a:lnTo>
                  <a:lnTo>
                    <a:pt x="810" y="684"/>
                  </a:lnTo>
                  <a:lnTo>
                    <a:pt x="818" y="688"/>
                  </a:lnTo>
                  <a:lnTo>
                    <a:pt x="826" y="696"/>
                  </a:lnTo>
                  <a:lnTo>
                    <a:pt x="828" y="672"/>
                  </a:lnTo>
                  <a:lnTo>
                    <a:pt x="826" y="648"/>
                  </a:lnTo>
                  <a:lnTo>
                    <a:pt x="820" y="626"/>
                  </a:lnTo>
                  <a:lnTo>
                    <a:pt x="816" y="615"/>
                  </a:lnTo>
                  <a:lnTo>
                    <a:pt x="812" y="605"/>
                  </a:lnTo>
                  <a:lnTo>
                    <a:pt x="803" y="597"/>
                  </a:lnTo>
                  <a:lnTo>
                    <a:pt x="795" y="587"/>
                  </a:lnTo>
                  <a:lnTo>
                    <a:pt x="787" y="581"/>
                  </a:lnTo>
                  <a:lnTo>
                    <a:pt x="777" y="573"/>
                  </a:lnTo>
                  <a:lnTo>
                    <a:pt x="765" y="567"/>
                  </a:lnTo>
                  <a:lnTo>
                    <a:pt x="751" y="561"/>
                  </a:lnTo>
                  <a:lnTo>
                    <a:pt x="735" y="557"/>
                  </a:lnTo>
                  <a:lnTo>
                    <a:pt x="716" y="5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8286750" y="4792663"/>
            <a:ext cx="2649538" cy="7588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小白，一个资深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设计师，专注研究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多年，帮你解决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烦恼，喜欢大家多多支持，谢谢！</a:t>
            </a:r>
          </a:p>
        </p:txBody>
      </p:sp>
      <p:sp>
        <p:nvSpPr>
          <p:cNvPr id="38" name="TextBox 1210"/>
          <p:cNvSpPr/>
          <p:nvPr/>
        </p:nvSpPr>
        <p:spPr>
          <a:xfrm>
            <a:off x="8337550" y="4456113"/>
            <a:ext cx="2576513" cy="33972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请关注公众号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31825" y="60325"/>
            <a:ext cx="2152650" cy="741363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t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请关注公众号</a:t>
            </a:r>
            <a:endParaRPr lang="zh-CN" altLang="en-US" sz="2000" b="1" kern="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hape 539"/>
          <p:cNvSpPr>
            <a:spLocks/>
          </p:cNvSpPr>
          <p:nvPr/>
        </p:nvSpPr>
        <p:spPr bwMode="auto">
          <a:xfrm>
            <a:off x="1476375" y="1865313"/>
            <a:ext cx="2527300" cy="1274762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rgbClr val="F6A9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" name="Shape 540"/>
          <p:cNvSpPr/>
          <p:nvPr/>
        </p:nvSpPr>
        <p:spPr>
          <a:xfrm>
            <a:off x="1593850" y="3457575"/>
            <a:ext cx="1962150" cy="30797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 sz="1800" spc="0">
                <a:solidFill>
                  <a:srgbClr val="000000"/>
                </a:solidFill>
              </a:defRPr>
            </a:pPr>
            <a:r>
              <a:rPr lang="zh-CN" altLang="en-US" sz="2000" spc="42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请关注公众号</a:t>
            </a:r>
            <a:endParaRPr lang="zh-CN" altLang="en-US" sz="2000" spc="42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4" name="Shape 542"/>
          <p:cNvSpPr/>
          <p:nvPr/>
        </p:nvSpPr>
        <p:spPr>
          <a:xfrm>
            <a:off x="2441575" y="2265363"/>
            <a:ext cx="563563" cy="4699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09" y="14020"/>
                </a:moveTo>
                <a:cubicBezTo>
                  <a:pt x="20951" y="14020"/>
                  <a:pt x="21162" y="14126"/>
                  <a:pt x="21336" y="14334"/>
                </a:cubicBezTo>
                <a:cubicBezTo>
                  <a:pt x="21512" y="14549"/>
                  <a:pt x="21600" y="14810"/>
                  <a:pt x="21600" y="15116"/>
                </a:cubicBezTo>
                <a:lnTo>
                  <a:pt x="21600" y="20504"/>
                </a:lnTo>
                <a:cubicBezTo>
                  <a:pt x="21600" y="20816"/>
                  <a:pt x="21512" y="21071"/>
                  <a:pt x="21336" y="21286"/>
                </a:cubicBezTo>
                <a:cubicBezTo>
                  <a:pt x="21162" y="21494"/>
                  <a:pt x="20951" y="21600"/>
                  <a:pt x="20709" y="21600"/>
                </a:cubicBezTo>
                <a:lnTo>
                  <a:pt x="16198" y="21600"/>
                </a:lnTo>
                <a:cubicBezTo>
                  <a:pt x="15941" y="21600"/>
                  <a:pt x="15730" y="21494"/>
                  <a:pt x="15564" y="21286"/>
                </a:cubicBezTo>
                <a:cubicBezTo>
                  <a:pt x="15400" y="21071"/>
                  <a:pt x="15316" y="20816"/>
                  <a:pt x="15316" y="20504"/>
                </a:cubicBezTo>
                <a:lnTo>
                  <a:pt x="15316" y="15116"/>
                </a:lnTo>
                <a:cubicBezTo>
                  <a:pt x="15316" y="14810"/>
                  <a:pt x="15400" y="14549"/>
                  <a:pt x="15571" y="14334"/>
                </a:cubicBezTo>
                <a:cubicBezTo>
                  <a:pt x="15737" y="14126"/>
                  <a:pt x="15945" y="14020"/>
                  <a:pt x="16198" y="14020"/>
                </a:cubicBezTo>
                <a:lnTo>
                  <a:pt x="17789" y="14020"/>
                </a:lnTo>
                <a:lnTo>
                  <a:pt x="17789" y="11869"/>
                </a:lnTo>
                <a:cubicBezTo>
                  <a:pt x="17789" y="11699"/>
                  <a:pt x="17708" y="11611"/>
                  <a:pt x="17544" y="11602"/>
                </a:cubicBezTo>
                <a:lnTo>
                  <a:pt x="11473" y="11602"/>
                </a:lnTo>
                <a:lnTo>
                  <a:pt x="11473" y="14020"/>
                </a:lnTo>
                <a:lnTo>
                  <a:pt x="13054" y="14020"/>
                </a:lnTo>
                <a:cubicBezTo>
                  <a:pt x="13297" y="14020"/>
                  <a:pt x="13507" y="14126"/>
                  <a:pt x="13681" y="14334"/>
                </a:cubicBezTo>
                <a:cubicBezTo>
                  <a:pt x="13857" y="14549"/>
                  <a:pt x="13945" y="14810"/>
                  <a:pt x="13945" y="15116"/>
                </a:cubicBezTo>
                <a:lnTo>
                  <a:pt x="13945" y="20504"/>
                </a:lnTo>
                <a:cubicBezTo>
                  <a:pt x="13945" y="20816"/>
                  <a:pt x="13857" y="21071"/>
                  <a:pt x="13681" y="21286"/>
                </a:cubicBezTo>
                <a:cubicBezTo>
                  <a:pt x="13507" y="21494"/>
                  <a:pt x="13297" y="21600"/>
                  <a:pt x="13054" y="21600"/>
                </a:cubicBezTo>
                <a:lnTo>
                  <a:pt x="8543" y="21600"/>
                </a:lnTo>
                <a:cubicBezTo>
                  <a:pt x="8298" y="21600"/>
                  <a:pt x="8090" y="21494"/>
                  <a:pt x="7914" y="21286"/>
                </a:cubicBezTo>
                <a:cubicBezTo>
                  <a:pt x="7740" y="21071"/>
                  <a:pt x="7652" y="20816"/>
                  <a:pt x="7652" y="20504"/>
                </a:cubicBezTo>
                <a:lnTo>
                  <a:pt x="7652" y="15116"/>
                </a:lnTo>
                <a:cubicBezTo>
                  <a:pt x="7652" y="14810"/>
                  <a:pt x="7740" y="14549"/>
                  <a:pt x="7914" y="14334"/>
                </a:cubicBezTo>
                <a:cubicBezTo>
                  <a:pt x="8090" y="14126"/>
                  <a:pt x="8298" y="14020"/>
                  <a:pt x="8543" y="14020"/>
                </a:cubicBezTo>
                <a:lnTo>
                  <a:pt x="10124" y="14020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2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2" y="14020"/>
                  <a:pt x="5875" y="14126"/>
                  <a:pt x="6054" y="14334"/>
                </a:cubicBezTo>
                <a:cubicBezTo>
                  <a:pt x="6230" y="14549"/>
                  <a:pt x="6316" y="14810"/>
                  <a:pt x="6316" y="15116"/>
                </a:cubicBezTo>
                <a:lnTo>
                  <a:pt x="6316" y="20504"/>
                </a:lnTo>
                <a:cubicBezTo>
                  <a:pt x="6316" y="20816"/>
                  <a:pt x="6230" y="21071"/>
                  <a:pt x="6054" y="21286"/>
                </a:cubicBezTo>
                <a:cubicBezTo>
                  <a:pt x="5877" y="21494"/>
                  <a:pt x="5664" y="21600"/>
                  <a:pt x="5402" y="21600"/>
                </a:cubicBezTo>
                <a:lnTo>
                  <a:pt x="913" y="21600"/>
                </a:lnTo>
                <a:cubicBezTo>
                  <a:pt x="658" y="21600"/>
                  <a:pt x="441" y="21494"/>
                  <a:pt x="262" y="21286"/>
                </a:cubicBezTo>
                <a:cubicBezTo>
                  <a:pt x="88" y="21071"/>
                  <a:pt x="0" y="20816"/>
                  <a:pt x="0" y="20504"/>
                </a:cubicBezTo>
                <a:lnTo>
                  <a:pt x="0" y="15116"/>
                </a:lnTo>
                <a:cubicBezTo>
                  <a:pt x="0" y="14810"/>
                  <a:pt x="88" y="14549"/>
                  <a:pt x="262" y="14334"/>
                </a:cubicBezTo>
                <a:cubicBezTo>
                  <a:pt x="438" y="14126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2"/>
                  <a:pt x="2942" y="10544"/>
                </a:cubicBezTo>
                <a:cubicBezTo>
                  <a:pt x="3253" y="10180"/>
                  <a:pt x="3623" y="9998"/>
                  <a:pt x="4054" y="9998"/>
                </a:cubicBezTo>
                <a:lnTo>
                  <a:pt x="10122" y="9998"/>
                </a:lnTo>
                <a:lnTo>
                  <a:pt x="10122" y="7551"/>
                </a:lnTo>
                <a:lnTo>
                  <a:pt x="8541" y="7551"/>
                </a:lnTo>
                <a:cubicBezTo>
                  <a:pt x="8296" y="7551"/>
                  <a:pt x="8088" y="7451"/>
                  <a:pt x="7912" y="7248"/>
                </a:cubicBezTo>
                <a:cubicBezTo>
                  <a:pt x="7738" y="7045"/>
                  <a:pt x="7650" y="6790"/>
                  <a:pt x="7650" y="6484"/>
                </a:cubicBezTo>
                <a:lnTo>
                  <a:pt x="7650" y="1066"/>
                </a:lnTo>
                <a:cubicBezTo>
                  <a:pt x="7650" y="776"/>
                  <a:pt x="7738" y="523"/>
                  <a:pt x="7912" y="314"/>
                </a:cubicBezTo>
                <a:cubicBezTo>
                  <a:pt x="8088" y="103"/>
                  <a:pt x="8296" y="0"/>
                  <a:pt x="8541" y="0"/>
                </a:cubicBezTo>
                <a:lnTo>
                  <a:pt x="13052" y="0"/>
                </a:lnTo>
                <a:cubicBezTo>
                  <a:pt x="13294" y="0"/>
                  <a:pt x="13505" y="103"/>
                  <a:pt x="13679" y="314"/>
                </a:cubicBezTo>
                <a:cubicBezTo>
                  <a:pt x="13855" y="523"/>
                  <a:pt x="13943" y="776"/>
                  <a:pt x="13943" y="1066"/>
                </a:cubicBezTo>
                <a:lnTo>
                  <a:pt x="13943" y="6484"/>
                </a:lnTo>
                <a:cubicBezTo>
                  <a:pt x="13943" y="6790"/>
                  <a:pt x="13855" y="7045"/>
                  <a:pt x="13679" y="7248"/>
                </a:cubicBezTo>
                <a:cubicBezTo>
                  <a:pt x="13505" y="7451"/>
                  <a:pt x="13294" y="7551"/>
                  <a:pt x="13052" y="7551"/>
                </a:cubicBezTo>
                <a:lnTo>
                  <a:pt x="11471" y="7551"/>
                </a:lnTo>
                <a:lnTo>
                  <a:pt x="11471" y="9998"/>
                </a:lnTo>
                <a:lnTo>
                  <a:pt x="17541" y="9998"/>
                </a:lnTo>
                <a:cubicBezTo>
                  <a:pt x="17970" y="9998"/>
                  <a:pt x="18339" y="10177"/>
                  <a:pt x="18653" y="10539"/>
                </a:cubicBezTo>
                <a:cubicBezTo>
                  <a:pt x="18966" y="10900"/>
                  <a:pt x="19123" y="11344"/>
                  <a:pt x="19123" y="11869"/>
                </a:cubicBezTo>
                <a:lnTo>
                  <a:pt x="19123" y="14020"/>
                </a:lnTo>
                <a:lnTo>
                  <a:pt x="20709" y="1402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lIns="19050" tIns="19050" rIns="19050" bIns="19050" anchor="ctr"/>
          <a:lstStyle/>
          <a:p>
            <a:pPr defTabSz="228600" eaLnBrk="1" fontAlgn="auto" hangingPunct="1">
              <a:spcBef>
                <a:spcPts val="0"/>
              </a:spcBef>
              <a:spcAft>
                <a:spcPts val="0"/>
              </a:spcAft>
              <a:defRPr sz="64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2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8197" name="Shape 544"/>
          <p:cNvSpPr>
            <a:spLocks/>
          </p:cNvSpPr>
          <p:nvPr/>
        </p:nvSpPr>
        <p:spPr bwMode="auto">
          <a:xfrm>
            <a:off x="3702050" y="1863725"/>
            <a:ext cx="2528888" cy="1276350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rgbClr val="95CDA4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" name="Shape 547"/>
          <p:cNvSpPr/>
          <p:nvPr/>
        </p:nvSpPr>
        <p:spPr>
          <a:xfrm>
            <a:off x="4695825" y="2260600"/>
            <a:ext cx="585788" cy="4873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34" y="6152"/>
                </a:moveTo>
                <a:cubicBezTo>
                  <a:pt x="11406" y="6502"/>
                  <a:pt x="11552" y="6917"/>
                  <a:pt x="11672" y="7395"/>
                </a:cubicBezTo>
                <a:cubicBezTo>
                  <a:pt x="11747" y="7412"/>
                  <a:pt x="11886" y="7434"/>
                  <a:pt x="12089" y="7462"/>
                </a:cubicBezTo>
                <a:cubicBezTo>
                  <a:pt x="12291" y="7488"/>
                  <a:pt x="12501" y="7527"/>
                  <a:pt x="12715" y="7578"/>
                </a:cubicBezTo>
                <a:cubicBezTo>
                  <a:pt x="12929" y="7626"/>
                  <a:pt x="13120" y="7680"/>
                  <a:pt x="13289" y="7731"/>
                </a:cubicBezTo>
                <a:cubicBezTo>
                  <a:pt x="13459" y="7787"/>
                  <a:pt x="13543" y="7849"/>
                  <a:pt x="13543" y="7923"/>
                </a:cubicBezTo>
                <a:lnTo>
                  <a:pt x="13543" y="10328"/>
                </a:lnTo>
                <a:cubicBezTo>
                  <a:pt x="13543" y="10416"/>
                  <a:pt x="13459" y="10495"/>
                  <a:pt x="13289" y="10549"/>
                </a:cubicBezTo>
                <a:cubicBezTo>
                  <a:pt x="13120" y="10611"/>
                  <a:pt x="12929" y="10659"/>
                  <a:pt x="12715" y="10707"/>
                </a:cubicBezTo>
                <a:cubicBezTo>
                  <a:pt x="12501" y="10752"/>
                  <a:pt x="12289" y="10783"/>
                  <a:pt x="12077" y="10800"/>
                </a:cubicBezTo>
                <a:cubicBezTo>
                  <a:pt x="11867" y="10820"/>
                  <a:pt x="11731" y="10837"/>
                  <a:pt x="11672" y="10857"/>
                </a:cubicBezTo>
                <a:cubicBezTo>
                  <a:pt x="11566" y="11243"/>
                  <a:pt x="11430" y="11639"/>
                  <a:pt x="11255" y="12045"/>
                </a:cubicBezTo>
                <a:cubicBezTo>
                  <a:pt x="11430" y="12325"/>
                  <a:pt x="11594" y="12596"/>
                  <a:pt x="11757" y="12864"/>
                </a:cubicBezTo>
                <a:cubicBezTo>
                  <a:pt x="11919" y="13127"/>
                  <a:pt x="12100" y="13395"/>
                  <a:pt x="12303" y="13655"/>
                </a:cubicBezTo>
                <a:lnTo>
                  <a:pt x="12326" y="13787"/>
                </a:lnTo>
                <a:cubicBezTo>
                  <a:pt x="12326" y="13841"/>
                  <a:pt x="12249" y="13977"/>
                  <a:pt x="12096" y="14194"/>
                </a:cubicBezTo>
                <a:cubicBezTo>
                  <a:pt x="11940" y="14411"/>
                  <a:pt x="11762" y="14637"/>
                  <a:pt x="11559" y="14877"/>
                </a:cubicBezTo>
                <a:cubicBezTo>
                  <a:pt x="11357" y="15117"/>
                  <a:pt x="11166" y="15326"/>
                  <a:pt x="10992" y="15513"/>
                </a:cubicBezTo>
                <a:cubicBezTo>
                  <a:pt x="10813" y="15696"/>
                  <a:pt x="10702" y="15789"/>
                  <a:pt x="10658" y="15789"/>
                </a:cubicBezTo>
                <a:cubicBezTo>
                  <a:pt x="10643" y="15789"/>
                  <a:pt x="10566" y="15727"/>
                  <a:pt x="10427" y="15606"/>
                </a:cubicBezTo>
                <a:cubicBezTo>
                  <a:pt x="10288" y="15484"/>
                  <a:pt x="10135" y="15346"/>
                  <a:pt x="9966" y="15188"/>
                </a:cubicBezTo>
                <a:cubicBezTo>
                  <a:pt x="9796" y="15030"/>
                  <a:pt x="9638" y="14886"/>
                  <a:pt x="9493" y="14747"/>
                </a:cubicBezTo>
                <a:cubicBezTo>
                  <a:pt x="9344" y="14615"/>
                  <a:pt x="9250" y="14524"/>
                  <a:pt x="9205" y="14476"/>
                </a:cubicBezTo>
                <a:cubicBezTo>
                  <a:pt x="8866" y="14685"/>
                  <a:pt x="8537" y="14852"/>
                  <a:pt x="8212" y="14979"/>
                </a:cubicBezTo>
                <a:cubicBezTo>
                  <a:pt x="8212" y="15069"/>
                  <a:pt x="8200" y="15236"/>
                  <a:pt x="8179" y="15476"/>
                </a:cubicBezTo>
                <a:cubicBezTo>
                  <a:pt x="8156" y="15721"/>
                  <a:pt x="8127" y="15976"/>
                  <a:pt x="8090" y="16241"/>
                </a:cubicBezTo>
                <a:cubicBezTo>
                  <a:pt x="8052" y="16509"/>
                  <a:pt x="8005" y="16744"/>
                  <a:pt x="7948" y="16944"/>
                </a:cubicBezTo>
                <a:cubicBezTo>
                  <a:pt x="7892" y="17148"/>
                  <a:pt x="7833" y="17249"/>
                  <a:pt x="7774" y="17249"/>
                </a:cubicBezTo>
                <a:lnTo>
                  <a:pt x="5769" y="17249"/>
                </a:lnTo>
                <a:cubicBezTo>
                  <a:pt x="5708" y="17249"/>
                  <a:pt x="5651" y="17147"/>
                  <a:pt x="5595" y="16944"/>
                </a:cubicBezTo>
                <a:cubicBezTo>
                  <a:pt x="5538" y="16744"/>
                  <a:pt x="5494" y="16509"/>
                  <a:pt x="5463" y="16241"/>
                </a:cubicBezTo>
                <a:cubicBezTo>
                  <a:pt x="5435" y="15976"/>
                  <a:pt x="5406" y="15721"/>
                  <a:pt x="5385" y="15484"/>
                </a:cubicBezTo>
                <a:cubicBezTo>
                  <a:pt x="5362" y="15244"/>
                  <a:pt x="5352" y="15078"/>
                  <a:pt x="5352" y="14979"/>
                </a:cubicBezTo>
                <a:cubicBezTo>
                  <a:pt x="5013" y="14871"/>
                  <a:pt x="4682" y="14702"/>
                  <a:pt x="4359" y="14476"/>
                </a:cubicBezTo>
                <a:cubicBezTo>
                  <a:pt x="4126" y="14685"/>
                  <a:pt x="3895" y="14894"/>
                  <a:pt x="3667" y="15106"/>
                </a:cubicBezTo>
                <a:cubicBezTo>
                  <a:pt x="3439" y="15321"/>
                  <a:pt x="3213" y="15535"/>
                  <a:pt x="2996" y="15761"/>
                </a:cubicBezTo>
                <a:lnTo>
                  <a:pt x="2883" y="15789"/>
                </a:lnTo>
                <a:cubicBezTo>
                  <a:pt x="2855" y="15789"/>
                  <a:pt x="2751" y="15696"/>
                  <a:pt x="2573" y="15513"/>
                </a:cubicBezTo>
                <a:cubicBezTo>
                  <a:pt x="2396" y="15326"/>
                  <a:pt x="2212" y="15117"/>
                  <a:pt x="2022" y="14877"/>
                </a:cubicBezTo>
                <a:cubicBezTo>
                  <a:pt x="1829" y="14637"/>
                  <a:pt x="1657" y="14411"/>
                  <a:pt x="1504" y="14194"/>
                </a:cubicBezTo>
                <a:cubicBezTo>
                  <a:pt x="1349" y="13977"/>
                  <a:pt x="1273" y="13841"/>
                  <a:pt x="1273" y="13787"/>
                </a:cubicBezTo>
                <a:cubicBezTo>
                  <a:pt x="1273" y="13771"/>
                  <a:pt x="1320" y="13677"/>
                  <a:pt x="1419" y="13511"/>
                </a:cubicBezTo>
                <a:cubicBezTo>
                  <a:pt x="1516" y="13347"/>
                  <a:pt x="1629" y="13163"/>
                  <a:pt x="1751" y="12971"/>
                </a:cubicBezTo>
                <a:cubicBezTo>
                  <a:pt x="1876" y="12777"/>
                  <a:pt x="1991" y="12590"/>
                  <a:pt x="2100" y="12415"/>
                </a:cubicBezTo>
                <a:cubicBezTo>
                  <a:pt x="2210" y="12240"/>
                  <a:pt x="2278" y="12127"/>
                  <a:pt x="2309" y="12071"/>
                </a:cubicBezTo>
                <a:cubicBezTo>
                  <a:pt x="2135" y="11687"/>
                  <a:pt x="1989" y="11260"/>
                  <a:pt x="1869" y="10800"/>
                </a:cubicBezTo>
                <a:cubicBezTo>
                  <a:pt x="1794" y="10783"/>
                  <a:pt x="1655" y="10761"/>
                  <a:pt x="1452" y="10732"/>
                </a:cubicBezTo>
                <a:cubicBezTo>
                  <a:pt x="1250" y="10707"/>
                  <a:pt x="1043" y="10676"/>
                  <a:pt x="826" y="10639"/>
                </a:cubicBezTo>
                <a:cubicBezTo>
                  <a:pt x="612" y="10602"/>
                  <a:pt x="421" y="10554"/>
                  <a:pt x="252" y="10498"/>
                </a:cubicBezTo>
                <a:cubicBezTo>
                  <a:pt x="82" y="10439"/>
                  <a:pt x="0" y="10374"/>
                  <a:pt x="0" y="10300"/>
                </a:cubicBezTo>
                <a:lnTo>
                  <a:pt x="0" y="7869"/>
                </a:lnTo>
                <a:cubicBezTo>
                  <a:pt x="0" y="7798"/>
                  <a:pt x="82" y="7725"/>
                  <a:pt x="252" y="7660"/>
                </a:cubicBezTo>
                <a:cubicBezTo>
                  <a:pt x="421" y="7590"/>
                  <a:pt x="617" y="7539"/>
                  <a:pt x="838" y="7502"/>
                </a:cubicBezTo>
                <a:cubicBezTo>
                  <a:pt x="1059" y="7468"/>
                  <a:pt x="1273" y="7434"/>
                  <a:pt x="1476" y="7409"/>
                </a:cubicBezTo>
                <a:cubicBezTo>
                  <a:pt x="1678" y="7380"/>
                  <a:pt x="1817" y="7366"/>
                  <a:pt x="1892" y="7366"/>
                </a:cubicBezTo>
                <a:cubicBezTo>
                  <a:pt x="1982" y="6926"/>
                  <a:pt x="2121" y="6531"/>
                  <a:pt x="2309" y="6178"/>
                </a:cubicBezTo>
                <a:cubicBezTo>
                  <a:pt x="2135" y="5901"/>
                  <a:pt x="1965" y="5621"/>
                  <a:pt x="1796" y="5347"/>
                </a:cubicBezTo>
                <a:cubicBezTo>
                  <a:pt x="1629" y="5074"/>
                  <a:pt x="1452" y="4803"/>
                  <a:pt x="1273" y="4543"/>
                </a:cubicBezTo>
                <a:lnTo>
                  <a:pt x="1229" y="4407"/>
                </a:lnTo>
                <a:cubicBezTo>
                  <a:pt x="1229" y="4354"/>
                  <a:pt x="1304" y="4221"/>
                  <a:pt x="1457" y="4009"/>
                </a:cubicBezTo>
                <a:cubicBezTo>
                  <a:pt x="1612" y="3797"/>
                  <a:pt x="1789" y="3574"/>
                  <a:pt x="1987" y="3334"/>
                </a:cubicBezTo>
                <a:cubicBezTo>
                  <a:pt x="2187" y="3094"/>
                  <a:pt x="2375" y="2883"/>
                  <a:pt x="2551" y="2696"/>
                </a:cubicBezTo>
                <a:cubicBezTo>
                  <a:pt x="2728" y="2515"/>
                  <a:pt x="2839" y="2419"/>
                  <a:pt x="2883" y="2419"/>
                </a:cubicBezTo>
                <a:cubicBezTo>
                  <a:pt x="2900" y="2419"/>
                  <a:pt x="2975" y="2479"/>
                  <a:pt x="3114" y="2597"/>
                </a:cubicBezTo>
                <a:cubicBezTo>
                  <a:pt x="3253" y="2713"/>
                  <a:pt x="3408" y="2851"/>
                  <a:pt x="3578" y="3007"/>
                </a:cubicBezTo>
                <a:cubicBezTo>
                  <a:pt x="3745" y="3165"/>
                  <a:pt x="3907" y="3320"/>
                  <a:pt x="4060" y="3470"/>
                </a:cubicBezTo>
                <a:cubicBezTo>
                  <a:pt x="4215" y="3617"/>
                  <a:pt x="4307" y="3707"/>
                  <a:pt x="4336" y="3744"/>
                </a:cubicBezTo>
                <a:cubicBezTo>
                  <a:pt x="4660" y="3518"/>
                  <a:pt x="4999" y="3354"/>
                  <a:pt x="5352" y="3244"/>
                </a:cubicBezTo>
                <a:cubicBezTo>
                  <a:pt x="5352" y="3173"/>
                  <a:pt x="5362" y="3004"/>
                  <a:pt x="5385" y="2747"/>
                </a:cubicBezTo>
                <a:cubicBezTo>
                  <a:pt x="5406" y="2484"/>
                  <a:pt x="5435" y="2225"/>
                  <a:pt x="5463" y="1968"/>
                </a:cubicBezTo>
                <a:cubicBezTo>
                  <a:pt x="5494" y="1708"/>
                  <a:pt x="5534" y="1476"/>
                  <a:pt x="5583" y="1264"/>
                </a:cubicBezTo>
                <a:cubicBezTo>
                  <a:pt x="5630" y="1053"/>
                  <a:pt x="5694" y="948"/>
                  <a:pt x="5769" y="948"/>
                </a:cubicBezTo>
                <a:lnTo>
                  <a:pt x="7774" y="948"/>
                </a:lnTo>
                <a:cubicBezTo>
                  <a:pt x="7833" y="948"/>
                  <a:pt x="7892" y="1053"/>
                  <a:pt x="7948" y="1264"/>
                </a:cubicBezTo>
                <a:cubicBezTo>
                  <a:pt x="8005" y="1476"/>
                  <a:pt x="8047" y="1708"/>
                  <a:pt x="8078" y="1968"/>
                </a:cubicBezTo>
                <a:cubicBezTo>
                  <a:pt x="8109" y="2225"/>
                  <a:pt x="8134" y="2484"/>
                  <a:pt x="8156" y="2747"/>
                </a:cubicBezTo>
                <a:cubicBezTo>
                  <a:pt x="8179" y="3004"/>
                  <a:pt x="8198" y="3173"/>
                  <a:pt x="8212" y="3244"/>
                </a:cubicBezTo>
                <a:cubicBezTo>
                  <a:pt x="8551" y="3354"/>
                  <a:pt x="8873" y="3512"/>
                  <a:pt x="9182" y="3715"/>
                </a:cubicBezTo>
                <a:cubicBezTo>
                  <a:pt x="9415" y="3512"/>
                  <a:pt x="9650" y="3306"/>
                  <a:pt x="9886" y="3106"/>
                </a:cubicBezTo>
                <a:cubicBezTo>
                  <a:pt x="10123" y="2899"/>
                  <a:pt x="10352" y="2691"/>
                  <a:pt x="10568" y="2476"/>
                </a:cubicBezTo>
                <a:lnTo>
                  <a:pt x="10658" y="2419"/>
                </a:lnTo>
                <a:cubicBezTo>
                  <a:pt x="10688" y="2419"/>
                  <a:pt x="10792" y="2518"/>
                  <a:pt x="10968" y="2710"/>
                </a:cubicBezTo>
                <a:cubicBezTo>
                  <a:pt x="11145" y="2905"/>
                  <a:pt x="11331" y="3117"/>
                  <a:pt x="11526" y="3348"/>
                </a:cubicBezTo>
                <a:cubicBezTo>
                  <a:pt x="11721" y="3577"/>
                  <a:pt x="11900" y="3797"/>
                  <a:pt x="12060" y="4009"/>
                </a:cubicBezTo>
                <a:cubicBezTo>
                  <a:pt x="12223" y="4221"/>
                  <a:pt x="12303" y="4354"/>
                  <a:pt x="12303" y="4407"/>
                </a:cubicBezTo>
                <a:cubicBezTo>
                  <a:pt x="12303" y="4444"/>
                  <a:pt x="12253" y="4543"/>
                  <a:pt x="12152" y="4712"/>
                </a:cubicBezTo>
                <a:cubicBezTo>
                  <a:pt x="12049" y="4879"/>
                  <a:pt x="11936" y="5057"/>
                  <a:pt x="11813" y="5251"/>
                </a:cubicBezTo>
                <a:cubicBezTo>
                  <a:pt x="11689" y="5446"/>
                  <a:pt x="11568" y="5630"/>
                  <a:pt x="11453" y="5808"/>
                </a:cubicBezTo>
                <a:cubicBezTo>
                  <a:pt x="11335" y="5983"/>
                  <a:pt x="11260" y="6096"/>
                  <a:pt x="11234" y="6152"/>
                </a:cubicBezTo>
                <a:moveTo>
                  <a:pt x="6781" y="11545"/>
                </a:moveTo>
                <a:cubicBezTo>
                  <a:pt x="7061" y="11545"/>
                  <a:pt x="7322" y="11480"/>
                  <a:pt x="7570" y="11356"/>
                </a:cubicBezTo>
                <a:cubicBezTo>
                  <a:pt x="7819" y="11229"/>
                  <a:pt x="8036" y="11057"/>
                  <a:pt x="8219" y="10837"/>
                </a:cubicBezTo>
                <a:cubicBezTo>
                  <a:pt x="8403" y="10616"/>
                  <a:pt x="8546" y="10357"/>
                  <a:pt x="8652" y="10060"/>
                </a:cubicBezTo>
                <a:cubicBezTo>
                  <a:pt x="8758" y="9761"/>
                  <a:pt x="8810" y="9447"/>
                  <a:pt x="8810" y="9111"/>
                </a:cubicBezTo>
                <a:cubicBezTo>
                  <a:pt x="8810" y="8778"/>
                  <a:pt x="8758" y="8459"/>
                  <a:pt x="8652" y="8160"/>
                </a:cubicBezTo>
                <a:cubicBezTo>
                  <a:pt x="8546" y="7858"/>
                  <a:pt x="8403" y="7592"/>
                  <a:pt x="8219" y="7372"/>
                </a:cubicBezTo>
                <a:cubicBezTo>
                  <a:pt x="8036" y="7152"/>
                  <a:pt x="7819" y="6980"/>
                  <a:pt x="7570" y="6847"/>
                </a:cubicBezTo>
                <a:cubicBezTo>
                  <a:pt x="7322" y="6717"/>
                  <a:pt x="7061" y="6649"/>
                  <a:pt x="6781" y="6649"/>
                </a:cubicBezTo>
                <a:cubicBezTo>
                  <a:pt x="6211" y="6649"/>
                  <a:pt x="5727" y="6889"/>
                  <a:pt x="5329" y="7367"/>
                </a:cubicBezTo>
                <a:cubicBezTo>
                  <a:pt x="4931" y="7844"/>
                  <a:pt x="4731" y="8425"/>
                  <a:pt x="4731" y="9111"/>
                </a:cubicBezTo>
                <a:cubicBezTo>
                  <a:pt x="4731" y="9447"/>
                  <a:pt x="4785" y="9761"/>
                  <a:pt x="4896" y="10060"/>
                </a:cubicBezTo>
                <a:cubicBezTo>
                  <a:pt x="5004" y="10357"/>
                  <a:pt x="5150" y="10616"/>
                  <a:pt x="5334" y="10837"/>
                </a:cubicBezTo>
                <a:cubicBezTo>
                  <a:pt x="5517" y="11057"/>
                  <a:pt x="5736" y="11229"/>
                  <a:pt x="5988" y="11356"/>
                </a:cubicBezTo>
                <a:cubicBezTo>
                  <a:pt x="6240" y="11480"/>
                  <a:pt x="6501" y="11545"/>
                  <a:pt x="6781" y="11545"/>
                </a:cubicBezTo>
                <a:moveTo>
                  <a:pt x="20496" y="16952"/>
                </a:moveTo>
                <a:cubicBezTo>
                  <a:pt x="20428" y="17294"/>
                  <a:pt x="20341" y="17613"/>
                  <a:pt x="20235" y="17913"/>
                </a:cubicBezTo>
                <a:cubicBezTo>
                  <a:pt x="20251" y="17963"/>
                  <a:pt x="20294" y="18051"/>
                  <a:pt x="20364" y="18161"/>
                </a:cubicBezTo>
                <a:cubicBezTo>
                  <a:pt x="20437" y="18274"/>
                  <a:pt x="20508" y="18398"/>
                  <a:pt x="20574" y="18528"/>
                </a:cubicBezTo>
                <a:cubicBezTo>
                  <a:pt x="20642" y="18655"/>
                  <a:pt x="20701" y="18779"/>
                  <a:pt x="20755" y="18898"/>
                </a:cubicBezTo>
                <a:cubicBezTo>
                  <a:pt x="20807" y="19014"/>
                  <a:pt x="20833" y="19098"/>
                  <a:pt x="20833" y="19141"/>
                </a:cubicBezTo>
                <a:cubicBezTo>
                  <a:pt x="20833" y="19177"/>
                  <a:pt x="20762" y="19282"/>
                  <a:pt x="20626" y="19460"/>
                </a:cubicBezTo>
                <a:cubicBezTo>
                  <a:pt x="20487" y="19635"/>
                  <a:pt x="20324" y="19821"/>
                  <a:pt x="20141" y="20013"/>
                </a:cubicBezTo>
                <a:cubicBezTo>
                  <a:pt x="19957" y="20205"/>
                  <a:pt x="19778" y="20389"/>
                  <a:pt x="19611" y="20558"/>
                </a:cubicBezTo>
                <a:cubicBezTo>
                  <a:pt x="19442" y="20730"/>
                  <a:pt x="19333" y="20849"/>
                  <a:pt x="19289" y="20911"/>
                </a:cubicBezTo>
                <a:lnTo>
                  <a:pt x="19199" y="20968"/>
                </a:lnTo>
                <a:cubicBezTo>
                  <a:pt x="19169" y="20968"/>
                  <a:pt x="19107" y="20928"/>
                  <a:pt x="19013" y="20852"/>
                </a:cubicBezTo>
                <a:cubicBezTo>
                  <a:pt x="18919" y="20773"/>
                  <a:pt x="18823" y="20685"/>
                  <a:pt x="18726" y="20586"/>
                </a:cubicBezTo>
                <a:cubicBezTo>
                  <a:pt x="18630" y="20488"/>
                  <a:pt x="18533" y="20392"/>
                  <a:pt x="18439" y="20295"/>
                </a:cubicBezTo>
                <a:cubicBezTo>
                  <a:pt x="18345" y="20199"/>
                  <a:pt x="18284" y="20137"/>
                  <a:pt x="18253" y="20101"/>
                </a:cubicBezTo>
                <a:cubicBezTo>
                  <a:pt x="17975" y="20208"/>
                  <a:pt x="17681" y="20295"/>
                  <a:pt x="17373" y="20358"/>
                </a:cubicBezTo>
                <a:cubicBezTo>
                  <a:pt x="17359" y="20411"/>
                  <a:pt x="17323" y="20510"/>
                  <a:pt x="17274" y="20649"/>
                </a:cubicBezTo>
                <a:cubicBezTo>
                  <a:pt x="17220" y="20787"/>
                  <a:pt x="17161" y="20925"/>
                  <a:pt x="17097" y="21061"/>
                </a:cubicBezTo>
                <a:cubicBezTo>
                  <a:pt x="17034" y="21196"/>
                  <a:pt x="16973" y="21320"/>
                  <a:pt x="16911" y="21431"/>
                </a:cubicBezTo>
                <a:cubicBezTo>
                  <a:pt x="16853" y="21546"/>
                  <a:pt x="16798" y="21600"/>
                  <a:pt x="16754" y="21600"/>
                </a:cubicBezTo>
                <a:cubicBezTo>
                  <a:pt x="16709" y="21600"/>
                  <a:pt x="16577" y="21569"/>
                  <a:pt x="16361" y="21498"/>
                </a:cubicBezTo>
                <a:cubicBezTo>
                  <a:pt x="16142" y="21431"/>
                  <a:pt x="15906" y="21349"/>
                  <a:pt x="15655" y="21247"/>
                </a:cubicBezTo>
                <a:cubicBezTo>
                  <a:pt x="15405" y="21148"/>
                  <a:pt x="15179" y="21044"/>
                  <a:pt x="14979" y="20931"/>
                </a:cubicBezTo>
                <a:cubicBezTo>
                  <a:pt x="14779" y="20818"/>
                  <a:pt x="14680" y="20719"/>
                  <a:pt x="14680" y="20629"/>
                </a:cubicBezTo>
                <a:cubicBezTo>
                  <a:pt x="14680" y="20420"/>
                  <a:pt x="14699" y="20205"/>
                  <a:pt x="14737" y="19985"/>
                </a:cubicBezTo>
                <a:cubicBezTo>
                  <a:pt x="14774" y="19765"/>
                  <a:pt x="14810" y="19556"/>
                  <a:pt x="14838" y="19355"/>
                </a:cubicBezTo>
                <a:cubicBezTo>
                  <a:pt x="14718" y="19248"/>
                  <a:pt x="14612" y="19129"/>
                  <a:pt x="14518" y="18999"/>
                </a:cubicBezTo>
                <a:cubicBezTo>
                  <a:pt x="14424" y="18870"/>
                  <a:pt x="14339" y="18731"/>
                  <a:pt x="14264" y="18587"/>
                </a:cubicBezTo>
                <a:cubicBezTo>
                  <a:pt x="14092" y="18607"/>
                  <a:pt x="13920" y="18618"/>
                  <a:pt x="13750" y="18630"/>
                </a:cubicBezTo>
                <a:cubicBezTo>
                  <a:pt x="13583" y="18638"/>
                  <a:pt x="13414" y="18641"/>
                  <a:pt x="13251" y="18641"/>
                </a:cubicBezTo>
                <a:lnTo>
                  <a:pt x="13087" y="18641"/>
                </a:lnTo>
                <a:cubicBezTo>
                  <a:pt x="13037" y="18641"/>
                  <a:pt x="13007" y="18590"/>
                  <a:pt x="12990" y="18491"/>
                </a:cubicBezTo>
                <a:cubicBezTo>
                  <a:pt x="12976" y="18418"/>
                  <a:pt x="12945" y="18260"/>
                  <a:pt x="12901" y="18011"/>
                </a:cubicBezTo>
                <a:cubicBezTo>
                  <a:pt x="12856" y="17763"/>
                  <a:pt x="12804" y="17503"/>
                  <a:pt x="12748" y="17229"/>
                </a:cubicBezTo>
                <a:cubicBezTo>
                  <a:pt x="12691" y="16953"/>
                  <a:pt x="12644" y="16704"/>
                  <a:pt x="12609" y="16478"/>
                </a:cubicBezTo>
                <a:cubicBezTo>
                  <a:pt x="12569" y="16252"/>
                  <a:pt x="12552" y="16123"/>
                  <a:pt x="12552" y="16086"/>
                </a:cubicBezTo>
                <a:cubicBezTo>
                  <a:pt x="12552" y="16032"/>
                  <a:pt x="12602" y="15973"/>
                  <a:pt x="12703" y="15911"/>
                </a:cubicBezTo>
                <a:cubicBezTo>
                  <a:pt x="12804" y="15849"/>
                  <a:pt x="12922" y="15784"/>
                  <a:pt x="13054" y="15713"/>
                </a:cubicBezTo>
                <a:cubicBezTo>
                  <a:pt x="13183" y="15645"/>
                  <a:pt x="13310" y="15592"/>
                  <a:pt x="13430" y="15546"/>
                </a:cubicBezTo>
                <a:cubicBezTo>
                  <a:pt x="13550" y="15501"/>
                  <a:pt x="13633" y="15470"/>
                  <a:pt x="13677" y="15453"/>
                </a:cubicBezTo>
                <a:cubicBezTo>
                  <a:pt x="13708" y="15241"/>
                  <a:pt x="13743" y="15069"/>
                  <a:pt x="13786" y="14922"/>
                </a:cubicBezTo>
                <a:cubicBezTo>
                  <a:pt x="13826" y="14778"/>
                  <a:pt x="13885" y="14615"/>
                  <a:pt x="13960" y="14423"/>
                </a:cubicBezTo>
                <a:cubicBezTo>
                  <a:pt x="13929" y="14389"/>
                  <a:pt x="13882" y="14310"/>
                  <a:pt x="13814" y="14194"/>
                </a:cubicBezTo>
                <a:cubicBezTo>
                  <a:pt x="13746" y="14075"/>
                  <a:pt x="13677" y="13951"/>
                  <a:pt x="13604" y="13824"/>
                </a:cubicBezTo>
                <a:cubicBezTo>
                  <a:pt x="13534" y="13694"/>
                  <a:pt x="13470" y="13567"/>
                  <a:pt x="13419" y="13446"/>
                </a:cubicBezTo>
                <a:cubicBezTo>
                  <a:pt x="13367" y="13325"/>
                  <a:pt x="13341" y="13243"/>
                  <a:pt x="13341" y="13209"/>
                </a:cubicBezTo>
                <a:cubicBezTo>
                  <a:pt x="13341" y="13172"/>
                  <a:pt x="13409" y="13065"/>
                  <a:pt x="13548" y="12887"/>
                </a:cubicBezTo>
                <a:cubicBezTo>
                  <a:pt x="13687" y="12715"/>
                  <a:pt x="13849" y="12531"/>
                  <a:pt x="14033" y="12336"/>
                </a:cubicBezTo>
                <a:cubicBezTo>
                  <a:pt x="14216" y="12144"/>
                  <a:pt x="14393" y="11961"/>
                  <a:pt x="14562" y="11797"/>
                </a:cubicBezTo>
                <a:cubicBezTo>
                  <a:pt x="14732" y="11628"/>
                  <a:pt x="14838" y="11517"/>
                  <a:pt x="14883" y="11467"/>
                </a:cubicBezTo>
                <a:lnTo>
                  <a:pt x="14974" y="11410"/>
                </a:lnTo>
                <a:cubicBezTo>
                  <a:pt x="15005" y="11410"/>
                  <a:pt x="15066" y="11450"/>
                  <a:pt x="15160" y="11526"/>
                </a:cubicBezTo>
                <a:cubicBezTo>
                  <a:pt x="15254" y="11599"/>
                  <a:pt x="15349" y="11690"/>
                  <a:pt x="15447" y="11789"/>
                </a:cubicBezTo>
                <a:cubicBezTo>
                  <a:pt x="15544" y="11887"/>
                  <a:pt x="15640" y="11983"/>
                  <a:pt x="15735" y="12076"/>
                </a:cubicBezTo>
                <a:cubicBezTo>
                  <a:pt x="15829" y="12175"/>
                  <a:pt x="15890" y="12237"/>
                  <a:pt x="15920" y="12277"/>
                </a:cubicBezTo>
                <a:cubicBezTo>
                  <a:pt x="16184" y="12167"/>
                  <a:pt x="16469" y="12082"/>
                  <a:pt x="16777" y="12017"/>
                </a:cubicBezTo>
                <a:cubicBezTo>
                  <a:pt x="16791" y="11964"/>
                  <a:pt x="16827" y="11868"/>
                  <a:pt x="16878" y="11726"/>
                </a:cubicBezTo>
                <a:cubicBezTo>
                  <a:pt x="16930" y="11588"/>
                  <a:pt x="16991" y="11450"/>
                  <a:pt x="17064" y="11317"/>
                </a:cubicBezTo>
                <a:cubicBezTo>
                  <a:pt x="17135" y="11178"/>
                  <a:pt x="17201" y="11057"/>
                  <a:pt x="17262" y="10941"/>
                </a:cubicBezTo>
                <a:cubicBezTo>
                  <a:pt x="17321" y="10831"/>
                  <a:pt x="17373" y="10775"/>
                  <a:pt x="17420" y="10775"/>
                </a:cubicBezTo>
                <a:cubicBezTo>
                  <a:pt x="17448" y="10775"/>
                  <a:pt x="17575" y="10806"/>
                  <a:pt x="17803" y="10871"/>
                </a:cubicBezTo>
                <a:cubicBezTo>
                  <a:pt x="18027" y="10930"/>
                  <a:pt x="18265" y="11015"/>
                  <a:pt x="18517" y="11119"/>
                </a:cubicBezTo>
                <a:cubicBezTo>
                  <a:pt x="18768" y="11224"/>
                  <a:pt x="18997" y="11328"/>
                  <a:pt x="19199" y="11438"/>
                </a:cubicBezTo>
                <a:cubicBezTo>
                  <a:pt x="19402" y="11546"/>
                  <a:pt x="19503" y="11647"/>
                  <a:pt x="19503" y="11746"/>
                </a:cubicBezTo>
                <a:cubicBezTo>
                  <a:pt x="19503" y="11955"/>
                  <a:pt x="19482" y="12167"/>
                  <a:pt x="19442" y="12384"/>
                </a:cubicBezTo>
                <a:cubicBezTo>
                  <a:pt x="19399" y="12599"/>
                  <a:pt x="19364" y="12810"/>
                  <a:pt x="19333" y="13017"/>
                </a:cubicBezTo>
                <a:cubicBezTo>
                  <a:pt x="19453" y="13124"/>
                  <a:pt x="19562" y="13245"/>
                  <a:pt x="19656" y="13375"/>
                </a:cubicBezTo>
                <a:cubicBezTo>
                  <a:pt x="19750" y="13505"/>
                  <a:pt x="19835" y="13643"/>
                  <a:pt x="19910" y="13787"/>
                </a:cubicBezTo>
                <a:cubicBezTo>
                  <a:pt x="20096" y="13771"/>
                  <a:pt x="20282" y="13756"/>
                  <a:pt x="20466" y="13748"/>
                </a:cubicBezTo>
                <a:cubicBezTo>
                  <a:pt x="20651" y="13737"/>
                  <a:pt x="20830" y="13734"/>
                  <a:pt x="21002" y="13734"/>
                </a:cubicBezTo>
                <a:cubicBezTo>
                  <a:pt x="21061" y="13734"/>
                  <a:pt x="21129" y="13852"/>
                  <a:pt x="21205" y="14092"/>
                </a:cubicBezTo>
                <a:cubicBezTo>
                  <a:pt x="21280" y="14333"/>
                  <a:pt x="21346" y="14604"/>
                  <a:pt x="21402" y="14911"/>
                </a:cubicBezTo>
                <a:cubicBezTo>
                  <a:pt x="21459" y="15216"/>
                  <a:pt x="21506" y="15507"/>
                  <a:pt x="21544" y="15784"/>
                </a:cubicBezTo>
                <a:cubicBezTo>
                  <a:pt x="21581" y="16058"/>
                  <a:pt x="21600" y="16236"/>
                  <a:pt x="21600" y="16315"/>
                </a:cubicBezTo>
                <a:cubicBezTo>
                  <a:pt x="21600" y="16371"/>
                  <a:pt x="21548" y="16427"/>
                  <a:pt x="21447" y="16492"/>
                </a:cubicBezTo>
                <a:cubicBezTo>
                  <a:pt x="21346" y="16554"/>
                  <a:pt x="21235" y="16614"/>
                  <a:pt x="21115" y="16665"/>
                </a:cubicBezTo>
                <a:cubicBezTo>
                  <a:pt x="20995" y="16721"/>
                  <a:pt x="20873" y="16777"/>
                  <a:pt x="20748" y="16837"/>
                </a:cubicBezTo>
                <a:cubicBezTo>
                  <a:pt x="20623" y="16893"/>
                  <a:pt x="20541" y="16933"/>
                  <a:pt x="20496" y="16952"/>
                </a:cubicBezTo>
                <a:moveTo>
                  <a:pt x="20515" y="6070"/>
                </a:moveTo>
                <a:cubicBezTo>
                  <a:pt x="20416" y="6395"/>
                  <a:pt x="20301" y="6678"/>
                  <a:pt x="20164" y="6920"/>
                </a:cubicBezTo>
                <a:cubicBezTo>
                  <a:pt x="20181" y="6960"/>
                  <a:pt x="20211" y="7030"/>
                  <a:pt x="20256" y="7143"/>
                </a:cubicBezTo>
                <a:cubicBezTo>
                  <a:pt x="20301" y="7256"/>
                  <a:pt x="20353" y="7378"/>
                  <a:pt x="20409" y="7510"/>
                </a:cubicBezTo>
                <a:cubicBezTo>
                  <a:pt x="20463" y="7640"/>
                  <a:pt x="20510" y="7759"/>
                  <a:pt x="20550" y="7869"/>
                </a:cubicBezTo>
                <a:cubicBezTo>
                  <a:pt x="20586" y="7974"/>
                  <a:pt x="20604" y="8041"/>
                  <a:pt x="20604" y="8058"/>
                </a:cubicBezTo>
                <a:cubicBezTo>
                  <a:pt x="20604" y="8112"/>
                  <a:pt x="20520" y="8216"/>
                  <a:pt x="20353" y="8375"/>
                </a:cubicBezTo>
                <a:cubicBezTo>
                  <a:pt x="20183" y="8533"/>
                  <a:pt x="19995" y="8696"/>
                  <a:pt x="19788" y="8863"/>
                </a:cubicBezTo>
                <a:cubicBezTo>
                  <a:pt x="19581" y="9027"/>
                  <a:pt x="19388" y="9176"/>
                  <a:pt x="19209" y="9309"/>
                </a:cubicBezTo>
                <a:cubicBezTo>
                  <a:pt x="19027" y="9439"/>
                  <a:pt x="18931" y="9501"/>
                  <a:pt x="18914" y="9501"/>
                </a:cubicBezTo>
                <a:cubicBezTo>
                  <a:pt x="18886" y="9501"/>
                  <a:pt x="18832" y="9462"/>
                  <a:pt x="18757" y="9374"/>
                </a:cubicBezTo>
                <a:cubicBezTo>
                  <a:pt x="18684" y="9289"/>
                  <a:pt x="18601" y="9193"/>
                  <a:pt x="18514" y="9083"/>
                </a:cubicBezTo>
                <a:cubicBezTo>
                  <a:pt x="18430" y="8979"/>
                  <a:pt x="18352" y="8871"/>
                  <a:pt x="18284" y="8767"/>
                </a:cubicBezTo>
                <a:cubicBezTo>
                  <a:pt x="18215" y="8663"/>
                  <a:pt x="18168" y="8592"/>
                  <a:pt x="18138" y="8558"/>
                </a:cubicBezTo>
                <a:cubicBezTo>
                  <a:pt x="18032" y="8592"/>
                  <a:pt x="17926" y="8620"/>
                  <a:pt x="17815" y="8640"/>
                </a:cubicBezTo>
                <a:cubicBezTo>
                  <a:pt x="17707" y="8657"/>
                  <a:pt x="17596" y="8657"/>
                  <a:pt x="17483" y="8640"/>
                </a:cubicBezTo>
                <a:lnTo>
                  <a:pt x="17326" y="8640"/>
                </a:lnTo>
                <a:cubicBezTo>
                  <a:pt x="17297" y="8674"/>
                  <a:pt x="17250" y="8750"/>
                  <a:pt x="17192" y="8863"/>
                </a:cubicBezTo>
                <a:cubicBezTo>
                  <a:pt x="17130" y="8973"/>
                  <a:pt x="17067" y="9092"/>
                  <a:pt x="16994" y="9213"/>
                </a:cubicBezTo>
                <a:cubicBezTo>
                  <a:pt x="16923" y="9335"/>
                  <a:pt x="16853" y="9442"/>
                  <a:pt x="16784" y="9529"/>
                </a:cubicBezTo>
                <a:cubicBezTo>
                  <a:pt x="16718" y="9620"/>
                  <a:pt x="16669" y="9668"/>
                  <a:pt x="16638" y="9668"/>
                </a:cubicBezTo>
                <a:cubicBezTo>
                  <a:pt x="16610" y="9668"/>
                  <a:pt x="16495" y="9617"/>
                  <a:pt x="16302" y="9518"/>
                </a:cubicBezTo>
                <a:cubicBezTo>
                  <a:pt x="16106" y="9419"/>
                  <a:pt x="15902" y="9304"/>
                  <a:pt x="15687" y="9171"/>
                </a:cubicBezTo>
                <a:cubicBezTo>
                  <a:pt x="15473" y="9041"/>
                  <a:pt x="15278" y="8911"/>
                  <a:pt x="15101" y="8778"/>
                </a:cubicBezTo>
                <a:cubicBezTo>
                  <a:pt x="14925" y="8649"/>
                  <a:pt x="14835" y="8558"/>
                  <a:pt x="14835" y="8505"/>
                </a:cubicBezTo>
                <a:cubicBezTo>
                  <a:pt x="14835" y="8488"/>
                  <a:pt x="14847" y="8420"/>
                  <a:pt x="14868" y="8307"/>
                </a:cubicBezTo>
                <a:cubicBezTo>
                  <a:pt x="14892" y="8194"/>
                  <a:pt x="14923" y="8073"/>
                  <a:pt x="14960" y="7948"/>
                </a:cubicBezTo>
                <a:cubicBezTo>
                  <a:pt x="14998" y="7824"/>
                  <a:pt x="15031" y="7700"/>
                  <a:pt x="15061" y="7579"/>
                </a:cubicBezTo>
                <a:cubicBezTo>
                  <a:pt x="15092" y="7457"/>
                  <a:pt x="15113" y="7378"/>
                  <a:pt x="15130" y="7341"/>
                </a:cubicBezTo>
                <a:cubicBezTo>
                  <a:pt x="14958" y="7132"/>
                  <a:pt x="14814" y="6867"/>
                  <a:pt x="14701" y="6542"/>
                </a:cubicBezTo>
                <a:cubicBezTo>
                  <a:pt x="14303" y="6525"/>
                  <a:pt x="14021" y="6503"/>
                  <a:pt x="13856" y="6475"/>
                </a:cubicBezTo>
                <a:cubicBezTo>
                  <a:pt x="13692" y="6446"/>
                  <a:pt x="13581" y="6364"/>
                  <a:pt x="13529" y="6226"/>
                </a:cubicBezTo>
                <a:cubicBezTo>
                  <a:pt x="13477" y="6085"/>
                  <a:pt x="13459" y="5850"/>
                  <a:pt x="13473" y="5514"/>
                </a:cubicBezTo>
                <a:cubicBezTo>
                  <a:pt x="13489" y="5184"/>
                  <a:pt x="13473" y="4693"/>
                  <a:pt x="13428" y="4043"/>
                </a:cubicBezTo>
                <a:cubicBezTo>
                  <a:pt x="13428" y="3987"/>
                  <a:pt x="13475" y="3936"/>
                  <a:pt x="13569" y="3880"/>
                </a:cubicBezTo>
                <a:cubicBezTo>
                  <a:pt x="13663" y="3826"/>
                  <a:pt x="13774" y="3784"/>
                  <a:pt x="13901" y="3744"/>
                </a:cubicBezTo>
                <a:cubicBezTo>
                  <a:pt x="14028" y="3707"/>
                  <a:pt x="14155" y="3685"/>
                  <a:pt x="14280" y="3665"/>
                </a:cubicBezTo>
                <a:cubicBezTo>
                  <a:pt x="14402" y="3645"/>
                  <a:pt x="14487" y="3628"/>
                  <a:pt x="14532" y="3609"/>
                </a:cubicBezTo>
                <a:cubicBezTo>
                  <a:pt x="14607" y="3315"/>
                  <a:pt x="14722" y="3024"/>
                  <a:pt x="14880" y="2747"/>
                </a:cubicBezTo>
                <a:cubicBezTo>
                  <a:pt x="14866" y="2708"/>
                  <a:pt x="14835" y="2632"/>
                  <a:pt x="14791" y="2510"/>
                </a:cubicBezTo>
                <a:cubicBezTo>
                  <a:pt x="14746" y="2389"/>
                  <a:pt x="14699" y="2265"/>
                  <a:pt x="14650" y="2137"/>
                </a:cubicBezTo>
                <a:cubicBezTo>
                  <a:pt x="14602" y="2010"/>
                  <a:pt x="14558" y="1897"/>
                  <a:pt x="14522" y="1793"/>
                </a:cubicBezTo>
                <a:cubicBezTo>
                  <a:pt x="14482" y="1689"/>
                  <a:pt x="14466" y="1618"/>
                  <a:pt x="14466" y="1584"/>
                </a:cubicBezTo>
                <a:cubicBezTo>
                  <a:pt x="14466" y="1528"/>
                  <a:pt x="14546" y="1429"/>
                  <a:pt x="14706" y="1279"/>
                </a:cubicBezTo>
                <a:cubicBezTo>
                  <a:pt x="14868" y="1130"/>
                  <a:pt x="15052" y="971"/>
                  <a:pt x="15259" y="805"/>
                </a:cubicBezTo>
                <a:cubicBezTo>
                  <a:pt x="15464" y="641"/>
                  <a:pt x="15659" y="491"/>
                  <a:pt x="15840" y="367"/>
                </a:cubicBezTo>
                <a:cubicBezTo>
                  <a:pt x="16019" y="240"/>
                  <a:pt x="16125" y="178"/>
                  <a:pt x="16154" y="178"/>
                </a:cubicBezTo>
                <a:cubicBezTo>
                  <a:pt x="16184" y="178"/>
                  <a:pt x="16234" y="217"/>
                  <a:pt x="16302" y="296"/>
                </a:cubicBezTo>
                <a:cubicBezTo>
                  <a:pt x="16368" y="381"/>
                  <a:pt x="16445" y="477"/>
                  <a:pt x="16532" y="590"/>
                </a:cubicBezTo>
                <a:cubicBezTo>
                  <a:pt x="16620" y="700"/>
                  <a:pt x="16695" y="808"/>
                  <a:pt x="16763" y="906"/>
                </a:cubicBezTo>
                <a:cubicBezTo>
                  <a:pt x="16829" y="1005"/>
                  <a:pt x="16878" y="1073"/>
                  <a:pt x="16909" y="1110"/>
                </a:cubicBezTo>
                <a:cubicBezTo>
                  <a:pt x="17015" y="1073"/>
                  <a:pt x="17123" y="1048"/>
                  <a:pt x="17229" y="1028"/>
                </a:cubicBezTo>
                <a:cubicBezTo>
                  <a:pt x="17340" y="1008"/>
                  <a:pt x="17450" y="1008"/>
                  <a:pt x="17563" y="1028"/>
                </a:cubicBezTo>
                <a:lnTo>
                  <a:pt x="17721" y="1028"/>
                </a:lnTo>
                <a:cubicBezTo>
                  <a:pt x="17735" y="994"/>
                  <a:pt x="17778" y="918"/>
                  <a:pt x="17846" y="805"/>
                </a:cubicBezTo>
                <a:cubicBezTo>
                  <a:pt x="17912" y="692"/>
                  <a:pt x="17982" y="579"/>
                  <a:pt x="18053" y="460"/>
                </a:cubicBezTo>
                <a:cubicBezTo>
                  <a:pt x="18124" y="342"/>
                  <a:pt x="18189" y="237"/>
                  <a:pt x="18251" y="144"/>
                </a:cubicBezTo>
                <a:cubicBezTo>
                  <a:pt x="18310" y="51"/>
                  <a:pt x="18354" y="0"/>
                  <a:pt x="18385" y="0"/>
                </a:cubicBezTo>
                <a:cubicBezTo>
                  <a:pt x="18415" y="0"/>
                  <a:pt x="18528" y="54"/>
                  <a:pt x="18724" y="158"/>
                </a:cubicBezTo>
                <a:cubicBezTo>
                  <a:pt x="18919" y="260"/>
                  <a:pt x="19129" y="378"/>
                  <a:pt x="19350" y="508"/>
                </a:cubicBezTo>
                <a:cubicBezTo>
                  <a:pt x="19571" y="641"/>
                  <a:pt x="19771" y="765"/>
                  <a:pt x="19945" y="892"/>
                </a:cubicBezTo>
                <a:cubicBezTo>
                  <a:pt x="20122" y="1019"/>
                  <a:pt x="20211" y="1110"/>
                  <a:pt x="20211" y="1163"/>
                </a:cubicBezTo>
                <a:cubicBezTo>
                  <a:pt x="20211" y="1200"/>
                  <a:pt x="20197" y="1268"/>
                  <a:pt x="20164" y="1372"/>
                </a:cubicBezTo>
                <a:cubicBezTo>
                  <a:pt x="20136" y="1477"/>
                  <a:pt x="20105" y="1593"/>
                  <a:pt x="20075" y="1725"/>
                </a:cubicBezTo>
                <a:cubicBezTo>
                  <a:pt x="20047" y="1855"/>
                  <a:pt x="20014" y="1979"/>
                  <a:pt x="19981" y="2095"/>
                </a:cubicBezTo>
                <a:cubicBezTo>
                  <a:pt x="19945" y="2214"/>
                  <a:pt x="19922" y="2290"/>
                  <a:pt x="19908" y="2327"/>
                </a:cubicBezTo>
                <a:cubicBezTo>
                  <a:pt x="20058" y="2552"/>
                  <a:pt x="20204" y="2824"/>
                  <a:pt x="20345" y="3137"/>
                </a:cubicBezTo>
                <a:cubicBezTo>
                  <a:pt x="20729" y="3174"/>
                  <a:pt x="21007" y="3205"/>
                  <a:pt x="21181" y="3233"/>
                </a:cubicBezTo>
                <a:cubicBezTo>
                  <a:pt x="21353" y="3258"/>
                  <a:pt x="21461" y="3343"/>
                  <a:pt x="21506" y="3478"/>
                </a:cubicBezTo>
                <a:cubicBezTo>
                  <a:pt x="21551" y="3623"/>
                  <a:pt x="21572" y="3854"/>
                  <a:pt x="21562" y="4184"/>
                </a:cubicBezTo>
                <a:cubicBezTo>
                  <a:pt x="21555" y="4515"/>
                  <a:pt x="21567" y="4995"/>
                  <a:pt x="21598" y="5624"/>
                </a:cubicBezTo>
                <a:cubicBezTo>
                  <a:pt x="21598" y="5678"/>
                  <a:pt x="21551" y="5735"/>
                  <a:pt x="21456" y="5794"/>
                </a:cubicBezTo>
                <a:cubicBezTo>
                  <a:pt x="21362" y="5850"/>
                  <a:pt x="21254" y="5901"/>
                  <a:pt x="21136" y="5935"/>
                </a:cubicBezTo>
                <a:cubicBezTo>
                  <a:pt x="21014" y="5972"/>
                  <a:pt x="20894" y="6000"/>
                  <a:pt x="20769" y="6017"/>
                </a:cubicBezTo>
                <a:cubicBezTo>
                  <a:pt x="20647" y="6034"/>
                  <a:pt x="20560" y="6054"/>
                  <a:pt x="20515" y="6070"/>
                </a:cubicBezTo>
                <a:moveTo>
                  <a:pt x="15739" y="16167"/>
                </a:moveTo>
                <a:cubicBezTo>
                  <a:pt x="15739" y="16611"/>
                  <a:pt x="15869" y="16992"/>
                  <a:pt x="16130" y="17317"/>
                </a:cubicBezTo>
                <a:cubicBezTo>
                  <a:pt x="16389" y="17641"/>
                  <a:pt x="16704" y="17802"/>
                  <a:pt x="17081" y="17802"/>
                </a:cubicBezTo>
                <a:cubicBezTo>
                  <a:pt x="17448" y="17802"/>
                  <a:pt x="17766" y="17647"/>
                  <a:pt x="18034" y="17339"/>
                </a:cubicBezTo>
                <a:cubicBezTo>
                  <a:pt x="18300" y="17023"/>
                  <a:pt x="18434" y="16639"/>
                  <a:pt x="18434" y="16167"/>
                </a:cubicBezTo>
                <a:cubicBezTo>
                  <a:pt x="18434" y="15724"/>
                  <a:pt x="18302" y="15351"/>
                  <a:pt x="18044" y="15038"/>
                </a:cubicBezTo>
                <a:cubicBezTo>
                  <a:pt x="17785" y="14727"/>
                  <a:pt x="17465" y="14572"/>
                  <a:pt x="17081" y="14572"/>
                </a:cubicBezTo>
                <a:cubicBezTo>
                  <a:pt x="16714" y="14572"/>
                  <a:pt x="16396" y="14727"/>
                  <a:pt x="16135" y="15038"/>
                </a:cubicBezTo>
                <a:cubicBezTo>
                  <a:pt x="15869" y="15351"/>
                  <a:pt x="15739" y="15724"/>
                  <a:pt x="15739" y="16167"/>
                </a:cubicBezTo>
                <a:moveTo>
                  <a:pt x="16292" y="4825"/>
                </a:moveTo>
                <a:cubicBezTo>
                  <a:pt x="16292" y="5249"/>
                  <a:pt x="16410" y="5602"/>
                  <a:pt x="16648" y="5887"/>
                </a:cubicBezTo>
                <a:cubicBezTo>
                  <a:pt x="16883" y="6172"/>
                  <a:pt x="17173" y="6313"/>
                  <a:pt x="17509" y="6313"/>
                </a:cubicBezTo>
                <a:cubicBezTo>
                  <a:pt x="17862" y="6313"/>
                  <a:pt x="18159" y="6172"/>
                  <a:pt x="18399" y="5887"/>
                </a:cubicBezTo>
                <a:cubicBezTo>
                  <a:pt x="18639" y="5602"/>
                  <a:pt x="18759" y="5257"/>
                  <a:pt x="18759" y="4853"/>
                </a:cubicBezTo>
                <a:cubicBezTo>
                  <a:pt x="18759" y="4430"/>
                  <a:pt x="18641" y="4074"/>
                  <a:pt x="18404" y="3786"/>
                </a:cubicBezTo>
                <a:cubicBezTo>
                  <a:pt x="18168" y="3495"/>
                  <a:pt x="17876" y="3354"/>
                  <a:pt x="17530" y="3354"/>
                </a:cubicBezTo>
                <a:cubicBezTo>
                  <a:pt x="17177" y="3354"/>
                  <a:pt x="16883" y="3495"/>
                  <a:pt x="16648" y="3786"/>
                </a:cubicBezTo>
                <a:cubicBezTo>
                  <a:pt x="16408" y="4074"/>
                  <a:pt x="16292" y="4421"/>
                  <a:pt x="16292" y="4825"/>
                </a:cubicBezTo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lIns="19050" tIns="19050" rIns="19050" bIns="19050" anchor="ctr"/>
          <a:lstStyle/>
          <a:p>
            <a:pPr defTabSz="228600" eaLnBrk="1" fontAlgn="auto" hangingPunct="1">
              <a:spcBef>
                <a:spcPts val="0"/>
              </a:spcBef>
              <a:spcAft>
                <a:spcPts val="0"/>
              </a:spcAft>
              <a:defRPr sz="64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2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8199" name="Shape 549"/>
          <p:cNvSpPr>
            <a:spLocks/>
          </p:cNvSpPr>
          <p:nvPr/>
        </p:nvSpPr>
        <p:spPr bwMode="auto">
          <a:xfrm>
            <a:off x="5932488" y="1863725"/>
            <a:ext cx="2527300" cy="1276350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rgbClr val="F6A9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" name="Shape 553"/>
          <p:cNvSpPr/>
          <p:nvPr/>
        </p:nvSpPr>
        <p:spPr>
          <a:xfrm>
            <a:off x="6973888" y="2247900"/>
            <a:ext cx="584200" cy="4889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765" y="0"/>
                </a:moveTo>
                <a:cubicBezTo>
                  <a:pt x="9365" y="0"/>
                  <a:pt x="9963" y="51"/>
                  <a:pt x="10556" y="155"/>
                </a:cubicBezTo>
                <a:cubicBezTo>
                  <a:pt x="11152" y="260"/>
                  <a:pt x="11733" y="418"/>
                  <a:pt x="12303" y="632"/>
                </a:cubicBezTo>
                <a:cubicBezTo>
                  <a:pt x="12950" y="898"/>
                  <a:pt x="13588" y="1240"/>
                  <a:pt x="14219" y="1663"/>
                </a:cubicBezTo>
                <a:cubicBezTo>
                  <a:pt x="14850" y="2087"/>
                  <a:pt x="15412" y="2598"/>
                  <a:pt x="15904" y="3199"/>
                </a:cubicBezTo>
                <a:cubicBezTo>
                  <a:pt x="16396" y="3798"/>
                  <a:pt x="16791" y="4475"/>
                  <a:pt x="17088" y="5229"/>
                </a:cubicBezTo>
                <a:cubicBezTo>
                  <a:pt x="17382" y="5989"/>
                  <a:pt x="17530" y="6813"/>
                  <a:pt x="17530" y="7703"/>
                </a:cubicBezTo>
                <a:cubicBezTo>
                  <a:pt x="17530" y="8586"/>
                  <a:pt x="17382" y="9408"/>
                  <a:pt x="17088" y="10162"/>
                </a:cubicBezTo>
                <a:cubicBezTo>
                  <a:pt x="16791" y="10921"/>
                  <a:pt x="16396" y="11596"/>
                  <a:pt x="15904" y="12186"/>
                </a:cubicBezTo>
                <a:cubicBezTo>
                  <a:pt x="15412" y="12776"/>
                  <a:pt x="14850" y="13287"/>
                  <a:pt x="14219" y="13719"/>
                </a:cubicBezTo>
                <a:cubicBezTo>
                  <a:pt x="13588" y="14152"/>
                  <a:pt x="12950" y="14499"/>
                  <a:pt x="12303" y="14758"/>
                </a:cubicBezTo>
                <a:cubicBezTo>
                  <a:pt x="11147" y="15185"/>
                  <a:pt x="9968" y="15397"/>
                  <a:pt x="8765" y="15397"/>
                </a:cubicBezTo>
                <a:cubicBezTo>
                  <a:pt x="8487" y="15397"/>
                  <a:pt x="8214" y="15382"/>
                  <a:pt x="7948" y="15354"/>
                </a:cubicBezTo>
                <a:cubicBezTo>
                  <a:pt x="7683" y="15329"/>
                  <a:pt x="7409" y="15298"/>
                  <a:pt x="7132" y="15258"/>
                </a:cubicBezTo>
                <a:cubicBezTo>
                  <a:pt x="6007" y="16294"/>
                  <a:pt x="4743" y="16995"/>
                  <a:pt x="3347" y="17353"/>
                </a:cubicBezTo>
                <a:cubicBezTo>
                  <a:pt x="3196" y="17393"/>
                  <a:pt x="3034" y="17435"/>
                  <a:pt x="2862" y="17483"/>
                </a:cubicBezTo>
                <a:cubicBezTo>
                  <a:pt x="2688" y="17534"/>
                  <a:pt x="2521" y="17559"/>
                  <a:pt x="2354" y="17559"/>
                </a:cubicBezTo>
                <a:cubicBezTo>
                  <a:pt x="2264" y="17559"/>
                  <a:pt x="2182" y="17514"/>
                  <a:pt x="2111" y="17432"/>
                </a:cubicBezTo>
                <a:cubicBezTo>
                  <a:pt x="2041" y="17342"/>
                  <a:pt x="2005" y="17238"/>
                  <a:pt x="2005" y="17110"/>
                </a:cubicBezTo>
                <a:cubicBezTo>
                  <a:pt x="2005" y="17023"/>
                  <a:pt x="2034" y="16944"/>
                  <a:pt x="2090" y="16873"/>
                </a:cubicBezTo>
                <a:cubicBezTo>
                  <a:pt x="2147" y="16808"/>
                  <a:pt x="2196" y="16746"/>
                  <a:pt x="2241" y="16693"/>
                </a:cubicBezTo>
                <a:cubicBezTo>
                  <a:pt x="2624" y="16235"/>
                  <a:pt x="2897" y="15803"/>
                  <a:pt x="3060" y="15397"/>
                </a:cubicBezTo>
                <a:cubicBezTo>
                  <a:pt x="3220" y="14987"/>
                  <a:pt x="3354" y="14465"/>
                  <a:pt x="3458" y="13813"/>
                </a:cubicBezTo>
                <a:cubicBezTo>
                  <a:pt x="2985" y="13499"/>
                  <a:pt x="2540" y="13129"/>
                  <a:pt x="2123" y="12706"/>
                </a:cubicBezTo>
                <a:cubicBezTo>
                  <a:pt x="1706" y="12279"/>
                  <a:pt x="1342" y="11811"/>
                  <a:pt x="1024" y="11300"/>
                </a:cubicBezTo>
                <a:cubicBezTo>
                  <a:pt x="711" y="10786"/>
                  <a:pt x="459" y="10229"/>
                  <a:pt x="275" y="9623"/>
                </a:cubicBezTo>
                <a:cubicBezTo>
                  <a:pt x="92" y="9021"/>
                  <a:pt x="0" y="8383"/>
                  <a:pt x="0" y="7703"/>
                </a:cubicBezTo>
                <a:cubicBezTo>
                  <a:pt x="0" y="6822"/>
                  <a:pt x="151" y="6000"/>
                  <a:pt x="450" y="5238"/>
                </a:cubicBezTo>
                <a:cubicBezTo>
                  <a:pt x="751" y="4478"/>
                  <a:pt x="1151" y="3798"/>
                  <a:pt x="1650" y="3199"/>
                </a:cubicBezTo>
                <a:cubicBezTo>
                  <a:pt x="2149" y="2598"/>
                  <a:pt x="2716" y="2087"/>
                  <a:pt x="3347" y="1663"/>
                </a:cubicBezTo>
                <a:cubicBezTo>
                  <a:pt x="3978" y="1239"/>
                  <a:pt x="4616" y="898"/>
                  <a:pt x="5261" y="632"/>
                </a:cubicBezTo>
                <a:cubicBezTo>
                  <a:pt x="5832" y="409"/>
                  <a:pt x="6412" y="249"/>
                  <a:pt x="7002" y="150"/>
                </a:cubicBezTo>
                <a:cubicBezTo>
                  <a:pt x="7591" y="48"/>
                  <a:pt x="8179" y="0"/>
                  <a:pt x="8765" y="0"/>
                </a:cubicBezTo>
                <a:moveTo>
                  <a:pt x="8765" y="2160"/>
                </a:moveTo>
                <a:cubicBezTo>
                  <a:pt x="8269" y="2160"/>
                  <a:pt x="7774" y="2202"/>
                  <a:pt x="7278" y="2282"/>
                </a:cubicBezTo>
                <a:cubicBezTo>
                  <a:pt x="6783" y="2366"/>
                  <a:pt x="6287" y="2510"/>
                  <a:pt x="5790" y="2719"/>
                </a:cubicBezTo>
                <a:cubicBezTo>
                  <a:pt x="5348" y="2877"/>
                  <a:pt x="4886" y="3112"/>
                  <a:pt x="4411" y="3419"/>
                </a:cubicBezTo>
                <a:cubicBezTo>
                  <a:pt x="3933" y="3727"/>
                  <a:pt x="3502" y="4086"/>
                  <a:pt x="3114" y="4501"/>
                </a:cubicBezTo>
                <a:cubicBezTo>
                  <a:pt x="2728" y="4916"/>
                  <a:pt x="2413" y="5390"/>
                  <a:pt x="2168" y="5927"/>
                </a:cubicBezTo>
                <a:cubicBezTo>
                  <a:pt x="1925" y="6463"/>
                  <a:pt x="1803" y="7056"/>
                  <a:pt x="1803" y="7703"/>
                </a:cubicBezTo>
                <a:cubicBezTo>
                  <a:pt x="1803" y="8355"/>
                  <a:pt x="1916" y="8925"/>
                  <a:pt x="2147" y="9422"/>
                </a:cubicBezTo>
                <a:cubicBezTo>
                  <a:pt x="2375" y="9919"/>
                  <a:pt x="2667" y="10363"/>
                  <a:pt x="3017" y="10758"/>
                </a:cubicBezTo>
                <a:cubicBezTo>
                  <a:pt x="3373" y="11156"/>
                  <a:pt x="3764" y="11509"/>
                  <a:pt x="4197" y="11811"/>
                </a:cubicBezTo>
                <a:cubicBezTo>
                  <a:pt x="4630" y="12122"/>
                  <a:pt x="5051" y="12407"/>
                  <a:pt x="5465" y="12678"/>
                </a:cubicBezTo>
                <a:lnTo>
                  <a:pt x="5239" y="14177"/>
                </a:lnTo>
                <a:cubicBezTo>
                  <a:pt x="5486" y="14019"/>
                  <a:pt x="5724" y="13827"/>
                  <a:pt x="5955" y="13610"/>
                </a:cubicBezTo>
                <a:cubicBezTo>
                  <a:pt x="6183" y="13395"/>
                  <a:pt x="6407" y="13189"/>
                  <a:pt x="6626" y="12989"/>
                </a:cubicBezTo>
                <a:cubicBezTo>
                  <a:pt x="6979" y="13042"/>
                  <a:pt x="7334" y="13099"/>
                  <a:pt x="7694" y="13152"/>
                </a:cubicBezTo>
                <a:cubicBezTo>
                  <a:pt x="8057" y="13209"/>
                  <a:pt x="8412" y="13232"/>
                  <a:pt x="8765" y="13232"/>
                </a:cubicBezTo>
                <a:cubicBezTo>
                  <a:pt x="9780" y="13232"/>
                  <a:pt x="10771" y="13048"/>
                  <a:pt x="11740" y="12678"/>
                </a:cubicBezTo>
                <a:cubicBezTo>
                  <a:pt x="12197" y="12517"/>
                  <a:pt x="12665" y="12280"/>
                  <a:pt x="13138" y="11978"/>
                </a:cubicBezTo>
                <a:cubicBezTo>
                  <a:pt x="13609" y="11670"/>
                  <a:pt x="14040" y="11306"/>
                  <a:pt x="14421" y="10880"/>
                </a:cubicBezTo>
                <a:cubicBezTo>
                  <a:pt x="14805" y="10459"/>
                  <a:pt x="15120" y="9982"/>
                  <a:pt x="15370" y="9454"/>
                </a:cubicBezTo>
                <a:cubicBezTo>
                  <a:pt x="15617" y="8929"/>
                  <a:pt x="15739" y="8344"/>
                  <a:pt x="15739" y="7703"/>
                </a:cubicBezTo>
                <a:cubicBezTo>
                  <a:pt x="15739" y="7057"/>
                  <a:pt x="15617" y="6464"/>
                  <a:pt x="15370" y="5927"/>
                </a:cubicBezTo>
                <a:cubicBezTo>
                  <a:pt x="15120" y="5391"/>
                  <a:pt x="14805" y="4916"/>
                  <a:pt x="14421" y="4501"/>
                </a:cubicBezTo>
                <a:cubicBezTo>
                  <a:pt x="14040" y="4086"/>
                  <a:pt x="13611" y="3728"/>
                  <a:pt x="13143" y="3420"/>
                </a:cubicBezTo>
                <a:cubicBezTo>
                  <a:pt x="12675" y="3112"/>
                  <a:pt x="12206" y="2878"/>
                  <a:pt x="11740" y="2720"/>
                </a:cubicBezTo>
                <a:cubicBezTo>
                  <a:pt x="11267" y="2511"/>
                  <a:pt x="10780" y="2367"/>
                  <a:pt x="10281" y="2282"/>
                </a:cubicBezTo>
                <a:cubicBezTo>
                  <a:pt x="9782" y="2202"/>
                  <a:pt x="9278" y="2160"/>
                  <a:pt x="8765" y="2160"/>
                </a:cubicBezTo>
                <a:moveTo>
                  <a:pt x="21600" y="11746"/>
                </a:moveTo>
                <a:cubicBezTo>
                  <a:pt x="21600" y="12429"/>
                  <a:pt x="21506" y="13076"/>
                  <a:pt x="21322" y="13672"/>
                </a:cubicBezTo>
                <a:cubicBezTo>
                  <a:pt x="21139" y="14273"/>
                  <a:pt x="20889" y="14829"/>
                  <a:pt x="20574" y="15340"/>
                </a:cubicBezTo>
                <a:cubicBezTo>
                  <a:pt x="20258" y="15854"/>
                  <a:pt x="19891" y="16323"/>
                  <a:pt x="19475" y="16747"/>
                </a:cubicBezTo>
                <a:cubicBezTo>
                  <a:pt x="19058" y="17173"/>
                  <a:pt x="18613" y="17543"/>
                  <a:pt x="18140" y="17856"/>
                </a:cubicBezTo>
                <a:cubicBezTo>
                  <a:pt x="18246" y="18506"/>
                  <a:pt x="18378" y="19031"/>
                  <a:pt x="18540" y="19440"/>
                </a:cubicBezTo>
                <a:cubicBezTo>
                  <a:pt x="18703" y="19841"/>
                  <a:pt x="18973" y="20276"/>
                  <a:pt x="19357" y="20736"/>
                </a:cubicBezTo>
                <a:cubicBezTo>
                  <a:pt x="19402" y="20790"/>
                  <a:pt x="19453" y="20858"/>
                  <a:pt x="19510" y="20931"/>
                </a:cubicBezTo>
                <a:cubicBezTo>
                  <a:pt x="19566" y="21007"/>
                  <a:pt x="19592" y="21092"/>
                  <a:pt x="19592" y="21182"/>
                </a:cubicBezTo>
                <a:cubicBezTo>
                  <a:pt x="19592" y="21326"/>
                  <a:pt x="19555" y="21431"/>
                  <a:pt x="19475" y="21498"/>
                </a:cubicBezTo>
                <a:cubicBezTo>
                  <a:pt x="19397" y="21569"/>
                  <a:pt x="19305" y="21600"/>
                  <a:pt x="19199" y="21600"/>
                </a:cubicBezTo>
                <a:cubicBezTo>
                  <a:pt x="19049" y="21600"/>
                  <a:pt x="18889" y="21572"/>
                  <a:pt x="18714" y="21527"/>
                </a:cubicBezTo>
                <a:cubicBezTo>
                  <a:pt x="18543" y="21473"/>
                  <a:pt x="18387" y="21433"/>
                  <a:pt x="18253" y="21397"/>
                </a:cubicBezTo>
                <a:cubicBezTo>
                  <a:pt x="16855" y="21027"/>
                  <a:pt x="15593" y="20329"/>
                  <a:pt x="14468" y="19302"/>
                </a:cubicBezTo>
                <a:cubicBezTo>
                  <a:pt x="14191" y="19338"/>
                  <a:pt x="13917" y="19369"/>
                  <a:pt x="13652" y="19395"/>
                </a:cubicBezTo>
                <a:cubicBezTo>
                  <a:pt x="13383" y="19423"/>
                  <a:pt x="13113" y="19440"/>
                  <a:pt x="12832" y="19440"/>
                </a:cubicBezTo>
                <a:cubicBezTo>
                  <a:pt x="11865" y="19440"/>
                  <a:pt x="10909" y="19293"/>
                  <a:pt x="9973" y="19002"/>
                </a:cubicBezTo>
                <a:cubicBezTo>
                  <a:pt x="9031" y="18717"/>
                  <a:pt x="8146" y="18279"/>
                  <a:pt x="7313" y="17692"/>
                </a:cubicBezTo>
                <a:lnTo>
                  <a:pt x="7617" y="17475"/>
                </a:lnTo>
                <a:cubicBezTo>
                  <a:pt x="8000" y="17531"/>
                  <a:pt x="8382" y="17559"/>
                  <a:pt x="8765" y="17559"/>
                </a:cubicBezTo>
                <a:cubicBezTo>
                  <a:pt x="10246" y="17559"/>
                  <a:pt x="11677" y="17280"/>
                  <a:pt x="13058" y="16721"/>
                </a:cubicBezTo>
                <a:cubicBezTo>
                  <a:pt x="13892" y="16388"/>
                  <a:pt x="14685" y="15936"/>
                  <a:pt x="15436" y="15374"/>
                </a:cubicBezTo>
                <a:cubicBezTo>
                  <a:pt x="16186" y="14812"/>
                  <a:pt x="16853" y="14149"/>
                  <a:pt x="17432" y="13381"/>
                </a:cubicBezTo>
                <a:cubicBezTo>
                  <a:pt x="18008" y="12618"/>
                  <a:pt x="18470" y="11760"/>
                  <a:pt x="18816" y="10814"/>
                </a:cubicBezTo>
                <a:cubicBezTo>
                  <a:pt x="19162" y="9865"/>
                  <a:pt x="19336" y="8832"/>
                  <a:pt x="19336" y="7703"/>
                </a:cubicBezTo>
                <a:cubicBezTo>
                  <a:pt x="19336" y="7333"/>
                  <a:pt x="19312" y="6957"/>
                  <a:pt x="19267" y="6568"/>
                </a:cubicBezTo>
                <a:cubicBezTo>
                  <a:pt x="19943" y="7217"/>
                  <a:pt x="20501" y="7979"/>
                  <a:pt x="20941" y="8855"/>
                </a:cubicBezTo>
                <a:cubicBezTo>
                  <a:pt x="21379" y="9727"/>
                  <a:pt x="21600" y="10693"/>
                  <a:pt x="21600" y="11746"/>
                </a:cubicBezTo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lIns="19050" tIns="19050" rIns="19050" bIns="19050" anchor="ctr"/>
          <a:lstStyle/>
          <a:p>
            <a:pPr defTabSz="228600" eaLnBrk="1" fontAlgn="auto" hangingPunct="1">
              <a:spcBef>
                <a:spcPts val="0"/>
              </a:spcBef>
              <a:spcAft>
                <a:spcPts val="0"/>
              </a:spcAft>
              <a:defRPr sz="64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2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8201" name="Shape 555"/>
          <p:cNvSpPr>
            <a:spLocks/>
          </p:cNvSpPr>
          <p:nvPr/>
        </p:nvSpPr>
        <p:spPr bwMode="auto">
          <a:xfrm>
            <a:off x="8161338" y="1863725"/>
            <a:ext cx="2528887" cy="1276350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rgbClr val="95CDA4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" name="Shape 559"/>
          <p:cNvSpPr/>
          <p:nvPr/>
        </p:nvSpPr>
        <p:spPr>
          <a:xfrm>
            <a:off x="9190038" y="2247900"/>
            <a:ext cx="573087" cy="4794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12293" y="0"/>
                  <a:pt x="13697" y="343"/>
                  <a:pt x="15005" y="1019"/>
                </a:cubicBezTo>
                <a:cubicBezTo>
                  <a:pt x="16315" y="1699"/>
                  <a:pt x="17460" y="2629"/>
                  <a:pt x="18442" y="3806"/>
                </a:cubicBezTo>
                <a:cubicBezTo>
                  <a:pt x="19421" y="4981"/>
                  <a:pt x="20194" y="6355"/>
                  <a:pt x="20755" y="7924"/>
                </a:cubicBezTo>
                <a:cubicBezTo>
                  <a:pt x="21319" y="9499"/>
                  <a:pt x="21600" y="11174"/>
                  <a:pt x="21600" y="12957"/>
                </a:cubicBezTo>
                <a:cubicBezTo>
                  <a:pt x="21600" y="13674"/>
                  <a:pt x="21545" y="14402"/>
                  <a:pt x="21434" y="15148"/>
                </a:cubicBezTo>
                <a:cubicBezTo>
                  <a:pt x="21322" y="15893"/>
                  <a:pt x="21161" y="16625"/>
                  <a:pt x="20952" y="17339"/>
                </a:cubicBezTo>
                <a:cubicBezTo>
                  <a:pt x="20741" y="18059"/>
                  <a:pt x="20477" y="18744"/>
                  <a:pt x="20162" y="19403"/>
                </a:cubicBezTo>
                <a:cubicBezTo>
                  <a:pt x="19850" y="20057"/>
                  <a:pt x="19498" y="20656"/>
                  <a:pt x="19106" y="21200"/>
                </a:cubicBezTo>
                <a:cubicBezTo>
                  <a:pt x="18931" y="21468"/>
                  <a:pt x="18703" y="21600"/>
                  <a:pt x="18430" y="21600"/>
                </a:cubicBezTo>
                <a:lnTo>
                  <a:pt x="3170" y="21600"/>
                </a:lnTo>
                <a:cubicBezTo>
                  <a:pt x="2887" y="21600"/>
                  <a:pt x="2662" y="21467"/>
                  <a:pt x="2494" y="21200"/>
                </a:cubicBezTo>
                <a:cubicBezTo>
                  <a:pt x="2088" y="20656"/>
                  <a:pt x="1730" y="20057"/>
                  <a:pt x="1426" y="19403"/>
                </a:cubicBezTo>
                <a:cubicBezTo>
                  <a:pt x="1118" y="18744"/>
                  <a:pt x="859" y="18059"/>
                  <a:pt x="650" y="17339"/>
                </a:cubicBezTo>
                <a:cubicBezTo>
                  <a:pt x="439" y="16625"/>
                  <a:pt x="278" y="15893"/>
                  <a:pt x="166" y="15148"/>
                </a:cubicBezTo>
                <a:cubicBezTo>
                  <a:pt x="55" y="14402"/>
                  <a:pt x="0" y="13673"/>
                  <a:pt x="0" y="12957"/>
                </a:cubicBezTo>
                <a:cubicBezTo>
                  <a:pt x="0" y="11163"/>
                  <a:pt x="281" y="9487"/>
                  <a:pt x="845" y="7918"/>
                </a:cubicBezTo>
                <a:cubicBezTo>
                  <a:pt x="1406" y="6354"/>
                  <a:pt x="2179" y="4981"/>
                  <a:pt x="3158" y="3806"/>
                </a:cubicBezTo>
                <a:cubicBezTo>
                  <a:pt x="4140" y="2629"/>
                  <a:pt x="5285" y="1699"/>
                  <a:pt x="6595" y="1019"/>
                </a:cubicBezTo>
                <a:cubicBezTo>
                  <a:pt x="7903" y="343"/>
                  <a:pt x="9305" y="0"/>
                  <a:pt x="10800" y="0"/>
                </a:cubicBezTo>
                <a:moveTo>
                  <a:pt x="3149" y="14572"/>
                </a:moveTo>
                <a:cubicBezTo>
                  <a:pt x="3523" y="14572"/>
                  <a:pt x="3842" y="14414"/>
                  <a:pt x="4102" y="14100"/>
                </a:cubicBezTo>
                <a:cubicBezTo>
                  <a:pt x="4361" y="13792"/>
                  <a:pt x="4493" y="13409"/>
                  <a:pt x="4493" y="12957"/>
                </a:cubicBezTo>
                <a:cubicBezTo>
                  <a:pt x="4493" y="12508"/>
                  <a:pt x="4361" y="12128"/>
                  <a:pt x="4097" y="11822"/>
                </a:cubicBezTo>
                <a:cubicBezTo>
                  <a:pt x="3833" y="11512"/>
                  <a:pt x="3516" y="11359"/>
                  <a:pt x="3149" y="11359"/>
                </a:cubicBezTo>
                <a:cubicBezTo>
                  <a:pt x="2772" y="11359"/>
                  <a:pt x="2455" y="11511"/>
                  <a:pt x="2201" y="11822"/>
                </a:cubicBezTo>
                <a:cubicBezTo>
                  <a:pt x="1944" y="12128"/>
                  <a:pt x="1814" y="12508"/>
                  <a:pt x="1814" y="12957"/>
                </a:cubicBezTo>
                <a:cubicBezTo>
                  <a:pt x="1814" y="13409"/>
                  <a:pt x="1944" y="13792"/>
                  <a:pt x="2201" y="14100"/>
                </a:cubicBezTo>
                <a:cubicBezTo>
                  <a:pt x="2455" y="14414"/>
                  <a:pt x="2772" y="14572"/>
                  <a:pt x="3149" y="14572"/>
                </a:cubicBezTo>
                <a:moveTo>
                  <a:pt x="5388" y="8105"/>
                </a:moveTo>
                <a:cubicBezTo>
                  <a:pt x="5762" y="8105"/>
                  <a:pt x="6086" y="7944"/>
                  <a:pt x="6353" y="7621"/>
                </a:cubicBezTo>
                <a:cubicBezTo>
                  <a:pt x="6622" y="7302"/>
                  <a:pt x="6756" y="6916"/>
                  <a:pt x="6756" y="6467"/>
                </a:cubicBezTo>
                <a:cubicBezTo>
                  <a:pt x="6756" y="6015"/>
                  <a:pt x="6622" y="5635"/>
                  <a:pt x="6353" y="5327"/>
                </a:cubicBezTo>
                <a:cubicBezTo>
                  <a:pt x="6086" y="5021"/>
                  <a:pt x="5762" y="4866"/>
                  <a:pt x="5388" y="4866"/>
                </a:cubicBezTo>
                <a:cubicBezTo>
                  <a:pt x="5028" y="4866"/>
                  <a:pt x="4714" y="5021"/>
                  <a:pt x="4447" y="5327"/>
                </a:cubicBezTo>
                <a:cubicBezTo>
                  <a:pt x="4178" y="5635"/>
                  <a:pt x="4044" y="6015"/>
                  <a:pt x="4044" y="6467"/>
                </a:cubicBezTo>
                <a:cubicBezTo>
                  <a:pt x="4044" y="6916"/>
                  <a:pt x="4178" y="7302"/>
                  <a:pt x="4447" y="7621"/>
                </a:cubicBezTo>
                <a:cubicBezTo>
                  <a:pt x="4714" y="7944"/>
                  <a:pt x="5028" y="8105"/>
                  <a:pt x="5388" y="8105"/>
                </a:cubicBezTo>
                <a:moveTo>
                  <a:pt x="11995" y="15053"/>
                </a:moveTo>
                <a:cubicBezTo>
                  <a:pt x="12026" y="14923"/>
                  <a:pt x="12084" y="14673"/>
                  <a:pt x="12173" y="14293"/>
                </a:cubicBezTo>
                <a:cubicBezTo>
                  <a:pt x="12262" y="13918"/>
                  <a:pt x="12365" y="13478"/>
                  <a:pt x="12482" y="12977"/>
                </a:cubicBezTo>
                <a:cubicBezTo>
                  <a:pt x="12600" y="12476"/>
                  <a:pt x="12727" y="11955"/>
                  <a:pt x="12862" y="11405"/>
                </a:cubicBezTo>
                <a:cubicBezTo>
                  <a:pt x="12996" y="10861"/>
                  <a:pt x="13114" y="10351"/>
                  <a:pt x="13212" y="9882"/>
                </a:cubicBezTo>
                <a:cubicBezTo>
                  <a:pt x="13313" y="9415"/>
                  <a:pt x="13399" y="9009"/>
                  <a:pt x="13471" y="8670"/>
                </a:cubicBezTo>
                <a:cubicBezTo>
                  <a:pt x="13543" y="8330"/>
                  <a:pt x="13579" y="8131"/>
                  <a:pt x="13579" y="8076"/>
                </a:cubicBezTo>
                <a:cubicBezTo>
                  <a:pt x="13579" y="7869"/>
                  <a:pt x="13512" y="7682"/>
                  <a:pt x="13380" y="7527"/>
                </a:cubicBezTo>
                <a:cubicBezTo>
                  <a:pt x="13246" y="7371"/>
                  <a:pt x="13090" y="7293"/>
                  <a:pt x="12914" y="7293"/>
                </a:cubicBezTo>
                <a:cubicBezTo>
                  <a:pt x="12761" y="7293"/>
                  <a:pt x="12624" y="7345"/>
                  <a:pt x="12506" y="7458"/>
                </a:cubicBezTo>
                <a:cubicBezTo>
                  <a:pt x="12386" y="7567"/>
                  <a:pt x="12305" y="7711"/>
                  <a:pt x="12259" y="7886"/>
                </a:cubicBezTo>
                <a:lnTo>
                  <a:pt x="10706" y="14598"/>
                </a:lnTo>
                <a:cubicBezTo>
                  <a:pt x="10409" y="14618"/>
                  <a:pt x="10126" y="14696"/>
                  <a:pt x="9857" y="14840"/>
                </a:cubicBezTo>
                <a:cubicBezTo>
                  <a:pt x="9590" y="14984"/>
                  <a:pt x="9358" y="15174"/>
                  <a:pt x="9163" y="15419"/>
                </a:cubicBezTo>
                <a:cubicBezTo>
                  <a:pt x="8966" y="15663"/>
                  <a:pt x="8813" y="15945"/>
                  <a:pt x="8702" y="16265"/>
                </a:cubicBezTo>
                <a:cubicBezTo>
                  <a:pt x="8592" y="16588"/>
                  <a:pt x="8537" y="16927"/>
                  <a:pt x="8537" y="17284"/>
                </a:cubicBezTo>
                <a:cubicBezTo>
                  <a:pt x="8537" y="18039"/>
                  <a:pt x="8755" y="18678"/>
                  <a:pt x="9197" y="19199"/>
                </a:cubicBezTo>
                <a:cubicBezTo>
                  <a:pt x="9638" y="19726"/>
                  <a:pt x="10171" y="19988"/>
                  <a:pt x="10800" y="19988"/>
                </a:cubicBezTo>
                <a:cubicBezTo>
                  <a:pt x="11429" y="19988"/>
                  <a:pt x="11962" y="19726"/>
                  <a:pt x="12403" y="19199"/>
                </a:cubicBezTo>
                <a:cubicBezTo>
                  <a:pt x="12842" y="18678"/>
                  <a:pt x="13063" y="18039"/>
                  <a:pt x="13063" y="17284"/>
                </a:cubicBezTo>
                <a:cubicBezTo>
                  <a:pt x="13063" y="16835"/>
                  <a:pt x="12962" y="16418"/>
                  <a:pt x="12763" y="16032"/>
                </a:cubicBezTo>
                <a:cubicBezTo>
                  <a:pt x="12564" y="15646"/>
                  <a:pt x="12307" y="15321"/>
                  <a:pt x="11995" y="15053"/>
                </a:cubicBezTo>
                <a:moveTo>
                  <a:pt x="10800" y="2177"/>
                </a:moveTo>
                <a:cubicBezTo>
                  <a:pt x="10426" y="2177"/>
                  <a:pt x="10106" y="2335"/>
                  <a:pt x="9847" y="2646"/>
                </a:cubicBezTo>
                <a:cubicBezTo>
                  <a:pt x="9586" y="2960"/>
                  <a:pt x="9456" y="3343"/>
                  <a:pt x="9456" y="3792"/>
                </a:cubicBezTo>
                <a:cubicBezTo>
                  <a:pt x="9456" y="4241"/>
                  <a:pt x="9586" y="4621"/>
                  <a:pt x="9847" y="4927"/>
                </a:cubicBezTo>
                <a:cubicBezTo>
                  <a:pt x="10106" y="5237"/>
                  <a:pt x="10426" y="5390"/>
                  <a:pt x="10800" y="5390"/>
                </a:cubicBezTo>
                <a:cubicBezTo>
                  <a:pt x="11174" y="5390"/>
                  <a:pt x="11494" y="5238"/>
                  <a:pt x="11753" y="4927"/>
                </a:cubicBezTo>
                <a:cubicBezTo>
                  <a:pt x="12014" y="4621"/>
                  <a:pt x="12144" y="4241"/>
                  <a:pt x="12144" y="3792"/>
                </a:cubicBezTo>
                <a:cubicBezTo>
                  <a:pt x="12144" y="3343"/>
                  <a:pt x="12014" y="2960"/>
                  <a:pt x="11753" y="2646"/>
                </a:cubicBezTo>
                <a:cubicBezTo>
                  <a:pt x="11494" y="2335"/>
                  <a:pt x="11174" y="2177"/>
                  <a:pt x="10800" y="2177"/>
                </a:cubicBezTo>
                <a:moveTo>
                  <a:pt x="14844" y="6467"/>
                </a:moveTo>
                <a:cubicBezTo>
                  <a:pt x="14844" y="6916"/>
                  <a:pt x="14978" y="7299"/>
                  <a:pt x="15247" y="7610"/>
                </a:cubicBezTo>
                <a:cubicBezTo>
                  <a:pt x="15514" y="7921"/>
                  <a:pt x="15835" y="8076"/>
                  <a:pt x="16212" y="8076"/>
                </a:cubicBezTo>
                <a:cubicBezTo>
                  <a:pt x="16586" y="8076"/>
                  <a:pt x="16903" y="7921"/>
                  <a:pt x="17165" y="7610"/>
                </a:cubicBezTo>
                <a:cubicBezTo>
                  <a:pt x="17426" y="7299"/>
                  <a:pt x="17556" y="6916"/>
                  <a:pt x="17556" y="6467"/>
                </a:cubicBezTo>
                <a:cubicBezTo>
                  <a:pt x="17556" y="6015"/>
                  <a:pt x="17426" y="5635"/>
                  <a:pt x="17165" y="5327"/>
                </a:cubicBezTo>
                <a:cubicBezTo>
                  <a:pt x="16903" y="5021"/>
                  <a:pt x="16586" y="4866"/>
                  <a:pt x="16212" y="4866"/>
                </a:cubicBezTo>
                <a:cubicBezTo>
                  <a:pt x="15835" y="4866"/>
                  <a:pt x="15514" y="5022"/>
                  <a:pt x="15247" y="5327"/>
                </a:cubicBezTo>
                <a:cubicBezTo>
                  <a:pt x="14978" y="5635"/>
                  <a:pt x="14844" y="6015"/>
                  <a:pt x="14844" y="6467"/>
                </a:cubicBezTo>
                <a:moveTo>
                  <a:pt x="18451" y="14572"/>
                </a:moveTo>
                <a:cubicBezTo>
                  <a:pt x="18828" y="14572"/>
                  <a:pt x="19142" y="14414"/>
                  <a:pt x="19399" y="14100"/>
                </a:cubicBezTo>
                <a:cubicBezTo>
                  <a:pt x="19656" y="13792"/>
                  <a:pt x="19786" y="13409"/>
                  <a:pt x="19786" y="12957"/>
                </a:cubicBezTo>
                <a:cubicBezTo>
                  <a:pt x="19786" y="12508"/>
                  <a:pt x="19656" y="12128"/>
                  <a:pt x="19399" y="11822"/>
                </a:cubicBezTo>
                <a:cubicBezTo>
                  <a:pt x="19142" y="11512"/>
                  <a:pt x="18828" y="11359"/>
                  <a:pt x="18451" y="11359"/>
                </a:cubicBezTo>
                <a:cubicBezTo>
                  <a:pt x="18077" y="11359"/>
                  <a:pt x="17758" y="11511"/>
                  <a:pt x="17498" y="11822"/>
                </a:cubicBezTo>
                <a:cubicBezTo>
                  <a:pt x="17237" y="12128"/>
                  <a:pt x="17107" y="12508"/>
                  <a:pt x="17107" y="12957"/>
                </a:cubicBezTo>
                <a:cubicBezTo>
                  <a:pt x="17107" y="13409"/>
                  <a:pt x="17237" y="13792"/>
                  <a:pt x="17498" y="14100"/>
                </a:cubicBezTo>
                <a:cubicBezTo>
                  <a:pt x="17758" y="14414"/>
                  <a:pt x="18077" y="14572"/>
                  <a:pt x="18451" y="14572"/>
                </a:cubicBezTo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lIns="19050" tIns="19050" rIns="19050" bIns="19050" anchor="ctr"/>
          <a:lstStyle/>
          <a:p>
            <a:pPr defTabSz="228600" eaLnBrk="1" fontAlgn="auto" hangingPunct="1">
              <a:spcBef>
                <a:spcPts val="0"/>
              </a:spcBef>
              <a:spcAft>
                <a:spcPts val="0"/>
              </a:spcAft>
              <a:defRPr sz="64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2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4" name="Shape 540"/>
          <p:cNvSpPr/>
          <p:nvPr/>
        </p:nvSpPr>
        <p:spPr>
          <a:xfrm>
            <a:off x="3783013" y="3457575"/>
            <a:ext cx="1962150" cy="277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 sz="1800" spc="0">
                <a:solidFill>
                  <a:srgbClr val="000000"/>
                </a:solidFill>
              </a:defRPr>
            </a:pPr>
            <a:r>
              <a:rPr lang="zh-CN" altLang="en-US" sz="1800" spc="42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请关注公众号</a:t>
            </a:r>
            <a:endParaRPr lang="zh-CN" altLang="en-US" sz="1800" spc="42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Shape 540"/>
          <p:cNvSpPr/>
          <p:nvPr/>
        </p:nvSpPr>
        <p:spPr>
          <a:xfrm>
            <a:off x="6040438" y="3457575"/>
            <a:ext cx="1962150" cy="277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 sz="1800" spc="0">
                <a:solidFill>
                  <a:srgbClr val="000000"/>
                </a:solidFill>
              </a:defRPr>
            </a:pPr>
            <a:r>
              <a:rPr lang="zh-CN" altLang="en-US" sz="1800" spc="42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请关注公众号</a:t>
            </a:r>
            <a:endParaRPr lang="zh-CN" altLang="en-US" sz="1800" spc="42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Shape 540"/>
          <p:cNvSpPr/>
          <p:nvPr/>
        </p:nvSpPr>
        <p:spPr>
          <a:xfrm>
            <a:off x="8389938" y="3457575"/>
            <a:ext cx="1962150" cy="277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 sz="1800" spc="0">
                <a:solidFill>
                  <a:srgbClr val="000000"/>
                </a:solidFill>
              </a:defRPr>
            </a:pPr>
            <a:r>
              <a:rPr lang="zh-CN" altLang="en-US" sz="1800" spc="42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请关注公众号</a:t>
            </a:r>
            <a:endParaRPr lang="zh-CN" altLang="en-US" sz="1800" spc="42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593850" y="3906838"/>
            <a:ext cx="1871663" cy="9874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小白，一个资深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设计师，专注研究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多年，帮你解决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烦恼，喜欢大家多多支持，谢谢！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783013" y="3906838"/>
            <a:ext cx="1871662" cy="9874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小白，一个资深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设计师，专注研究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多年，帮你解决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烦恼，喜欢大家多多支持，谢谢！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389938" y="3906838"/>
            <a:ext cx="1871662" cy="9874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小白，一个资深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设计师，专注研究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多年，帮你解决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烦恼，喜欢大家多多支持，谢谢！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040438" y="3906838"/>
            <a:ext cx="1871662" cy="9874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小白，一个资深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设计师，专注研究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多年，帮你解决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烦恼，喜欢大家多多支持，谢谢！</a:t>
            </a:r>
          </a:p>
        </p:txBody>
      </p:sp>
      <p:pic>
        <p:nvPicPr>
          <p:cNvPr id="8210" name="图片 32" descr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79375"/>
            <a:ext cx="530225" cy="78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文本框 48"/>
          <p:cNvSpPr txBox="1"/>
          <p:nvPr/>
        </p:nvSpPr>
        <p:spPr>
          <a:xfrm>
            <a:off x="631825" y="60325"/>
            <a:ext cx="2152650" cy="741363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t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请关注公众号</a:t>
            </a:r>
            <a:endParaRPr lang="zh-CN" altLang="en-US" sz="2000" b="1" kern="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32" descr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79375"/>
            <a:ext cx="530225" cy="78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文本框 48"/>
          <p:cNvSpPr txBox="1"/>
          <p:nvPr/>
        </p:nvSpPr>
        <p:spPr>
          <a:xfrm>
            <a:off x="631825" y="60325"/>
            <a:ext cx="2152650" cy="741363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t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请关注公众号</a:t>
            </a:r>
            <a:endParaRPr lang="zh-CN" altLang="en-US" sz="2000" b="1" kern="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9" name="Freeform 6"/>
          <p:cNvSpPr/>
          <p:nvPr/>
        </p:nvSpPr>
        <p:spPr bwMode="auto">
          <a:xfrm>
            <a:off x="7727950" y="2016125"/>
            <a:ext cx="2498725" cy="1522413"/>
          </a:xfrm>
          <a:custGeom>
            <a:avLst/>
            <a:gdLst>
              <a:gd name="T0" fmla="*/ 675 w 675"/>
              <a:gd name="T1" fmla="*/ 90 h 411"/>
              <a:gd name="T2" fmla="*/ 505 w 675"/>
              <a:gd name="T3" fmla="*/ 45 h 411"/>
              <a:gd name="T4" fmla="*/ 338 w 675"/>
              <a:gd name="T5" fmla="*/ 0 h 411"/>
              <a:gd name="T6" fmla="*/ 170 w 675"/>
              <a:gd name="T7" fmla="*/ 45 h 411"/>
              <a:gd name="T8" fmla="*/ 0 w 675"/>
              <a:gd name="T9" fmla="*/ 90 h 411"/>
              <a:gd name="T10" fmla="*/ 0 w 675"/>
              <a:gd name="T11" fmla="*/ 90 h 411"/>
              <a:gd name="T12" fmla="*/ 0 w 675"/>
              <a:gd name="T13" fmla="*/ 411 h 411"/>
              <a:gd name="T14" fmla="*/ 675 w 675"/>
              <a:gd name="T15" fmla="*/ 411 h 411"/>
              <a:gd name="T16" fmla="*/ 675 w 675"/>
              <a:gd name="T17" fmla="*/ 90 h 411"/>
              <a:gd name="T18" fmla="*/ 675 w 675"/>
              <a:gd name="T19" fmla="*/ 9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411">
                <a:moveTo>
                  <a:pt x="675" y="90"/>
                </a:moveTo>
                <a:lnTo>
                  <a:pt x="505" y="45"/>
                </a:lnTo>
                <a:lnTo>
                  <a:pt x="338" y="0"/>
                </a:lnTo>
                <a:lnTo>
                  <a:pt x="170" y="45"/>
                </a:lnTo>
                <a:lnTo>
                  <a:pt x="0" y="90"/>
                </a:lnTo>
                <a:lnTo>
                  <a:pt x="0" y="90"/>
                </a:lnTo>
                <a:lnTo>
                  <a:pt x="0" y="411"/>
                </a:lnTo>
                <a:lnTo>
                  <a:pt x="675" y="411"/>
                </a:lnTo>
                <a:lnTo>
                  <a:pt x="675" y="90"/>
                </a:lnTo>
                <a:lnTo>
                  <a:pt x="675" y="90"/>
                </a:lnTo>
                <a:close/>
              </a:path>
            </a:pathLst>
          </a:custGeom>
          <a:solidFill>
            <a:srgbClr val="95CDA4"/>
          </a:solidFill>
          <a:ln>
            <a:noFill/>
          </a:ln>
          <a:effectLst/>
        </p:spPr>
        <p:txBody>
          <a:bodyPr lIns="68580" tIns="567000" rIns="68580" bIns="34290"/>
          <a:lstStyle/>
          <a:p>
            <a:pPr algn="ctr" defTabSz="685165" eaLnBrk="1" fontAlgn="auto" hangingPunct="1">
              <a:lnSpc>
                <a:spcPts val="1125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100" kern="0" dirty="0">
                <a:solidFill>
                  <a:schemeClr val="bg1"/>
                </a:solidFill>
                <a:latin typeface="微软雅黑" panose="020B0503020204020204" charset="-122"/>
                <a:ea typeface="+mn-ea"/>
                <a:cs typeface="UKIJ Qolyazma" pitchFamily="18" charset="0"/>
              </a:rPr>
              <a:t>72</a:t>
            </a:r>
            <a:r>
              <a:rPr lang="en-US" altLang="zh-CN" kern="0" dirty="0">
                <a:solidFill>
                  <a:schemeClr val="bg1"/>
                </a:solidFill>
                <a:latin typeface="微软雅黑" panose="020B0503020204020204" charset="-122"/>
                <a:ea typeface="+mn-ea"/>
                <a:cs typeface="UKIJ Qolyazma" pitchFamily="18" charset="0"/>
              </a:rPr>
              <a:t>%</a:t>
            </a:r>
          </a:p>
          <a:p>
            <a:pPr algn="ctr" defTabSz="685165" eaLnBrk="1" fontAlgn="auto" hangingPunct="1">
              <a:lnSpc>
                <a:spcPts val="1125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da-DK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单击此处输入文本，单击此处输入文本，单击此处输入文本</a:t>
            </a:r>
          </a:p>
          <a:p>
            <a:pPr algn="ctr" defTabSz="685165" eaLnBrk="1" fontAlgn="auto" hangingPunct="1">
              <a:lnSpc>
                <a:spcPts val="1125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00" kern="0" dirty="0">
              <a:solidFill>
                <a:schemeClr val="bg1"/>
              </a:solidFill>
              <a:latin typeface="微软雅黑" panose="020B0503020204020204" charset="-122"/>
              <a:ea typeface="+mn-ea"/>
            </a:endParaRPr>
          </a:p>
        </p:txBody>
      </p:sp>
      <p:sp>
        <p:nvSpPr>
          <p:cNvPr id="30" name="Freeform 7"/>
          <p:cNvSpPr/>
          <p:nvPr/>
        </p:nvSpPr>
        <p:spPr bwMode="auto">
          <a:xfrm>
            <a:off x="7727950" y="3749675"/>
            <a:ext cx="2498725" cy="936625"/>
          </a:xfrm>
          <a:custGeom>
            <a:avLst/>
            <a:gdLst>
              <a:gd name="T0" fmla="*/ 0 w 675"/>
              <a:gd name="T1" fmla="*/ 0 h 253"/>
              <a:gd name="T2" fmla="*/ 0 w 675"/>
              <a:gd name="T3" fmla="*/ 163 h 253"/>
              <a:gd name="T4" fmla="*/ 0 w 675"/>
              <a:gd name="T5" fmla="*/ 163 h 253"/>
              <a:gd name="T6" fmla="*/ 170 w 675"/>
              <a:gd name="T7" fmla="*/ 208 h 253"/>
              <a:gd name="T8" fmla="*/ 338 w 675"/>
              <a:gd name="T9" fmla="*/ 253 h 253"/>
              <a:gd name="T10" fmla="*/ 505 w 675"/>
              <a:gd name="T11" fmla="*/ 208 h 253"/>
              <a:gd name="T12" fmla="*/ 675 w 675"/>
              <a:gd name="T13" fmla="*/ 163 h 253"/>
              <a:gd name="T14" fmla="*/ 675 w 675"/>
              <a:gd name="T15" fmla="*/ 163 h 253"/>
              <a:gd name="T16" fmla="*/ 675 w 675"/>
              <a:gd name="T17" fmla="*/ 0 h 253"/>
              <a:gd name="T18" fmla="*/ 0 w 675"/>
              <a:gd name="T19" fmla="*/ 0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253">
                <a:moveTo>
                  <a:pt x="0" y="0"/>
                </a:moveTo>
                <a:lnTo>
                  <a:pt x="0" y="163"/>
                </a:lnTo>
                <a:lnTo>
                  <a:pt x="0" y="163"/>
                </a:lnTo>
                <a:lnTo>
                  <a:pt x="170" y="208"/>
                </a:lnTo>
                <a:lnTo>
                  <a:pt x="338" y="253"/>
                </a:lnTo>
                <a:lnTo>
                  <a:pt x="505" y="208"/>
                </a:lnTo>
                <a:lnTo>
                  <a:pt x="675" y="163"/>
                </a:lnTo>
                <a:lnTo>
                  <a:pt x="675" y="163"/>
                </a:lnTo>
                <a:lnTo>
                  <a:pt x="675" y="0"/>
                </a:lnTo>
                <a:lnTo>
                  <a:pt x="0" y="0"/>
                </a:lnTo>
                <a:close/>
              </a:path>
            </a:pathLst>
          </a:custGeom>
          <a:solidFill>
            <a:srgbClr val="F6A9C3"/>
          </a:solidFill>
          <a:ln>
            <a:noFill/>
          </a:ln>
          <a:effectLst/>
        </p:spPr>
        <p:txBody>
          <a:bodyPr lIns="68580" tIns="459000" rIns="68580" bIns="34290"/>
          <a:lstStyle>
            <a:lvl1pPr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42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42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42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42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ts val="1125"/>
              </a:lnSpc>
            </a:pPr>
            <a:r>
              <a:rPr lang="en-US" altLang="zh-CN" sz="4100">
                <a:solidFill>
                  <a:schemeClr val="bg1"/>
                </a:solidFill>
                <a:latin typeface="微软雅黑" panose="020B0503020204020204" pitchFamily="34" charset="-122"/>
                <a:ea typeface="UKIJ Qolyazma"/>
                <a:cs typeface="UKIJ Qolyazma"/>
              </a:rPr>
              <a:t>28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UKIJ Qolyazma"/>
                <a:cs typeface="UKIJ Qolyazma"/>
              </a:rPr>
              <a:t>%</a:t>
            </a:r>
          </a:p>
          <a:p>
            <a:pPr eaLnBrk="1" hangingPunct="1"/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UKIJ Qolyazma"/>
              <a:cs typeface="UKIJ Qolyazma"/>
            </a:endParaRPr>
          </a:p>
        </p:txBody>
      </p:sp>
      <p:cxnSp>
        <p:nvCxnSpPr>
          <p:cNvPr id="9222" name="直接连接符 30"/>
          <p:cNvCxnSpPr>
            <a:cxnSpLocks noChangeShapeType="1"/>
          </p:cNvCxnSpPr>
          <p:nvPr/>
        </p:nvCxnSpPr>
        <p:spPr bwMode="auto">
          <a:xfrm flipH="1">
            <a:off x="1462088" y="3525838"/>
            <a:ext cx="6265862" cy="0"/>
          </a:xfrm>
          <a:prstGeom prst="line">
            <a:avLst/>
          </a:prstGeom>
          <a:noFill/>
          <a:ln w="6350" algn="ctr">
            <a:solidFill>
              <a:srgbClr val="95CDA4">
                <a:alpha val="25098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23" name="直接连接符 31"/>
          <p:cNvCxnSpPr>
            <a:cxnSpLocks noChangeShapeType="1"/>
            <a:stCxn id="30" idx="0"/>
          </p:cNvCxnSpPr>
          <p:nvPr/>
        </p:nvCxnSpPr>
        <p:spPr bwMode="auto">
          <a:xfrm flipH="1">
            <a:off x="1462088" y="3765550"/>
            <a:ext cx="6265862" cy="0"/>
          </a:xfrm>
          <a:prstGeom prst="line">
            <a:avLst/>
          </a:prstGeom>
          <a:noFill/>
          <a:ln w="6350" algn="ctr">
            <a:solidFill>
              <a:srgbClr val="F6A9C3">
                <a:alpha val="25098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" name="TextBox 13"/>
          <p:cNvSpPr txBox="1"/>
          <p:nvPr/>
        </p:nvSpPr>
        <p:spPr>
          <a:xfrm flipH="1">
            <a:off x="1462088" y="2398713"/>
            <a:ext cx="2803525" cy="331787"/>
          </a:xfrm>
          <a:prstGeom prst="rect">
            <a:avLst/>
          </a:prstGeom>
          <a:noFill/>
          <a:ln>
            <a:noFill/>
          </a:ln>
        </p:spPr>
        <p:txBody>
          <a:bodyPr lIns="68576" tIns="34288" rIns="68576" bIns="34288">
            <a:spAutoFit/>
          </a:bodyPr>
          <a:lstStyle>
            <a:defPPr>
              <a:defRPr lang="zh-CN"/>
            </a:defPPr>
            <a:lvl1pPr algn="ctr" eaLnBrk="0" hangingPunct="0">
              <a:defRPr sz="22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defTabSz="6851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700" kern="0">
                <a:solidFill>
                  <a:schemeClr val="tx1">
                    <a:lumMod val="50000"/>
                    <a:lumOff val="50000"/>
                  </a:schemeClr>
                </a:solidFill>
              </a:rPr>
              <a:t>请关注公众号</a:t>
            </a:r>
          </a:p>
        </p:txBody>
      </p:sp>
      <p:sp>
        <p:nvSpPr>
          <p:cNvPr id="34" name="TextBox 14"/>
          <p:cNvSpPr txBox="1"/>
          <p:nvPr/>
        </p:nvSpPr>
        <p:spPr>
          <a:xfrm>
            <a:off x="1462088" y="2687638"/>
            <a:ext cx="5281612" cy="546100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小白，一个资深</a:t>
            </a:r>
            <a:r>
              <a:rPr lang="en-US" altLang="zh-CN" sz="11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1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设计师，专注研究</a:t>
            </a:r>
            <a:r>
              <a:rPr lang="en-US" altLang="zh-CN" sz="11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1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多年，帮你解决</a:t>
            </a:r>
            <a:r>
              <a:rPr lang="en-US" altLang="zh-CN" sz="11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1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烦恼，喜欢大家多多支持，谢谢！</a:t>
            </a:r>
          </a:p>
        </p:txBody>
      </p:sp>
      <p:sp>
        <p:nvSpPr>
          <p:cNvPr id="35" name="TextBox 15"/>
          <p:cNvSpPr txBox="1"/>
          <p:nvPr/>
        </p:nvSpPr>
        <p:spPr>
          <a:xfrm flipH="1">
            <a:off x="1462088" y="3965575"/>
            <a:ext cx="2803525" cy="330200"/>
          </a:xfrm>
          <a:prstGeom prst="rect">
            <a:avLst/>
          </a:prstGeom>
          <a:noFill/>
          <a:ln>
            <a:noFill/>
          </a:ln>
        </p:spPr>
        <p:txBody>
          <a:bodyPr lIns="68576" tIns="34288" rIns="68576" bIns="34288">
            <a:spAutoFit/>
          </a:bodyPr>
          <a:lstStyle>
            <a:defPPr>
              <a:defRPr lang="zh-CN"/>
            </a:defPPr>
            <a:lvl1pPr eaLnBrk="0" hangingPunct="0">
              <a:defRPr sz="22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700" kern="0">
                <a:solidFill>
                  <a:schemeClr val="tx1">
                    <a:lumMod val="50000"/>
                    <a:lumOff val="50000"/>
                  </a:schemeClr>
                </a:solidFill>
              </a:rPr>
              <a:t>请关注公众号</a:t>
            </a:r>
          </a:p>
        </p:txBody>
      </p:sp>
      <p:sp>
        <p:nvSpPr>
          <p:cNvPr id="36" name="TextBox 16"/>
          <p:cNvSpPr txBox="1"/>
          <p:nvPr/>
        </p:nvSpPr>
        <p:spPr>
          <a:xfrm>
            <a:off x="1462088" y="4270375"/>
            <a:ext cx="5281612" cy="547688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小白，一个资深</a:t>
            </a:r>
            <a:r>
              <a:rPr lang="en-US" altLang="zh-CN" sz="11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1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设计师，专注研究</a:t>
            </a:r>
            <a:r>
              <a:rPr lang="en-US" altLang="zh-CN" sz="11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1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多年，帮你解决</a:t>
            </a:r>
            <a:r>
              <a:rPr lang="en-US" altLang="zh-CN" sz="11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1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烦恼，喜欢大家多多支持，谢谢！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32" descr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79375"/>
            <a:ext cx="530225" cy="78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文本框 48"/>
          <p:cNvSpPr txBox="1"/>
          <p:nvPr/>
        </p:nvSpPr>
        <p:spPr>
          <a:xfrm>
            <a:off x="631825" y="60325"/>
            <a:ext cx="2152650" cy="741363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t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请关注公众号</a:t>
            </a:r>
            <a:endParaRPr lang="zh-CN" altLang="en-US" sz="2000" b="1" kern="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4" name="任意多边形 43"/>
          <p:cNvSpPr/>
          <p:nvPr/>
        </p:nvSpPr>
        <p:spPr>
          <a:xfrm flipH="1">
            <a:off x="7775575" y="2355850"/>
            <a:ext cx="420688" cy="2495550"/>
          </a:xfrm>
          <a:custGeom>
            <a:avLst/>
            <a:gdLst>
              <a:gd name="connisteX0" fmla="*/ 308052 w 419812"/>
              <a:gd name="connsiteY0" fmla="*/ 0 h 2495550"/>
              <a:gd name="connisteX1" fmla="*/ 1347 w 419812"/>
              <a:gd name="connsiteY1" fmla="*/ 1156970 h 2495550"/>
              <a:gd name="connisteX2" fmla="*/ 419812 w 419812"/>
              <a:gd name="connsiteY2" fmla="*/ 2495550 h 249555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419812" h="2495550">
                <a:moveTo>
                  <a:pt x="308052" y="0"/>
                </a:moveTo>
                <a:cubicBezTo>
                  <a:pt x="238202" y="204470"/>
                  <a:pt x="-20878" y="657860"/>
                  <a:pt x="1347" y="1156970"/>
                </a:cubicBezTo>
                <a:cubicBezTo>
                  <a:pt x="23572" y="1656080"/>
                  <a:pt x="330277" y="2251075"/>
                  <a:pt x="419812" y="2495550"/>
                </a:cubicBezTo>
              </a:path>
            </a:pathLst>
          </a:custGeom>
          <a:noFill/>
          <a:ln>
            <a:solidFill>
              <a:srgbClr val="FFC1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3898900" y="2465388"/>
            <a:ext cx="420688" cy="2495550"/>
          </a:xfrm>
          <a:custGeom>
            <a:avLst/>
            <a:gdLst>
              <a:gd name="connisteX0" fmla="*/ 308052 w 419812"/>
              <a:gd name="connsiteY0" fmla="*/ 0 h 2495550"/>
              <a:gd name="connisteX1" fmla="*/ 1347 w 419812"/>
              <a:gd name="connsiteY1" fmla="*/ 1156970 h 2495550"/>
              <a:gd name="connisteX2" fmla="*/ 419812 w 419812"/>
              <a:gd name="connsiteY2" fmla="*/ 2495550 h 249555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419812" h="2495550">
                <a:moveTo>
                  <a:pt x="308052" y="0"/>
                </a:moveTo>
                <a:cubicBezTo>
                  <a:pt x="238202" y="204470"/>
                  <a:pt x="-20878" y="657860"/>
                  <a:pt x="1347" y="1156970"/>
                </a:cubicBezTo>
                <a:cubicBezTo>
                  <a:pt x="23572" y="1656080"/>
                  <a:pt x="330277" y="2251075"/>
                  <a:pt x="419812" y="2495550"/>
                </a:cubicBezTo>
              </a:path>
            </a:pathLst>
          </a:custGeom>
          <a:noFill/>
          <a:ln>
            <a:solidFill>
              <a:srgbClr val="85C2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0246" name="组合 18"/>
          <p:cNvGrpSpPr>
            <a:grpSpLocks/>
          </p:cNvGrpSpPr>
          <p:nvPr/>
        </p:nvGrpSpPr>
        <p:grpSpPr bwMode="auto">
          <a:xfrm>
            <a:off x="3981450" y="4541838"/>
            <a:ext cx="744538" cy="731837"/>
            <a:chOff x="9926" y="7305"/>
            <a:chExt cx="1172" cy="1152"/>
          </a:xfrm>
        </p:grpSpPr>
        <p:sp>
          <p:nvSpPr>
            <p:cNvPr id="10293" name="Freeform 17"/>
            <p:cNvSpPr>
              <a:spLocks noEditPoints="1"/>
            </p:cNvSpPr>
            <p:nvPr/>
          </p:nvSpPr>
          <p:spPr bwMode="auto">
            <a:xfrm>
              <a:off x="9926" y="7305"/>
              <a:ext cx="1173" cy="1152"/>
            </a:xfrm>
            <a:custGeom>
              <a:avLst/>
              <a:gdLst>
                <a:gd name="T0" fmla="*/ 62023 w 301"/>
                <a:gd name="T1" fmla="*/ 143844 h 295"/>
                <a:gd name="T2" fmla="*/ 349102 w 301"/>
                <a:gd name="T3" fmla="*/ 40844 h 295"/>
                <a:gd name="T4" fmla="*/ 487326 w 301"/>
                <a:gd name="T5" fmla="*/ 344514 h 295"/>
                <a:gd name="T6" fmla="*/ 471377 w 301"/>
                <a:gd name="T7" fmla="*/ 380031 h 295"/>
                <a:gd name="T8" fmla="*/ 184298 w 301"/>
                <a:gd name="T9" fmla="*/ 483031 h 295"/>
                <a:gd name="T10" fmla="*/ 46074 w 301"/>
                <a:gd name="T11" fmla="*/ 179361 h 295"/>
                <a:gd name="T12" fmla="*/ 62023 w 301"/>
                <a:gd name="T13" fmla="*/ 143844 h 295"/>
                <a:gd name="T14" fmla="*/ 466060 w 301"/>
                <a:gd name="T15" fmla="*/ 378256 h 295"/>
                <a:gd name="T16" fmla="*/ 483781 w 301"/>
                <a:gd name="T17" fmla="*/ 342739 h 295"/>
                <a:gd name="T18" fmla="*/ 347330 w 301"/>
                <a:gd name="T19" fmla="*/ 46172 h 295"/>
                <a:gd name="T20" fmla="*/ 67340 w 301"/>
                <a:gd name="T21" fmla="*/ 145619 h 295"/>
                <a:gd name="T22" fmla="*/ 51391 w 301"/>
                <a:gd name="T23" fmla="*/ 181136 h 295"/>
                <a:gd name="T24" fmla="*/ 186070 w 301"/>
                <a:gd name="T25" fmla="*/ 479479 h 295"/>
                <a:gd name="T26" fmla="*/ 466060 w 301"/>
                <a:gd name="T27" fmla="*/ 378256 h 29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01"/>
                <a:gd name="T43" fmla="*/ 0 h 295"/>
                <a:gd name="T44" fmla="*/ 301 w 301"/>
                <a:gd name="T45" fmla="*/ 295 h 29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01" h="295">
                  <a:moveTo>
                    <a:pt x="35" y="81"/>
                  </a:moveTo>
                  <a:cubicBezTo>
                    <a:pt x="68" y="25"/>
                    <a:pt x="136" y="0"/>
                    <a:pt x="197" y="23"/>
                  </a:cubicBezTo>
                  <a:cubicBezTo>
                    <a:pt x="266" y="48"/>
                    <a:pt x="301" y="125"/>
                    <a:pt x="275" y="194"/>
                  </a:cubicBezTo>
                  <a:cubicBezTo>
                    <a:pt x="273" y="201"/>
                    <a:pt x="270" y="208"/>
                    <a:pt x="266" y="214"/>
                  </a:cubicBezTo>
                  <a:cubicBezTo>
                    <a:pt x="233" y="271"/>
                    <a:pt x="165" y="295"/>
                    <a:pt x="104" y="272"/>
                  </a:cubicBezTo>
                  <a:cubicBezTo>
                    <a:pt x="36" y="247"/>
                    <a:pt x="0" y="170"/>
                    <a:pt x="26" y="101"/>
                  </a:cubicBezTo>
                  <a:cubicBezTo>
                    <a:pt x="29" y="94"/>
                    <a:pt x="32" y="87"/>
                    <a:pt x="35" y="81"/>
                  </a:cubicBezTo>
                  <a:close/>
                  <a:moveTo>
                    <a:pt x="263" y="213"/>
                  </a:moveTo>
                  <a:cubicBezTo>
                    <a:pt x="267" y="207"/>
                    <a:pt x="270" y="200"/>
                    <a:pt x="273" y="193"/>
                  </a:cubicBezTo>
                  <a:cubicBezTo>
                    <a:pt x="298" y="126"/>
                    <a:pt x="263" y="51"/>
                    <a:pt x="196" y="26"/>
                  </a:cubicBezTo>
                  <a:cubicBezTo>
                    <a:pt x="136" y="3"/>
                    <a:pt x="70" y="27"/>
                    <a:pt x="38" y="82"/>
                  </a:cubicBezTo>
                  <a:cubicBezTo>
                    <a:pt x="34" y="89"/>
                    <a:pt x="31" y="95"/>
                    <a:pt x="29" y="102"/>
                  </a:cubicBezTo>
                  <a:cubicBezTo>
                    <a:pt x="4" y="170"/>
                    <a:pt x="38" y="245"/>
                    <a:pt x="105" y="270"/>
                  </a:cubicBezTo>
                  <a:cubicBezTo>
                    <a:pt x="165" y="292"/>
                    <a:pt x="232" y="268"/>
                    <a:pt x="263" y="213"/>
                  </a:cubicBezTo>
                  <a:close/>
                </a:path>
              </a:pathLst>
            </a:custGeom>
            <a:solidFill>
              <a:srgbClr val="7D9746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4" name="Freeform 18"/>
            <p:cNvSpPr>
              <a:spLocks/>
            </p:cNvSpPr>
            <p:nvPr/>
          </p:nvSpPr>
          <p:spPr bwMode="auto">
            <a:xfrm>
              <a:off x="9978" y="7341"/>
              <a:ext cx="1065" cy="1065"/>
            </a:xfrm>
            <a:custGeom>
              <a:avLst/>
              <a:gdLst>
                <a:gd name="T0" fmla="*/ 168490 w 273"/>
                <a:gd name="T1" fmla="*/ 443396 h 273"/>
                <a:gd name="T2" fmla="*/ 40792 w 273"/>
                <a:gd name="T3" fmla="*/ 168490 h 273"/>
                <a:gd name="T4" fmla="*/ 317471 w 273"/>
                <a:gd name="T5" fmla="*/ 40792 h 273"/>
                <a:gd name="T6" fmla="*/ 443396 w 273"/>
                <a:gd name="T7" fmla="*/ 317471 h 273"/>
                <a:gd name="T8" fmla="*/ 168490 w 273"/>
                <a:gd name="T9" fmla="*/ 443396 h 2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3"/>
                <a:gd name="T16" fmla="*/ 0 h 273"/>
                <a:gd name="T17" fmla="*/ 273 w 273"/>
                <a:gd name="T18" fmla="*/ 273 h 2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3" h="273">
                  <a:moveTo>
                    <a:pt x="95" y="250"/>
                  </a:moveTo>
                  <a:cubicBezTo>
                    <a:pt x="32" y="227"/>
                    <a:pt x="0" y="157"/>
                    <a:pt x="23" y="95"/>
                  </a:cubicBezTo>
                  <a:cubicBezTo>
                    <a:pt x="47" y="32"/>
                    <a:pt x="116" y="0"/>
                    <a:pt x="179" y="23"/>
                  </a:cubicBezTo>
                  <a:cubicBezTo>
                    <a:pt x="241" y="47"/>
                    <a:pt x="273" y="116"/>
                    <a:pt x="250" y="179"/>
                  </a:cubicBezTo>
                  <a:cubicBezTo>
                    <a:pt x="227" y="241"/>
                    <a:pt x="157" y="273"/>
                    <a:pt x="95" y="250"/>
                  </a:cubicBezTo>
                  <a:close/>
                </a:path>
              </a:pathLst>
            </a:custGeom>
            <a:solidFill>
              <a:srgbClr val="85C2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5" name="Freeform 53"/>
            <p:cNvSpPr>
              <a:spLocks/>
            </p:cNvSpPr>
            <p:nvPr/>
          </p:nvSpPr>
          <p:spPr bwMode="auto">
            <a:xfrm>
              <a:off x="10251" y="7616"/>
              <a:ext cx="478" cy="321"/>
            </a:xfrm>
            <a:custGeom>
              <a:avLst/>
              <a:gdLst>
                <a:gd name="T0" fmla="*/ 205111 w 123"/>
                <a:gd name="T1" fmla="*/ 46309 h 82"/>
                <a:gd name="T2" fmla="*/ 38900 w 123"/>
                <a:gd name="T3" fmla="*/ 46309 h 82"/>
                <a:gd name="T4" fmla="*/ 5305 w 123"/>
                <a:gd name="T5" fmla="*/ 146050 h 82"/>
                <a:gd name="T6" fmla="*/ 31828 w 123"/>
                <a:gd name="T7" fmla="*/ 94398 h 82"/>
                <a:gd name="T8" fmla="*/ 166210 w 123"/>
                <a:gd name="T9" fmla="*/ 85493 h 82"/>
                <a:gd name="T10" fmla="*/ 152065 w 123"/>
                <a:gd name="T11" fmla="*/ 99741 h 82"/>
                <a:gd name="T12" fmla="*/ 217488 w 123"/>
                <a:gd name="T13" fmla="*/ 99741 h 82"/>
                <a:gd name="T14" fmla="*/ 217488 w 123"/>
                <a:gd name="T15" fmla="*/ 32060 h 82"/>
                <a:gd name="T16" fmla="*/ 205111 w 123"/>
                <a:gd name="T17" fmla="*/ 46309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3"/>
                <a:gd name="T28" fmla="*/ 0 h 82"/>
                <a:gd name="T29" fmla="*/ 123 w 123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3" h="82">
                  <a:moveTo>
                    <a:pt x="116" y="26"/>
                  </a:moveTo>
                  <a:cubicBezTo>
                    <a:pt x="90" y="0"/>
                    <a:pt x="48" y="0"/>
                    <a:pt x="22" y="26"/>
                  </a:cubicBezTo>
                  <a:cubicBezTo>
                    <a:pt x="7" y="41"/>
                    <a:pt x="0" y="62"/>
                    <a:pt x="3" y="82"/>
                  </a:cubicBezTo>
                  <a:cubicBezTo>
                    <a:pt x="5" y="71"/>
                    <a:pt x="10" y="61"/>
                    <a:pt x="18" y="53"/>
                  </a:cubicBezTo>
                  <a:cubicBezTo>
                    <a:pt x="39" y="33"/>
                    <a:pt x="71" y="31"/>
                    <a:pt x="94" y="48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123" y="56"/>
                    <a:pt x="123" y="56"/>
                    <a:pt x="123" y="56"/>
                  </a:cubicBezTo>
                  <a:cubicBezTo>
                    <a:pt x="123" y="18"/>
                    <a:pt x="123" y="18"/>
                    <a:pt x="123" y="18"/>
                  </a:cubicBezTo>
                  <a:lnTo>
                    <a:pt x="116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6" name="Freeform 54"/>
            <p:cNvSpPr>
              <a:spLocks/>
            </p:cNvSpPr>
            <p:nvPr/>
          </p:nvSpPr>
          <p:spPr bwMode="auto">
            <a:xfrm>
              <a:off x="10303" y="7871"/>
              <a:ext cx="478" cy="318"/>
            </a:xfrm>
            <a:custGeom>
              <a:avLst/>
              <a:gdLst>
                <a:gd name="T0" fmla="*/ 14145 w 123"/>
                <a:gd name="T1" fmla="*/ 98092 h 81"/>
                <a:gd name="T2" fmla="*/ 180355 w 123"/>
                <a:gd name="T3" fmla="*/ 98092 h 81"/>
                <a:gd name="T4" fmla="*/ 213951 w 123"/>
                <a:gd name="T5" fmla="*/ 0 h 81"/>
                <a:gd name="T6" fmla="*/ 185660 w 123"/>
                <a:gd name="T7" fmla="*/ 49938 h 81"/>
                <a:gd name="T8" fmla="*/ 53046 w 123"/>
                <a:gd name="T9" fmla="*/ 58855 h 81"/>
                <a:gd name="T10" fmla="*/ 67191 w 123"/>
                <a:gd name="T11" fmla="*/ 44587 h 81"/>
                <a:gd name="T12" fmla="*/ 0 w 123"/>
                <a:gd name="T13" fmla="*/ 44587 h 81"/>
                <a:gd name="T14" fmla="*/ 0 w 123"/>
                <a:gd name="T15" fmla="*/ 112360 h 81"/>
                <a:gd name="T16" fmla="*/ 14145 w 123"/>
                <a:gd name="T17" fmla="*/ 98092 h 8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3"/>
                <a:gd name="T28" fmla="*/ 0 h 81"/>
                <a:gd name="T29" fmla="*/ 123 w 123"/>
                <a:gd name="T30" fmla="*/ 81 h 8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3" h="81">
                  <a:moveTo>
                    <a:pt x="8" y="55"/>
                  </a:moveTo>
                  <a:cubicBezTo>
                    <a:pt x="34" y="81"/>
                    <a:pt x="76" y="81"/>
                    <a:pt x="102" y="55"/>
                  </a:cubicBezTo>
                  <a:cubicBezTo>
                    <a:pt x="117" y="40"/>
                    <a:pt x="123" y="19"/>
                    <a:pt x="121" y="0"/>
                  </a:cubicBezTo>
                  <a:cubicBezTo>
                    <a:pt x="118" y="10"/>
                    <a:pt x="113" y="20"/>
                    <a:pt x="105" y="28"/>
                  </a:cubicBezTo>
                  <a:cubicBezTo>
                    <a:pt x="85" y="48"/>
                    <a:pt x="52" y="50"/>
                    <a:pt x="30" y="33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8" y="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247" name="组合 21"/>
          <p:cNvGrpSpPr>
            <a:grpSpLocks/>
          </p:cNvGrpSpPr>
          <p:nvPr/>
        </p:nvGrpSpPr>
        <p:grpSpPr bwMode="auto">
          <a:xfrm>
            <a:off x="7534275" y="1952625"/>
            <a:ext cx="711200" cy="663575"/>
            <a:chOff x="10827" y="2536"/>
            <a:chExt cx="1120" cy="1044"/>
          </a:xfrm>
        </p:grpSpPr>
        <p:sp>
          <p:nvSpPr>
            <p:cNvPr id="10288" name="Freeform 5"/>
            <p:cNvSpPr>
              <a:spLocks noEditPoints="1"/>
            </p:cNvSpPr>
            <p:nvPr/>
          </p:nvSpPr>
          <p:spPr bwMode="auto">
            <a:xfrm>
              <a:off x="10827" y="2536"/>
              <a:ext cx="1121" cy="1044"/>
            </a:xfrm>
            <a:custGeom>
              <a:avLst/>
              <a:gdLst>
                <a:gd name="T0" fmla="*/ 253906 w 287"/>
                <a:gd name="T1" fmla="*/ 474663 h 267"/>
                <a:gd name="T2" fmla="*/ 21307 w 287"/>
                <a:gd name="T3" fmla="*/ 277331 h 267"/>
                <a:gd name="T4" fmla="*/ 214843 w 287"/>
                <a:gd name="T5" fmla="*/ 3556 h 267"/>
                <a:gd name="T6" fmla="*/ 253906 w 287"/>
                <a:gd name="T7" fmla="*/ 0 h 267"/>
                <a:gd name="T8" fmla="*/ 486505 w 287"/>
                <a:gd name="T9" fmla="*/ 197332 h 267"/>
                <a:gd name="T10" fmla="*/ 292968 w 287"/>
                <a:gd name="T11" fmla="*/ 471107 h 267"/>
                <a:gd name="T12" fmla="*/ 253906 w 287"/>
                <a:gd name="T13" fmla="*/ 474663 h 267"/>
                <a:gd name="T14" fmla="*/ 253906 w 287"/>
                <a:gd name="T15" fmla="*/ 5333 h 267"/>
                <a:gd name="T16" fmla="*/ 214843 w 287"/>
                <a:gd name="T17" fmla="*/ 8889 h 267"/>
                <a:gd name="T18" fmla="*/ 26633 w 287"/>
                <a:gd name="T19" fmla="*/ 275553 h 267"/>
                <a:gd name="T20" fmla="*/ 253906 w 287"/>
                <a:gd name="T21" fmla="*/ 469330 h 267"/>
                <a:gd name="T22" fmla="*/ 292968 w 287"/>
                <a:gd name="T23" fmla="*/ 465774 h 267"/>
                <a:gd name="T24" fmla="*/ 481178 w 287"/>
                <a:gd name="T25" fmla="*/ 199110 h 267"/>
                <a:gd name="T26" fmla="*/ 253906 w 287"/>
                <a:gd name="T27" fmla="*/ 5333 h 26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87"/>
                <a:gd name="T43" fmla="*/ 0 h 267"/>
                <a:gd name="T44" fmla="*/ 287 w 287"/>
                <a:gd name="T45" fmla="*/ 267 h 26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87" h="267">
                  <a:moveTo>
                    <a:pt x="143" y="267"/>
                  </a:moveTo>
                  <a:cubicBezTo>
                    <a:pt x="78" y="267"/>
                    <a:pt x="23" y="220"/>
                    <a:pt x="12" y="156"/>
                  </a:cubicBezTo>
                  <a:cubicBezTo>
                    <a:pt x="0" y="83"/>
                    <a:pt x="48" y="14"/>
                    <a:pt x="121" y="2"/>
                  </a:cubicBezTo>
                  <a:cubicBezTo>
                    <a:pt x="128" y="1"/>
                    <a:pt x="136" y="0"/>
                    <a:pt x="143" y="0"/>
                  </a:cubicBezTo>
                  <a:cubicBezTo>
                    <a:pt x="208" y="0"/>
                    <a:pt x="263" y="47"/>
                    <a:pt x="274" y="111"/>
                  </a:cubicBezTo>
                  <a:cubicBezTo>
                    <a:pt x="287" y="183"/>
                    <a:pt x="238" y="252"/>
                    <a:pt x="165" y="265"/>
                  </a:cubicBezTo>
                  <a:cubicBezTo>
                    <a:pt x="158" y="266"/>
                    <a:pt x="150" y="267"/>
                    <a:pt x="143" y="267"/>
                  </a:cubicBezTo>
                  <a:close/>
                  <a:moveTo>
                    <a:pt x="143" y="3"/>
                  </a:moveTo>
                  <a:cubicBezTo>
                    <a:pt x="136" y="3"/>
                    <a:pt x="129" y="4"/>
                    <a:pt x="121" y="5"/>
                  </a:cubicBezTo>
                  <a:cubicBezTo>
                    <a:pt x="51" y="17"/>
                    <a:pt x="3" y="84"/>
                    <a:pt x="15" y="155"/>
                  </a:cubicBezTo>
                  <a:cubicBezTo>
                    <a:pt x="25" y="218"/>
                    <a:pt x="79" y="264"/>
                    <a:pt x="143" y="264"/>
                  </a:cubicBezTo>
                  <a:cubicBezTo>
                    <a:pt x="150" y="264"/>
                    <a:pt x="158" y="263"/>
                    <a:pt x="165" y="262"/>
                  </a:cubicBezTo>
                  <a:cubicBezTo>
                    <a:pt x="236" y="250"/>
                    <a:pt x="283" y="182"/>
                    <a:pt x="271" y="112"/>
                  </a:cubicBezTo>
                  <a:cubicBezTo>
                    <a:pt x="261" y="49"/>
                    <a:pt x="207" y="3"/>
                    <a:pt x="143" y="3"/>
                  </a:cubicBezTo>
                  <a:close/>
                </a:path>
              </a:pathLst>
            </a:custGeom>
            <a:solidFill>
              <a:srgbClr val="EBAC07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9" name="Freeform 6"/>
            <p:cNvSpPr>
              <a:spLocks/>
            </p:cNvSpPr>
            <p:nvPr/>
          </p:nvSpPr>
          <p:spPr bwMode="auto">
            <a:xfrm>
              <a:off x="10879" y="2550"/>
              <a:ext cx="1013" cy="1020"/>
            </a:xfrm>
            <a:custGeom>
              <a:avLst/>
              <a:gdLst>
                <a:gd name="T0" fmla="*/ 440898 w 260"/>
                <a:gd name="T1" fmla="*/ 195366 h 261"/>
                <a:gd name="T2" fmla="*/ 265601 w 260"/>
                <a:gd name="T3" fmla="*/ 442237 h 261"/>
                <a:gd name="T4" fmla="*/ 19477 w 260"/>
                <a:gd name="T5" fmla="*/ 268184 h 261"/>
                <a:gd name="T6" fmla="*/ 194774 w 260"/>
                <a:gd name="T7" fmla="*/ 19537 h 261"/>
                <a:gd name="T8" fmla="*/ 440898 w 260"/>
                <a:gd name="T9" fmla="*/ 195366 h 2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0"/>
                <a:gd name="T16" fmla="*/ 0 h 261"/>
                <a:gd name="T17" fmla="*/ 260 w 260"/>
                <a:gd name="T18" fmla="*/ 261 h 2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0" h="261">
                  <a:moveTo>
                    <a:pt x="249" y="110"/>
                  </a:moveTo>
                  <a:cubicBezTo>
                    <a:pt x="260" y="176"/>
                    <a:pt x="216" y="238"/>
                    <a:pt x="150" y="249"/>
                  </a:cubicBezTo>
                  <a:cubicBezTo>
                    <a:pt x="85" y="261"/>
                    <a:pt x="22" y="216"/>
                    <a:pt x="11" y="151"/>
                  </a:cubicBezTo>
                  <a:cubicBezTo>
                    <a:pt x="0" y="85"/>
                    <a:pt x="44" y="22"/>
                    <a:pt x="110" y="11"/>
                  </a:cubicBezTo>
                  <a:cubicBezTo>
                    <a:pt x="176" y="0"/>
                    <a:pt x="238" y="44"/>
                    <a:pt x="249" y="110"/>
                  </a:cubicBezTo>
                  <a:close/>
                </a:path>
              </a:pathLst>
            </a:custGeom>
            <a:solidFill>
              <a:srgbClr val="FFC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0" name="Oval 61"/>
            <p:cNvSpPr>
              <a:spLocks noChangeArrowheads="1"/>
            </p:cNvSpPr>
            <p:nvPr/>
          </p:nvSpPr>
          <p:spPr bwMode="auto">
            <a:xfrm>
              <a:off x="11137" y="3108"/>
              <a:ext cx="126" cy="1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ym typeface="宋体" panose="02010600030101010101" pitchFamily="2" charset="-122"/>
              </a:endParaRPr>
            </a:p>
          </p:txBody>
        </p:sp>
        <p:sp>
          <p:nvSpPr>
            <p:cNvPr id="10291" name="Freeform 62"/>
            <p:cNvSpPr>
              <a:spLocks/>
            </p:cNvSpPr>
            <p:nvPr/>
          </p:nvSpPr>
          <p:spPr bwMode="auto">
            <a:xfrm>
              <a:off x="11050" y="2881"/>
              <a:ext cx="674" cy="293"/>
            </a:xfrm>
            <a:custGeom>
              <a:avLst/>
              <a:gdLst>
                <a:gd name="T0" fmla="*/ 292136 w 172"/>
                <a:gd name="T1" fmla="*/ 72898 h 75"/>
                <a:gd name="T2" fmla="*/ 256510 w 172"/>
                <a:gd name="T3" fmla="*/ 58674 h 75"/>
                <a:gd name="T4" fmla="*/ 235134 w 172"/>
                <a:gd name="T5" fmla="*/ 37338 h 75"/>
                <a:gd name="T6" fmla="*/ 226228 w 172"/>
                <a:gd name="T7" fmla="*/ 14224 h 75"/>
                <a:gd name="T8" fmla="*/ 203070 w 172"/>
                <a:gd name="T9" fmla="*/ 0 h 75"/>
                <a:gd name="T10" fmla="*/ 96191 w 172"/>
                <a:gd name="T11" fmla="*/ 0 h 75"/>
                <a:gd name="T12" fmla="*/ 69471 w 172"/>
                <a:gd name="T13" fmla="*/ 12446 h 75"/>
                <a:gd name="T14" fmla="*/ 10688 w 172"/>
                <a:gd name="T15" fmla="*/ 72898 h 75"/>
                <a:gd name="T16" fmla="*/ 0 w 172"/>
                <a:gd name="T17" fmla="*/ 101346 h 75"/>
                <a:gd name="T18" fmla="*/ 0 w 172"/>
                <a:gd name="T19" fmla="*/ 115570 h 75"/>
                <a:gd name="T20" fmla="*/ 16032 w 172"/>
                <a:gd name="T21" fmla="*/ 133350 h 75"/>
                <a:gd name="T22" fmla="*/ 30282 w 172"/>
                <a:gd name="T23" fmla="*/ 133350 h 75"/>
                <a:gd name="T24" fmla="*/ 69471 w 172"/>
                <a:gd name="T25" fmla="*/ 94234 h 75"/>
                <a:gd name="T26" fmla="*/ 108661 w 172"/>
                <a:gd name="T27" fmla="*/ 133350 h 75"/>
                <a:gd name="T28" fmla="*/ 187039 w 172"/>
                <a:gd name="T29" fmla="*/ 133350 h 75"/>
                <a:gd name="T30" fmla="*/ 226228 w 172"/>
                <a:gd name="T31" fmla="*/ 94234 h 75"/>
                <a:gd name="T32" fmla="*/ 265417 w 172"/>
                <a:gd name="T33" fmla="*/ 133350 h 75"/>
                <a:gd name="T34" fmla="*/ 290355 w 172"/>
                <a:gd name="T35" fmla="*/ 133350 h 75"/>
                <a:gd name="T36" fmla="*/ 306387 w 172"/>
                <a:gd name="T37" fmla="*/ 115570 h 75"/>
                <a:gd name="T38" fmla="*/ 306387 w 172"/>
                <a:gd name="T39" fmla="*/ 94234 h 75"/>
                <a:gd name="T40" fmla="*/ 292136 w 172"/>
                <a:gd name="T41" fmla="*/ 72898 h 7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72"/>
                <a:gd name="T64" fmla="*/ 0 h 75"/>
                <a:gd name="T65" fmla="*/ 172 w 172"/>
                <a:gd name="T66" fmla="*/ 75 h 7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72" h="75">
                  <a:moveTo>
                    <a:pt x="164" y="41"/>
                  </a:moveTo>
                  <a:cubicBezTo>
                    <a:pt x="144" y="33"/>
                    <a:pt x="144" y="33"/>
                    <a:pt x="144" y="33"/>
                  </a:cubicBezTo>
                  <a:cubicBezTo>
                    <a:pt x="139" y="31"/>
                    <a:pt x="134" y="26"/>
                    <a:pt x="132" y="21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5" y="4"/>
                    <a:pt x="119" y="0"/>
                    <a:pt x="11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9" y="0"/>
                    <a:pt x="42" y="3"/>
                    <a:pt x="39" y="7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3" y="45"/>
                    <a:pt x="0" y="52"/>
                    <a:pt x="0" y="5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0"/>
                    <a:pt x="4" y="75"/>
                    <a:pt x="9" y="75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17" y="62"/>
                    <a:pt x="27" y="53"/>
                    <a:pt x="39" y="53"/>
                  </a:cubicBezTo>
                  <a:cubicBezTo>
                    <a:pt x="51" y="53"/>
                    <a:pt x="61" y="62"/>
                    <a:pt x="61" y="75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5" y="62"/>
                    <a:pt x="115" y="53"/>
                    <a:pt x="127" y="53"/>
                  </a:cubicBezTo>
                  <a:cubicBezTo>
                    <a:pt x="139" y="53"/>
                    <a:pt x="149" y="62"/>
                    <a:pt x="149" y="75"/>
                  </a:cubicBezTo>
                  <a:cubicBezTo>
                    <a:pt x="163" y="75"/>
                    <a:pt x="163" y="75"/>
                    <a:pt x="163" y="75"/>
                  </a:cubicBezTo>
                  <a:cubicBezTo>
                    <a:pt x="168" y="75"/>
                    <a:pt x="172" y="70"/>
                    <a:pt x="172" y="65"/>
                  </a:cubicBezTo>
                  <a:cubicBezTo>
                    <a:pt x="172" y="53"/>
                    <a:pt x="172" y="53"/>
                    <a:pt x="172" y="53"/>
                  </a:cubicBezTo>
                  <a:cubicBezTo>
                    <a:pt x="172" y="48"/>
                    <a:pt x="169" y="42"/>
                    <a:pt x="164" y="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2" name="Oval 63"/>
            <p:cNvSpPr>
              <a:spLocks noChangeArrowheads="1"/>
            </p:cNvSpPr>
            <p:nvPr/>
          </p:nvSpPr>
          <p:spPr bwMode="auto">
            <a:xfrm>
              <a:off x="11483" y="3108"/>
              <a:ext cx="126" cy="1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ym typeface="宋体" panose="02010600030101010101" pitchFamily="2" charset="-122"/>
              </a:endParaRPr>
            </a:p>
          </p:txBody>
        </p:sp>
      </p:grpSp>
      <p:grpSp>
        <p:nvGrpSpPr>
          <p:cNvPr id="10248" name="组合 22"/>
          <p:cNvGrpSpPr>
            <a:grpSpLocks/>
          </p:cNvGrpSpPr>
          <p:nvPr/>
        </p:nvGrpSpPr>
        <p:grpSpPr bwMode="auto">
          <a:xfrm>
            <a:off x="3584575" y="3200400"/>
            <a:ext cx="708025" cy="715963"/>
            <a:chOff x="5572" y="6446"/>
            <a:chExt cx="1116" cy="1128"/>
          </a:xfrm>
        </p:grpSpPr>
        <p:sp>
          <p:nvSpPr>
            <p:cNvPr id="10285" name="Freeform 13"/>
            <p:cNvSpPr>
              <a:spLocks noEditPoints="1"/>
            </p:cNvSpPr>
            <p:nvPr/>
          </p:nvSpPr>
          <p:spPr bwMode="auto">
            <a:xfrm>
              <a:off x="5572" y="6446"/>
              <a:ext cx="1117" cy="1128"/>
            </a:xfrm>
            <a:custGeom>
              <a:avLst/>
              <a:gdLst>
                <a:gd name="T0" fmla="*/ 335706 w 286"/>
                <a:gd name="T1" fmla="*/ 33711 h 289"/>
                <a:gd name="T2" fmla="*/ 486685 w 286"/>
                <a:gd name="T3" fmla="*/ 298077 h 289"/>
                <a:gd name="T4" fmla="*/ 211371 w 286"/>
                <a:gd name="T5" fmla="*/ 487923 h 289"/>
                <a:gd name="T6" fmla="*/ 172294 w 286"/>
                <a:gd name="T7" fmla="*/ 479052 h 289"/>
                <a:gd name="T8" fmla="*/ 21315 w 286"/>
                <a:gd name="T9" fmla="*/ 214686 h 289"/>
                <a:gd name="T10" fmla="*/ 296629 w 286"/>
                <a:gd name="T11" fmla="*/ 24840 h 289"/>
                <a:gd name="T12" fmla="*/ 335706 w 286"/>
                <a:gd name="T13" fmla="*/ 33711 h 289"/>
                <a:gd name="T14" fmla="*/ 174070 w 286"/>
                <a:gd name="T15" fmla="*/ 473729 h 289"/>
                <a:gd name="T16" fmla="*/ 213147 w 286"/>
                <a:gd name="T17" fmla="*/ 484375 h 289"/>
                <a:gd name="T18" fmla="*/ 481357 w 286"/>
                <a:gd name="T19" fmla="*/ 298077 h 289"/>
                <a:gd name="T20" fmla="*/ 333930 w 286"/>
                <a:gd name="T21" fmla="*/ 39034 h 289"/>
                <a:gd name="T22" fmla="*/ 294853 w 286"/>
                <a:gd name="T23" fmla="*/ 28388 h 289"/>
                <a:gd name="T24" fmla="*/ 26643 w 286"/>
                <a:gd name="T25" fmla="*/ 214686 h 289"/>
                <a:gd name="T26" fmla="*/ 174070 w 286"/>
                <a:gd name="T27" fmla="*/ 473729 h 28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86"/>
                <a:gd name="T43" fmla="*/ 0 h 289"/>
                <a:gd name="T44" fmla="*/ 286 w 286"/>
                <a:gd name="T45" fmla="*/ 289 h 28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86" h="289">
                  <a:moveTo>
                    <a:pt x="189" y="19"/>
                  </a:moveTo>
                  <a:cubicBezTo>
                    <a:pt x="250" y="42"/>
                    <a:pt x="286" y="104"/>
                    <a:pt x="274" y="168"/>
                  </a:cubicBezTo>
                  <a:cubicBezTo>
                    <a:pt x="261" y="241"/>
                    <a:pt x="191" y="289"/>
                    <a:pt x="119" y="275"/>
                  </a:cubicBezTo>
                  <a:cubicBezTo>
                    <a:pt x="112" y="274"/>
                    <a:pt x="104" y="272"/>
                    <a:pt x="97" y="270"/>
                  </a:cubicBezTo>
                  <a:cubicBezTo>
                    <a:pt x="36" y="247"/>
                    <a:pt x="0" y="185"/>
                    <a:pt x="12" y="121"/>
                  </a:cubicBezTo>
                  <a:cubicBezTo>
                    <a:pt x="25" y="48"/>
                    <a:pt x="95" y="0"/>
                    <a:pt x="167" y="14"/>
                  </a:cubicBezTo>
                  <a:cubicBezTo>
                    <a:pt x="174" y="15"/>
                    <a:pt x="182" y="17"/>
                    <a:pt x="189" y="19"/>
                  </a:cubicBezTo>
                  <a:close/>
                  <a:moveTo>
                    <a:pt x="98" y="267"/>
                  </a:moveTo>
                  <a:cubicBezTo>
                    <a:pt x="105" y="269"/>
                    <a:pt x="112" y="271"/>
                    <a:pt x="120" y="273"/>
                  </a:cubicBezTo>
                  <a:cubicBezTo>
                    <a:pt x="190" y="285"/>
                    <a:pt x="258" y="239"/>
                    <a:pt x="271" y="168"/>
                  </a:cubicBezTo>
                  <a:cubicBezTo>
                    <a:pt x="283" y="105"/>
                    <a:pt x="248" y="44"/>
                    <a:pt x="188" y="22"/>
                  </a:cubicBezTo>
                  <a:cubicBezTo>
                    <a:pt x="181" y="20"/>
                    <a:pt x="174" y="18"/>
                    <a:pt x="166" y="16"/>
                  </a:cubicBezTo>
                  <a:cubicBezTo>
                    <a:pt x="96" y="4"/>
                    <a:pt x="28" y="50"/>
                    <a:pt x="15" y="121"/>
                  </a:cubicBezTo>
                  <a:cubicBezTo>
                    <a:pt x="4" y="184"/>
                    <a:pt x="39" y="245"/>
                    <a:pt x="98" y="267"/>
                  </a:cubicBezTo>
                  <a:close/>
                </a:path>
              </a:pathLst>
            </a:custGeom>
            <a:solidFill>
              <a:srgbClr val="F83003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6" name="Freeform 14"/>
            <p:cNvSpPr>
              <a:spLocks/>
            </p:cNvSpPr>
            <p:nvPr/>
          </p:nvSpPr>
          <p:spPr bwMode="auto">
            <a:xfrm>
              <a:off x="5621" y="6502"/>
              <a:ext cx="1020" cy="1016"/>
            </a:xfrm>
            <a:custGeom>
              <a:avLst/>
              <a:gdLst>
                <a:gd name="T0" fmla="*/ 21231 w 262"/>
                <a:gd name="T1" fmla="*/ 192927 h 261"/>
                <a:gd name="T2" fmla="*/ 270699 w 262"/>
                <a:gd name="T3" fmla="*/ 21240 h 261"/>
                <a:gd name="T4" fmla="*/ 442319 w 262"/>
                <a:gd name="T5" fmla="*/ 269036 h 261"/>
                <a:gd name="T6" fmla="*/ 192851 w 262"/>
                <a:gd name="T7" fmla="*/ 440723 h 261"/>
                <a:gd name="T8" fmla="*/ 21231 w 262"/>
                <a:gd name="T9" fmla="*/ 192927 h 2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261"/>
                <a:gd name="T17" fmla="*/ 262 w 262"/>
                <a:gd name="T18" fmla="*/ 261 h 2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261">
                  <a:moveTo>
                    <a:pt x="12" y="109"/>
                  </a:moveTo>
                  <a:cubicBezTo>
                    <a:pt x="24" y="43"/>
                    <a:pt x="87" y="0"/>
                    <a:pt x="153" y="12"/>
                  </a:cubicBezTo>
                  <a:cubicBezTo>
                    <a:pt x="218" y="24"/>
                    <a:pt x="262" y="87"/>
                    <a:pt x="250" y="152"/>
                  </a:cubicBezTo>
                  <a:cubicBezTo>
                    <a:pt x="238" y="218"/>
                    <a:pt x="175" y="261"/>
                    <a:pt x="109" y="249"/>
                  </a:cubicBezTo>
                  <a:cubicBezTo>
                    <a:pt x="44" y="237"/>
                    <a:pt x="0" y="174"/>
                    <a:pt x="12" y="109"/>
                  </a:cubicBezTo>
                  <a:close/>
                </a:path>
              </a:pathLst>
            </a:custGeom>
            <a:solidFill>
              <a:srgbClr val="FFC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7" name="Freeform 82"/>
            <p:cNvSpPr>
              <a:spLocks noEditPoints="1"/>
            </p:cNvSpPr>
            <p:nvPr/>
          </p:nvSpPr>
          <p:spPr bwMode="auto">
            <a:xfrm>
              <a:off x="5914" y="6579"/>
              <a:ext cx="475" cy="733"/>
            </a:xfrm>
            <a:custGeom>
              <a:avLst/>
              <a:gdLst>
                <a:gd name="T0" fmla="*/ 123595 w 138"/>
                <a:gd name="T1" fmla="*/ 182413 h 212"/>
                <a:gd name="T2" fmla="*/ 67273 w 138"/>
                <a:gd name="T3" fmla="*/ 182413 h 212"/>
                <a:gd name="T4" fmla="*/ 46935 w 138"/>
                <a:gd name="T5" fmla="*/ 61328 h 212"/>
                <a:gd name="T6" fmla="*/ 86047 w 138"/>
                <a:gd name="T7" fmla="*/ 53466 h 212"/>
                <a:gd name="T8" fmla="*/ 123595 w 138"/>
                <a:gd name="T9" fmla="*/ 182413 h 212"/>
                <a:gd name="T10" fmla="*/ 129853 w 138"/>
                <a:gd name="T11" fmla="*/ 202856 h 212"/>
                <a:gd name="T12" fmla="*/ 170530 w 138"/>
                <a:gd name="T13" fmla="*/ 215436 h 212"/>
                <a:gd name="T14" fmla="*/ 187739 w 138"/>
                <a:gd name="T15" fmla="*/ 305070 h 212"/>
                <a:gd name="T16" fmla="*/ 167401 w 138"/>
                <a:gd name="T17" fmla="*/ 316077 h 212"/>
                <a:gd name="T18" fmla="*/ 164272 w 138"/>
                <a:gd name="T19" fmla="*/ 286199 h 212"/>
                <a:gd name="T20" fmla="*/ 161143 w 138"/>
                <a:gd name="T21" fmla="*/ 287772 h 212"/>
                <a:gd name="T22" fmla="*/ 154885 w 138"/>
                <a:gd name="T23" fmla="*/ 320795 h 212"/>
                <a:gd name="T24" fmla="*/ 35983 w 138"/>
                <a:gd name="T25" fmla="*/ 320795 h 212"/>
                <a:gd name="T26" fmla="*/ 29725 w 138"/>
                <a:gd name="T27" fmla="*/ 287772 h 212"/>
                <a:gd name="T28" fmla="*/ 26596 w 138"/>
                <a:gd name="T29" fmla="*/ 286199 h 212"/>
                <a:gd name="T30" fmla="*/ 25032 w 138"/>
                <a:gd name="T31" fmla="*/ 316077 h 212"/>
                <a:gd name="T32" fmla="*/ 3129 w 138"/>
                <a:gd name="T33" fmla="*/ 305070 h 212"/>
                <a:gd name="T34" fmla="*/ 21903 w 138"/>
                <a:gd name="T35" fmla="*/ 215436 h 212"/>
                <a:gd name="T36" fmla="*/ 62580 w 138"/>
                <a:gd name="T37" fmla="*/ 202856 h 212"/>
                <a:gd name="T38" fmla="*/ 95434 w 138"/>
                <a:gd name="T39" fmla="*/ 267329 h 212"/>
                <a:gd name="T40" fmla="*/ 129853 w 138"/>
                <a:gd name="T41" fmla="*/ 202856 h 212"/>
                <a:gd name="T42" fmla="*/ 137675 w 138"/>
                <a:gd name="T43" fmla="*/ 116367 h 212"/>
                <a:gd name="T44" fmla="*/ 78225 w 138"/>
                <a:gd name="T45" fmla="*/ 106932 h 212"/>
                <a:gd name="T46" fmla="*/ 53193 w 138"/>
                <a:gd name="T47" fmla="*/ 121084 h 212"/>
                <a:gd name="T48" fmla="*/ 57886 w 138"/>
                <a:gd name="T49" fmla="*/ 143100 h 212"/>
                <a:gd name="T50" fmla="*/ 134546 w 138"/>
                <a:gd name="T51" fmla="*/ 141527 h 212"/>
                <a:gd name="T52" fmla="*/ 137675 w 138"/>
                <a:gd name="T53" fmla="*/ 116367 h 21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38"/>
                <a:gd name="T82" fmla="*/ 0 h 212"/>
                <a:gd name="T83" fmla="*/ 138 w 138"/>
                <a:gd name="T84" fmla="*/ 212 h 21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38" h="212">
                  <a:moveTo>
                    <a:pt x="79" y="116"/>
                  </a:moveTo>
                  <a:cubicBezTo>
                    <a:pt x="68" y="127"/>
                    <a:pt x="54" y="127"/>
                    <a:pt x="43" y="116"/>
                  </a:cubicBezTo>
                  <a:cubicBezTo>
                    <a:pt x="0" y="118"/>
                    <a:pt x="17" y="55"/>
                    <a:pt x="30" y="39"/>
                  </a:cubicBezTo>
                  <a:cubicBezTo>
                    <a:pt x="36" y="32"/>
                    <a:pt x="44" y="28"/>
                    <a:pt x="55" y="34"/>
                  </a:cubicBezTo>
                  <a:cubicBezTo>
                    <a:pt x="93" y="0"/>
                    <a:pt x="138" y="119"/>
                    <a:pt x="79" y="116"/>
                  </a:cubicBezTo>
                  <a:close/>
                  <a:moveTo>
                    <a:pt x="83" y="129"/>
                  </a:moveTo>
                  <a:cubicBezTo>
                    <a:pt x="92" y="129"/>
                    <a:pt x="98" y="134"/>
                    <a:pt x="109" y="137"/>
                  </a:cubicBezTo>
                  <a:cubicBezTo>
                    <a:pt x="116" y="155"/>
                    <a:pt x="120" y="172"/>
                    <a:pt x="120" y="194"/>
                  </a:cubicBezTo>
                  <a:cubicBezTo>
                    <a:pt x="116" y="197"/>
                    <a:pt x="111" y="199"/>
                    <a:pt x="107" y="201"/>
                  </a:cubicBezTo>
                  <a:cubicBezTo>
                    <a:pt x="105" y="182"/>
                    <a:pt x="105" y="182"/>
                    <a:pt x="105" y="182"/>
                  </a:cubicBezTo>
                  <a:cubicBezTo>
                    <a:pt x="103" y="183"/>
                    <a:pt x="103" y="183"/>
                    <a:pt x="103" y="183"/>
                  </a:cubicBezTo>
                  <a:cubicBezTo>
                    <a:pt x="99" y="204"/>
                    <a:pt x="99" y="204"/>
                    <a:pt x="99" y="204"/>
                  </a:cubicBezTo>
                  <a:cubicBezTo>
                    <a:pt x="75" y="212"/>
                    <a:pt x="48" y="212"/>
                    <a:pt x="23" y="204"/>
                  </a:cubicBezTo>
                  <a:cubicBezTo>
                    <a:pt x="19" y="183"/>
                    <a:pt x="19" y="183"/>
                    <a:pt x="19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6" y="201"/>
                    <a:pt x="16" y="201"/>
                    <a:pt x="16" y="201"/>
                  </a:cubicBezTo>
                  <a:cubicBezTo>
                    <a:pt x="11" y="199"/>
                    <a:pt x="6" y="197"/>
                    <a:pt x="2" y="194"/>
                  </a:cubicBezTo>
                  <a:cubicBezTo>
                    <a:pt x="2" y="172"/>
                    <a:pt x="6" y="155"/>
                    <a:pt x="14" y="137"/>
                  </a:cubicBezTo>
                  <a:cubicBezTo>
                    <a:pt x="24" y="134"/>
                    <a:pt x="30" y="129"/>
                    <a:pt x="40" y="129"/>
                  </a:cubicBezTo>
                  <a:cubicBezTo>
                    <a:pt x="40" y="140"/>
                    <a:pt x="50" y="162"/>
                    <a:pt x="61" y="170"/>
                  </a:cubicBezTo>
                  <a:cubicBezTo>
                    <a:pt x="72" y="162"/>
                    <a:pt x="82" y="139"/>
                    <a:pt x="83" y="129"/>
                  </a:cubicBezTo>
                  <a:close/>
                  <a:moveTo>
                    <a:pt x="88" y="74"/>
                  </a:moveTo>
                  <a:cubicBezTo>
                    <a:pt x="72" y="79"/>
                    <a:pt x="59" y="73"/>
                    <a:pt x="50" y="68"/>
                  </a:cubicBezTo>
                  <a:cubicBezTo>
                    <a:pt x="47" y="72"/>
                    <a:pt x="40" y="77"/>
                    <a:pt x="34" y="77"/>
                  </a:cubicBezTo>
                  <a:cubicBezTo>
                    <a:pt x="35" y="82"/>
                    <a:pt x="35" y="86"/>
                    <a:pt x="37" y="91"/>
                  </a:cubicBezTo>
                  <a:cubicBezTo>
                    <a:pt x="47" y="126"/>
                    <a:pt x="76" y="125"/>
                    <a:pt x="86" y="90"/>
                  </a:cubicBezTo>
                  <a:cubicBezTo>
                    <a:pt x="88" y="85"/>
                    <a:pt x="88" y="79"/>
                    <a:pt x="88" y="7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249" name="组合 23"/>
          <p:cNvGrpSpPr>
            <a:grpSpLocks/>
          </p:cNvGrpSpPr>
          <p:nvPr/>
        </p:nvGrpSpPr>
        <p:grpSpPr bwMode="auto">
          <a:xfrm>
            <a:off x="4041775" y="1901825"/>
            <a:ext cx="738188" cy="714375"/>
            <a:chOff x="8421" y="2033"/>
            <a:chExt cx="1162" cy="1124"/>
          </a:xfrm>
        </p:grpSpPr>
        <p:sp>
          <p:nvSpPr>
            <p:cNvPr id="10282" name="Freeform 7"/>
            <p:cNvSpPr>
              <a:spLocks noEditPoints="1"/>
            </p:cNvSpPr>
            <p:nvPr/>
          </p:nvSpPr>
          <p:spPr bwMode="auto">
            <a:xfrm>
              <a:off x="8421" y="2033"/>
              <a:ext cx="1163" cy="1124"/>
            </a:xfrm>
            <a:custGeom>
              <a:avLst/>
              <a:gdLst>
                <a:gd name="T0" fmla="*/ 415105 w 298"/>
                <a:gd name="T1" fmla="*/ 436629 h 288"/>
                <a:gd name="T2" fmla="*/ 109985 w 298"/>
                <a:gd name="T3" fmla="*/ 434854 h 288"/>
                <a:gd name="T4" fmla="*/ 83376 w 298"/>
                <a:gd name="T5" fmla="*/ 101170 h 288"/>
                <a:gd name="T6" fmla="*/ 111759 w 298"/>
                <a:gd name="T7" fmla="*/ 74546 h 288"/>
                <a:gd name="T8" fmla="*/ 416879 w 298"/>
                <a:gd name="T9" fmla="*/ 74546 h 288"/>
                <a:gd name="T10" fmla="*/ 443488 w 298"/>
                <a:gd name="T11" fmla="*/ 408230 h 288"/>
                <a:gd name="T12" fmla="*/ 415105 w 298"/>
                <a:gd name="T13" fmla="*/ 436629 h 288"/>
                <a:gd name="T14" fmla="*/ 115307 w 298"/>
                <a:gd name="T15" fmla="*/ 78096 h 288"/>
                <a:gd name="T16" fmla="*/ 86924 w 298"/>
                <a:gd name="T17" fmla="*/ 104720 h 288"/>
                <a:gd name="T18" fmla="*/ 113533 w 298"/>
                <a:gd name="T19" fmla="*/ 431304 h 288"/>
                <a:gd name="T20" fmla="*/ 411557 w 298"/>
                <a:gd name="T21" fmla="*/ 433079 h 288"/>
                <a:gd name="T22" fmla="*/ 439940 w 298"/>
                <a:gd name="T23" fmla="*/ 404680 h 288"/>
                <a:gd name="T24" fmla="*/ 413331 w 298"/>
                <a:gd name="T25" fmla="*/ 78096 h 288"/>
                <a:gd name="T26" fmla="*/ 115307 w 298"/>
                <a:gd name="T27" fmla="*/ 78096 h 28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98"/>
                <a:gd name="T43" fmla="*/ 0 h 288"/>
                <a:gd name="T44" fmla="*/ 298 w 298"/>
                <a:gd name="T45" fmla="*/ 288 h 28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98" h="288">
                  <a:moveTo>
                    <a:pt x="234" y="246"/>
                  </a:moveTo>
                  <a:cubicBezTo>
                    <a:pt x="184" y="288"/>
                    <a:pt x="112" y="287"/>
                    <a:pt x="62" y="245"/>
                  </a:cubicBezTo>
                  <a:cubicBezTo>
                    <a:pt x="7" y="198"/>
                    <a:pt x="0" y="113"/>
                    <a:pt x="47" y="57"/>
                  </a:cubicBezTo>
                  <a:cubicBezTo>
                    <a:pt x="52" y="52"/>
                    <a:pt x="58" y="46"/>
                    <a:pt x="63" y="42"/>
                  </a:cubicBezTo>
                  <a:cubicBezTo>
                    <a:pt x="113" y="0"/>
                    <a:pt x="185" y="0"/>
                    <a:pt x="235" y="42"/>
                  </a:cubicBezTo>
                  <a:cubicBezTo>
                    <a:pt x="291" y="90"/>
                    <a:pt x="298" y="174"/>
                    <a:pt x="250" y="230"/>
                  </a:cubicBezTo>
                  <a:cubicBezTo>
                    <a:pt x="245" y="236"/>
                    <a:pt x="240" y="241"/>
                    <a:pt x="234" y="246"/>
                  </a:cubicBezTo>
                  <a:close/>
                  <a:moveTo>
                    <a:pt x="65" y="44"/>
                  </a:moveTo>
                  <a:cubicBezTo>
                    <a:pt x="60" y="49"/>
                    <a:pt x="54" y="54"/>
                    <a:pt x="49" y="59"/>
                  </a:cubicBezTo>
                  <a:cubicBezTo>
                    <a:pt x="3" y="114"/>
                    <a:pt x="10" y="196"/>
                    <a:pt x="64" y="243"/>
                  </a:cubicBezTo>
                  <a:cubicBezTo>
                    <a:pt x="113" y="284"/>
                    <a:pt x="184" y="284"/>
                    <a:pt x="232" y="244"/>
                  </a:cubicBezTo>
                  <a:cubicBezTo>
                    <a:pt x="238" y="239"/>
                    <a:pt x="243" y="234"/>
                    <a:pt x="248" y="228"/>
                  </a:cubicBezTo>
                  <a:cubicBezTo>
                    <a:pt x="294" y="173"/>
                    <a:pt x="288" y="91"/>
                    <a:pt x="233" y="44"/>
                  </a:cubicBezTo>
                  <a:cubicBezTo>
                    <a:pt x="184" y="3"/>
                    <a:pt x="114" y="3"/>
                    <a:pt x="65" y="44"/>
                  </a:cubicBezTo>
                  <a:close/>
                </a:path>
              </a:pathLst>
            </a:custGeom>
            <a:solidFill>
              <a:srgbClr val="F83003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3" name="Freeform 8"/>
            <p:cNvSpPr>
              <a:spLocks/>
            </p:cNvSpPr>
            <p:nvPr/>
          </p:nvSpPr>
          <p:spPr bwMode="auto">
            <a:xfrm>
              <a:off x="8470" y="2068"/>
              <a:ext cx="1061" cy="1054"/>
            </a:xfrm>
            <a:custGeom>
              <a:avLst/>
              <a:gdLst>
                <a:gd name="T0" fmla="*/ 381094 w 271"/>
                <a:gd name="T1" fmla="*/ 77840 h 271"/>
                <a:gd name="T2" fmla="*/ 406025 w 271"/>
                <a:gd name="T3" fmla="*/ 378587 h 271"/>
                <a:gd name="T4" fmla="*/ 101506 w 271"/>
                <a:gd name="T5" fmla="*/ 403354 h 271"/>
                <a:gd name="T6" fmla="*/ 78356 w 271"/>
                <a:gd name="T7" fmla="*/ 100838 h 271"/>
                <a:gd name="T8" fmla="*/ 381094 w 271"/>
                <a:gd name="T9" fmla="*/ 77840 h 2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1"/>
                <a:gd name="T16" fmla="*/ 0 h 271"/>
                <a:gd name="T17" fmla="*/ 271 w 271"/>
                <a:gd name="T18" fmla="*/ 271 h 2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1" h="271">
                  <a:moveTo>
                    <a:pt x="214" y="44"/>
                  </a:moveTo>
                  <a:cubicBezTo>
                    <a:pt x="265" y="87"/>
                    <a:pt x="271" y="163"/>
                    <a:pt x="228" y="214"/>
                  </a:cubicBezTo>
                  <a:cubicBezTo>
                    <a:pt x="184" y="265"/>
                    <a:pt x="108" y="271"/>
                    <a:pt x="57" y="228"/>
                  </a:cubicBezTo>
                  <a:cubicBezTo>
                    <a:pt x="7" y="184"/>
                    <a:pt x="0" y="108"/>
                    <a:pt x="44" y="57"/>
                  </a:cubicBezTo>
                  <a:cubicBezTo>
                    <a:pt x="87" y="7"/>
                    <a:pt x="163" y="0"/>
                    <a:pt x="214" y="44"/>
                  </a:cubicBezTo>
                  <a:close/>
                </a:path>
              </a:pathLst>
            </a:custGeom>
            <a:solidFill>
              <a:srgbClr val="85C2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4" name="Freeform 87"/>
            <p:cNvSpPr>
              <a:spLocks noEditPoints="1"/>
            </p:cNvSpPr>
            <p:nvPr/>
          </p:nvSpPr>
          <p:spPr bwMode="auto">
            <a:xfrm>
              <a:off x="8669" y="2361"/>
              <a:ext cx="712" cy="468"/>
            </a:xfrm>
            <a:custGeom>
              <a:avLst/>
              <a:gdLst>
                <a:gd name="T0" fmla="*/ 323850 w 162"/>
                <a:gd name="T1" fmla="*/ 24082 h 106"/>
                <a:gd name="T2" fmla="*/ 173919 w 162"/>
                <a:gd name="T3" fmla="*/ 0 h 106"/>
                <a:gd name="T4" fmla="*/ 9995 w 162"/>
                <a:gd name="T5" fmla="*/ 24082 h 106"/>
                <a:gd name="T6" fmla="*/ 9995 w 162"/>
                <a:gd name="T7" fmla="*/ 110376 h 106"/>
                <a:gd name="T8" fmla="*/ 5997 w 162"/>
                <a:gd name="T9" fmla="*/ 120410 h 106"/>
                <a:gd name="T10" fmla="*/ 15993 w 162"/>
                <a:gd name="T11" fmla="*/ 132451 h 106"/>
                <a:gd name="T12" fmla="*/ 27987 w 162"/>
                <a:gd name="T13" fmla="*/ 120410 h 106"/>
                <a:gd name="T14" fmla="*/ 21990 w 162"/>
                <a:gd name="T15" fmla="*/ 110376 h 106"/>
                <a:gd name="T16" fmla="*/ 21990 w 162"/>
                <a:gd name="T17" fmla="*/ 56192 h 106"/>
                <a:gd name="T18" fmla="*/ 173919 w 162"/>
                <a:gd name="T19" fmla="*/ 78267 h 106"/>
                <a:gd name="T20" fmla="*/ 323850 w 162"/>
                <a:gd name="T21" fmla="*/ 54185 h 106"/>
                <a:gd name="T22" fmla="*/ 323850 w 162"/>
                <a:gd name="T23" fmla="*/ 24082 h 106"/>
                <a:gd name="T24" fmla="*/ 25988 w 162"/>
                <a:gd name="T25" fmla="*/ 136465 h 106"/>
                <a:gd name="T26" fmla="*/ 7996 w 162"/>
                <a:gd name="T27" fmla="*/ 136465 h 106"/>
                <a:gd name="T28" fmla="*/ 0 w 162"/>
                <a:gd name="T29" fmla="*/ 188643 h 106"/>
                <a:gd name="T30" fmla="*/ 5997 w 162"/>
                <a:gd name="T31" fmla="*/ 190650 h 106"/>
                <a:gd name="T32" fmla="*/ 7996 w 162"/>
                <a:gd name="T33" fmla="*/ 184629 h 106"/>
                <a:gd name="T34" fmla="*/ 7996 w 162"/>
                <a:gd name="T35" fmla="*/ 190650 h 106"/>
                <a:gd name="T36" fmla="*/ 17992 w 162"/>
                <a:gd name="T37" fmla="*/ 192657 h 106"/>
                <a:gd name="T38" fmla="*/ 19991 w 162"/>
                <a:gd name="T39" fmla="*/ 186636 h 106"/>
                <a:gd name="T40" fmla="*/ 21990 w 162"/>
                <a:gd name="T41" fmla="*/ 190650 h 106"/>
                <a:gd name="T42" fmla="*/ 23989 w 162"/>
                <a:gd name="T43" fmla="*/ 190650 h 106"/>
                <a:gd name="T44" fmla="*/ 25988 w 162"/>
                <a:gd name="T45" fmla="*/ 166568 h 106"/>
                <a:gd name="T46" fmla="*/ 27987 w 162"/>
                <a:gd name="T47" fmla="*/ 190650 h 106"/>
                <a:gd name="T48" fmla="*/ 33984 w 162"/>
                <a:gd name="T49" fmla="*/ 188643 h 106"/>
                <a:gd name="T50" fmla="*/ 25988 w 162"/>
                <a:gd name="T51" fmla="*/ 136465 h 106"/>
                <a:gd name="T52" fmla="*/ 59972 w 162"/>
                <a:gd name="T53" fmla="*/ 188643 h 106"/>
                <a:gd name="T54" fmla="*/ 59972 w 162"/>
                <a:gd name="T55" fmla="*/ 74253 h 106"/>
                <a:gd name="T56" fmla="*/ 173919 w 162"/>
                <a:gd name="T57" fmla="*/ 90308 h 106"/>
                <a:gd name="T58" fmla="*/ 281869 w 162"/>
                <a:gd name="T59" fmla="*/ 74253 h 106"/>
                <a:gd name="T60" fmla="*/ 281869 w 162"/>
                <a:gd name="T61" fmla="*/ 186636 h 106"/>
                <a:gd name="T62" fmla="*/ 171920 w 162"/>
                <a:gd name="T63" fmla="*/ 212725 h 106"/>
                <a:gd name="T64" fmla="*/ 59972 w 162"/>
                <a:gd name="T65" fmla="*/ 188643 h 10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62"/>
                <a:gd name="T100" fmla="*/ 0 h 106"/>
                <a:gd name="T101" fmla="*/ 162 w 162"/>
                <a:gd name="T102" fmla="*/ 106 h 10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62" h="106">
                  <a:moveTo>
                    <a:pt x="162" y="12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27"/>
                    <a:pt x="5" y="41"/>
                    <a:pt x="5" y="55"/>
                  </a:cubicBezTo>
                  <a:cubicBezTo>
                    <a:pt x="4" y="56"/>
                    <a:pt x="3" y="58"/>
                    <a:pt x="3" y="60"/>
                  </a:cubicBezTo>
                  <a:cubicBezTo>
                    <a:pt x="3" y="63"/>
                    <a:pt x="5" y="66"/>
                    <a:pt x="8" y="66"/>
                  </a:cubicBezTo>
                  <a:cubicBezTo>
                    <a:pt x="12" y="66"/>
                    <a:pt x="14" y="63"/>
                    <a:pt x="14" y="60"/>
                  </a:cubicBezTo>
                  <a:cubicBezTo>
                    <a:pt x="14" y="58"/>
                    <a:pt x="13" y="56"/>
                    <a:pt x="11" y="55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162" y="27"/>
                    <a:pt x="162" y="27"/>
                    <a:pt x="162" y="27"/>
                  </a:cubicBezTo>
                  <a:cubicBezTo>
                    <a:pt x="162" y="12"/>
                    <a:pt x="162" y="12"/>
                    <a:pt x="162" y="12"/>
                  </a:cubicBezTo>
                  <a:close/>
                  <a:moveTo>
                    <a:pt x="13" y="68"/>
                  </a:moveTo>
                  <a:cubicBezTo>
                    <a:pt x="10" y="69"/>
                    <a:pt x="7" y="69"/>
                    <a:pt x="4" y="68"/>
                  </a:cubicBezTo>
                  <a:cubicBezTo>
                    <a:pt x="3" y="77"/>
                    <a:pt x="1" y="85"/>
                    <a:pt x="0" y="94"/>
                  </a:cubicBezTo>
                  <a:cubicBezTo>
                    <a:pt x="1" y="94"/>
                    <a:pt x="2" y="94"/>
                    <a:pt x="3" y="95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6" y="95"/>
                    <a:pt x="8" y="96"/>
                    <a:pt x="9" y="96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5" y="94"/>
                    <a:pt x="16" y="94"/>
                    <a:pt x="17" y="94"/>
                  </a:cubicBezTo>
                  <a:cubicBezTo>
                    <a:pt x="16" y="85"/>
                    <a:pt x="14" y="77"/>
                    <a:pt x="13" y="68"/>
                  </a:cubicBezTo>
                  <a:close/>
                  <a:moveTo>
                    <a:pt x="30" y="94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141" y="37"/>
                    <a:pt x="141" y="37"/>
                    <a:pt x="141" y="37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22" y="93"/>
                    <a:pt x="104" y="98"/>
                    <a:pt x="86" y="106"/>
                  </a:cubicBezTo>
                  <a:cubicBezTo>
                    <a:pt x="68" y="97"/>
                    <a:pt x="49" y="94"/>
                    <a:pt x="30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250" name="组合 29"/>
          <p:cNvGrpSpPr>
            <a:grpSpLocks/>
          </p:cNvGrpSpPr>
          <p:nvPr/>
        </p:nvGrpSpPr>
        <p:grpSpPr bwMode="auto">
          <a:xfrm>
            <a:off x="7800975" y="3163888"/>
            <a:ext cx="735013" cy="752475"/>
            <a:chOff x="12248" y="4009"/>
            <a:chExt cx="1156" cy="1186"/>
          </a:xfrm>
        </p:grpSpPr>
        <p:sp>
          <p:nvSpPr>
            <p:cNvPr id="10276" name="Freeform 21"/>
            <p:cNvSpPr>
              <a:spLocks noEditPoints="1"/>
            </p:cNvSpPr>
            <p:nvPr/>
          </p:nvSpPr>
          <p:spPr bwMode="auto">
            <a:xfrm>
              <a:off x="12248" y="4009"/>
              <a:ext cx="1156" cy="1187"/>
            </a:xfrm>
            <a:custGeom>
              <a:avLst/>
              <a:gdLst>
                <a:gd name="T0" fmla="*/ 111838 w 296"/>
                <a:gd name="T1" fmla="*/ 450975 h 304"/>
                <a:gd name="T2" fmla="*/ 58582 w 296"/>
                <a:gd name="T3" fmla="*/ 150917 h 304"/>
                <a:gd name="T4" fmla="*/ 383446 w 296"/>
                <a:gd name="T5" fmla="*/ 65693 h 304"/>
                <a:gd name="T6" fmla="*/ 415400 w 296"/>
                <a:gd name="T7" fmla="*/ 88775 h 304"/>
                <a:gd name="T8" fmla="*/ 466881 w 296"/>
                <a:gd name="T9" fmla="*/ 390609 h 304"/>
                <a:gd name="T10" fmla="*/ 143792 w 296"/>
                <a:gd name="T11" fmla="*/ 474057 h 304"/>
                <a:gd name="T12" fmla="*/ 111838 w 296"/>
                <a:gd name="T13" fmla="*/ 450975 h 304"/>
                <a:gd name="T14" fmla="*/ 411849 w 296"/>
                <a:gd name="T15" fmla="*/ 94101 h 304"/>
                <a:gd name="T16" fmla="*/ 379896 w 296"/>
                <a:gd name="T17" fmla="*/ 71020 h 304"/>
                <a:gd name="T18" fmla="*/ 63908 w 296"/>
                <a:gd name="T19" fmla="*/ 152692 h 304"/>
                <a:gd name="T20" fmla="*/ 113614 w 296"/>
                <a:gd name="T21" fmla="*/ 447424 h 304"/>
                <a:gd name="T22" fmla="*/ 145567 w 296"/>
                <a:gd name="T23" fmla="*/ 470506 h 304"/>
                <a:gd name="T24" fmla="*/ 463331 w 296"/>
                <a:gd name="T25" fmla="*/ 387058 h 304"/>
                <a:gd name="T26" fmla="*/ 411849 w 296"/>
                <a:gd name="T27" fmla="*/ 94101 h 30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96"/>
                <a:gd name="T43" fmla="*/ 0 h 304"/>
                <a:gd name="T44" fmla="*/ 296 w 296"/>
                <a:gd name="T45" fmla="*/ 304 h 30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96" h="304">
                  <a:moveTo>
                    <a:pt x="63" y="254"/>
                  </a:moveTo>
                  <a:cubicBezTo>
                    <a:pt x="13" y="212"/>
                    <a:pt x="0" y="141"/>
                    <a:pt x="33" y="85"/>
                  </a:cubicBezTo>
                  <a:cubicBezTo>
                    <a:pt x="70" y="22"/>
                    <a:pt x="152" y="0"/>
                    <a:pt x="216" y="37"/>
                  </a:cubicBezTo>
                  <a:cubicBezTo>
                    <a:pt x="222" y="41"/>
                    <a:pt x="228" y="46"/>
                    <a:pt x="234" y="50"/>
                  </a:cubicBezTo>
                  <a:cubicBezTo>
                    <a:pt x="284" y="92"/>
                    <a:pt x="296" y="163"/>
                    <a:pt x="263" y="220"/>
                  </a:cubicBezTo>
                  <a:cubicBezTo>
                    <a:pt x="226" y="283"/>
                    <a:pt x="144" y="304"/>
                    <a:pt x="81" y="267"/>
                  </a:cubicBezTo>
                  <a:cubicBezTo>
                    <a:pt x="74" y="263"/>
                    <a:pt x="68" y="259"/>
                    <a:pt x="63" y="254"/>
                  </a:cubicBezTo>
                  <a:close/>
                  <a:moveTo>
                    <a:pt x="232" y="53"/>
                  </a:moveTo>
                  <a:cubicBezTo>
                    <a:pt x="226" y="48"/>
                    <a:pt x="220" y="44"/>
                    <a:pt x="214" y="40"/>
                  </a:cubicBezTo>
                  <a:cubicBezTo>
                    <a:pt x="152" y="4"/>
                    <a:pt x="72" y="25"/>
                    <a:pt x="36" y="86"/>
                  </a:cubicBezTo>
                  <a:cubicBezTo>
                    <a:pt x="4" y="141"/>
                    <a:pt x="16" y="211"/>
                    <a:pt x="64" y="252"/>
                  </a:cubicBezTo>
                  <a:cubicBezTo>
                    <a:pt x="70" y="257"/>
                    <a:pt x="76" y="261"/>
                    <a:pt x="82" y="265"/>
                  </a:cubicBezTo>
                  <a:cubicBezTo>
                    <a:pt x="144" y="301"/>
                    <a:pt x="224" y="280"/>
                    <a:pt x="261" y="218"/>
                  </a:cubicBezTo>
                  <a:cubicBezTo>
                    <a:pt x="293" y="163"/>
                    <a:pt x="281" y="94"/>
                    <a:pt x="232" y="53"/>
                  </a:cubicBezTo>
                  <a:close/>
                </a:path>
              </a:pathLst>
            </a:custGeom>
            <a:solidFill>
              <a:srgbClr val="85C2A7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7" name="Freeform 22"/>
            <p:cNvSpPr>
              <a:spLocks/>
            </p:cNvSpPr>
            <p:nvPr/>
          </p:nvSpPr>
          <p:spPr bwMode="auto">
            <a:xfrm>
              <a:off x="12286" y="4065"/>
              <a:ext cx="1075" cy="1075"/>
            </a:xfrm>
            <a:custGeom>
              <a:avLst/>
              <a:gdLst>
                <a:gd name="T0" fmla="*/ 428717 w 276"/>
                <a:gd name="T1" fmla="*/ 352540 h 276"/>
                <a:gd name="T2" fmla="*/ 136410 w 276"/>
                <a:gd name="T3" fmla="*/ 428717 h 276"/>
                <a:gd name="T4" fmla="*/ 60233 w 276"/>
                <a:gd name="T5" fmla="*/ 136410 h 276"/>
                <a:gd name="T6" fmla="*/ 352540 w 276"/>
                <a:gd name="T7" fmla="*/ 60233 h 276"/>
                <a:gd name="T8" fmla="*/ 428717 w 276"/>
                <a:gd name="T9" fmla="*/ 352540 h 2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6"/>
                <a:gd name="T16" fmla="*/ 0 h 276"/>
                <a:gd name="T17" fmla="*/ 276 w 276"/>
                <a:gd name="T18" fmla="*/ 276 h 2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6" h="276">
                  <a:moveTo>
                    <a:pt x="242" y="199"/>
                  </a:moveTo>
                  <a:cubicBezTo>
                    <a:pt x="209" y="257"/>
                    <a:pt x="135" y="276"/>
                    <a:pt x="77" y="242"/>
                  </a:cubicBezTo>
                  <a:cubicBezTo>
                    <a:pt x="20" y="209"/>
                    <a:pt x="0" y="135"/>
                    <a:pt x="34" y="77"/>
                  </a:cubicBezTo>
                  <a:cubicBezTo>
                    <a:pt x="68" y="20"/>
                    <a:pt x="142" y="0"/>
                    <a:pt x="199" y="34"/>
                  </a:cubicBezTo>
                  <a:cubicBezTo>
                    <a:pt x="257" y="68"/>
                    <a:pt x="276" y="142"/>
                    <a:pt x="242" y="199"/>
                  </a:cubicBezTo>
                  <a:close/>
                </a:path>
              </a:pathLst>
            </a:custGeom>
            <a:solidFill>
              <a:srgbClr val="85C2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8" name="Freeform 57"/>
            <p:cNvSpPr>
              <a:spLocks/>
            </p:cNvSpPr>
            <p:nvPr/>
          </p:nvSpPr>
          <p:spPr bwMode="auto">
            <a:xfrm>
              <a:off x="12859" y="4519"/>
              <a:ext cx="98" cy="70"/>
            </a:xfrm>
            <a:custGeom>
              <a:avLst/>
              <a:gdLst>
                <a:gd name="T0" fmla="*/ 0 w 39"/>
                <a:gd name="T1" fmla="*/ 0 h 28"/>
                <a:gd name="T2" fmla="*/ 44450 w 39"/>
                <a:gd name="T3" fmla="*/ 0 h 28"/>
                <a:gd name="T4" fmla="*/ 44450 w 39"/>
                <a:gd name="T5" fmla="*/ 4536 h 28"/>
                <a:gd name="T6" fmla="*/ 10258 w 39"/>
                <a:gd name="T7" fmla="*/ 27214 h 28"/>
                <a:gd name="T8" fmla="*/ 44450 w 39"/>
                <a:gd name="T9" fmla="*/ 27214 h 28"/>
                <a:gd name="T10" fmla="*/ 44450 w 39"/>
                <a:gd name="T11" fmla="*/ 31750 h 28"/>
                <a:gd name="T12" fmla="*/ 0 w 39"/>
                <a:gd name="T13" fmla="*/ 31750 h 28"/>
                <a:gd name="T14" fmla="*/ 0 w 39"/>
                <a:gd name="T15" fmla="*/ 28348 h 28"/>
                <a:gd name="T16" fmla="*/ 31913 w 39"/>
                <a:gd name="T17" fmla="*/ 5670 h 28"/>
                <a:gd name="T18" fmla="*/ 0 w 39"/>
                <a:gd name="T19" fmla="*/ 5670 h 28"/>
                <a:gd name="T20" fmla="*/ 0 w 39"/>
                <a:gd name="T21" fmla="*/ 0 h 2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9"/>
                <a:gd name="T34" fmla="*/ 0 h 28"/>
                <a:gd name="T35" fmla="*/ 39 w 39"/>
                <a:gd name="T36" fmla="*/ 28 h 2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9" h="28">
                  <a:moveTo>
                    <a:pt x="0" y="0"/>
                  </a:moveTo>
                  <a:lnTo>
                    <a:pt x="39" y="0"/>
                  </a:lnTo>
                  <a:lnTo>
                    <a:pt x="39" y="4"/>
                  </a:lnTo>
                  <a:lnTo>
                    <a:pt x="9" y="24"/>
                  </a:lnTo>
                  <a:lnTo>
                    <a:pt x="39" y="24"/>
                  </a:lnTo>
                  <a:lnTo>
                    <a:pt x="39" y="28"/>
                  </a:lnTo>
                  <a:lnTo>
                    <a:pt x="0" y="28"/>
                  </a:lnTo>
                  <a:lnTo>
                    <a:pt x="0" y="25"/>
                  </a:lnTo>
                  <a:lnTo>
                    <a:pt x="28" y="5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9" name="Freeform 58"/>
            <p:cNvSpPr>
              <a:spLocks/>
            </p:cNvSpPr>
            <p:nvPr/>
          </p:nvSpPr>
          <p:spPr bwMode="auto">
            <a:xfrm>
              <a:off x="12625" y="4285"/>
              <a:ext cx="262" cy="196"/>
            </a:xfrm>
            <a:custGeom>
              <a:avLst/>
              <a:gdLst>
                <a:gd name="T0" fmla="*/ 0 w 104"/>
                <a:gd name="T1" fmla="*/ 0 h 78"/>
                <a:gd name="T2" fmla="*/ 119063 w 104"/>
                <a:gd name="T3" fmla="*/ 0 h 78"/>
                <a:gd name="T4" fmla="*/ 119063 w 104"/>
                <a:gd name="T5" fmla="*/ 11397 h 78"/>
                <a:gd name="T6" fmla="*/ 28621 w 104"/>
                <a:gd name="T7" fmla="*/ 74083 h 78"/>
                <a:gd name="T8" fmla="*/ 119063 w 104"/>
                <a:gd name="T9" fmla="*/ 74083 h 78"/>
                <a:gd name="T10" fmla="*/ 119063 w 104"/>
                <a:gd name="T11" fmla="*/ 88900 h 78"/>
                <a:gd name="T12" fmla="*/ 0 w 104"/>
                <a:gd name="T13" fmla="*/ 88900 h 78"/>
                <a:gd name="T14" fmla="*/ 0 w 104"/>
                <a:gd name="T15" fmla="*/ 76363 h 78"/>
                <a:gd name="T16" fmla="*/ 88152 w 104"/>
                <a:gd name="T17" fmla="*/ 14817 h 78"/>
                <a:gd name="T18" fmla="*/ 0 w 104"/>
                <a:gd name="T19" fmla="*/ 14817 h 78"/>
                <a:gd name="T20" fmla="*/ 0 w 104"/>
                <a:gd name="T21" fmla="*/ 0 h 7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4"/>
                <a:gd name="T34" fmla="*/ 0 h 78"/>
                <a:gd name="T35" fmla="*/ 104 w 104"/>
                <a:gd name="T36" fmla="*/ 78 h 7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4" h="78">
                  <a:moveTo>
                    <a:pt x="0" y="0"/>
                  </a:moveTo>
                  <a:lnTo>
                    <a:pt x="104" y="0"/>
                  </a:lnTo>
                  <a:lnTo>
                    <a:pt x="104" y="10"/>
                  </a:lnTo>
                  <a:lnTo>
                    <a:pt x="25" y="65"/>
                  </a:lnTo>
                  <a:lnTo>
                    <a:pt x="104" y="65"/>
                  </a:lnTo>
                  <a:lnTo>
                    <a:pt x="104" y="78"/>
                  </a:lnTo>
                  <a:lnTo>
                    <a:pt x="0" y="78"/>
                  </a:lnTo>
                  <a:lnTo>
                    <a:pt x="0" y="67"/>
                  </a:lnTo>
                  <a:lnTo>
                    <a:pt x="77" y="13"/>
                  </a:lnTo>
                  <a:lnTo>
                    <a:pt x="0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0" name="Freeform 59"/>
            <p:cNvSpPr>
              <a:spLocks noEditPoints="1"/>
            </p:cNvSpPr>
            <p:nvPr/>
          </p:nvSpPr>
          <p:spPr bwMode="auto">
            <a:xfrm>
              <a:off x="12523" y="4610"/>
              <a:ext cx="604" cy="269"/>
            </a:xfrm>
            <a:custGeom>
              <a:avLst/>
              <a:gdLst>
                <a:gd name="T0" fmla="*/ 249566 w 241"/>
                <a:gd name="T1" fmla="*/ 0 h 107"/>
                <a:gd name="T2" fmla="*/ 249566 w 241"/>
                <a:gd name="T3" fmla="*/ 49124 h 107"/>
                <a:gd name="T4" fmla="*/ 27350 w 241"/>
                <a:gd name="T5" fmla="*/ 49124 h 107"/>
                <a:gd name="T6" fmla="*/ 27350 w 241"/>
                <a:gd name="T7" fmla="*/ 0 h 107"/>
                <a:gd name="T8" fmla="*/ 0 w 241"/>
                <a:gd name="T9" fmla="*/ 0 h 107"/>
                <a:gd name="T10" fmla="*/ 0 w 241"/>
                <a:gd name="T11" fmla="*/ 49124 h 107"/>
                <a:gd name="T12" fmla="*/ 0 w 241"/>
                <a:gd name="T13" fmla="*/ 81111 h 107"/>
                <a:gd name="T14" fmla="*/ 0 w 241"/>
                <a:gd name="T15" fmla="*/ 86823 h 107"/>
                <a:gd name="T16" fmla="*/ 0 w 241"/>
                <a:gd name="T17" fmla="*/ 99390 h 107"/>
                <a:gd name="T18" fmla="*/ 0 w 241"/>
                <a:gd name="T19" fmla="*/ 122238 h 107"/>
                <a:gd name="T20" fmla="*/ 27350 w 241"/>
                <a:gd name="T21" fmla="*/ 122238 h 107"/>
                <a:gd name="T22" fmla="*/ 27350 w 241"/>
                <a:gd name="T23" fmla="*/ 99390 h 107"/>
                <a:gd name="T24" fmla="*/ 249566 w 241"/>
                <a:gd name="T25" fmla="*/ 99390 h 107"/>
                <a:gd name="T26" fmla="*/ 249566 w 241"/>
                <a:gd name="T27" fmla="*/ 122238 h 107"/>
                <a:gd name="T28" fmla="*/ 274637 w 241"/>
                <a:gd name="T29" fmla="*/ 122238 h 107"/>
                <a:gd name="T30" fmla="*/ 274637 w 241"/>
                <a:gd name="T31" fmla="*/ 0 h 107"/>
                <a:gd name="T32" fmla="*/ 249566 w 241"/>
                <a:gd name="T33" fmla="*/ 0 h 107"/>
                <a:gd name="T34" fmla="*/ 27350 w 241"/>
                <a:gd name="T35" fmla="*/ 86823 h 107"/>
                <a:gd name="T36" fmla="*/ 27350 w 241"/>
                <a:gd name="T37" fmla="*/ 81111 h 107"/>
                <a:gd name="T38" fmla="*/ 249566 w 241"/>
                <a:gd name="T39" fmla="*/ 81111 h 107"/>
                <a:gd name="T40" fmla="*/ 249566 w 241"/>
                <a:gd name="T41" fmla="*/ 86823 h 107"/>
                <a:gd name="T42" fmla="*/ 27350 w 241"/>
                <a:gd name="T43" fmla="*/ 86823 h 10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41"/>
                <a:gd name="T67" fmla="*/ 0 h 107"/>
                <a:gd name="T68" fmla="*/ 241 w 241"/>
                <a:gd name="T69" fmla="*/ 107 h 10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41" h="107">
                  <a:moveTo>
                    <a:pt x="219" y="0"/>
                  </a:moveTo>
                  <a:lnTo>
                    <a:pt x="219" y="43"/>
                  </a:lnTo>
                  <a:lnTo>
                    <a:pt x="24" y="43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43"/>
                  </a:lnTo>
                  <a:lnTo>
                    <a:pt x="0" y="71"/>
                  </a:lnTo>
                  <a:lnTo>
                    <a:pt x="0" y="76"/>
                  </a:lnTo>
                  <a:lnTo>
                    <a:pt x="0" y="87"/>
                  </a:lnTo>
                  <a:lnTo>
                    <a:pt x="0" y="107"/>
                  </a:lnTo>
                  <a:lnTo>
                    <a:pt x="24" y="107"/>
                  </a:lnTo>
                  <a:lnTo>
                    <a:pt x="24" y="87"/>
                  </a:lnTo>
                  <a:lnTo>
                    <a:pt x="219" y="87"/>
                  </a:lnTo>
                  <a:lnTo>
                    <a:pt x="219" y="107"/>
                  </a:lnTo>
                  <a:lnTo>
                    <a:pt x="241" y="107"/>
                  </a:lnTo>
                  <a:lnTo>
                    <a:pt x="241" y="0"/>
                  </a:lnTo>
                  <a:lnTo>
                    <a:pt x="219" y="0"/>
                  </a:lnTo>
                  <a:close/>
                  <a:moveTo>
                    <a:pt x="24" y="76"/>
                  </a:moveTo>
                  <a:lnTo>
                    <a:pt x="24" y="71"/>
                  </a:lnTo>
                  <a:lnTo>
                    <a:pt x="219" y="71"/>
                  </a:lnTo>
                  <a:lnTo>
                    <a:pt x="219" y="76"/>
                  </a:lnTo>
                  <a:lnTo>
                    <a:pt x="24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1" name="Freeform 60"/>
            <p:cNvSpPr>
              <a:spLocks/>
            </p:cNvSpPr>
            <p:nvPr/>
          </p:nvSpPr>
          <p:spPr bwMode="auto">
            <a:xfrm>
              <a:off x="12887" y="4659"/>
              <a:ext cx="178" cy="49"/>
            </a:xfrm>
            <a:custGeom>
              <a:avLst/>
              <a:gdLst>
                <a:gd name="T0" fmla="*/ 80962 w 46"/>
                <a:gd name="T1" fmla="*/ 0 h 13"/>
                <a:gd name="T2" fmla="*/ 0 w 46"/>
                <a:gd name="T3" fmla="*/ 22225 h 13"/>
                <a:gd name="T4" fmla="*/ 80962 w 46"/>
                <a:gd name="T5" fmla="*/ 22225 h 13"/>
                <a:gd name="T6" fmla="*/ 80962 w 46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6"/>
                <a:gd name="T13" fmla="*/ 0 h 13"/>
                <a:gd name="T14" fmla="*/ 46 w 46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6" h="13">
                  <a:moveTo>
                    <a:pt x="46" y="0"/>
                  </a:moveTo>
                  <a:cubicBezTo>
                    <a:pt x="24" y="0"/>
                    <a:pt x="6" y="6"/>
                    <a:pt x="0" y="13"/>
                  </a:cubicBezTo>
                  <a:cubicBezTo>
                    <a:pt x="46" y="13"/>
                    <a:pt x="46" y="13"/>
                    <a:pt x="46" y="13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251" name="组合 30"/>
          <p:cNvGrpSpPr>
            <a:grpSpLocks/>
          </p:cNvGrpSpPr>
          <p:nvPr/>
        </p:nvGrpSpPr>
        <p:grpSpPr bwMode="auto">
          <a:xfrm>
            <a:off x="7488238" y="4529138"/>
            <a:ext cx="706437" cy="744537"/>
            <a:chOff x="12094" y="5923"/>
            <a:chExt cx="1114" cy="1172"/>
          </a:xfrm>
        </p:grpSpPr>
        <p:sp>
          <p:nvSpPr>
            <p:cNvPr id="10272" name="Freeform 19"/>
            <p:cNvSpPr>
              <a:spLocks noEditPoints="1"/>
            </p:cNvSpPr>
            <p:nvPr/>
          </p:nvSpPr>
          <p:spPr bwMode="auto">
            <a:xfrm>
              <a:off x="12094" y="5923"/>
              <a:ext cx="1114" cy="1173"/>
            </a:xfrm>
            <a:custGeom>
              <a:avLst/>
              <a:gdLst>
                <a:gd name="T0" fmla="*/ 21323 w 285"/>
                <a:gd name="T1" fmla="*/ 307594 h 300"/>
                <a:gd name="T2" fmla="*/ 174135 w 285"/>
                <a:gd name="T3" fmla="*/ 44450 h 300"/>
                <a:gd name="T4" fmla="*/ 476206 w 285"/>
                <a:gd name="T5" fmla="*/ 186690 h 300"/>
                <a:gd name="T6" fmla="*/ 486867 w 285"/>
                <a:gd name="T7" fmla="*/ 225806 h 300"/>
                <a:gd name="T8" fmla="*/ 332278 w 285"/>
                <a:gd name="T9" fmla="*/ 488950 h 300"/>
                <a:gd name="T10" fmla="*/ 30207 w 285"/>
                <a:gd name="T11" fmla="*/ 346710 h 300"/>
                <a:gd name="T12" fmla="*/ 21323 w 285"/>
                <a:gd name="T13" fmla="*/ 307594 h 300"/>
                <a:gd name="T14" fmla="*/ 481537 w 285"/>
                <a:gd name="T15" fmla="*/ 227584 h 300"/>
                <a:gd name="T16" fmla="*/ 470875 w 285"/>
                <a:gd name="T17" fmla="*/ 188468 h 300"/>
                <a:gd name="T18" fmla="*/ 175912 w 285"/>
                <a:gd name="T19" fmla="*/ 48006 h 300"/>
                <a:gd name="T20" fmla="*/ 24876 w 285"/>
                <a:gd name="T21" fmla="*/ 307594 h 300"/>
                <a:gd name="T22" fmla="*/ 35538 w 285"/>
                <a:gd name="T23" fmla="*/ 344932 h 300"/>
                <a:gd name="T24" fmla="*/ 330501 w 285"/>
                <a:gd name="T25" fmla="*/ 485394 h 300"/>
                <a:gd name="T26" fmla="*/ 481537 w 285"/>
                <a:gd name="T27" fmla="*/ 227584 h 3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85"/>
                <a:gd name="T43" fmla="*/ 0 h 300"/>
                <a:gd name="T44" fmla="*/ 285 w 285"/>
                <a:gd name="T45" fmla="*/ 300 h 30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85" h="300">
                  <a:moveTo>
                    <a:pt x="12" y="173"/>
                  </a:moveTo>
                  <a:cubicBezTo>
                    <a:pt x="0" y="109"/>
                    <a:pt x="37" y="47"/>
                    <a:pt x="98" y="25"/>
                  </a:cubicBezTo>
                  <a:cubicBezTo>
                    <a:pt x="167" y="0"/>
                    <a:pt x="243" y="36"/>
                    <a:pt x="268" y="105"/>
                  </a:cubicBezTo>
                  <a:cubicBezTo>
                    <a:pt x="271" y="112"/>
                    <a:pt x="273" y="120"/>
                    <a:pt x="274" y="127"/>
                  </a:cubicBezTo>
                  <a:cubicBezTo>
                    <a:pt x="285" y="191"/>
                    <a:pt x="249" y="254"/>
                    <a:pt x="187" y="275"/>
                  </a:cubicBezTo>
                  <a:cubicBezTo>
                    <a:pt x="118" y="300"/>
                    <a:pt x="42" y="264"/>
                    <a:pt x="17" y="195"/>
                  </a:cubicBezTo>
                  <a:cubicBezTo>
                    <a:pt x="15" y="188"/>
                    <a:pt x="13" y="180"/>
                    <a:pt x="12" y="173"/>
                  </a:cubicBezTo>
                  <a:close/>
                  <a:moveTo>
                    <a:pt x="271" y="128"/>
                  </a:moveTo>
                  <a:cubicBezTo>
                    <a:pt x="270" y="120"/>
                    <a:pt x="268" y="113"/>
                    <a:pt x="265" y="106"/>
                  </a:cubicBezTo>
                  <a:cubicBezTo>
                    <a:pt x="241" y="39"/>
                    <a:pt x="167" y="3"/>
                    <a:pt x="99" y="27"/>
                  </a:cubicBezTo>
                  <a:cubicBezTo>
                    <a:pt x="39" y="49"/>
                    <a:pt x="3" y="110"/>
                    <a:pt x="14" y="173"/>
                  </a:cubicBezTo>
                  <a:cubicBezTo>
                    <a:pt x="16" y="180"/>
                    <a:pt x="18" y="187"/>
                    <a:pt x="20" y="194"/>
                  </a:cubicBezTo>
                  <a:cubicBezTo>
                    <a:pt x="44" y="261"/>
                    <a:pt x="119" y="297"/>
                    <a:pt x="186" y="273"/>
                  </a:cubicBezTo>
                  <a:cubicBezTo>
                    <a:pt x="246" y="251"/>
                    <a:pt x="282" y="190"/>
                    <a:pt x="271" y="128"/>
                  </a:cubicBezTo>
                  <a:close/>
                </a:path>
              </a:pathLst>
            </a:custGeom>
            <a:solidFill>
              <a:srgbClr val="F83003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3" name="Freeform 20"/>
            <p:cNvSpPr>
              <a:spLocks/>
            </p:cNvSpPr>
            <p:nvPr/>
          </p:nvSpPr>
          <p:spPr bwMode="auto">
            <a:xfrm>
              <a:off x="12122" y="5978"/>
              <a:ext cx="1061" cy="1058"/>
            </a:xfrm>
            <a:custGeom>
              <a:avLst/>
              <a:gdLst>
                <a:gd name="T0" fmla="*/ 312271 w 272"/>
                <a:gd name="T1" fmla="*/ 442108 h 272"/>
                <a:gd name="T2" fmla="*/ 39034 w 272"/>
                <a:gd name="T3" fmla="*/ 313012 h 272"/>
                <a:gd name="T4" fmla="*/ 168555 w 272"/>
                <a:gd name="T5" fmla="*/ 38905 h 272"/>
                <a:gd name="T6" fmla="*/ 441792 w 272"/>
                <a:gd name="T7" fmla="*/ 169769 h 272"/>
                <a:gd name="T8" fmla="*/ 312271 w 272"/>
                <a:gd name="T9" fmla="*/ 442108 h 2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2"/>
                <a:gd name="T16" fmla="*/ 0 h 272"/>
                <a:gd name="T17" fmla="*/ 272 w 272"/>
                <a:gd name="T18" fmla="*/ 272 h 2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2" h="272">
                  <a:moveTo>
                    <a:pt x="176" y="250"/>
                  </a:moveTo>
                  <a:cubicBezTo>
                    <a:pt x="113" y="272"/>
                    <a:pt x="44" y="239"/>
                    <a:pt x="22" y="177"/>
                  </a:cubicBezTo>
                  <a:cubicBezTo>
                    <a:pt x="0" y="114"/>
                    <a:pt x="32" y="45"/>
                    <a:pt x="95" y="22"/>
                  </a:cubicBezTo>
                  <a:cubicBezTo>
                    <a:pt x="158" y="0"/>
                    <a:pt x="227" y="33"/>
                    <a:pt x="249" y="96"/>
                  </a:cubicBezTo>
                  <a:cubicBezTo>
                    <a:pt x="272" y="158"/>
                    <a:pt x="239" y="227"/>
                    <a:pt x="176" y="250"/>
                  </a:cubicBezTo>
                  <a:close/>
                </a:path>
              </a:pathLst>
            </a:custGeom>
            <a:solidFill>
              <a:srgbClr val="FFC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4" name="Freeform 55"/>
            <p:cNvSpPr>
              <a:spLocks/>
            </p:cNvSpPr>
            <p:nvPr/>
          </p:nvSpPr>
          <p:spPr bwMode="auto">
            <a:xfrm>
              <a:off x="12646" y="6219"/>
              <a:ext cx="143" cy="157"/>
            </a:xfrm>
            <a:custGeom>
              <a:avLst/>
              <a:gdLst>
                <a:gd name="T0" fmla="*/ 31664 w 37"/>
                <a:gd name="T1" fmla="*/ 25003 h 40"/>
                <a:gd name="T2" fmla="*/ 3518 w 37"/>
                <a:gd name="T3" fmla="*/ 60721 h 40"/>
                <a:gd name="T4" fmla="*/ 65088 w 37"/>
                <a:gd name="T5" fmla="*/ 0 h 40"/>
                <a:gd name="T6" fmla="*/ 42219 w 37"/>
                <a:gd name="T7" fmla="*/ 50006 h 40"/>
                <a:gd name="T8" fmla="*/ 7037 w 37"/>
                <a:gd name="T9" fmla="*/ 60721 h 40"/>
                <a:gd name="T10" fmla="*/ 31664 w 37"/>
                <a:gd name="T11" fmla="*/ 25003 h 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"/>
                <a:gd name="T19" fmla="*/ 0 h 40"/>
                <a:gd name="T20" fmla="*/ 37 w 37"/>
                <a:gd name="T21" fmla="*/ 40 h 4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" h="40">
                  <a:moveTo>
                    <a:pt x="18" y="14"/>
                  </a:moveTo>
                  <a:cubicBezTo>
                    <a:pt x="11" y="18"/>
                    <a:pt x="5" y="27"/>
                    <a:pt x="2" y="34"/>
                  </a:cubicBezTo>
                  <a:cubicBezTo>
                    <a:pt x="0" y="21"/>
                    <a:pt x="6" y="10"/>
                    <a:pt x="37" y="0"/>
                  </a:cubicBezTo>
                  <a:cubicBezTo>
                    <a:pt x="24" y="9"/>
                    <a:pt x="32" y="17"/>
                    <a:pt x="24" y="28"/>
                  </a:cubicBezTo>
                  <a:cubicBezTo>
                    <a:pt x="15" y="40"/>
                    <a:pt x="4" y="34"/>
                    <a:pt x="4" y="34"/>
                  </a:cubicBezTo>
                  <a:cubicBezTo>
                    <a:pt x="6" y="28"/>
                    <a:pt x="12" y="21"/>
                    <a:pt x="18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5" name="Freeform 56"/>
            <p:cNvSpPr>
              <a:spLocks noEditPoints="1"/>
            </p:cNvSpPr>
            <p:nvPr/>
          </p:nvSpPr>
          <p:spPr bwMode="auto">
            <a:xfrm>
              <a:off x="12419" y="6366"/>
              <a:ext cx="468" cy="395"/>
            </a:xfrm>
            <a:custGeom>
              <a:avLst/>
              <a:gdLst>
                <a:gd name="T0" fmla="*/ 148908 w 120"/>
                <a:gd name="T1" fmla="*/ 0 h 101"/>
                <a:gd name="T2" fmla="*/ 106363 w 120"/>
                <a:gd name="T3" fmla="*/ 8881 h 101"/>
                <a:gd name="T4" fmla="*/ 65590 w 120"/>
                <a:gd name="T5" fmla="*/ 0 h 101"/>
                <a:gd name="T6" fmla="*/ 0 w 120"/>
                <a:gd name="T7" fmla="*/ 88805 h 101"/>
                <a:gd name="T8" fmla="*/ 88635 w 120"/>
                <a:gd name="T9" fmla="*/ 179387 h 101"/>
                <a:gd name="T10" fmla="*/ 106363 w 120"/>
                <a:gd name="T11" fmla="*/ 177611 h 101"/>
                <a:gd name="T12" fmla="*/ 124090 w 120"/>
                <a:gd name="T13" fmla="*/ 179387 h 101"/>
                <a:gd name="T14" fmla="*/ 212725 w 120"/>
                <a:gd name="T15" fmla="*/ 88805 h 101"/>
                <a:gd name="T16" fmla="*/ 148908 w 120"/>
                <a:gd name="T17" fmla="*/ 0 h 101"/>
                <a:gd name="T18" fmla="*/ 86863 w 120"/>
                <a:gd name="T19" fmla="*/ 103014 h 101"/>
                <a:gd name="T20" fmla="*/ 77999 w 120"/>
                <a:gd name="T21" fmla="*/ 94134 h 101"/>
                <a:gd name="T22" fmla="*/ 86863 w 120"/>
                <a:gd name="T23" fmla="*/ 85253 h 101"/>
                <a:gd name="T24" fmla="*/ 95726 w 120"/>
                <a:gd name="T25" fmla="*/ 94134 h 101"/>
                <a:gd name="T26" fmla="*/ 86863 w 120"/>
                <a:gd name="T27" fmla="*/ 103014 h 101"/>
                <a:gd name="T28" fmla="*/ 118771 w 120"/>
                <a:gd name="T29" fmla="*/ 103014 h 101"/>
                <a:gd name="T30" fmla="*/ 109908 w 120"/>
                <a:gd name="T31" fmla="*/ 94134 h 101"/>
                <a:gd name="T32" fmla="*/ 118771 w 120"/>
                <a:gd name="T33" fmla="*/ 85253 h 101"/>
                <a:gd name="T34" fmla="*/ 127635 w 120"/>
                <a:gd name="T35" fmla="*/ 94134 h 101"/>
                <a:gd name="T36" fmla="*/ 118771 w 120"/>
                <a:gd name="T37" fmla="*/ 103014 h 10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0"/>
                <a:gd name="T58" fmla="*/ 0 h 101"/>
                <a:gd name="T59" fmla="*/ 120 w 120"/>
                <a:gd name="T60" fmla="*/ 101 h 10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0" h="101">
                  <a:moveTo>
                    <a:pt x="84" y="0"/>
                  </a:moveTo>
                  <a:cubicBezTo>
                    <a:pt x="76" y="0"/>
                    <a:pt x="68" y="2"/>
                    <a:pt x="60" y="5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9" y="0"/>
                    <a:pt x="0" y="23"/>
                    <a:pt x="0" y="50"/>
                  </a:cubicBezTo>
                  <a:cubicBezTo>
                    <a:pt x="0" y="78"/>
                    <a:pt x="22" y="101"/>
                    <a:pt x="50" y="101"/>
                  </a:cubicBezTo>
                  <a:cubicBezTo>
                    <a:pt x="53" y="101"/>
                    <a:pt x="57" y="100"/>
                    <a:pt x="60" y="100"/>
                  </a:cubicBezTo>
                  <a:cubicBezTo>
                    <a:pt x="63" y="100"/>
                    <a:pt x="66" y="101"/>
                    <a:pt x="70" y="101"/>
                  </a:cubicBezTo>
                  <a:cubicBezTo>
                    <a:pt x="97" y="101"/>
                    <a:pt x="120" y="78"/>
                    <a:pt x="120" y="50"/>
                  </a:cubicBezTo>
                  <a:cubicBezTo>
                    <a:pt x="120" y="23"/>
                    <a:pt x="112" y="0"/>
                    <a:pt x="84" y="0"/>
                  </a:cubicBezTo>
                  <a:close/>
                  <a:moveTo>
                    <a:pt x="49" y="58"/>
                  </a:moveTo>
                  <a:cubicBezTo>
                    <a:pt x="46" y="58"/>
                    <a:pt x="44" y="56"/>
                    <a:pt x="44" y="53"/>
                  </a:cubicBezTo>
                  <a:cubicBezTo>
                    <a:pt x="44" y="50"/>
                    <a:pt x="46" y="48"/>
                    <a:pt x="49" y="48"/>
                  </a:cubicBezTo>
                  <a:cubicBezTo>
                    <a:pt x="51" y="48"/>
                    <a:pt x="54" y="50"/>
                    <a:pt x="54" y="53"/>
                  </a:cubicBezTo>
                  <a:cubicBezTo>
                    <a:pt x="54" y="56"/>
                    <a:pt x="51" y="58"/>
                    <a:pt x="49" y="58"/>
                  </a:cubicBezTo>
                  <a:close/>
                  <a:moveTo>
                    <a:pt x="67" y="58"/>
                  </a:moveTo>
                  <a:cubicBezTo>
                    <a:pt x="64" y="58"/>
                    <a:pt x="62" y="56"/>
                    <a:pt x="62" y="53"/>
                  </a:cubicBezTo>
                  <a:cubicBezTo>
                    <a:pt x="62" y="50"/>
                    <a:pt x="64" y="48"/>
                    <a:pt x="67" y="48"/>
                  </a:cubicBezTo>
                  <a:cubicBezTo>
                    <a:pt x="70" y="48"/>
                    <a:pt x="72" y="50"/>
                    <a:pt x="72" y="53"/>
                  </a:cubicBezTo>
                  <a:cubicBezTo>
                    <a:pt x="72" y="56"/>
                    <a:pt x="70" y="58"/>
                    <a:pt x="67" y="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308600" y="3243263"/>
            <a:ext cx="1687513" cy="5476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关键词</a:t>
            </a:r>
          </a:p>
        </p:txBody>
      </p:sp>
      <p:sp>
        <p:nvSpPr>
          <p:cNvPr id="93300" name="TextBox 1957"/>
          <p:cNvSpPr/>
          <p:nvPr/>
        </p:nvSpPr>
        <p:spPr>
          <a:xfrm>
            <a:off x="8416925" y="1984375"/>
            <a:ext cx="1400175" cy="33813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关注公众号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18525" y="2247900"/>
            <a:ext cx="3546475" cy="61436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小白，一个资深</a:t>
            </a:r>
            <a:r>
              <a:rPr lang="en-US" altLang="zh-CN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设计师，专注研究</a:t>
            </a:r>
            <a:r>
              <a:rPr lang="en-US" altLang="zh-CN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多年，帮你解决</a:t>
            </a:r>
            <a:r>
              <a:rPr lang="en-US" altLang="zh-CN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烦恼，喜欢大家多多支持，谢谢！</a:t>
            </a:r>
          </a:p>
        </p:txBody>
      </p:sp>
      <p:sp>
        <p:nvSpPr>
          <p:cNvPr id="34" name="TextBox 1957"/>
          <p:cNvSpPr/>
          <p:nvPr/>
        </p:nvSpPr>
        <p:spPr>
          <a:xfrm>
            <a:off x="8599488" y="3127375"/>
            <a:ext cx="1357312" cy="33972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关注公众号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701088" y="3392488"/>
            <a:ext cx="3351212" cy="61277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小白，一个资深</a:t>
            </a:r>
            <a:r>
              <a:rPr lang="en-US" altLang="zh-CN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设计师，专注研究</a:t>
            </a:r>
            <a:r>
              <a:rPr lang="en-US" altLang="zh-CN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多年，帮你解决</a:t>
            </a:r>
            <a:r>
              <a:rPr lang="en-US" altLang="zh-CN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烦恼，喜欢大家多多支持，谢谢！</a:t>
            </a:r>
          </a:p>
        </p:txBody>
      </p:sp>
      <p:sp>
        <p:nvSpPr>
          <p:cNvPr id="36" name="TextBox 1957"/>
          <p:cNvSpPr/>
          <p:nvPr/>
        </p:nvSpPr>
        <p:spPr>
          <a:xfrm>
            <a:off x="8350250" y="4467225"/>
            <a:ext cx="1466850" cy="33972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关注公众号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451850" y="4732338"/>
            <a:ext cx="3586163" cy="61277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小白，一个资深</a:t>
            </a:r>
            <a:r>
              <a:rPr lang="en-US" altLang="zh-CN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设计师，专注研究</a:t>
            </a:r>
            <a:r>
              <a:rPr lang="en-US" altLang="zh-CN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多年，帮你解决</a:t>
            </a:r>
            <a:r>
              <a:rPr lang="en-US" altLang="zh-CN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烦恼，喜欢大家多多支持，谢谢！</a:t>
            </a:r>
          </a:p>
        </p:txBody>
      </p:sp>
      <p:sp>
        <p:nvSpPr>
          <p:cNvPr id="93299" name="TextBox 1956"/>
          <p:cNvSpPr/>
          <p:nvPr/>
        </p:nvSpPr>
        <p:spPr>
          <a:xfrm>
            <a:off x="2508250" y="1890713"/>
            <a:ext cx="1433513" cy="338137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关注公众号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68300" y="2220913"/>
            <a:ext cx="3470275" cy="61436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小白，一个资深</a:t>
            </a:r>
            <a:r>
              <a:rPr lang="en-US" altLang="zh-CN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设计师，专注研究</a:t>
            </a:r>
            <a:r>
              <a:rPr lang="en-US" altLang="zh-CN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多年，帮你解决</a:t>
            </a:r>
            <a:r>
              <a:rPr lang="en-US" altLang="zh-CN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烦恼，喜欢大家多多支持，谢谢！</a:t>
            </a:r>
          </a:p>
        </p:txBody>
      </p:sp>
      <p:sp>
        <p:nvSpPr>
          <p:cNvPr id="39" name="TextBox 1956"/>
          <p:cNvSpPr/>
          <p:nvPr/>
        </p:nvSpPr>
        <p:spPr>
          <a:xfrm>
            <a:off x="2397125" y="3105150"/>
            <a:ext cx="1200150" cy="33813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关注公众号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39700" y="3435350"/>
            <a:ext cx="3352800" cy="61436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小白，一个资深</a:t>
            </a:r>
            <a:r>
              <a:rPr lang="en-US" altLang="zh-CN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设计师，专注研究</a:t>
            </a:r>
            <a:r>
              <a:rPr lang="en-US" altLang="zh-CN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多年，帮你解决</a:t>
            </a:r>
            <a:r>
              <a:rPr lang="en-US" altLang="zh-CN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烦恼，喜欢大家多多支持，谢谢！</a:t>
            </a:r>
          </a:p>
        </p:txBody>
      </p:sp>
      <p:sp>
        <p:nvSpPr>
          <p:cNvPr id="41" name="TextBox 1956"/>
          <p:cNvSpPr/>
          <p:nvPr/>
        </p:nvSpPr>
        <p:spPr>
          <a:xfrm>
            <a:off x="2508250" y="4527550"/>
            <a:ext cx="1241425" cy="33972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关注公众号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92100" y="4857750"/>
            <a:ext cx="3352800" cy="61436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小白，一个资深</a:t>
            </a:r>
            <a:r>
              <a:rPr lang="en-US" altLang="zh-CN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设计师，专注研究</a:t>
            </a:r>
            <a:r>
              <a:rPr lang="en-US" altLang="zh-CN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多年，帮你解决</a:t>
            </a:r>
            <a:r>
              <a:rPr lang="en-US" altLang="zh-CN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2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烦恼，喜欢大家多多支持，谢谢！</a:t>
            </a:r>
          </a:p>
        </p:txBody>
      </p:sp>
      <p:pic>
        <p:nvPicPr>
          <p:cNvPr id="10265" name="图片 3" descr="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125" y="3243263"/>
            <a:ext cx="581025" cy="115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6" name="图片 9" descr="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00000">
            <a:off x="5024437" y="2254251"/>
            <a:ext cx="582613" cy="115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7" name="图片 10" descr="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120000">
            <a:off x="5397501" y="3995737"/>
            <a:ext cx="582612" cy="115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8" name="图片 11" descr="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00000" flipH="1">
            <a:off x="6838950" y="2444750"/>
            <a:ext cx="582613" cy="115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9" name="图片 12" descr="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660000" flipH="1">
            <a:off x="5978525" y="1870075"/>
            <a:ext cx="582613" cy="115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0" name="图片 14" descr="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0000" flipH="1">
            <a:off x="6900863" y="3532188"/>
            <a:ext cx="582612" cy="115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1" name="图片 17" descr="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8863" y="4406900"/>
            <a:ext cx="779462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32" descr="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79375"/>
            <a:ext cx="530225" cy="78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文本框 48"/>
          <p:cNvSpPr txBox="1"/>
          <p:nvPr/>
        </p:nvSpPr>
        <p:spPr>
          <a:xfrm>
            <a:off x="631825" y="60325"/>
            <a:ext cx="2152650" cy="741363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t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请关注公众号</a:t>
            </a:r>
            <a:endParaRPr lang="zh-CN" altLang="en-US" sz="2000" b="1" kern="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28575" y="2492375"/>
            <a:ext cx="12268200" cy="2362200"/>
          </a:xfrm>
          <a:prstGeom prst="rect">
            <a:avLst/>
          </a:prstGeom>
          <a:solidFill>
            <a:srgbClr val="95CD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6689725" y="3448050"/>
            <a:ext cx="5118100" cy="116840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小白，一个资深</a:t>
            </a:r>
            <a:r>
              <a:rPr lang="en-US" altLang="zh-CN" sz="1200" ker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200" ker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设计师，专注研究</a:t>
            </a:r>
            <a:r>
              <a:rPr lang="en-US" altLang="zh-CN" sz="1200" ker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200" ker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多年，帮你解决</a:t>
            </a:r>
            <a:r>
              <a:rPr lang="en-US" altLang="zh-CN" sz="1200" ker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200" ker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烦恼，喜欢大家多多支持，谢谢！小白，一个资深</a:t>
            </a:r>
            <a:r>
              <a:rPr lang="en-US" altLang="zh-CN" sz="1200" ker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200" ker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设计师，专注研究</a:t>
            </a:r>
            <a:r>
              <a:rPr lang="en-US" altLang="zh-CN" sz="1200" ker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200" ker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多年，帮你解决</a:t>
            </a:r>
            <a:r>
              <a:rPr lang="en-US" altLang="zh-CN" sz="1200" ker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200" ker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烦恼，喜欢大家多多支持，谢谢！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kern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270" name="文本框 20"/>
          <p:cNvSpPr txBox="1">
            <a:spLocks noChangeArrowheads="1"/>
          </p:cNvSpPr>
          <p:nvPr/>
        </p:nvSpPr>
        <p:spPr bwMode="auto">
          <a:xfrm>
            <a:off x="6675438" y="2944813"/>
            <a:ext cx="18780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关注公众号</a:t>
            </a:r>
          </a:p>
        </p:txBody>
      </p:sp>
      <p:sp>
        <p:nvSpPr>
          <p:cNvPr id="11271" name="矩形 10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57250" y="1435100"/>
            <a:ext cx="514350" cy="514350"/>
          </a:xfrm>
          <a:prstGeom prst="rect">
            <a:avLst/>
          </a:prstGeom>
          <a:solidFill>
            <a:srgbClr val="F6A9C3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272" name="矩形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27200" y="704850"/>
            <a:ext cx="514350" cy="514350"/>
          </a:xfrm>
          <a:prstGeom prst="rect">
            <a:avLst/>
          </a:prstGeom>
          <a:solidFill>
            <a:srgbClr val="F6A9C3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273" name="矩形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52525" y="2147888"/>
            <a:ext cx="290513" cy="292100"/>
          </a:xfrm>
          <a:prstGeom prst="rect">
            <a:avLst/>
          </a:prstGeom>
          <a:solidFill>
            <a:srgbClr val="85AB3A">
              <a:alpha val="3882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274" name="矩形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84200" y="1333500"/>
            <a:ext cx="285750" cy="285750"/>
          </a:xfrm>
          <a:prstGeom prst="rect">
            <a:avLst/>
          </a:prstGeom>
          <a:solidFill>
            <a:srgbClr val="F6A9C3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275" name="矩形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778500" y="5803900"/>
            <a:ext cx="285750" cy="285750"/>
          </a:xfrm>
          <a:prstGeom prst="rect">
            <a:avLst/>
          </a:prstGeom>
          <a:solidFill>
            <a:srgbClr val="F6A9C3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276" name="矩形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997450" y="5041900"/>
            <a:ext cx="514350" cy="514350"/>
          </a:xfrm>
          <a:prstGeom prst="rect">
            <a:avLst/>
          </a:prstGeom>
          <a:solidFill>
            <a:srgbClr val="F6A9C3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277" name="矩形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070600" y="5200650"/>
            <a:ext cx="514350" cy="514350"/>
          </a:xfrm>
          <a:prstGeom prst="rect">
            <a:avLst/>
          </a:prstGeom>
          <a:solidFill>
            <a:srgbClr val="F6A9C3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278" name="矩形 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381750" y="6330950"/>
            <a:ext cx="514350" cy="514350"/>
          </a:xfrm>
          <a:prstGeom prst="rect">
            <a:avLst/>
          </a:prstGeom>
          <a:solidFill>
            <a:srgbClr val="F6A9C3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1279" name="图片 11" descr="20140213153445_8ym5z.thumb.600_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900" y="1793875"/>
            <a:ext cx="4837113" cy="324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32" descr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79375"/>
            <a:ext cx="530225" cy="78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文本框 48"/>
          <p:cNvSpPr txBox="1"/>
          <p:nvPr/>
        </p:nvSpPr>
        <p:spPr>
          <a:xfrm>
            <a:off x="631825" y="60325"/>
            <a:ext cx="2152650" cy="741363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t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请关注公众号</a:t>
            </a:r>
            <a:endParaRPr lang="zh-CN" altLang="en-US" sz="2000" b="1" kern="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2292" name="组合 8"/>
          <p:cNvGrpSpPr>
            <a:grpSpLocks/>
          </p:cNvGrpSpPr>
          <p:nvPr/>
        </p:nvGrpSpPr>
        <p:grpSpPr bwMode="auto">
          <a:xfrm>
            <a:off x="6738938" y="4964113"/>
            <a:ext cx="639762" cy="639762"/>
            <a:chOff x="6443245" y="4780605"/>
            <a:chExt cx="751188" cy="751188"/>
          </a:xfrm>
        </p:grpSpPr>
        <p:sp>
          <p:nvSpPr>
            <p:cNvPr id="47" name="椭圆 46"/>
            <p:cNvSpPr/>
            <p:nvPr/>
          </p:nvSpPr>
          <p:spPr>
            <a:xfrm>
              <a:off x="6443245" y="4780605"/>
              <a:ext cx="751188" cy="751188"/>
            </a:xfrm>
            <a:prstGeom prst="ellipse">
              <a:avLst/>
            </a:prstGeom>
            <a:solidFill>
              <a:srgbClr val="F6A9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6600772" y="4925106"/>
              <a:ext cx="482922" cy="481856"/>
              <a:chOff x="3175" y="4763"/>
              <a:chExt cx="717550" cy="715963"/>
            </a:xfrm>
            <a:solidFill>
              <a:schemeClr val="bg1">
                <a:lumMod val="95000"/>
              </a:schemeClr>
            </a:solidFill>
          </p:grpSpPr>
          <p:sp>
            <p:nvSpPr>
              <p:cNvPr id="2" name="Freeform 9"/>
              <p:cNvSpPr/>
              <p:nvPr/>
            </p:nvSpPr>
            <p:spPr bwMode="auto">
              <a:xfrm>
                <a:off x="434975" y="439738"/>
                <a:ext cx="285750" cy="280988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0" name="Freeform 10"/>
              <p:cNvSpPr>
                <a:spLocks noEditPoints="1"/>
              </p:cNvSpPr>
              <p:nvPr/>
            </p:nvSpPr>
            <p:spPr bwMode="auto">
              <a:xfrm>
                <a:off x="3175" y="4763"/>
                <a:ext cx="530225" cy="533400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1" name="Freeform 11"/>
              <p:cNvSpPr/>
              <p:nvPr/>
            </p:nvSpPr>
            <p:spPr bwMode="auto">
              <a:xfrm>
                <a:off x="114300" y="115888"/>
                <a:ext cx="157163" cy="15557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12293" name="组合 2"/>
          <p:cNvGrpSpPr>
            <a:grpSpLocks/>
          </p:cNvGrpSpPr>
          <p:nvPr/>
        </p:nvGrpSpPr>
        <p:grpSpPr bwMode="auto">
          <a:xfrm>
            <a:off x="6738938" y="1793875"/>
            <a:ext cx="639762" cy="639763"/>
            <a:chOff x="6443245" y="1611109"/>
            <a:chExt cx="751188" cy="751188"/>
          </a:xfrm>
        </p:grpSpPr>
        <p:sp>
          <p:nvSpPr>
            <p:cNvPr id="45" name="椭圆 44"/>
            <p:cNvSpPr/>
            <p:nvPr/>
          </p:nvSpPr>
          <p:spPr>
            <a:xfrm>
              <a:off x="6443245" y="1611109"/>
              <a:ext cx="751188" cy="751188"/>
            </a:xfrm>
            <a:prstGeom prst="ellipse">
              <a:avLst/>
            </a:prstGeom>
            <a:solidFill>
              <a:srgbClr val="F6A9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6" name="Freeform 21"/>
            <p:cNvSpPr>
              <a:spLocks noEditPoints="1"/>
            </p:cNvSpPr>
            <p:nvPr/>
          </p:nvSpPr>
          <p:spPr bwMode="auto">
            <a:xfrm>
              <a:off x="6603548" y="1780733"/>
              <a:ext cx="424990" cy="417533"/>
            </a:xfrm>
            <a:custGeom>
              <a:avLst/>
              <a:gdLst>
                <a:gd name="T0" fmla="*/ 179 w 208"/>
                <a:gd name="T1" fmla="*/ 79 h 204"/>
                <a:gd name="T2" fmla="*/ 174 w 208"/>
                <a:gd name="T3" fmla="*/ 66 h 204"/>
                <a:gd name="T4" fmla="*/ 185 w 208"/>
                <a:gd name="T5" fmla="*/ 38 h 204"/>
                <a:gd name="T6" fmla="*/ 169 w 208"/>
                <a:gd name="T7" fmla="*/ 22 h 204"/>
                <a:gd name="T8" fmla="*/ 140 w 208"/>
                <a:gd name="T9" fmla="*/ 33 h 204"/>
                <a:gd name="T10" fmla="*/ 128 w 208"/>
                <a:gd name="T11" fmla="*/ 28 h 204"/>
                <a:gd name="T12" fmla="*/ 115 w 208"/>
                <a:gd name="T13" fmla="*/ 0 h 204"/>
                <a:gd name="T14" fmla="*/ 92 w 208"/>
                <a:gd name="T15" fmla="*/ 0 h 204"/>
                <a:gd name="T16" fmla="*/ 80 w 208"/>
                <a:gd name="T17" fmla="*/ 28 h 204"/>
                <a:gd name="T18" fmla="*/ 67 w 208"/>
                <a:gd name="T19" fmla="*/ 33 h 204"/>
                <a:gd name="T20" fmla="*/ 38 w 208"/>
                <a:gd name="T21" fmla="*/ 22 h 204"/>
                <a:gd name="T22" fmla="*/ 22 w 208"/>
                <a:gd name="T23" fmla="*/ 38 h 204"/>
                <a:gd name="T24" fmla="*/ 34 w 208"/>
                <a:gd name="T25" fmla="*/ 66 h 204"/>
                <a:gd name="T26" fmla="*/ 28 w 208"/>
                <a:gd name="T27" fmla="*/ 79 h 204"/>
                <a:gd name="T28" fmla="*/ 0 w 208"/>
                <a:gd name="T29" fmla="*/ 91 h 204"/>
                <a:gd name="T30" fmla="*/ 0 w 208"/>
                <a:gd name="T31" fmla="*/ 114 h 204"/>
                <a:gd name="T32" fmla="*/ 28 w 208"/>
                <a:gd name="T33" fmla="*/ 126 h 204"/>
                <a:gd name="T34" fmla="*/ 34 w 208"/>
                <a:gd name="T35" fmla="*/ 138 h 204"/>
                <a:gd name="T36" fmla="*/ 23 w 208"/>
                <a:gd name="T37" fmla="*/ 167 h 204"/>
                <a:gd name="T38" fmla="*/ 39 w 208"/>
                <a:gd name="T39" fmla="*/ 182 h 204"/>
                <a:gd name="T40" fmla="*/ 67 w 208"/>
                <a:gd name="T41" fmla="*/ 171 h 204"/>
                <a:gd name="T42" fmla="*/ 80 w 208"/>
                <a:gd name="T43" fmla="*/ 176 h 204"/>
                <a:gd name="T44" fmla="*/ 93 w 208"/>
                <a:gd name="T45" fmla="*/ 204 h 204"/>
                <a:gd name="T46" fmla="*/ 116 w 208"/>
                <a:gd name="T47" fmla="*/ 204 h 204"/>
                <a:gd name="T48" fmla="*/ 128 w 208"/>
                <a:gd name="T49" fmla="*/ 176 h 204"/>
                <a:gd name="T50" fmla="*/ 141 w 208"/>
                <a:gd name="T51" fmla="*/ 171 h 204"/>
                <a:gd name="T52" fmla="*/ 170 w 208"/>
                <a:gd name="T53" fmla="*/ 182 h 204"/>
                <a:gd name="T54" fmla="*/ 186 w 208"/>
                <a:gd name="T55" fmla="*/ 166 h 204"/>
                <a:gd name="T56" fmla="*/ 174 w 208"/>
                <a:gd name="T57" fmla="*/ 138 h 204"/>
                <a:gd name="T58" fmla="*/ 179 w 208"/>
                <a:gd name="T59" fmla="*/ 125 h 204"/>
                <a:gd name="T60" fmla="*/ 208 w 208"/>
                <a:gd name="T61" fmla="*/ 113 h 204"/>
                <a:gd name="T62" fmla="*/ 208 w 208"/>
                <a:gd name="T63" fmla="*/ 90 h 204"/>
                <a:gd name="T64" fmla="*/ 179 w 208"/>
                <a:gd name="T65" fmla="*/ 79 h 204"/>
                <a:gd name="T66" fmla="*/ 137 w 208"/>
                <a:gd name="T67" fmla="*/ 102 h 204"/>
                <a:gd name="T68" fmla="*/ 104 w 208"/>
                <a:gd name="T69" fmla="*/ 135 h 204"/>
                <a:gd name="T70" fmla="*/ 71 w 208"/>
                <a:gd name="T71" fmla="*/ 102 h 204"/>
                <a:gd name="T72" fmla="*/ 104 w 208"/>
                <a:gd name="T73" fmla="*/ 69 h 204"/>
                <a:gd name="T74" fmla="*/ 137 w 208"/>
                <a:gd name="T75" fmla="*/ 10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8" h="204">
                  <a:moveTo>
                    <a:pt x="179" y="79"/>
                  </a:moveTo>
                  <a:cubicBezTo>
                    <a:pt x="174" y="66"/>
                    <a:pt x="174" y="66"/>
                    <a:pt x="174" y="66"/>
                  </a:cubicBezTo>
                  <a:cubicBezTo>
                    <a:pt x="174" y="66"/>
                    <a:pt x="186" y="39"/>
                    <a:pt x="185" y="38"/>
                  </a:cubicBezTo>
                  <a:cubicBezTo>
                    <a:pt x="169" y="22"/>
                    <a:pt x="169" y="22"/>
                    <a:pt x="169" y="22"/>
                  </a:cubicBezTo>
                  <a:cubicBezTo>
                    <a:pt x="168" y="21"/>
                    <a:pt x="140" y="33"/>
                    <a:pt x="140" y="33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8" y="28"/>
                    <a:pt x="116" y="0"/>
                    <a:pt x="115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0" y="0"/>
                    <a:pt x="80" y="28"/>
                    <a:pt x="80" y="28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39" y="21"/>
                    <a:pt x="38" y="22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9"/>
                    <a:pt x="34" y="66"/>
                    <a:pt x="34" y="66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0" y="90"/>
                    <a:pt x="0" y="91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5"/>
                    <a:pt x="28" y="126"/>
                    <a:pt x="28" y="126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21" y="166"/>
                    <a:pt x="23" y="167"/>
                  </a:cubicBezTo>
                  <a:cubicBezTo>
                    <a:pt x="39" y="182"/>
                    <a:pt x="39" y="182"/>
                    <a:pt x="39" y="182"/>
                  </a:cubicBezTo>
                  <a:cubicBezTo>
                    <a:pt x="40" y="184"/>
                    <a:pt x="67" y="171"/>
                    <a:pt x="67" y="171"/>
                  </a:cubicBezTo>
                  <a:cubicBezTo>
                    <a:pt x="80" y="176"/>
                    <a:pt x="80" y="176"/>
                    <a:pt x="80" y="176"/>
                  </a:cubicBezTo>
                  <a:cubicBezTo>
                    <a:pt x="80" y="176"/>
                    <a:pt x="91" y="204"/>
                    <a:pt x="9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17" y="204"/>
                    <a:pt x="128" y="176"/>
                    <a:pt x="128" y="176"/>
                  </a:cubicBezTo>
                  <a:cubicBezTo>
                    <a:pt x="141" y="171"/>
                    <a:pt x="141" y="171"/>
                    <a:pt x="141" y="171"/>
                  </a:cubicBezTo>
                  <a:cubicBezTo>
                    <a:pt x="141" y="171"/>
                    <a:pt x="169" y="183"/>
                    <a:pt x="170" y="182"/>
                  </a:cubicBezTo>
                  <a:cubicBezTo>
                    <a:pt x="186" y="166"/>
                    <a:pt x="186" y="166"/>
                    <a:pt x="186" y="166"/>
                  </a:cubicBezTo>
                  <a:cubicBezTo>
                    <a:pt x="187" y="165"/>
                    <a:pt x="174" y="138"/>
                    <a:pt x="174" y="138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5"/>
                    <a:pt x="208" y="114"/>
                    <a:pt x="208" y="113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08" y="89"/>
                    <a:pt x="179" y="79"/>
                    <a:pt x="179" y="79"/>
                  </a:cubicBezTo>
                  <a:close/>
                  <a:moveTo>
                    <a:pt x="137" y="102"/>
                  </a:moveTo>
                  <a:cubicBezTo>
                    <a:pt x="137" y="120"/>
                    <a:pt x="122" y="135"/>
                    <a:pt x="104" y="135"/>
                  </a:cubicBezTo>
                  <a:cubicBezTo>
                    <a:pt x="86" y="135"/>
                    <a:pt x="71" y="120"/>
                    <a:pt x="71" y="102"/>
                  </a:cubicBezTo>
                  <a:cubicBezTo>
                    <a:pt x="71" y="84"/>
                    <a:pt x="86" y="69"/>
                    <a:pt x="104" y="69"/>
                  </a:cubicBezTo>
                  <a:cubicBezTo>
                    <a:pt x="122" y="69"/>
                    <a:pt x="137" y="84"/>
                    <a:pt x="137" y="1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2294" name="组合 12"/>
          <p:cNvGrpSpPr>
            <a:grpSpLocks/>
          </p:cNvGrpSpPr>
          <p:nvPr/>
        </p:nvGrpSpPr>
        <p:grpSpPr bwMode="auto">
          <a:xfrm>
            <a:off x="6738938" y="3387725"/>
            <a:ext cx="639762" cy="638175"/>
            <a:chOff x="6443245" y="3204483"/>
            <a:chExt cx="751188" cy="751188"/>
          </a:xfrm>
        </p:grpSpPr>
        <p:sp>
          <p:nvSpPr>
            <p:cNvPr id="43" name="椭圆 42"/>
            <p:cNvSpPr/>
            <p:nvPr/>
          </p:nvSpPr>
          <p:spPr>
            <a:xfrm>
              <a:off x="6443245" y="3204483"/>
              <a:ext cx="751188" cy="751188"/>
            </a:xfrm>
            <a:prstGeom prst="ellipse">
              <a:avLst/>
            </a:prstGeom>
            <a:solidFill>
              <a:srgbClr val="95CD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4" name="Freeform 33"/>
            <p:cNvSpPr>
              <a:spLocks noEditPoints="1"/>
            </p:cNvSpPr>
            <p:nvPr/>
          </p:nvSpPr>
          <p:spPr bwMode="auto">
            <a:xfrm>
              <a:off x="6534580" y="3329682"/>
              <a:ext cx="555469" cy="455945"/>
            </a:xfrm>
            <a:custGeom>
              <a:avLst/>
              <a:gdLst>
                <a:gd name="T0" fmla="*/ 221 w 244"/>
                <a:gd name="T1" fmla="*/ 66 h 200"/>
                <a:gd name="T2" fmla="*/ 207 w 244"/>
                <a:gd name="T3" fmla="*/ 80 h 200"/>
                <a:gd name="T4" fmla="*/ 221 w 244"/>
                <a:gd name="T5" fmla="*/ 93 h 200"/>
                <a:gd name="T6" fmla="*/ 235 w 244"/>
                <a:gd name="T7" fmla="*/ 80 h 200"/>
                <a:gd name="T8" fmla="*/ 221 w 244"/>
                <a:gd name="T9" fmla="*/ 66 h 200"/>
                <a:gd name="T10" fmla="*/ 23 w 244"/>
                <a:gd name="T11" fmla="*/ 66 h 200"/>
                <a:gd name="T12" fmla="*/ 9 w 244"/>
                <a:gd name="T13" fmla="*/ 80 h 200"/>
                <a:gd name="T14" fmla="*/ 23 w 244"/>
                <a:gd name="T15" fmla="*/ 93 h 200"/>
                <a:gd name="T16" fmla="*/ 37 w 244"/>
                <a:gd name="T17" fmla="*/ 80 h 200"/>
                <a:gd name="T18" fmla="*/ 23 w 244"/>
                <a:gd name="T19" fmla="*/ 66 h 200"/>
                <a:gd name="T20" fmla="*/ 180 w 244"/>
                <a:gd name="T21" fmla="*/ 41 h 200"/>
                <a:gd name="T22" fmla="*/ 160 w 244"/>
                <a:gd name="T23" fmla="*/ 61 h 200"/>
                <a:gd name="T24" fmla="*/ 180 w 244"/>
                <a:gd name="T25" fmla="*/ 82 h 200"/>
                <a:gd name="T26" fmla="*/ 201 w 244"/>
                <a:gd name="T27" fmla="*/ 61 h 200"/>
                <a:gd name="T28" fmla="*/ 180 w 244"/>
                <a:gd name="T29" fmla="*/ 41 h 200"/>
                <a:gd name="T30" fmla="*/ 244 w 244"/>
                <a:gd name="T31" fmla="*/ 166 h 200"/>
                <a:gd name="T32" fmla="*/ 220 w 244"/>
                <a:gd name="T33" fmla="*/ 166 h 200"/>
                <a:gd name="T34" fmla="*/ 220 w 244"/>
                <a:gd name="T35" fmla="*/ 123 h 200"/>
                <a:gd name="T36" fmla="*/ 215 w 244"/>
                <a:gd name="T37" fmla="*/ 102 h 200"/>
                <a:gd name="T38" fmla="*/ 221 w 244"/>
                <a:gd name="T39" fmla="*/ 101 h 200"/>
                <a:gd name="T40" fmla="*/ 244 w 244"/>
                <a:gd name="T41" fmla="*/ 124 h 200"/>
                <a:gd name="T42" fmla="*/ 244 w 244"/>
                <a:gd name="T43" fmla="*/ 166 h 200"/>
                <a:gd name="T44" fmla="*/ 64 w 244"/>
                <a:gd name="T45" fmla="*/ 41 h 200"/>
                <a:gd name="T46" fmla="*/ 43 w 244"/>
                <a:gd name="T47" fmla="*/ 61 h 200"/>
                <a:gd name="T48" fmla="*/ 64 w 244"/>
                <a:gd name="T49" fmla="*/ 82 h 200"/>
                <a:gd name="T50" fmla="*/ 84 w 244"/>
                <a:gd name="T51" fmla="*/ 61 h 200"/>
                <a:gd name="T52" fmla="*/ 64 w 244"/>
                <a:gd name="T53" fmla="*/ 41 h 200"/>
                <a:gd name="T54" fmla="*/ 23 w 244"/>
                <a:gd name="T55" fmla="*/ 101 h 200"/>
                <a:gd name="T56" fmla="*/ 29 w 244"/>
                <a:gd name="T57" fmla="*/ 102 h 200"/>
                <a:gd name="T58" fmla="*/ 24 w 244"/>
                <a:gd name="T59" fmla="*/ 123 h 200"/>
                <a:gd name="T60" fmla="*/ 24 w 244"/>
                <a:gd name="T61" fmla="*/ 166 h 200"/>
                <a:gd name="T62" fmla="*/ 0 w 244"/>
                <a:gd name="T63" fmla="*/ 166 h 200"/>
                <a:gd name="T64" fmla="*/ 0 w 244"/>
                <a:gd name="T65" fmla="*/ 124 h 200"/>
                <a:gd name="T66" fmla="*/ 23 w 244"/>
                <a:gd name="T67" fmla="*/ 101 h 200"/>
                <a:gd name="T68" fmla="*/ 122 w 244"/>
                <a:gd name="T69" fmla="*/ 0 h 200"/>
                <a:gd name="T70" fmla="*/ 92 w 244"/>
                <a:gd name="T71" fmla="*/ 30 h 200"/>
                <a:gd name="T72" fmla="*/ 122 w 244"/>
                <a:gd name="T73" fmla="*/ 60 h 200"/>
                <a:gd name="T74" fmla="*/ 152 w 244"/>
                <a:gd name="T75" fmla="*/ 30 h 200"/>
                <a:gd name="T76" fmla="*/ 122 w 244"/>
                <a:gd name="T77" fmla="*/ 0 h 200"/>
                <a:gd name="T78" fmla="*/ 213 w 244"/>
                <a:gd name="T79" fmla="*/ 182 h 200"/>
                <a:gd name="T80" fmla="*/ 177 w 244"/>
                <a:gd name="T81" fmla="*/ 182 h 200"/>
                <a:gd name="T82" fmla="*/ 177 w 244"/>
                <a:gd name="T83" fmla="*/ 116 h 200"/>
                <a:gd name="T84" fmla="*/ 171 w 244"/>
                <a:gd name="T85" fmla="*/ 91 h 200"/>
                <a:gd name="T86" fmla="*/ 180 w 244"/>
                <a:gd name="T87" fmla="*/ 90 h 200"/>
                <a:gd name="T88" fmla="*/ 213 w 244"/>
                <a:gd name="T89" fmla="*/ 123 h 200"/>
                <a:gd name="T90" fmla="*/ 213 w 244"/>
                <a:gd name="T91" fmla="*/ 182 h 200"/>
                <a:gd name="T92" fmla="*/ 67 w 244"/>
                <a:gd name="T93" fmla="*/ 116 h 200"/>
                <a:gd name="T94" fmla="*/ 67 w 244"/>
                <a:gd name="T95" fmla="*/ 182 h 200"/>
                <a:gd name="T96" fmla="*/ 31 w 244"/>
                <a:gd name="T97" fmla="*/ 182 h 200"/>
                <a:gd name="T98" fmla="*/ 31 w 244"/>
                <a:gd name="T99" fmla="*/ 123 h 200"/>
                <a:gd name="T100" fmla="*/ 64 w 244"/>
                <a:gd name="T101" fmla="*/ 90 h 200"/>
                <a:gd name="T102" fmla="*/ 73 w 244"/>
                <a:gd name="T103" fmla="*/ 91 h 200"/>
                <a:gd name="T104" fmla="*/ 67 w 244"/>
                <a:gd name="T105" fmla="*/ 116 h 200"/>
                <a:gd name="T106" fmla="*/ 74 w 244"/>
                <a:gd name="T107" fmla="*/ 200 h 200"/>
                <a:gd name="T108" fmla="*/ 170 w 244"/>
                <a:gd name="T109" fmla="*/ 200 h 200"/>
                <a:gd name="T110" fmla="*/ 170 w 244"/>
                <a:gd name="T111" fmla="*/ 116 h 200"/>
                <a:gd name="T112" fmla="*/ 122 w 244"/>
                <a:gd name="T113" fmla="*/ 69 h 200"/>
                <a:gd name="T114" fmla="*/ 74 w 244"/>
                <a:gd name="T115" fmla="*/ 116 h 200"/>
                <a:gd name="T116" fmla="*/ 74 w 244"/>
                <a:gd name="T117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4" h="200">
                  <a:moveTo>
                    <a:pt x="221" y="66"/>
                  </a:moveTo>
                  <a:cubicBezTo>
                    <a:pt x="214" y="66"/>
                    <a:pt x="207" y="72"/>
                    <a:pt x="207" y="80"/>
                  </a:cubicBezTo>
                  <a:cubicBezTo>
                    <a:pt x="207" y="87"/>
                    <a:pt x="214" y="93"/>
                    <a:pt x="221" y="93"/>
                  </a:cubicBezTo>
                  <a:cubicBezTo>
                    <a:pt x="229" y="93"/>
                    <a:pt x="235" y="87"/>
                    <a:pt x="235" y="80"/>
                  </a:cubicBezTo>
                  <a:cubicBezTo>
                    <a:pt x="235" y="72"/>
                    <a:pt x="229" y="66"/>
                    <a:pt x="221" y="66"/>
                  </a:cubicBezTo>
                  <a:close/>
                  <a:moveTo>
                    <a:pt x="23" y="66"/>
                  </a:moveTo>
                  <a:cubicBezTo>
                    <a:pt x="15" y="66"/>
                    <a:pt x="9" y="72"/>
                    <a:pt x="9" y="80"/>
                  </a:cubicBezTo>
                  <a:cubicBezTo>
                    <a:pt x="9" y="87"/>
                    <a:pt x="15" y="93"/>
                    <a:pt x="23" y="93"/>
                  </a:cubicBezTo>
                  <a:cubicBezTo>
                    <a:pt x="31" y="93"/>
                    <a:pt x="37" y="87"/>
                    <a:pt x="37" y="80"/>
                  </a:cubicBezTo>
                  <a:cubicBezTo>
                    <a:pt x="37" y="72"/>
                    <a:pt x="31" y="66"/>
                    <a:pt x="23" y="66"/>
                  </a:cubicBezTo>
                  <a:close/>
                  <a:moveTo>
                    <a:pt x="180" y="41"/>
                  </a:moveTo>
                  <a:cubicBezTo>
                    <a:pt x="169" y="41"/>
                    <a:pt x="160" y="50"/>
                    <a:pt x="160" y="61"/>
                  </a:cubicBezTo>
                  <a:cubicBezTo>
                    <a:pt x="160" y="73"/>
                    <a:pt x="169" y="82"/>
                    <a:pt x="180" y="82"/>
                  </a:cubicBezTo>
                  <a:cubicBezTo>
                    <a:pt x="191" y="82"/>
                    <a:pt x="201" y="73"/>
                    <a:pt x="201" y="61"/>
                  </a:cubicBezTo>
                  <a:cubicBezTo>
                    <a:pt x="201" y="50"/>
                    <a:pt x="191" y="41"/>
                    <a:pt x="180" y="41"/>
                  </a:cubicBezTo>
                  <a:close/>
                  <a:moveTo>
                    <a:pt x="244" y="166"/>
                  </a:moveTo>
                  <a:cubicBezTo>
                    <a:pt x="220" y="166"/>
                    <a:pt x="220" y="166"/>
                    <a:pt x="220" y="166"/>
                  </a:cubicBezTo>
                  <a:cubicBezTo>
                    <a:pt x="220" y="123"/>
                    <a:pt x="220" y="123"/>
                    <a:pt x="220" y="123"/>
                  </a:cubicBezTo>
                  <a:cubicBezTo>
                    <a:pt x="220" y="115"/>
                    <a:pt x="218" y="108"/>
                    <a:pt x="215" y="102"/>
                  </a:cubicBezTo>
                  <a:cubicBezTo>
                    <a:pt x="217" y="102"/>
                    <a:pt x="219" y="101"/>
                    <a:pt x="221" y="101"/>
                  </a:cubicBezTo>
                  <a:cubicBezTo>
                    <a:pt x="234" y="101"/>
                    <a:pt x="244" y="111"/>
                    <a:pt x="244" y="124"/>
                  </a:cubicBezTo>
                  <a:lnTo>
                    <a:pt x="244" y="166"/>
                  </a:lnTo>
                  <a:close/>
                  <a:moveTo>
                    <a:pt x="64" y="41"/>
                  </a:moveTo>
                  <a:cubicBezTo>
                    <a:pt x="53" y="41"/>
                    <a:pt x="43" y="50"/>
                    <a:pt x="43" y="61"/>
                  </a:cubicBezTo>
                  <a:cubicBezTo>
                    <a:pt x="43" y="73"/>
                    <a:pt x="53" y="82"/>
                    <a:pt x="64" y="82"/>
                  </a:cubicBezTo>
                  <a:cubicBezTo>
                    <a:pt x="75" y="82"/>
                    <a:pt x="84" y="73"/>
                    <a:pt x="84" y="61"/>
                  </a:cubicBezTo>
                  <a:cubicBezTo>
                    <a:pt x="84" y="50"/>
                    <a:pt x="75" y="41"/>
                    <a:pt x="64" y="41"/>
                  </a:cubicBezTo>
                  <a:close/>
                  <a:moveTo>
                    <a:pt x="23" y="101"/>
                  </a:moveTo>
                  <a:cubicBezTo>
                    <a:pt x="25" y="101"/>
                    <a:pt x="27" y="102"/>
                    <a:pt x="29" y="102"/>
                  </a:cubicBezTo>
                  <a:cubicBezTo>
                    <a:pt x="26" y="108"/>
                    <a:pt x="24" y="115"/>
                    <a:pt x="24" y="123"/>
                  </a:cubicBezTo>
                  <a:cubicBezTo>
                    <a:pt x="24" y="166"/>
                    <a:pt x="24" y="166"/>
                    <a:pt x="24" y="16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11"/>
                    <a:pt x="11" y="101"/>
                    <a:pt x="23" y="101"/>
                  </a:cubicBezTo>
                  <a:close/>
                  <a:moveTo>
                    <a:pt x="122" y="0"/>
                  </a:moveTo>
                  <a:cubicBezTo>
                    <a:pt x="105" y="0"/>
                    <a:pt x="92" y="13"/>
                    <a:pt x="92" y="30"/>
                  </a:cubicBezTo>
                  <a:cubicBezTo>
                    <a:pt x="92" y="47"/>
                    <a:pt x="105" y="60"/>
                    <a:pt x="122" y="60"/>
                  </a:cubicBezTo>
                  <a:cubicBezTo>
                    <a:pt x="139" y="60"/>
                    <a:pt x="152" y="47"/>
                    <a:pt x="152" y="30"/>
                  </a:cubicBezTo>
                  <a:cubicBezTo>
                    <a:pt x="152" y="13"/>
                    <a:pt x="139" y="0"/>
                    <a:pt x="122" y="0"/>
                  </a:cubicBezTo>
                  <a:close/>
                  <a:moveTo>
                    <a:pt x="213" y="182"/>
                  </a:moveTo>
                  <a:cubicBezTo>
                    <a:pt x="177" y="182"/>
                    <a:pt x="177" y="182"/>
                    <a:pt x="177" y="182"/>
                  </a:cubicBezTo>
                  <a:cubicBezTo>
                    <a:pt x="177" y="116"/>
                    <a:pt x="177" y="116"/>
                    <a:pt x="177" y="116"/>
                  </a:cubicBezTo>
                  <a:cubicBezTo>
                    <a:pt x="177" y="107"/>
                    <a:pt x="175" y="99"/>
                    <a:pt x="171" y="91"/>
                  </a:cubicBezTo>
                  <a:cubicBezTo>
                    <a:pt x="174" y="90"/>
                    <a:pt x="177" y="90"/>
                    <a:pt x="180" y="90"/>
                  </a:cubicBezTo>
                  <a:cubicBezTo>
                    <a:pt x="198" y="90"/>
                    <a:pt x="213" y="104"/>
                    <a:pt x="213" y="123"/>
                  </a:cubicBezTo>
                  <a:lnTo>
                    <a:pt x="213" y="182"/>
                  </a:lnTo>
                  <a:close/>
                  <a:moveTo>
                    <a:pt x="67" y="116"/>
                  </a:moveTo>
                  <a:cubicBezTo>
                    <a:pt x="67" y="182"/>
                    <a:pt x="67" y="182"/>
                    <a:pt x="67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1" y="104"/>
                    <a:pt x="46" y="90"/>
                    <a:pt x="64" y="90"/>
                  </a:cubicBezTo>
                  <a:cubicBezTo>
                    <a:pt x="67" y="90"/>
                    <a:pt x="70" y="90"/>
                    <a:pt x="73" y="91"/>
                  </a:cubicBezTo>
                  <a:cubicBezTo>
                    <a:pt x="69" y="99"/>
                    <a:pt x="67" y="107"/>
                    <a:pt x="67" y="116"/>
                  </a:cubicBezTo>
                  <a:close/>
                  <a:moveTo>
                    <a:pt x="74" y="200"/>
                  </a:moveTo>
                  <a:cubicBezTo>
                    <a:pt x="170" y="200"/>
                    <a:pt x="170" y="200"/>
                    <a:pt x="170" y="200"/>
                  </a:cubicBezTo>
                  <a:cubicBezTo>
                    <a:pt x="170" y="116"/>
                    <a:pt x="170" y="116"/>
                    <a:pt x="170" y="116"/>
                  </a:cubicBezTo>
                  <a:cubicBezTo>
                    <a:pt x="170" y="90"/>
                    <a:pt x="148" y="69"/>
                    <a:pt x="122" y="69"/>
                  </a:cubicBezTo>
                  <a:cubicBezTo>
                    <a:pt x="96" y="69"/>
                    <a:pt x="74" y="90"/>
                    <a:pt x="74" y="116"/>
                  </a:cubicBezTo>
                  <a:lnTo>
                    <a:pt x="74" y="2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99820" y="4962525"/>
            <a:ext cx="645160" cy="645160"/>
            <a:chOff x="816774" y="4776910"/>
            <a:chExt cx="759650" cy="759649"/>
          </a:xfrm>
          <a:solidFill>
            <a:srgbClr val="578B18"/>
          </a:solidFill>
        </p:grpSpPr>
        <p:sp>
          <p:nvSpPr>
            <p:cNvPr id="28" name="椭圆 27"/>
            <p:cNvSpPr/>
            <p:nvPr/>
          </p:nvSpPr>
          <p:spPr>
            <a:xfrm>
              <a:off x="816774" y="4776910"/>
              <a:ext cx="759650" cy="759649"/>
            </a:xfrm>
            <a:prstGeom prst="ellipse">
              <a:avLst/>
            </a:prstGeom>
            <a:solidFill>
              <a:srgbClr val="95CD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927948" y="4902209"/>
              <a:ext cx="469371" cy="442728"/>
              <a:chOff x="244475" y="2743200"/>
              <a:chExt cx="727075" cy="685800"/>
            </a:xfrm>
            <a:grpFill/>
          </p:grpSpPr>
          <p:sp>
            <p:nvSpPr>
              <p:cNvPr id="30" name="Freeform 15"/>
              <p:cNvSpPr>
                <a:spLocks noEditPoints="1"/>
              </p:cNvSpPr>
              <p:nvPr/>
            </p:nvSpPr>
            <p:spPr bwMode="auto">
              <a:xfrm>
                <a:off x="244475" y="3013075"/>
                <a:ext cx="204788" cy="415925"/>
              </a:xfrm>
              <a:custGeom>
                <a:avLst/>
                <a:gdLst>
                  <a:gd name="T0" fmla="*/ 41 w 54"/>
                  <a:gd name="T1" fmla="*/ 13 h 109"/>
                  <a:gd name="T2" fmla="*/ 41 w 54"/>
                  <a:gd name="T3" fmla="*/ 47 h 109"/>
                  <a:gd name="T4" fmla="*/ 13 w 54"/>
                  <a:gd name="T5" fmla="*/ 47 h 109"/>
                  <a:gd name="T6" fmla="*/ 13 w 54"/>
                  <a:gd name="T7" fmla="*/ 13 h 109"/>
                  <a:gd name="T8" fmla="*/ 41 w 54"/>
                  <a:gd name="T9" fmla="*/ 13 h 109"/>
                  <a:gd name="T10" fmla="*/ 50 w 54"/>
                  <a:gd name="T11" fmla="*/ 0 h 109"/>
                  <a:gd name="T12" fmla="*/ 4 w 54"/>
                  <a:gd name="T13" fmla="*/ 0 h 109"/>
                  <a:gd name="T14" fmla="*/ 0 w 54"/>
                  <a:gd name="T15" fmla="*/ 5 h 109"/>
                  <a:gd name="T16" fmla="*/ 0 w 54"/>
                  <a:gd name="T17" fmla="*/ 105 h 109"/>
                  <a:gd name="T18" fmla="*/ 4 w 54"/>
                  <a:gd name="T19" fmla="*/ 109 h 109"/>
                  <a:gd name="T20" fmla="*/ 50 w 54"/>
                  <a:gd name="T21" fmla="*/ 109 h 109"/>
                  <a:gd name="T22" fmla="*/ 54 w 54"/>
                  <a:gd name="T23" fmla="*/ 105 h 109"/>
                  <a:gd name="T24" fmla="*/ 54 w 54"/>
                  <a:gd name="T25" fmla="*/ 5 h 109"/>
                  <a:gd name="T26" fmla="*/ 50 w 54"/>
                  <a:gd name="T27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109">
                    <a:moveTo>
                      <a:pt x="41" y="13"/>
                    </a:moveTo>
                    <a:cubicBezTo>
                      <a:pt x="41" y="47"/>
                      <a:pt x="41" y="47"/>
                      <a:pt x="41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1" y="13"/>
                      <a:pt x="41" y="13"/>
                      <a:pt x="41" y="13"/>
                    </a:cubicBezTo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7"/>
                      <a:pt x="2" y="109"/>
                      <a:pt x="4" y="10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52" y="109"/>
                      <a:pt x="54" y="107"/>
                      <a:pt x="54" y="10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1" name="Freeform 16"/>
              <p:cNvSpPr>
                <a:spLocks noEditPoints="1"/>
              </p:cNvSpPr>
              <p:nvPr/>
            </p:nvSpPr>
            <p:spPr bwMode="auto">
              <a:xfrm>
                <a:off x="500063" y="2914650"/>
                <a:ext cx="207963" cy="514350"/>
              </a:xfrm>
              <a:custGeom>
                <a:avLst/>
                <a:gdLst>
                  <a:gd name="T0" fmla="*/ 42 w 55"/>
                  <a:gd name="T1" fmla="*/ 13 h 135"/>
                  <a:gd name="T2" fmla="*/ 42 w 55"/>
                  <a:gd name="T3" fmla="*/ 81 h 135"/>
                  <a:gd name="T4" fmla="*/ 13 w 55"/>
                  <a:gd name="T5" fmla="*/ 81 h 135"/>
                  <a:gd name="T6" fmla="*/ 13 w 55"/>
                  <a:gd name="T7" fmla="*/ 13 h 135"/>
                  <a:gd name="T8" fmla="*/ 42 w 55"/>
                  <a:gd name="T9" fmla="*/ 13 h 135"/>
                  <a:gd name="T10" fmla="*/ 51 w 55"/>
                  <a:gd name="T11" fmla="*/ 0 h 135"/>
                  <a:gd name="T12" fmla="*/ 5 w 55"/>
                  <a:gd name="T13" fmla="*/ 0 h 135"/>
                  <a:gd name="T14" fmla="*/ 0 w 55"/>
                  <a:gd name="T15" fmla="*/ 5 h 135"/>
                  <a:gd name="T16" fmla="*/ 0 w 55"/>
                  <a:gd name="T17" fmla="*/ 131 h 135"/>
                  <a:gd name="T18" fmla="*/ 5 w 55"/>
                  <a:gd name="T19" fmla="*/ 135 h 135"/>
                  <a:gd name="T20" fmla="*/ 51 w 55"/>
                  <a:gd name="T21" fmla="*/ 135 h 135"/>
                  <a:gd name="T22" fmla="*/ 55 w 55"/>
                  <a:gd name="T23" fmla="*/ 131 h 135"/>
                  <a:gd name="T24" fmla="*/ 55 w 55"/>
                  <a:gd name="T25" fmla="*/ 5 h 135"/>
                  <a:gd name="T26" fmla="*/ 51 w 55"/>
                  <a:gd name="T27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135">
                    <a:moveTo>
                      <a:pt x="42" y="13"/>
                    </a:moveTo>
                    <a:cubicBezTo>
                      <a:pt x="42" y="81"/>
                      <a:pt x="42" y="81"/>
                      <a:pt x="42" y="81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2" y="13"/>
                      <a:pt x="42" y="13"/>
                      <a:pt x="42" y="13"/>
                    </a:cubicBezTo>
                    <a:moveTo>
                      <a:pt x="5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3"/>
                      <a:pt x="2" y="135"/>
                      <a:pt x="5" y="135"/>
                    </a:cubicBezTo>
                    <a:cubicBezTo>
                      <a:pt x="51" y="135"/>
                      <a:pt x="51" y="135"/>
                      <a:pt x="51" y="135"/>
                    </a:cubicBezTo>
                    <a:cubicBezTo>
                      <a:pt x="53" y="135"/>
                      <a:pt x="55" y="133"/>
                      <a:pt x="55" y="131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2"/>
                      <a:pt x="53" y="0"/>
                      <a:pt x="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2" name="Freeform 17"/>
              <p:cNvSpPr>
                <a:spLocks noEditPoints="1"/>
              </p:cNvSpPr>
              <p:nvPr/>
            </p:nvSpPr>
            <p:spPr bwMode="auto">
              <a:xfrm>
                <a:off x="762000" y="2743200"/>
                <a:ext cx="209550" cy="685800"/>
              </a:xfrm>
              <a:custGeom>
                <a:avLst/>
                <a:gdLst>
                  <a:gd name="T0" fmla="*/ 42 w 55"/>
                  <a:gd name="T1" fmla="*/ 13 h 180"/>
                  <a:gd name="T2" fmla="*/ 42 w 55"/>
                  <a:gd name="T3" fmla="*/ 96 h 180"/>
                  <a:gd name="T4" fmla="*/ 13 w 55"/>
                  <a:gd name="T5" fmla="*/ 96 h 180"/>
                  <a:gd name="T6" fmla="*/ 13 w 55"/>
                  <a:gd name="T7" fmla="*/ 13 h 180"/>
                  <a:gd name="T8" fmla="*/ 42 w 55"/>
                  <a:gd name="T9" fmla="*/ 13 h 180"/>
                  <a:gd name="T10" fmla="*/ 50 w 55"/>
                  <a:gd name="T11" fmla="*/ 0 h 180"/>
                  <a:gd name="T12" fmla="*/ 4 w 55"/>
                  <a:gd name="T13" fmla="*/ 0 h 180"/>
                  <a:gd name="T14" fmla="*/ 0 w 55"/>
                  <a:gd name="T15" fmla="*/ 4 h 180"/>
                  <a:gd name="T16" fmla="*/ 0 w 55"/>
                  <a:gd name="T17" fmla="*/ 176 h 180"/>
                  <a:gd name="T18" fmla="*/ 4 w 55"/>
                  <a:gd name="T19" fmla="*/ 180 h 180"/>
                  <a:gd name="T20" fmla="*/ 50 w 55"/>
                  <a:gd name="T21" fmla="*/ 180 h 180"/>
                  <a:gd name="T22" fmla="*/ 55 w 55"/>
                  <a:gd name="T23" fmla="*/ 176 h 180"/>
                  <a:gd name="T24" fmla="*/ 55 w 55"/>
                  <a:gd name="T25" fmla="*/ 4 h 180"/>
                  <a:gd name="T26" fmla="*/ 50 w 55"/>
                  <a:gd name="T27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180">
                    <a:moveTo>
                      <a:pt x="42" y="13"/>
                    </a:moveTo>
                    <a:cubicBezTo>
                      <a:pt x="42" y="96"/>
                      <a:pt x="42" y="96"/>
                      <a:pt x="42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2" y="13"/>
                      <a:pt x="42" y="13"/>
                      <a:pt x="42" y="13"/>
                    </a:cubicBezTo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78"/>
                      <a:pt x="2" y="180"/>
                      <a:pt x="4" y="180"/>
                    </a:cubicBezTo>
                    <a:cubicBezTo>
                      <a:pt x="50" y="180"/>
                      <a:pt x="50" y="180"/>
                      <a:pt x="50" y="180"/>
                    </a:cubicBezTo>
                    <a:cubicBezTo>
                      <a:pt x="53" y="180"/>
                      <a:pt x="55" y="178"/>
                      <a:pt x="55" y="176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2"/>
                      <a:pt x="53" y="0"/>
                      <a:pt x="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12296" name="组合 4"/>
          <p:cNvGrpSpPr>
            <a:grpSpLocks/>
          </p:cNvGrpSpPr>
          <p:nvPr/>
        </p:nvGrpSpPr>
        <p:grpSpPr bwMode="auto">
          <a:xfrm>
            <a:off x="1125538" y="3389313"/>
            <a:ext cx="644525" cy="646112"/>
            <a:chOff x="3424768" y="2961096"/>
            <a:chExt cx="759650" cy="759649"/>
          </a:xfrm>
        </p:grpSpPr>
        <p:sp>
          <p:nvSpPr>
            <p:cNvPr id="21" name="椭圆 20"/>
            <p:cNvSpPr/>
            <p:nvPr/>
          </p:nvSpPr>
          <p:spPr>
            <a:xfrm>
              <a:off x="3424768" y="2961096"/>
              <a:ext cx="759650" cy="759649"/>
            </a:xfrm>
            <a:prstGeom prst="ellipse">
              <a:avLst/>
            </a:prstGeom>
            <a:solidFill>
              <a:srgbClr val="F6A9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3602043" y="3071238"/>
              <a:ext cx="405347" cy="482677"/>
              <a:chOff x="10787673" y="2508217"/>
              <a:chExt cx="478426" cy="569698"/>
            </a:xfrm>
            <a:solidFill>
              <a:schemeClr val="bg1">
                <a:lumMod val="95000"/>
              </a:schemeClr>
            </a:solidFill>
          </p:grpSpPr>
          <p:sp>
            <p:nvSpPr>
              <p:cNvPr id="23" name="Freeform 25"/>
              <p:cNvSpPr>
                <a:spLocks noEditPoints="1"/>
              </p:cNvSpPr>
              <p:nvPr/>
            </p:nvSpPr>
            <p:spPr bwMode="auto">
              <a:xfrm>
                <a:off x="10787673" y="2508217"/>
                <a:ext cx="478426" cy="569698"/>
              </a:xfrm>
              <a:custGeom>
                <a:avLst/>
                <a:gdLst>
                  <a:gd name="T0" fmla="*/ 145 w 156"/>
                  <a:gd name="T1" fmla="*/ 22 h 178"/>
                  <a:gd name="T2" fmla="*/ 134 w 156"/>
                  <a:gd name="T3" fmla="*/ 22 h 178"/>
                  <a:gd name="T4" fmla="*/ 134 w 156"/>
                  <a:gd name="T5" fmla="*/ 11 h 178"/>
                  <a:gd name="T6" fmla="*/ 123 w 156"/>
                  <a:gd name="T7" fmla="*/ 0 h 178"/>
                  <a:gd name="T8" fmla="*/ 11 w 156"/>
                  <a:gd name="T9" fmla="*/ 0 h 178"/>
                  <a:gd name="T10" fmla="*/ 0 w 156"/>
                  <a:gd name="T11" fmla="*/ 11 h 178"/>
                  <a:gd name="T12" fmla="*/ 0 w 156"/>
                  <a:gd name="T13" fmla="*/ 145 h 178"/>
                  <a:gd name="T14" fmla="*/ 11 w 156"/>
                  <a:gd name="T15" fmla="*/ 156 h 178"/>
                  <a:gd name="T16" fmla="*/ 22 w 156"/>
                  <a:gd name="T17" fmla="*/ 156 h 178"/>
                  <a:gd name="T18" fmla="*/ 22 w 156"/>
                  <a:gd name="T19" fmla="*/ 167 h 178"/>
                  <a:gd name="T20" fmla="*/ 33 w 156"/>
                  <a:gd name="T21" fmla="*/ 178 h 178"/>
                  <a:gd name="T22" fmla="*/ 145 w 156"/>
                  <a:gd name="T23" fmla="*/ 178 h 178"/>
                  <a:gd name="T24" fmla="*/ 156 w 156"/>
                  <a:gd name="T25" fmla="*/ 167 h 178"/>
                  <a:gd name="T26" fmla="*/ 156 w 156"/>
                  <a:gd name="T27" fmla="*/ 33 h 178"/>
                  <a:gd name="T28" fmla="*/ 145 w 156"/>
                  <a:gd name="T29" fmla="*/ 22 h 178"/>
                  <a:gd name="T30" fmla="*/ 11 w 156"/>
                  <a:gd name="T31" fmla="*/ 145 h 178"/>
                  <a:gd name="T32" fmla="*/ 11 w 156"/>
                  <a:gd name="T33" fmla="*/ 11 h 178"/>
                  <a:gd name="T34" fmla="*/ 123 w 156"/>
                  <a:gd name="T35" fmla="*/ 11 h 178"/>
                  <a:gd name="T36" fmla="*/ 123 w 156"/>
                  <a:gd name="T37" fmla="*/ 145 h 178"/>
                  <a:gd name="T38" fmla="*/ 11 w 156"/>
                  <a:gd name="T39" fmla="*/ 145 h 178"/>
                  <a:gd name="T40" fmla="*/ 145 w 156"/>
                  <a:gd name="T41" fmla="*/ 167 h 178"/>
                  <a:gd name="T42" fmla="*/ 33 w 156"/>
                  <a:gd name="T43" fmla="*/ 167 h 178"/>
                  <a:gd name="T44" fmla="*/ 33 w 156"/>
                  <a:gd name="T45" fmla="*/ 156 h 178"/>
                  <a:gd name="T46" fmla="*/ 123 w 156"/>
                  <a:gd name="T47" fmla="*/ 156 h 178"/>
                  <a:gd name="T48" fmla="*/ 134 w 156"/>
                  <a:gd name="T49" fmla="*/ 145 h 178"/>
                  <a:gd name="T50" fmla="*/ 134 w 156"/>
                  <a:gd name="T51" fmla="*/ 33 h 178"/>
                  <a:gd name="T52" fmla="*/ 145 w 156"/>
                  <a:gd name="T53" fmla="*/ 33 h 178"/>
                  <a:gd name="T54" fmla="*/ 145 w 156"/>
                  <a:gd name="T55" fmla="*/ 16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6" h="178">
                    <a:moveTo>
                      <a:pt x="145" y="22"/>
                    </a:moveTo>
                    <a:cubicBezTo>
                      <a:pt x="134" y="22"/>
                      <a:pt x="134" y="22"/>
                      <a:pt x="134" y="22"/>
                    </a:cubicBezTo>
                    <a:cubicBezTo>
                      <a:pt x="134" y="11"/>
                      <a:pt x="134" y="11"/>
                      <a:pt x="134" y="11"/>
                    </a:cubicBezTo>
                    <a:cubicBezTo>
                      <a:pt x="134" y="5"/>
                      <a:pt x="129" y="0"/>
                      <a:pt x="12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51"/>
                      <a:pt x="5" y="156"/>
                      <a:pt x="11" y="156"/>
                    </a:cubicBezTo>
                    <a:cubicBezTo>
                      <a:pt x="22" y="156"/>
                      <a:pt x="22" y="156"/>
                      <a:pt x="22" y="156"/>
                    </a:cubicBezTo>
                    <a:cubicBezTo>
                      <a:pt x="22" y="167"/>
                      <a:pt x="22" y="167"/>
                      <a:pt x="22" y="167"/>
                    </a:cubicBezTo>
                    <a:cubicBezTo>
                      <a:pt x="22" y="173"/>
                      <a:pt x="27" y="178"/>
                      <a:pt x="33" y="178"/>
                    </a:cubicBezTo>
                    <a:cubicBezTo>
                      <a:pt x="145" y="178"/>
                      <a:pt x="145" y="178"/>
                      <a:pt x="145" y="178"/>
                    </a:cubicBezTo>
                    <a:cubicBezTo>
                      <a:pt x="151" y="178"/>
                      <a:pt x="156" y="173"/>
                      <a:pt x="156" y="167"/>
                    </a:cubicBezTo>
                    <a:cubicBezTo>
                      <a:pt x="156" y="33"/>
                      <a:pt x="156" y="33"/>
                      <a:pt x="156" y="33"/>
                    </a:cubicBezTo>
                    <a:cubicBezTo>
                      <a:pt x="156" y="27"/>
                      <a:pt x="151" y="22"/>
                      <a:pt x="145" y="22"/>
                    </a:cubicBezTo>
                    <a:close/>
                    <a:moveTo>
                      <a:pt x="11" y="145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23" y="11"/>
                      <a:pt x="123" y="11"/>
                      <a:pt x="123" y="11"/>
                    </a:cubicBezTo>
                    <a:cubicBezTo>
                      <a:pt x="123" y="145"/>
                      <a:pt x="123" y="145"/>
                      <a:pt x="123" y="145"/>
                    </a:cubicBezTo>
                    <a:lnTo>
                      <a:pt x="11" y="145"/>
                    </a:lnTo>
                    <a:close/>
                    <a:moveTo>
                      <a:pt x="145" y="167"/>
                    </a:moveTo>
                    <a:cubicBezTo>
                      <a:pt x="33" y="167"/>
                      <a:pt x="33" y="167"/>
                      <a:pt x="33" y="167"/>
                    </a:cubicBezTo>
                    <a:cubicBezTo>
                      <a:pt x="33" y="156"/>
                      <a:pt x="33" y="156"/>
                      <a:pt x="33" y="156"/>
                    </a:cubicBezTo>
                    <a:cubicBezTo>
                      <a:pt x="123" y="156"/>
                      <a:pt x="123" y="156"/>
                      <a:pt x="123" y="156"/>
                    </a:cubicBezTo>
                    <a:cubicBezTo>
                      <a:pt x="129" y="156"/>
                      <a:pt x="134" y="151"/>
                      <a:pt x="134" y="145"/>
                    </a:cubicBezTo>
                    <a:cubicBezTo>
                      <a:pt x="134" y="33"/>
                      <a:pt x="134" y="33"/>
                      <a:pt x="134" y="33"/>
                    </a:cubicBezTo>
                    <a:cubicBezTo>
                      <a:pt x="145" y="33"/>
                      <a:pt x="145" y="33"/>
                      <a:pt x="145" y="33"/>
                    </a:cubicBezTo>
                    <a:lnTo>
                      <a:pt x="145" y="16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4" name="Freeform 26"/>
              <p:cNvSpPr/>
              <p:nvPr/>
            </p:nvSpPr>
            <p:spPr bwMode="auto">
              <a:xfrm>
                <a:off x="10925460" y="2614454"/>
                <a:ext cx="205404" cy="34527"/>
              </a:xfrm>
              <a:custGeom>
                <a:avLst/>
                <a:gdLst>
                  <a:gd name="T0" fmla="*/ 61 w 67"/>
                  <a:gd name="T1" fmla="*/ 0 h 11"/>
                  <a:gd name="T2" fmla="*/ 5 w 67"/>
                  <a:gd name="T3" fmla="*/ 0 h 11"/>
                  <a:gd name="T4" fmla="*/ 0 w 67"/>
                  <a:gd name="T5" fmla="*/ 6 h 11"/>
                  <a:gd name="T6" fmla="*/ 5 w 67"/>
                  <a:gd name="T7" fmla="*/ 11 h 11"/>
                  <a:gd name="T8" fmla="*/ 61 w 67"/>
                  <a:gd name="T9" fmla="*/ 11 h 11"/>
                  <a:gd name="T10" fmla="*/ 67 w 67"/>
                  <a:gd name="T11" fmla="*/ 6 h 11"/>
                  <a:gd name="T12" fmla="*/ 61 w 67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11">
                    <a:moveTo>
                      <a:pt x="6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4" y="11"/>
                      <a:pt x="67" y="9"/>
                      <a:pt x="67" y="6"/>
                    </a:cubicBezTo>
                    <a:cubicBezTo>
                      <a:pt x="67" y="3"/>
                      <a:pt x="64" y="0"/>
                      <a:pt x="6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5" name="Freeform 27"/>
              <p:cNvSpPr/>
              <p:nvPr/>
            </p:nvSpPr>
            <p:spPr bwMode="auto">
              <a:xfrm>
                <a:off x="10854015" y="2723348"/>
                <a:ext cx="276849" cy="34527"/>
              </a:xfrm>
              <a:custGeom>
                <a:avLst/>
                <a:gdLst>
                  <a:gd name="T0" fmla="*/ 84 w 90"/>
                  <a:gd name="T1" fmla="*/ 0 h 11"/>
                  <a:gd name="T2" fmla="*/ 6 w 90"/>
                  <a:gd name="T3" fmla="*/ 0 h 11"/>
                  <a:gd name="T4" fmla="*/ 0 w 90"/>
                  <a:gd name="T5" fmla="*/ 5 h 11"/>
                  <a:gd name="T6" fmla="*/ 6 w 90"/>
                  <a:gd name="T7" fmla="*/ 11 h 11"/>
                  <a:gd name="T8" fmla="*/ 84 w 90"/>
                  <a:gd name="T9" fmla="*/ 11 h 11"/>
                  <a:gd name="T10" fmla="*/ 90 w 90"/>
                  <a:gd name="T11" fmla="*/ 5 h 11"/>
                  <a:gd name="T12" fmla="*/ 84 w 9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1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1"/>
                      <a:pt x="6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7" y="11"/>
                      <a:pt x="90" y="8"/>
                      <a:pt x="90" y="5"/>
                    </a:cubicBezTo>
                    <a:cubicBezTo>
                      <a:pt x="90" y="2"/>
                      <a:pt x="87" y="0"/>
                      <a:pt x="8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6" name="Freeform 28"/>
              <p:cNvSpPr/>
              <p:nvPr/>
            </p:nvSpPr>
            <p:spPr bwMode="auto">
              <a:xfrm>
                <a:off x="10854015" y="2793730"/>
                <a:ext cx="276849" cy="34527"/>
              </a:xfrm>
              <a:custGeom>
                <a:avLst/>
                <a:gdLst>
                  <a:gd name="T0" fmla="*/ 84 w 90"/>
                  <a:gd name="T1" fmla="*/ 0 h 11"/>
                  <a:gd name="T2" fmla="*/ 6 w 90"/>
                  <a:gd name="T3" fmla="*/ 0 h 11"/>
                  <a:gd name="T4" fmla="*/ 0 w 90"/>
                  <a:gd name="T5" fmla="*/ 6 h 11"/>
                  <a:gd name="T6" fmla="*/ 6 w 90"/>
                  <a:gd name="T7" fmla="*/ 11 h 11"/>
                  <a:gd name="T8" fmla="*/ 84 w 90"/>
                  <a:gd name="T9" fmla="*/ 11 h 11"/>
                  <a:gd name="T10" fmla="*/ 90 w 90"/>
                  <a:gd name="T11" fmla="*/ 6 h 11"/>
                  <a:gd name="T12" fmla="*/ 84 w 9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1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7" y="11"/>
                      <a:pt x="90" y="9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7" name="Freeform 29"/>
              <p:cNvSpPr/>
              <p:nvPr/>
            </p:nvSpPr>
            <p:spPr bwMode="auto">
              <a:xfrm>
                <a:off x="10854015" y="2862784"/>
                <a:ext cx="276849" cy="38511"/>
              </a:xfrm>
              <a:custGeom>
                <a:avLst/>
                <a:gdLst>
                  <a:gd name="T0" fmla="*/ 84 w 90"/>
                  <a:gd name="T1" fmla="*/ 0 h 12"/>
                  <a:gd name="T2" fmla="*/ 6 w 90"/>
                  <a:gd name="T3" fmla="*/ 0 h 12"/>
                  <a:gd name="T4" fmla="*/ 0 w 90"/>
                  <a:gd name="T5" fmla="*/ 6 h 12"/>
                  <a:gd name="T6" fmla="*/ 6 w 90"/>
                  <a:gd name="T7" fmla="*/ 12 h 12"/>
                  <a:gd name="T8" fmla="*/ 84 w 90"/>
                  <a:gd name="T9" fmla="*/ 12 h 12"/>
                  <a:gd name="T10" fmla="*/ 90 w 90"/>
                  <a:gd name="T11" fmla="*/ 6 h 12"/>
                  <a:gd name="T12" fmla="*/ 84 w 90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2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84" y="12"/>
                      <a:pt x="84" y="12"/>
                      <a:pt x="84" y="12"/>
                    </a:cubicBezTo>
                    <a:cubicBezTo>
                      <a:pt x="87" y="12"/>
                      <a:pt x="90" y="9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sp>
        <p:nvSpPr>
          <p:cNvPr id="17" name="MH_Text_1"/>
          <p:cNvSpPr txBox="1"/>
          <p:nvPr/>
        </p:nvSpPr>
        <p:spPr>
          <a:xfrm>
            <a:off x="1895475" y="1725613"/>
            <a:ext cx="3370263" cy="833437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小白，一个资深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设计师，专注研究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多年，帮你解决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烦恼，喜欢大家多多支持，谢谢！</a:t>
            </a:r>
          </a:p>
        </p:txBody>
      </p:sp>
      <p:sp>
        <p:nvSpPr>
          <p:cNvPr id="18" name="MH_Text_1"/>
          <p:cNvSpPr txBox="1"/>
          <p:nvPr/>
        </p:nvSpPr>
        <p:spPr>
          <a:xfrm>
            <a:off x="1895475" y="3289300"/>
            <a:ext cx="3519488" cy="835025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小白，一个资深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设计师，专注研究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多年，帮你解决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烦恼，喜欢大家多多支持，谢谢！</a:t>
            </a:r>
          </a:p>
        </p:txBody>
      </p:sp>
      <p:sp>
        <p:nvSpPr>
          <p:cNvPr id="52" name="MH_Text_1"/>
          <p:cNvSpPr txBox="1"/>
          <p:nvPr/>
        </p:nvSpPr>
        <p:spPr>
          <a:xfrm>
            <a:off x="1895475" y="4868863"/>
            <a:ext cx="3470275" cy="833437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小白，一个资深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设计师，专注研究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多年，帮你解决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烦恼，喜欢大家多多支持，谢谢！</a:t>
            </a:r>
          </a:p>
        </p:txBody>
      </p:sp>
      <p:sp>
        <p:nvSpPr>
          <p:cNvPr id="53" name="MH_Text_1"/>
          <p:cNvSpPr txBox="1"/>
          <p:nvPr/>
        </p:nvSpPr>
        <p:spPr>
          <a:xfrm>
            <a:off x="7534275" y="1665288"/>
            <a:ext cx="3532188" cy="833437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小白，一个资深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设计师，专注研究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多年，帮你解决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烦恼，喜欢大家多多支持，谢谢！</a:t>
            </a:r>
          </a:p>
        </p:txBody>
      </p:sp>
      <p:sp>
        <p:nvSpPr>
          <p:cNvPr id="54" name="MH_Text_1"/>
          <p:cNvSpPr txBox="1"/>
          <p:nvPr/>
        </p:nvSpPr>
        <p:spPr>
          <a:xfrm>
            <a:off x="7534275" y="3228975"/>
            <a:ext cx="3532188" cy="835025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小白，一个资深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设计师，专注研究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多年，帮你解决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烦恼，喜欢大家多多支持，谢谢！</a:t>
            </a:r>
          </a:p>
        </p:txBody>
      </p:sp>
      <p:sp>
        <p:nvSpPr>
          <p:cNvPr id="55" name="MH_Text_1"/>
          <p:cNvSpPr txBox="1"/>
          <p:nvPr/>
        </p:nvSpPr>
        <p:spPr>
          <a:xfrm>
            <a:off x="7534275" y="4808538"/>
            <a:ext cx="3532188" cy="833437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小白，一个资深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设计师，专注研究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多年，帮你解决</a:t>
            </a:r>
            <a:r>
              <a:rPr lang="en-US" altLang="zh-CN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0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烦恼，喜欢大家多多支持，谢谢！</a:t>
            </a:r>
          </a:p>
        </p:txBody>
      </p:sp>
      <p:grpSp>
        <p:nvGrpSpPr>
          <p:cNvPr id="12303" name="组合 18"/>
          <p:cNvGrpSpPr>
            <a:grpSpLocks/>
          </p:cNvGrpSpPr>
          <p:nvPr/>
        </p:nvGrpSpPr>
        <p:grpSpPr bwMode="auto">
          <a:xfrm>
            <a:off x="1125538" y="1797050"/>
            <a:ext cx="644525" cy="644525"/>
            <a:chOff x="3424768" y="1611109"/>
            <a:chExt cx="759650" cy="759649"/>
          </a:xfrm>
        </p:grpSpPr>
        <p:sp>
          <p:nvSpPr>
            <p:cNvPr id="4" name="椭圆 3"/>
            <p:cNvSpPr/>
            <p:nvPr/>
          </p:nvSpPr>
          <p:spPr>
            <a:xfrm>
              <a:off x="3424768" y="1611109"/>
              <a:ext cx="759650" cy="759649"/>
            </a:xfrm>
            <a:prstGeom prst="ellipse">
              <a:avLst/>
            </a:prstGeom>
            <a:solidFill>
              <a:srgbClr val="95CD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4" name="Freeform 5"/>
            <p:cNvSpPr>
              <a:spLocks noEditPoints="1"/>
            </p:cNvSpPr>
            <p:nvPr/>
          </p:nvSpPr>
          <p:spPr bwMode="auto">
            <a:xfrm>
              <a:off x="3523934" y="1805699"/>
              <a:ext cx="555705" cy="348017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close/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5"/>
  <p:tag name="KSO_WM_TEMPLATE_CATEGORY" val="diagram"/>
  <p:tag name="KSO_WM_TEMPLATE_INDEX" val="16924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5"/>
  <p:tag name="KSO_WM_TEMPLATE_CATEGORY" val="diagram"/>
  <p:tag name="KSO_WM_TEMPLATE_INDEX" val="16924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5"/>
  <p:tag name="KSO_WM_TEMPLATE_CATEGORY" val="diagram"/>
  <p:tag name="KSO_WM_TEMPLATE_INDEX" val="16924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5"/>
  <p:tag name="KSO_WM_TEMPLATE_CATEGORY" val="diagram"/>
  <p:tag name="KSO_WM_TEMPLATE_INDEX" val="16924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5"/>
  <p:tag name="KSO_WM_TEMPLATE_CATEGORY" val="diagram"/>
  <p:tag name="KSO_WM_TEMPLATE_INDEX" val="16924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5"/>
  <p:tag name="KSO_WM_TEMPLATE_CATEGORY" val="diagram"/>
  <p:tag name="KSO_WM_TEMPLATE_INDEX" val="16924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5"/>
  <p:tag name="KSO_WM_TEMPLATE_CATEGORY" val="diagram"/>
  <p:tag name="KSO_WM_TEMPLATE_INDEX" val="16924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5"/>
  <p:tag name="KSO_WM_TEMPLATE_CATEGORY" val="diagram"/>
  <p:tag name="KSO_WM_TEMPLATE_INDEX" val="16924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1774</Words>
  <Application>Microsoft Office PowerPoint</Application>
  <PresentationFormat>宽屏</PresentationFormat>
  <Paragraphs>102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Arial Unicode MS</vt:lpstr>
      <vt:lpstr>Malgun Gothic</vt:lpstr>
      <vt:lpstr>Open Sans Light</vt:lpstr>
      <vt:lpstr>Oswald Light</vt:lpstr>
      <vt:lpstr>Script MT Bold</vt:lpstr>
      <vt:lpstr>UKIJ Qolyazma</vt:lpstr>
      <vt:lpstr>方正舒体</vt:lpstr>
      <vt:lpstr>宋体</vt:lpstr>
      <vt:lpstr>微软雅黑</vt:lpstr>
      <vt:lpstr>Arial</vt:lpstr>
      <vt:lpstr>Calibri</vt:lpstr>
      <vt:lpstr>Calibri Light</vt:lpstr>
      <vt:lpstr>Impact</vt:lpstr>
      <vt:lpstr>Verdana</vt:lpstr>
      <vt:lpstr>Vladimir Script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小白</dc:creator>
  <cp:keywords>www.51pptmoban.com</cp:keywords>
  <cp:lastModifiedBy>YANGS</cp:lastModifiedBy>
  <cp:revision>18</cp:revision>
  <dcterms:created xsi:type="dcterms:W3CDTF">2016-05-29T12:53:00Z</dcterms:created>
  <dcterms:modified xsi:type="dcterms:W3CDTF">2018-09-18T12:57:53Z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